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71" r:id="rId4"/>
    <p:sldMasterId id="2147483772" r:id="rId5"/>
    <p:sldMasterId id="2147483773" r:id="rId6"/>
    <p:sldMasterId id="214748377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Lst>
  <p:sldSz cy="5143500" cx="9144000"/>
  <p:notesSz cx="6858000" cy="9144000"/>
  <p:embeddedFontLst>
    <p:embeddedFont>
      <p:font typeface="Nunito"/>
      <p:regular r:id="rId74"/>
      <p:bold r:id="rId75"/>
      <p:italic r:id="rId76"/>
      <p:boldItalic r:id="rId77"/>
    </p:embeddedFont>
    <p:embeddedFont>
      <p:font typeface="Ribeye"/>
      <p:regular r:id="rId78"/>
    </p:embeddedFont>
    <p:embeddedFont>
      <p:font typeface="Mulish SemiBold"/>
      <p:regular r:id="rId79"/>
      <p:bold r:id="rId80"/>
      <p:italic r:id="rId81"/>
      <p:boldItalic r:id="rId82"/>
    </p:embeddedFont>
    <p:embeddedFont>
      <p:font typeface="EB Garamond"/>
      <p:regular r:id="rId83"/>
      <p:bold r:id="rId84"/>
      <p:italic r:id="rId85"/>
      <p:boldItalic r:id="rId86"/>
    </p:embeddedFont>
    <p:embeddedFont>
      <p:font typeface="Lexend Medium"/>
      <p:regular r:id="rId87"/>
      <p:bold r:id="rId88"/>
    </p:embeddedFont>
    <p:embeddedFont>
      <p:font typeface="Work Sans"/>
      <p:regular r:id="rId89"/>
      <p:bold r:id="rId90"/>
      <p:italic r:id="rId91"/>
      <p:boldItalic r:id="rId92"/>
    </p:embeddedFont>
    <p:embeddedFont>
      <p:font typeface="Leckerli One"/>
      <p:regular r:id="rId93"/>
    </p:embeddedFont>
    <p:embeddedFont>
      <p:font typeface="Lexend"/>
      <p:regular r:id="rId94"/>
      <p:bold r:id="rId95"/>
    </p:embeddedFont>
    <p:embeddedFont>
      <p:font typeface="Nunito Light"/>
      <p:regular r:id="rId96"/>
      <p:bold r:id="rId97"/>
      <p:italic r:id="rId98"/>
      <p:boldItalic r:id="rId99"/>
    </p:embeddedFont>
    <p:embeddedFont>
      <p:font typeface="Roboto"/>
      <p:regular r:id="rId100"/>
      <p:bold r:id="rId101"/>
      <p:italic r:id="rId102"/>
      <p:boldItalic r:id="rId103"/>
    </p:embeddedFont>
    <p:embeddedFont>
      <p:font typeface="Amatic SC"/>
      <p:regular r:id="rId104"/>
      <p:bold r:id="rId105"/>
    </p:embeddedFont>
    <p:embeddedFont>
      <p:font typeface="Bellota Text"/>
      <p:regular r:id="rId106"/>
      <p:bold r:id="rId107"/>
      <p:italic r:id="rId108"/>
      <p:boldItalic r:id="rId109"/>
    </p:embeddedFont>
    <p:embeddedFont>
      <p:font typeface="Playfair Display"/>
      <p:regular r:id="rId110"/>
      <p:bold r:id="rId111"/>
      <p:italic r:id="rId112"/>
      <p:boldItalic r:id="rId113"/>
    </p:embeddedFont>
    <p:embeddedFont>
      <p:font typeface="Montserrat Medium"/>
      <p:regular r:id="rId114"/>
      <p:bold r:id="rId115"/>
      <p:italic r:id="rId116"/>
      <p:boldItalic r:id="rId117"/>
    </p:embeddedFont>
    <p:embeddedFont>
      <p:font typeface="Overpass"/>
      <p:regular r:id="rId118"/>
      <p:bold r:id="rId119"/>
      <p:italic r:id="rId120"/>
      <p:boldItalic r:id="rId121"/>
    </p:embeddedFont>
    <p:embeddedFont>
      <p:font typeface="Didact Gothic"/>
      <p:regular r:id="rId122"/>
    </p:embeddedFont>
    <p:embeddedFont>
      <p:font typeface="Montserrat Alternates"/>
      <p:regular r:id="rId123"/>
      <p:bold r:id="rId124"/>
      <p:italic r:id="rId125"/>
      <p:boldItalic r:id="rId126"/>
    </p:embeddedFont>
    <p:embeddedFont>
      <p:font typeface="Gill Sans"/>
      <p:regular r:id="rId127"/>
      <p:bold r:id="rId128"/>
    </p:embeddedFont>
    <p:embeddedFont>
      <p:font typeface="Playfair Display Black"/>
      <p:bold r:id="rId129"/>
      <p:boldItalic r:id="rId1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07" Type="http://schemas.openxmlformats.org/officeDocument/2006/relationships/font" Target="fonts/BellotaText-bold.fntdata"/><Relationship Id="rId106" Type="http://schemas.openxmlformats.org/officeDocument/2006/relationships/font" Target="fonts/BellotaText-regular.fntdata"/><Relationship Id="rId105" Type="http://schemas.openxmlformats.org/officeDocument/2006/relationships/font" Target="fonts/AmaticSC-bold.fntdata"/><Relationship Id="rId104" Type="http://schemas.openxmlformats.org/officeDocument/2006/relationships/font" Target="fonts/AmaticSC-regular.fntdata"/><Relationship Id="rId109" Type="http://schemas.openxmlformats.org/officeDocument/2006/relationships/font" Target="fonts/BellotaText-boldItalic.fntdata"/><Relationship Id="rId108" Type="http://schemas.openxmlformats.org/officeDocument/2006/relationships/font" Target="fonts/BellotaText-italic.fntdata"/><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103" Type="http://schemas.openxmlformats.org/officeDocument/2006/relationships/font" Target="fonts/Roboto-boldItalic.fntdata"/><Relationship Id="rId102" Type="http://schemas.openxmlformats.org/officeDocument/2006/relationships/font" Target="fonts/Roboto-italic.fntdata"/><Relationship Id="rId101" Type="http://schemas.openxmlformats.org/officeDocument/2006/relationships/font" Target="fonts/Roboto-bold.fntdata"/><Relationship Id="rId100" Type="http://schemas.openxmlformats.org/officeDocument/2006/relationships/font" Target="fonts/Roboto-regular.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29" Type="http://schemas.openxmlformats.org/officeDocument/2006/relationships/font" Target="fonts/PlayfairDisplayBlack-bold.fntdata"/><Relationship Id="rId128" Type="http://schemas.openxmlformats.org/officeDocument/2006/relationships/font" Target="fonts/GillSans-bold.fntdata"/><Relationship Id="rId127" Type="http://schemas.openxmlformats.org/officeDocument/2006/relationships/font" Target="fonts/GillSans-regular.fntdata"/><Relationship Id="rId126" Type="http://schemas.openxmlformats.org/officeDocument/2006/relationships/font" Target="fonts/MontserratAlternates-boldItalic.fntdata"/><Relationship Id="rId26" Type="http://schemas.openxmlformats.org/officeDocument/2006/relationships/slide" Target="slides/slide18.xml"/><Relationship Id="rId121" Type="http://schemas.openxmlformats.org/officeDocument/2006/relationships/font" Target="fonts/Overpass-boldItalic.fntdata"/><Relationship Id="rId25" Type="http://schemas.openxmlformats.org/officeDocument/2006/relationships/slide" Target="slides/slide17.xml"/><Relationship Id="rId120" Type="http://schemas.openxmlformats.org/officeDocument/2006/relationships/font" Target="fonts/Overpass-italic.fntdata"/><Relationship Id="rId28" Type="http://schemas.openxmlformats.org/officeDocument/2006/relationships/slide" Target="slides/slide20.xml"/><Relationship Id="rId27" Type="http://schemas.openxmlformats.org/officeDocument/2006/relationships/slide" Target="slides/slide19.xml"/><Relationship Id="rId125" Type="http://schemas.openxmlformats.org/officeDocument/2006/relationships/font" Target="fonts/MontserratAlternates-italic.fntdata"/><Relationship Id="rId29" Type="http://schemas.openxmlformats.org/officeDocument/2006/relationships/slide" Target="slides/slide21.xml"/><Relationship Id="rId124" Type="http://schemas.openxmlformats.org/officeDocument/2006/relationships/font" Target="fonts/MontserratAlternates-bold.fntdata"/><Relationship Id="rId123" Type="http://schemas.openxmlformats.org/officeDocument/2006/relationships/font" Target="fonts/MontserratAlternates-regular.fntdata"/><Relationship Id="rId122" Type="http://schemas.openxmlformats.org/officeDocument/2006/relationships/font" Target="fonts/DidactGothic-regular.fntdata"/><Relationship Id="rId95" Type="http://schemas.openxmlformats.org/officeDocument/2006/relationships/font" Target="fonts/Lexend-bold.fntdata"/><Relationship Id="rId94" Type="http://schemas.openxmlformats.org/officeDocument/2006/relationships/font" Target="fonts/Lexend-regular.fntdata"/><Relationship Id="rId97" Type="http://schemas.openxmlformats.org/officeDocument/2006/relationships/font" Target="fonts/NunitoLight-bold.fntdata"/><Relationship Id="rId96" Type="http://schemas.openxmlformats.org/officeDocument/2006/relationships/font" Target="fonts/NunitoLight-regular.fntdata"/><Relationship Id="rId11" Type="http://schemas.openxmlformats.org/officeDocument/2006/relationships/slide" Target="slides/slide3.xml"/><Relationship Id="rId99" Type="http://schemas.openxmlformats.org/officeDocument/2006/relationships/font" Target="fonts/NunitoLight-boldItalic.fntdata"/><Relationship Id="rId10" Type="http://schemas.openxmlformats.org/officeDocument/2006/relationships/slide" Target="slides/slide2.xml"/><Relationship Id="rId98" Type="http://schemas.openxmlformats.org/officeDocument/2006/relationships/font" Target="fonts/NunitoLight-italic.fntdata"/><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font" Target="fonts/WorkSans-italic.fntdata"/><Relationship Id="rId90" Type="http://schemas.openxmlformats.org/officeDocument/2006/relationships/font" Target="fonts/WorkSans-bold.fntdata"/><Relationship Id="rId93" Type="http://schemas.openxmlformats.org/officeDocument/2006/relationships/font" Target="fonts/LeckerliOne-regular.fntdata"/><Relationship Id="rId92" Type="http://schemas.openxmlformats.org/officeDocument/2006/relationships/font" Target="fonts/WorkSans-boldItalic.fntdata"/><Relationship Id="rId118" Type="http://schemas.openxmlformats.org/officeDocument/2006/relationships/font" Target="fonts/Overpass-regular.fntdata"/><Relationship Id="rId117" Type="http://schemas.openxmlformats.org/officeDocument/2006/relationships/font" Target="fonts/MontserratMedium-boldItalic.fntdata"/><Relationship Id="rId116" Type="http://schemas.openxmlformats.org/officeDocument/2006/relationships/font" Target="fonts/MontserratMedium-italic.fntdata"/><Relationship Id="rId115" Type="http://schemas.openxmlformats.org/officeDocument/2006/relationships/font" Target="fonts/MontserratMedium-bold.fntdata"/><Relationship Id="rId119" Type="http://schemas.openxmlformats.org/officeDocument/2006/relationships/font" Target="fonts/Overpass-bold.fntdata"/><Relationship Id="rId15" Type="http://schemas.openxmlformats.org/officeDocument/2006/relationships/slide" Target="slides/slide7.xml"/><Relationship Id="rId110" Type="http://schemas.openxmlformats.org/officeDocument/2006/relationships/font" Target="fonts/PlayfairDisplay-regular.fntdata"/><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14" Type="http://schemas.openxmlformats.org/officeDocument/2006/relationships/font" Target="fonts/MontserratMedium-regular.fntdata"/><Relationship Id="rId18" Type="http://schemas.openxmlformats.org/officeDocument/2006/relationships/slide" Target="slides/slide10.xml"/><Relationship Id="rId113" Type="http://schemas.openxmlformats.org/officeDocument/2006/relationships/font" Target="fonts/PlayfairDisplay-boldItalic.fntdata"/><Relationship Id="rId112" Type="http://schemas.openxmlformats.org/officeDocument/2006/relationships/font" Target="fonts/PlayfairDisplay-italic.fntdata"/><Relationship Id="rId111" Type="http://schemas.openxmlformats.org/officeDocument/2006/relationships/font" Target="fonts/PlayfairDisplay-bold.fntdata"/><Relationship Id="rId84" Type="http://schemas.openxmlformats.org/officeDocument/2006/relationships/font" Target="fonts/EBGaramond-bold.fntdata"/><Relationship Id="rId83" Type="http://schemas.openxmlformats.org/officeDocument/2006/relationships/font" Target="fonts/EBGaramond-regular.fntdata"/><Relationship Id="rId86" Type="http://schemas.openxmlformats.org/officeDocument/2006/relationships/font" Target="fonts/EBGaramond-boldItalic.fntdata"/><Relationship Id="rId85" Type="http://schemas.openxmlformats.org/officeDocument/2006/relationships/font" Target="fonts/EBGaramond-italic.fntdata"/><Relationship Id="rId88" Type="http://schemas.openxmlformats.org/officeDocument/2006/relationships/font" Target="fonts/LexendMedium-bold.fntdata"/><Relationship Id="rId87" Type="http://schemas.openxmlformats.org/officeDocument/2006/relationships/font" Target="fonts/LexendMedium-regular.fntdata"/><Relationship Id="rId89" Type="http://schemas.openxmlformats.org/officeDocument/2006/relationships/font" Target="fonts/WorkSans-regular.fntdata"/><Relationship Id="rId80" Type="http://schemas.openxmlformats.org/officeDocument/2006/relationships/font" Target="fonts/MulishSemiBold-bold.fntdata"/><Relationship Id="rId82" Type="http://schemas.openxmlformats.org/officeDocument/2006/relationships/font" Target="fonts/MulishSemiBold-boldItalic.fntdata"/><Relationship Id="rId81" Type="http://schemas.openxmlformats.org/officeDocument/2006/relationships/font" Target="fonts/MulishSemiBold-italic.fntdata"/><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font" Target="fonts/Nunito-bold.fntdata"/><Relationship Id="rId74" Type="http://schemas.openxmlformats.org/officeDocument/2006/relationships/font" Target="fonts/Nunito-regular.fntdata"/><Relationship Id="rId77" Type="http://schemas.openxmlformats.org/officeDocument/2006/relationships/font" Target="fonts/Nunito-boldItalic.fntdata"/><Relationship Id="rId76" Type="http://schemas.openxmlformats.org/officeDocument/2006/relationships/font" Target="fonts/Nunito-italic.fntdata"/><Relationship Id="rId79" Type="http://schemas.openxmlformats.org/officeDocument/2006/relationships/font" Target="fonts/MulishSemiBold-regular.fntdata"/><Relationship Id="rId78" Type="http://schemas.openxmlformats.org/officeDocument/2006/relationships/font" Target="fonts/Ribeye-regular.fntdata"/><Relationship Id="rId71" Type="http://schemas.openxmlformats.org/officeDocument/2006/relationships/slide" Target="slides/slide63.xml"/><Relationship Id="rId70" Type="http://schemas.openxmlformats.org/officeDocument/2006/relationships/slide" Target="slides/slide62.xml"/><Relationship Id="rId130" Type="http://schemas.openxmlformats.org/officeDocument/2006/relationships/font" Target="fonts/PlayfairDisplayBlack-boldItalic.fntdata"/><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65" Type="http://schemas.openxmlformats.org/officeDocument/2006/relationships/slide" Target="slides/slide57.xml"/><Relationship Id="rId68" Type="http://schemas.openxmlformats.org/officeDocument/2006/relationships/slide" Target="slides/slide60.xml"/><Relationship Id="rId67" Type="http://schemas.openxmlformats.org/officeDocument/2006/relationships/slide" Target="slides/slide59.xml"/><Relationship Id="rId60" Type="http://schemas.openxmlformats.org/officeDocument/2006/relationships/slide" Target="slides/slide52.xml"/><Relationship Id="rId69" Type="http://schemas.openxmlformats.org/officeDocument/2006/relationships/slide" Target="slides/slide6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54" Type="http://schemas.openxmlformats.org/officeDocument/2006/relationships/slide" Target="slides/slide46.xml"/><Relationship Id="rId57" Type="http://schemas.openxmlformats.org/officeDocument/2006/relationships/slide" Target="slides/slide49.xml"/><Relationship Id="rId56" Type="http://schemas.openxmlformats.org/officeDocument/2006/relationships/slide" Target="slides/slide48.xml"/><Relationship Id="rId59" Type="http://schemas.openxmlformats.org/officeDocument/2006/relationships/slide" Target="slides/slide51.xml"/><Relationship Id="rId58"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s.wikipedia.org/wiki/Joseph_Kony"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7" name="Shape 5007"/>
        <p:cNvGrpSpPr/>
        <p:nvPr/>
      </p:nvGrpSpPr>
      <p:grpSpPr>
        <a:xfrm>
          <a:off x="0" y="0"/>
          <a:ext cx="0" cy="0"/>
          <a:chOff x="0" y="0"/>
          <a:chExt cx="0" cy="0"/>
        </a:xfrm>
      </p:grpSpPr>
      <p:sp>
        <p:nvSpPr>
          <p:cNvPr id="5008" name="Google Shape;5008;g260de4a607d_0_2144:notes"/>
          <p:cNvSpPr/>
          <p:nvPr>
            <p:ph idx="2" type="sldImg"/>
          </p:nvPr>
        </p:nvSpPr>
        <p:spPr>
          <a:xfrm>
            <a:off x="38132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9" name="Google Shape;5009;g260de4a607d_0_2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2" name="Shape 5032"/>
        <p:cNvGrpSpPr/>
        <p:nvPr/>
      </p:nvGrpSpPr>
      <p:grpSpPr>
        <a:xfrm>
          <a:off x="0" y="0"/>
          <a:ext cx="0" cy="0"/>
          <a:chOff x="0" y="0"/>
          <a:chExt cx="0" cy="0"/>
        </a:xfrm>
      </p:grpSpPr>
      <p:sp>
        <p:nvSpPr>
          <p:cNvPr id="5033" name="Google Shape;5033;gee07522098_0_1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4" name="Google Shape;5034;gee07522098_0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Cuando hablo sobre África o me preguntan sobre África me entran muchos interrogantes.</a:t>
            </a:r>
            <a:endParaRPr/>
          </a:p>
          <a:p>
            <a:pPr indent="0" lvl="0" marL="0" rtl="0" algn="l">
              <a:lnSpc>
                <a:spcPct val="115000"/>
              </a:lnSpc>
              <a:spcBef>
                <a:spcPts val="1200"/>
              </a:spcBef>
              <a:spcAft>
                <a:spcPts val="0"/>
              </a:spcAft>
              <a:buClr>
                <a:schemeClr val="dk1"/>
              </a:buClr>
              <a:buSzPts val="1100"/>
              <a:buFont typeface="Arial"/>
              <a:buNone/>
            </a:pPr>
            <a:r>
              <a:rPr lang="en"/>
              <a:t>¿Por qué creéis que la formación que estamos impartiendo algunos africanistas, investigadores o profesores ahora en México, o aquí en España, es algo reciente?</a:t>
            </a:r>
            <a:endParaRPr/>
          </a:p>
          <a:p>
            <a:pPr indent="0" lvl="0" marL="0" rtl="0" algn="l">
              <a:spcBef>
                <a:spcPts val="12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8" name="Shape 5038"/>
        <p:cNvGrpSpPr/>
        <p:nvPr/>
      </p:nvGrpSpPr>
      <p:grpSpPr>
        <a:xfrm>
          <a:off x="0" y="0"/>
          <a:ext cx="0" cy="0"/>
          <a:chOff x="0" y="0"/>
          <a:chExt cx="0" cy="0"/>
        </a:xfrm>
      </p:grpSpPr>
      <p:sp>
        <p:nvSpPr>
          <p:cNvPr id="5039" name="Google Shape;5039;gee07522098_0_1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0" name="Google Shape;5040;gee07522098_0_1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1200"/>
              </a:spcAft>
              <a:buClr>
                <a:schemeClr val="dk1"/>
              </a:buClr>
              <a:buSzPts val="1100"/>
              <a:buFont typeface="Arial"/>
              <a:buNone/>
            </a:pPr>
            <a:r>
              <a:rPr lang="en"/>
              <a:t>Muchos factores han dificultado la difusión de las letras africanas—fruto de la ignorancia, el desconocimiento, de estereotipos o tópicos que niegan las realidades étnicas, culturales, sociales y políticas.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3" name="Shape 5043"/>
        <p:cNvGrpSpPr/>
        <p:nvPr/>
      </p:nvGrpSpPr>
      <p:grpSpPr>
        <a:xfrm>
          <a:off x="0" y="0"/>
          <a:ext cx="0" cy="0"/>
          <a:chOff x="0" y="0"/>
          <a:chExt cx="0" cy="0"/>
        </a:xfrm>
      </p:grpSpPr>
      <p:sp>
        <p:nvSpPr>
          <p:cNvPr id="5044" name="Google Shape;5044;g256b1b824b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5" name="Google Shape;5045;g256b1b824b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t/>
            </a:r>
            <a:endParaRPr/>
          </a:p>
          <a:p>
            <a:pPr indent="0" lvl="0" marL="0" rtl="0" algn="just">
              <a:lnSpc>
                <a:spcPct val="115000"/>
              </a:lnSpc>
              <a:spcBef>
                <a:spcPts val="1200"/>
              </a:spcBef>
              <a:spcAft>
                <a:spcPts val="0"/>
              </a:spcAft>
              <a:buClr>
                <a:schemeClr val="dk1"/>
              </a:buClr>
              <a:buSzPts val="1100"/>
              <a:buFont typeface="Arial"/>
              <a:buNone/>
            </a:pPr>
            <a:r>
              <a:t/>
            </a:r>
            <a:endParaRPr/>
          </a:p>
          <a:p>
            <a:pPr indent="0" lvl="0" marL="0" rtl="0" algn="just">
              <a:lnSpc>
                <a:spcPct val="115000"/>
              </a:lnSpc>
              <a:spcBef>
                <a:spcPts val="1200"/>
              </a:spcBef>
              <a:spcAft>
                <a:spcPts val="120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9" name="Shape 5049"/>
        <p:cNvGrpSpPr/>
        <p:nvPr/>
      </p:nvGrpSpPr>
      <p:grpSpPr>
        <a:xfrm>
          <a:off x="0" y="0"/>
          <a:ext cx="0" cy="0"/>
          <a:chOff x="0" y="0"/>
          <a:chExt cx="0" cy="0"/>
        </a:xfrm>
      </p:grpSpPr>
      <p:sp>
        <p:nvSpPr>
          <p:cNvPr id="5050" name="Google Shape;5050;gee07522098_0_1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1" name="Google Shape;5051;gee07522098_0_1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6" name="Shape 5056"/>
        <p:cNvGrpSpPr/>
        <p:nvPr/>
      </p:nvGrpSpPr>
      <p:grpSpPr>
        <a:xfrm>
          <a:off x="0" y="0"/>
          <a:ext cx="0" cy="0"/>
          <a:chOff x="0" y="0"/>
          <a:chExt cx="0" cy="0"/>
        </a:xfrm>
      </p:grpSpPr>
      <p:sp>
        <p:nvSpPr>
          <p:cNvPr id="5057" name="Google Shape;5057;gf2f70ad6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8" name="Google Shape;5058;gf2f70ad6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1200"/>
              </a:spcAft>
              <a:buNone/>
            </a:pPr>
            <a:r>
              <a:rPr lang="en"/>
              <a:t>Caricaturización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1" name="Shape 5061"/>
        <p:cNvGrpSpPr/>
        <p:nvPr/>
      </p:nvGrpSpPr>
      <p:grpSpPr>
        <a:xfrm>
          <a:off x="0" y="0"/>
          <a:ext cx="0" cy="0"/>
          <a:chOff x="0" y="0"/>
          <a:chExt cx="0" cy="0"/>
        </a:xfrm>
      </p:grpSpPr>
      <p:sp>
        <p:nvSpPr>
          <p:cNvPr id="5062" name="Google Shape;5062;g256b1b824b3_0_30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3" name="Google Shape;5063;g256b1b824b3_0_30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Scar,  el malo (el hermano menor de Mufasa).</a:t>
            </a:r>
            <a:endParaRPr sz="1200">
              <a:solidFill>
                <a:schemeClr val="dk1"/>
              </a:solidFill>
              <a:latin typeface="Calibri"/>
              <a:ea typeface="Calibri"/>
              <a:cs typeface="Calibri"/>
              <a:sym typeface="Calibri"/>
            </a:endParaRPr>
          </a:p>
          <a:p>
            <a:pPr indent="0" lvl="0" marL="0" rtl="0" algn="just">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8" name="Shape 5068"/>
        <p:cNvGrpSpPr/>
        <p:nvPr/>
      </p:nvGrpSpPr>
      <p:grpSpPr>
        <a:xfrm>
          <a:off x="0" y="0"/>
          <a:ext cx="0" cy="0"/>
          <a:chOff x="0" y="0"/>
          <a:chExt cx="0" cy="0"/>
        </a:xfrm>
      </p:grpSpPr>
      <p:sp>
        <p:nvSpPr>
          <p:cNvPr id="5069" name="Google Shape;5069;gee07522098_0_1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0" name="Google Shape;5070;gee07522098_0_1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4" name="Shape 5074"/>
        <p:cNvGrpSpPr/>
        <p:nvPr/>
      </p:nvGrpSpPr>
      <p:grpSpPr>
        <a:xfrm>
          <a:off x="0" y="0"/>
          <a:ext cx="0" cy="0"/>
          <a:chOff x="0" y="0"/>
          <a:chExt cx="0" cy="0"/>
        </a:xfrm>
      </p:grpSpPr>
      <p:sp>
        <p:nvSpPr>
          <p:cNvPr id="5075" name="Google Shape;5075;gee07522098_0_1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6" name="Google Shape;5076;gee07522098_0_1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6" name="Shape 5086"/>
        <p:cNvGrpSpPr/>
        <p:nvPr/>
      </p:nvGrpSpPr>
      <p:grpSpPr>
        <a:xfrm>
          <a:off x="0" y="0"/>
          <a:ext cx="0" cy="0"/>
          <a:chOff x="0" y="0"/>
          <a:chExt cx="0" cy="0"/>
        </a:xfrm>
      </p:grpSpPr>
      <p:sp>
        <p:nvSpPr>
          <p:cNvPr id="5087" name="Google Shape;5087;gee07522098_0_1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8" name="Google Shape;5088;gee07522098_0_1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8" name="Shape 5098"/>
        <p:cNvGrpSpPr/>
        <p:nvPr/>
      </p:nvGrpSpPr>
      <p:grpSpPr>
        <a:xfrm>
          <a:off x="0" y="0"/>
          <a:ext cx="0" cy="0"/>
          <a:chOff x="0" y="0"/>
          <a:chExt cx="0" cy="0"/>
        </a:xfrm>
      </p:grpSpPr>
      <p:sp>
        <p:nvSpPr>
          <p:cNvPr id="5099" name="Google Shape;5099;g26118034a9e_0_19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0" name="Google Shape;5100;g26118034a9e_0_19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en"/>
              <a:t>Cuando hablamos de literaturas africanas tenemos que distinguir aquella que son orales de aquella que son escritas. Las letras africanas en lengua europea hace su aparición en el siglo XX. Fueron las mujeres, durante varios siglos, con su férrea tradición oral, las precursoras y protagonistas anónimas de estos comienzos que sentarán las bases para la posterior difusión de la literatura escrita. Esta vertiente literaria oral, practicada aún hoy por la población, penetra en distintos géneros literarios e influye en los autores de las </a:t>
            </a:r>
            <a:r>
              <a:rPr b="1" lang="en"/>
              <a:t>primeras generaciones </a:t>
            </a:r>
            <a:r>
              <a:rPr lang="en"/>
              <a:t>(años 60 y 70 del siglo pasado) que desarrollaron una tendencia hacia temas de índole moral y social. </a:t>
            </a:r>
            <a:endParaRPr/>
          </a:p>
          <a:p>
            <a:pPr indent="0" lvl="0" marL="0" rtl="0" algn="just">
              <a:lnSpc>
                <a:spcPct val="115000"/>
              </a:lnSpc>
              <a:spcBef>
                <a:spcPts val="1200"/>
              </a:spcBef>
              <a:spcAft>
                <a:spcPts val="0"/>
              </a:spcAft>
              <a:buNone/>
            </a:pPr>
            <a:r>
              <a:rPr lang="en"/>
              <a:t>Autores que darán paso a una </a:t>
            </a:r>
            <a:r>
              <a:rPr b="1" lang="en"/>
              <a:t>segunda generación </a:t>
            </a:r>
            <a:r>
              <a:rPr lang="en"/>
              <a:t>(la de los años 80 y 90) donde su temática se centrará en gran medida en </a:t>
            </a:r>
            <a:r>
              <a:rPr lang="en">
                <a:solidFill>
                  <a:schemeClr val="dk1"/>
                </a:solidFill>
              </a:rPr>
              <a:t>la problemática política y cultural.</a:t>
            </a:r>
            <a:endParaRPr>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rPr>
              <a:t>Las literaturas negroafricanas en lenguas europeas, surgen, en gran medida, después de las independencias como forma de consolidar las identidades nacionales y lingüísticas de las antiguas colonias (literatura joven si la comparamos.../ no podemos olvidarnos de la “oratura” o literatura oral) </a:t>
            </a:r>
            <a:endParaRPr>
              <a:solidFill>
                <a:schemeClr val="dk1"/>
              </a:solidFill>
            </a:endParaRPr>
          </a:p>
          <a:p>
            <a:pPr indent="0" lvl="0" marL="0" rtl="0" algn="just">
              <a:lnSpc>
                <a:spcPct val="115000"/>
              </a:lnSpc>
              <a:spcBef>
                <a:spcPts val="1200"/>
              </a:spcBef>
              <a:spcAft>
                <a:spcPts val="1200"/>
              </a:spcAft>
              <a:buClr>
                <a:schemeClr val="dk1"/>
              </a:buClr>
              <a:buSzPts val="1100"/>
              <a:buFont typeface="Arial"/>
              <a:buNone/>
            </a:pPr>
            <a:r>
              <a:rPr lang="en">
                <a:solidFill>
                  <a:schemeClr val="dk1"/>
                </a:solidFill>
              </a:rPr>
              <a:t>Las literaturas africanas de expresión eurófona se caracteriza por una doble herencia: la africana y la europea. Su riqueza es fruto de haber acumulado / en ambas herencias / sus culturas, géneros, estilos, tradiciones y lenguas.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4" name="Shape 5114"/>
        <p:cNvGrpSpPr/>
        <p:nvPr/>
      </p:nvGrpSpPr>
      <p:grpSpPr>
        <a:xfrm>
          <a:off x="0" y="0"/>
          <a:ext cx="0" cy="0"/>
          <a:chOff x="0" y="0"/>
          <a:chExt cx="0" cy="0"/>
        </a:xfrm>
      </p:grpSpPr>
      <p:sp>
        <p:nvSpPr>
          <p:cNvPr id="5115" name="Google Shape;5115;gee07522098_0_1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6" name="Google Shape;5116;gee07522098_0_1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en"/>
              <a:t>Si bien es cierto que las literaturas africanas empieza a proliferar en los años sesenta, es al mismo tiempo errónea la idea que sostiene que la producción de dicha literatura tiene sus orígenes a finales de esta década. </a:t>
            </a:r>
            <a:endParaRPr/>
          </a:p>
          <a:p>
            <a:pPr indent="0" lvl="0" marL="0" rtl="0" algn="just">
              <a:lnSpc>
                <a:spcPct val="115000"/>
              </a:lnSpc>
              <a:spcBef>
                <a:spcPts val="1200"/>
              </a:spcBef>
              <a:spcAft>
                <a:spcPts val="0"/>
              </a:spcAft>
              <a:buNone/>
            </a:pPr>
            <a:r>
              <a:rPr lang="en"/>
              <a:t>Griots y griottes </a:t>
            </a:r>
            <a:endParaRPr/>
          </a:p>
          <a:p>
            <a:pPr indent="0" lvl="0" marL="0" rtl="0" algn="l">
              <a:spcBef>
                <a:spcPts val="120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3" name="Shape 5123"/>
        <p:cNvGrpSpPr/>
        <p:nvPr/>
      </p:nvGrpSpPr>
      <p:grpSpPr>
        <a:xfrm>
          <a:off x="0" y="0"/>
          <a:ext cx="0" cy="0"/>
          <a:chOff x="0" y="0"/>
          <a:chExt cx="0" cy="0"/>
        </a:xfrm>
      </p:grpSpPr>
      <p:sp>
        <p:nvSpPr>
          <p:cNvPr id="5124" name="Google Shape;5124;gee07522098_0_1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5" name="Google Shape;5125;gee07522098_0_1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la senegalesa </a:t>
            </a:r>
            <a:r>
              <a:rPr b="1" lang="en" sz="1200">
                <a:solidFill>
                  <a:schemeClr val="dk1"/>
                </a:solidFill>
                <a:latin typeface="Calibri"/>
                <a:ea typeface="Calibri"/>
                <a:cs typeface="Calibri"/>
                <a:sym typeface="Calibri"/>
              </a:rPr>
              <a:t>Phillis Wheatley </a:t>
            </a:r>
            <a:r>
              <a:rPr lang="en" sz="1200">
                <a:solidFill>
                  <a:schemeClr val="dk1"/>
                </a:solidFill>
                <a:latin typeface="Calibri"/>
                <a:ea typeface="Calibri"/>
                <a:cs typeface="Calibri"/>
                <a:sym typeface="Calibri"/>
              </a:rPr>
              <a:t>(poesía con tintes morales y religiosos) 1773</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la balada de </a:t>
            </a:r>
            <a:r>
              <a:rPr b="1" lang="en" sz="1200">
                <a:solidFill>
                  <a:schemeClr val="dk1"/>
                </a:solidFill>
                <a:latin typeface="Calibri"/>
                <a:ea typeface="Calibri"/>
                <a:cs typeface="Calibri"/>
                <a:sym typeface="Calibri"/>
              </a:rPr>
              <a:t>Lucy Terry</a:t>
            </a:r>
            <a:r>
              <a:rPr lang="en" sz="1200">
                <a:solidFill>
                  <a:schemeClr val="dk1"/>
                </a:solidFill>
                <a:latin typeface="Calibri"/>
                <a:ea typeface="Calibri"/>
                <a:cs typeface="Calibri"/>
                <a:sym typeface="Calibri"/>
              </a:rPr>
              <a:t>, durante el </a:t>
            </a:r>
            <a:r>
              <a:rPr b="1" lang="en" sz="1200">
                <a:solidFill>
                  <a:schemeClr val="dk1"/>
                </a:solidFill>
                <a:latin typeface="Calibri"/>
                <a:ea typeface="Calibri"/>
                <a:cs typeface="Calibri"/>
                <a:sym typeface="Calibri"/>
              </a:rPr>
              <a:t>siglo XVIII</a:t>
            </a:r>
            <a:r>
              <a:rPr lang="en" sz="1200">
                <a:solidFill>
                  <a:schemeClr val="dk1"/>
                </a:solidFill>
                <a:latin typeface="Calibri"/>
                <a:ea typeface="Calibri"/>
                <a:cs typeface="Calibri"/>
                <a:sym typeface="Calibri"/>
              </a:rPr>
              <a:t>. Si bien la primera si escribía en lo que se consideraba “la lengua culta”, es decir, el inglés. La poesía de Lucy Terry, una esclava de principios del siglo XVIII que fue llevada a EEUU. Su balada, “Lucha en la pradera”, fue transmitida y preservada oralmente hasta que fue publicada a mediados del siglo siguiente, a mediados del XIX </a:t>
            </a:r>
            <a:endParaRPr sz="1200">
              <a:solidFill>
                <a:schemeClr val="dk1"/>
              </a:solidFill>
              <a:latin typeface="Calibri"/>
              <a:ea typeface="Calibri"/>
              <a:cs typeface="Calibri"/>
              <a:sym typeface="Calibri"/>
            </a:endParaRPr>
          </a:p>
          <a:p>
            <a:pPr indent="0" lvl="0" marL="0" rtl="0" algn="just">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3" name="Shape 5133"/>
        <p:cNvGrpSpPr/>
        <p:nvPr/>
      </p:nvGrpSpPr>
      <p:grpSpPr>
        <a:xfrm>
          <a:off x="0" y="0"/>
          <a:ext cx="0" cy="0"/>
          <a:chOff x="0" y="0"/>
          <a:chExt cx="0" cy="0"/>
        </a:xfrm>
      </p:grpSpPr>
      <p:sp>
        <p:nvSpPr>
          <p:cNvPr id="5134" name="Google Shape;5134;gef9c5eb82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5" name="Google Shape;5135;gef9c5eb82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Otras vivieron en el anonimato como la ghanesa </a:t>
            </a:r>
            <a:r>
              <a:rPr b="1" lang="en" sz="1200">
                <a:solidFill>
                  <a:schemeClr val="dk1"/>
                </a:solidFill>
                <a:latin typeface="Calibri"/>
                <a:ea typeface="Calibri"/>
                <a:cs typeface="Calibri"/>
                <a:sym typeface="Calibri"/>
              </a:rPr>
              <a:t>Adelaide Casely-Hayford</a:t>
            </a:r>
            <a:r>
              <a:rPr lang="en" sz="1200">
                <a:solidFill>
                  <a:schemeClr val="dk1"/>
                </a:solidFill>
                <a:latin typeface="Calibri"/>
                <a:ea typeface="Calibri"/>
                <a:cs typeface="Calibri"/>
                <a:sym typeface="Calibri"/>
              </a:rPr>
              <a:t>, primera novelista africana en lengua inglesa.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Su hija, </a:t>
            </a:r>
            <a:r>
              <a:rPr b="1" lang="en" sz="1200">
                <a:solidFill>
                  <a:schemeClr val="dk1"/>
                </a:solidFill>
                <a:latin typeface="Calibri"/>
                <a:ea typeface="Calibri"/>
                <a:cs typeface="Calibri"/>
                <a:sym typeface="Calibri"/>
              </a:rPr>
              <a:t>Gladys Casely-Hayford,</a:t>
            </a:r>
            <a:r>
              <a:rPr lang="en" sz="1200">
                <a:solidFill>
                  <a:schemeClr val="dk1"/>
                </a:solidFill>
                <a:latin typeface="Calibri"/>
                <a:ea typeface="Calibri"/>
                <a:cs typeface="Calibri"/>
                <a:sym typeface="Calibri"/>
              </a:rPr>
              <a:t> actualmente considerada una de las escritoras más reconocidas en Sierra Leona, no solo por su producción literaria sino también por ser la iniciadora de la literatura en la lengua criolla krio.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just">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3" name="Shape 5143"/>
        <p:cNvGrpSpPr/>
        <p:nvPr/>
      </p:nvGrpSpPr>
      <p:grpSpPr>
        <a:xfrm>
          <a:off x="0" y="0"/>
          <a:ext cx="0" cy="0"/>
          <a:chOff x="0" y="0"/>
          <a:chExt cx="0" cy="0"/>
        </a:xfrm>
      </p:grpSpPr>
      <p:sp>
        <p:nvSpPr>
          <p:cNvPr id="5144" name="Google Shape;5144;g2537b5e3316_0_4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5" name="Google Shape;5145;g2537b5e3316_0_4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O Olaudah Equiano, bautizado como Gustavus Vassa, un esclavo igbo-nigeriano que compró su libertad, escribió su cautiverio y logró viajar por todo el mundo para combatir la esclavitud.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La interesante narrativa de la vida de Olaudah Equiano o Gustavus Vassa</a:t>
            </a:r>
            <a:r>
              <a:rPr lang="en" sz="1200">
                <a:solidFill>
                  <a:schemeClr val="dk1"/>
                </a:solidFill>
                <a:latin typeface="Calibri"/>
                <a:ea typeface="Calibri"/>
                <a:cs typeface="Calibri"/>
                <a:sym typeface="Calibri"/>
              </a:rPr>
              <a:t>,</a:t>
            </a:r>
            <a:r>
              <a:rPr i="1" lang="en" sz="1200">
                <a:solidFill>
                  <a:schemeClr val="dk1"/>
                </a:solidFill>
                <a:latin typeface="Calibri"/>
                <a:ea typeface="Calibri"/>
                <a:cs typeface="Calibri"/>
                <a:sym typeface="Calibri"/>
              </a:rPr>
              <a:t> el africano.</a:t>
            </a:r>
            <a:r>
              <a:rPr lang="en" sz="1200">
                <a:solidFill>
                  <a:schemeClr val="dk1"/>
                </a:solidFill>
                <a:latin typeface="Calibri"/>
                <a:ea typeface="Calibri"/>
                <a:cs typeface="Calibri"/>
                <a:sym typeface="Calibri"/>
              </a:rPr>
              <a:t> Publicado en 1789.</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just">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0" name="Shape 5150"/>
        <p:cNvGrpSpPr/>
        <p:nvPr/>
      </p:nvGrpSpPr>
      <p:grpSpPr>
        <a:xfrm>
          <a:off x="0" y="0"/>
          <a:ext cx="0" cy="0"/>
          <a:chOff x="0" y="0"/>
          <a:chExt cx="0" cy="0"/>
        </a:xfrm>
      </p:grpSpPr>
      <p:sp>
        <p:nvSpPr>
          <p:cNvPr id="5151" name="Google Shape;5151;g256b1b824b3_0_3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2" name="Google Shape;5152;g256b1b824b3_0_31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1200">
                <a:solidFill>
                  <a:schemeClr val="dk1"/>
                </a:solidFill>
                <a:latin typeface="Calibri"/>
                <a:ea typeface="Calibri"/>
                <a:cs typeface="Calibri"/>
                <a:sym typeface="Calibri"/>
              </a:rPr>
              <a:t>Cuando hago esta pregunta, amigos, conocidos o simplemente la gente me dice:</a:t>
            </a:r>
            <a:endParaRPr/>
          </a:p>
          <a:p>
            <a:pPr indent="0" lvl="0" marL="0" rtl="0" algn="l">
              <a:spcBef>
                <a:spcPts val="0"/>
              </a:spcBef>
              <a:spcAft>
                <a:spcPts val="0"/>
              </a:spcAft>
              <a:buNone/>
            </a:pPr>
            <a:r>
              <a:rPr b="1" lang="en" sz="1200">
                <a:solidFill>
                  <a:schemeClr val="dk1"/>
                </a:solidFill>
                <a:latin typeface="Calibri"/>
                <a:ea typeface="Calibri"/>
                <a:cs typeface="Calibri"/>
                <a:sym typeface="Calibri"/>
              </a:rPr>
              <a:t> </a:t>
            </a:r>
            <a:endParaRPr/>
          </a:p>
          <a:p>
            <a:pPr indent="0" lvl="0" marL="0" rtl="0" algn="l">
              <a:spcBef>
                <a:spcPts val="0"/>
              </a:spcBef>
              <a:spcAft>
                <a:spcPts val="0"/>
              </a:spcAft>
              <a:buNone/>
            </a:pPr>
            <a:r>
              <a:rPr b="1" lang="en" sz="1200">
                <a:solidFill>
                  <a:schemeClr val="dk1"/>
                </a:solidFill>
                <a:latin typeface="Calibri"/>
                <a:ea typeface="Calibri"/>
                <a:cs typeface="Calibri"/>
                <a:sym typeface="Calibri"/>
              </a:rPr>
              <a:t>Doris Lessing</a:t>
            </a:r>
            <a:r>
              <a:rPr lang="en" sz="1200">
                <a:solidFill>
                  <a:schemeClr val="dk1"/>
                </a:solidFill>
                <a:latin typeface="Calibri"/>
                <a:ea typeface="Calibri"/>
                <a:cs typeface="Calibri"/>
                <a:sym typeface="Calibri"/>
              </a:rPr>
              <a:t>: Irán, antigua Rodesia del Sur (Zimbabue) 30 años </a:t>
            </a:r>
            <a:endParaRPr/>
          </a:p>
          <a:p>
            <a:pPr indent="0" lvl="0" marL="0" rtl="0" algn="l">
              <a:spcBef>
                <a:spcPts val="0"/>
              </a:spcBef>
              <a:spcAft>
                <a:spcPts val="0"/>
              </a:spcAft>
              <a:buNone/>
            </a:pPr>
            <a:r>
              <a:rPr b="1" lang="en" sz="1200">
                <a:solidFill>
                  <a:schemeClr val="dk1"/>
                </a:solidFill>
                <a:latin typeface="Calibri"/>
                <a:ea typeface="Calibri"/>
                <a:cs typeface="Calibri"/>
                <a:sym typeface="Calibri"/>
              </a:rPr>
              <a:t>Karen Blixen</a:t>
            </a:r>
            <a:r>
              <a:rPr lang="en" sz="1200">
                <a:solidFill>
                  <a:schemeClr val="dk1"/>
                </a:solidFill>
                <a:latin typeface="Calibri"/>
                <a:ea typeface="Calibri"/>
                <a:cs typeface="Calibri"/>
                <a:sym typeface="Calibri"/>
              </a:rPr>
              <a:t>: </a:t>
            </a:r>
            <a:r>
              <a:rPr i="1" lang="en" sz="1200">
                <a:solidFill>
                  <a:schemeClr val="dk1"/>
                </a:solidFill>
                <a:latin typeface="Calibri"/>
                <a:ea typeface="Calibri"/>
                <a:cs typeface="Calibri"/>
                <a:sym typeface="Calibri"/>
              </a:rPr>
              <a:t>Memorias de África</a:t>
            </a:r>
            <a:r>
              <a:rPr lang="en" sz="1200">
                <a:solidFill>
                  <a:schemeClr val="dk1"/>
                </a:solidFill>
                <a:latin typeface="Calibri"/>
                <a:ea typeface="Calibri"/>
                <a:cs typeface="Calibri"/>
                <a:sym typeface="Calibri"/>
              </a:rPr>
              <a:t>, escribió bajo el seudónimo de Isak Dinesen. Baronesa danesa </a:t>
            </a:r>
            <a:endParaRPr/>
          </a:p>
          <a:p>
            <a:pPr indent="0" lvl="0" marL="0" rtl="0" algn="l">
              <a:spcBef>
                <a:spcPts val="0"/>
              </a:spcBef>
              <a:spcAft>
                <a:spcPts val="0"/>
              </a:spcAft>
              <a:buNone/>
            </a:pPr>
            <a:r>
              <a:rPr b="1" lang="en" sz="1200">
                <a:solidFill>
                  <a:schemeClr val="dk1"/>
                </a:solidFill>
                <a:latin typeface="Calibri"/>
                <a:ea typeface="Calibri"/>
                <a:cs typeface="Calibri"/>
                <a:sym typeface="Calibri"/>
              </a:rPr>
              <a:t>Nadine Gordimer</a:t>
            </a:r>
            <a:r>
              <a:rPr lang="en" sz="1200">
                <a:solidFill>
                  <a:schemeClr val="dk1"/>
                </a:solidFill>
                <a:latin typeface="Calibri"/>
                <a:ea typeface="Calibri"/>
                <a:cs typeface="Calibri"/>
                <a:sym typeface="Calibri"/>
              </a:rPr>
              <a:t>: la única africana (Sudáfrica)</a:t>
            </a:r>
            <a:endParaRPr/>
          </a:p>
          <a:p>
            <a:pPr indent="0" lvl="0" marL="0" rtl="0" algn="l">
              <a:spcBef>
                <a:spcPts val="0"/>
              </a:spcBef>
              <a:spcAft>
                <a:spcPts val="0"/>
              </a:spcAft>
              <a:buNone/>
            </a:pPr>
            <a:r>
              <a:rPr lang="en"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 sz="1200">
                <a:solidFill>
                  <a:schemeClr val="dk1"/>
                </a:solidFill>
                <a:latin typeface="Calibri"/>
                <a:ea typeface="Calibri"/>
                <a:cs typeface="Calibri"/>
                <a:sym typeface="Calibri"/>
              </a:rPr>
              <a:t>¿Pero que tienen estas grandes escritoras en particular? Todas son blancas. Creo que está todo dicho: no es por menospreciar sus obras y su pluma, pero dudo mucho que una escritora africana negra haya tenido o tenga actualmente las mismas posibilidades que tuvieron ellas. Las mismas posibilidades a la hora de publicar y de participar en el mercado editorial.</a:t>
            </a:r>
            <a:endParaRPr/>
          </a:p>
          <a:p>
            <a:pPr indent="0" lvl="0" marL="0" rtl="0" algn="l">
              <a:spcBef>
                <a:spcPts val="0"/>
              </a:spcBef>
              <a:spcAft>
                <a:spcPts val="0"/>
              </a:spcAft>
              <a:buNone/>
            </a:pPr>
            <a:r>
              <a:rPr lang="en"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 sz="1200">
                <a:solidFill>
                  <a:schemeClr val="dk1"/>
                </a:solidFill>
                <a:latin typeface="Calibri"/>
                <a:ea typeface="Calibri"/>
                <a:cs typeface="Calibri"/>
                <a:sym typeface="Calibri"/>
              </a:rPr>
              <a:t>Tengo otra pregunta:</a:t>
            </a:r>
            <a:endParaRPr/>
          </a:p>
          <a:p>
            <a:pPr indent="0" lvl="0" marL="0" rtl="0" algn="l">
              <a:spcBef>
                <a:spcPts val="0"/>
              </a:spcBef>
              <a:spcAft>
                <a:spcPts val="0"/>
              </a:spcAft>
              <a:buNone/>
            </a:pPr>
            <a:r>
              <a:t/>
            </a:r>
            <a:endParaRPr/>
          </a:p>
        </p:txBody>
      </p:sp>
      <p:sp>
        <p:nvSpPr>
          <p:cNvPr id="5153" name="Google Shape;5153;g256b1b824b3_0_31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5154" name="Google Shape;5154;g256b1b824b3_0_3185:notes"/>
          <p:cNvSpPr txBox="1"/>
          <p:nvPr>
            <p:ph idx="11" type="ftr"/>
          </p:nvPr>
        </p:nvSpPr>
        <p:spPr>
          <a:xfrm>
            <a:off x="0" y="8685213"/>
            <a:ext cx="2971800" cy="4587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4" name="Shape 5164"/>
        <p:cNvGrpSpPr/>
        <p:nvPr/>
      </p:nvGrpSpPr>
      <p:grpSpPr>
        <a:xfrm>
          <a:off x="0" y="0"/>
          <a:ext cx="0" cy="0"/>
          <a:chOff x="0" y="0"/>
          <a:chExt cx="0" cy="0"/>
        </a:xfrm>
      </p:grpSpPr>
      <p:sp>
        <p:nvSpPr>
          <p:cNvPr id="5165" name="Google Shape;5165;g26118034a9e_0_38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6" name="Google Shape;5166;g26118034a9e_0_3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¿Cuántos Nobel de literatura tiene África?</a:t>
            </a:r>
            <a:endParaRPr>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 </a:t>
            </a:r>
            <a:endParaRPr>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Solo 5. Al día de la fecha se han celebrado 115 ediciones (116 galardones). Solo 17 mujeres ganaron el Nobel de Literatura a lo largo de 121 años (es decir: solo el 14%,).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Eso arroja un resultado de un 4,31 % si hablamos de escritores africanos.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Primer africano en recibir el premio: </a:t>
            </a:r>
            <a:r>
              <a:rPr b="1" lang="en" sz="1200">
                <a:solidFill>
                  <a:schemeClr val="dk1"/>
                </a:solidFill>
                <a:latin typeface="Calibri"/>
                <a:ea typeface="Calibri"/>
                <a:cs typeface="Calibri"/>
                <a:sym typeface="Calibri"/>
              </a:rPr>
              <a:t>Wole Soyinka</a:t>
            </a:r>
            <a:r>
              <a:rPr lang="en" sz="1200">
                <a:solidFill>
                  <a:schemeClr val="dk1"/>
                </a:solidFill>
                <a:latin typeface="Calibri"/>
                <a:ea typeface="Calibri"/>
                <a:cs typeface="Calibri"/>
                <a:sym typeface="Calibri"/>
              </a:rPr>
              <a:t> (1986). / El egipcio </a:t>
            </a:r>
            <a:r>
              <a:rPr b="1" lang="en" sz="1200">
                <a:solidFill>
                  <a:schemeClr val="dk1"/>
                </a:solidFill>
                <a:latin typeface="Calibri"/>
                <a:ea typeface="Calibri"/>
                <a:cs typeface="Calibri"/>
                <a:sym typeface="Calibri"/>
              </a:rPr>
              <a:t>Naguib Mahfuz</a:t>
            </a:r>
            <a:r>
              <a:rPr lang="en" sz="1200">
                <a:solidFill>
                  <a:schemeClr val="dk1"/>
                </a:solidFill>
                <a:latin typeface="Calibri"/>
                <a:ea typeface="Calibri"/>
                <a:cs typeface="Calibri"/>
                <a:sym typeface="Calibri"/>
              </a:rPr>
              <a:t> (1988) / Nadine </a:t>
            </a:r>
            <a:r>
              <a:rPr b="1" lang="en" sz="1200">
                <a:solidFill>
                  <a:schemeClr val="dk1"/>
                </a:solidFill>
                <a:latin typeface="Calibri"/>
                <a:ea typeface="Calibri"/>
                <a:cs typeface="Calibri"/>
                <a:sym typeface="Calibri"/>
              </a:rPr>
              <a:t>Gordimer</a:t>
            </a:r>
            <a:r>
              <a:rPr lang="en" sz="1200">
                <a:solidFill>
                  <a:schemeClr val="dk1"/>
                </a:solidFill>
                <a:latin typeface="Calibri"/>
                <a:ea typeface="Calibri"/>
                <a:cs typeface="Calibri"/>
                <a:sym typeface="Calibri"/>
              </a:rPr>
              <a:t> (1991) / J.M. </a:t>
            </a:r>
            <a:r>
              <a:rPr b="1" lang="en" sz="1200">
                <a:solidFill>
                  <a:schemeClr val="dk1"/>
                </a:solidFill>
                <a:latin typeface="Calibri"/>
                <a:ea typeface="Calibri"/>
                <a:cs typeface="Calibri"/>
                <a:sym typeface="Calibri"/>
              </a:rPr>
              <a:t>Coetzee</a:t>
            </a:r>
            <a:r>
              <a:rPr lang="en" sz="1200">
                <a:solidFill>
                  <a:schemeClr val="dk1"/>
                </a:solidFill>
                <a:latin typeface="Calibri"/>
                <a:ea typeface="Calibri"/>
                <a:cs typeface="Calibri"/>
                <a:sym typeface="Calibri"/>
              </a:rPr>
              <a:t> (2003) / </a:t>
            </a:r>
            <a:r>
              <a:rPr b="1" lang="en" sz="1200">
                <a:solidFill>
                  <a:schemeClr val="dk1"/>
                </a:solidFill>
                <a:latin typeface="Calibri"/>
                <a:ea typeface="Calibri"/>
                <a:cs typeface="Calibri"/>
                <a:sym typeface="Calibri"/>
              </a:rPr>
              <a:t>Abdulrazak Gurnah</a:t>
            </a:r>
            <a:r>
              <a:rPr lang="en" sz="1200">
                <a:solidFill>
                  <a:schemeClr val="dk1"/>
                </a:solidFill>
                <a:latin typeface="Calibri"/>
                <a:ea typeface="Calibri"/>
                <a:cs typeface="Calibri"/>
                <a:sym typeface="Calibri"/>
              </a:rPr>
              <a:t> (2021).</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1" name="Shape 5411"/>
        <p:cNvGrpSpPr/>
        <p:nvPr/>
      </p:nvGrpSpPr>
      <p:grpSpPr>
        <a:xfrm>
          <a:off x="0" y="0"/>
          <a:ext cx="0" cy="0"/>
          <a:chOff x="0" y="0"/>
          <a:chExt cx="0" cy="0"/>
        </a:xfrm>
      </p:grpSpPr>
      <p:sp>
        <p:nvSpPr>
          <p:cNvPr id="5412" name="Google Shape;5412;gee07522098_0_1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3" name="Google Shape;5413;gee07522098_0_1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EXPLICACIÓN DEL MAPA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 literaturas angloafricanas o las literaturas africanas de habla o expresión inglesa han sido las más fecundas en cuanto a “producción” literaria se refiere.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Debemos separar sutilmente en estas literaturas las de Sudáfrica con el resto de los países angloafricanos. ¿Y porqué hago una pequeña división entre una y otra? La literatura y el pueblo sudafricano se caracteriza por una constante lucha y combate del opresor blanco y el apartheid, algo que se ve reflejado en su literatura. El resto de países angloafricanos han pasado por un proceso de colonización y actualmente de neocolonización, pero para ellos ser negros no es un problema en su país como sí lo ha sido en Sudáfrica y en Namibia. </a:t>
            </a:r>
            <a:r>
              <a:rPr lang="en">
                <a:solidFill>
                  <a:schemeClr val="dk1"/>
                </a:solidFill>
              </a:rPr>
              <a:t>De ahí que separo y diferencio la situación de Sudáfrica con el resto de países africanos de lengua inglesa por su pasado histórico y segregacionista. Sobre todo porque nos vamos a encontrar con la literatura nigeriana y sudafricana como las cunas de las literaturas africanas de expresión inglesa.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El resto de los países anglófonos africanos hacen hincapié en sus literaturas por el conflicto entre modernismo y tradición, las preocupaciones políticas, socioeconómicas, culturales. Se observa una alta </a:t>
            </a:r>
            <a:r>
              <a:rPr lang="en"/>
              <a:t>desilusión</a:t>
            </a:r>
            <a:r>
              <a:rPr lang="en"/>
              <a:t> de las post-independencias. Una denuncia colectiva del fracaso que para el continente representaron los gobiernos dictatoriales y totalitarios, y de oprimidos que tras las independencias se convirtieron en verdugos que luego se pasaron a ser llamados “dirigentes” y que se enquistaron </a:t>
            </a:r>
            <a:r>
              <a:rPr lang="en">
                <a:solidFill>
                  <a:schemeClr val="dk1"/>
                </a:solidFill>
              </a:rPr>
              <a:t>por décadas en sus sillones presidenciales.</a:t>
            </a:r>
            <a:endParaRPr/>
          </a:p>
          <a:p>
            <a:pPr indent="0" lvl="0" marL="0" rtl="0" algn="l">
              <a:spcBef>
                <a:spcPts val="0"/>
              </a:spcBef>
              <a:spcAft>
                <a:spcPts val="0"/>
              </a:spcAft>
              <a:buNone/>
            </a:pPr>
            <a:r>
              <a:rPr lang="en"/>
              <a:t>(subgénero)</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rgbClr val="434343"/>
                </a:solidFill>
              </a:rPr>
              <a:t>Nace a consecuencia de esta decadencia moral de los nuevos Estados un nuevo subgénero literario: </a:t>
            </a:r>
            <a:r>
              <a:rPr b="1" lang="en">
                <a:solidFill>
                  <a:srgbClr val="434343"/>
                </a:solidFill>
              </a:rPr>
              <a:t>la literatura del desencanto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Cuna: Nigeria/Sudáfrica.</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8" name="Shape 5418"/>
        <p:cNvGrpSpPr/>
        <p:nvPr/>
      </p:nvGrpSpPr>
      <p:grpSpPr>
        <a:xfrm>
          <a:off x="0" y="0"/>
          <a:ext cx="0" cy="0"/>
          <a:chOff x="0" y="0"/>
          <a:chExt cx="0" cy="0"/>
        </a:xfrm>
      </p:grpSpPr>
      <p:sp>
        <p:nvSpPr>
          <p:cNvPr id="5419" name="Google Shape;5419;g2537b5e3316_0_119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0" name="Google Shape;5420;g2537b5e3316_0_11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Antes hablábamos de las diferencias entre Sudáfrica y el resto de países angloafricanos. Ahora voy a dividir el mapa de África en tres regiones anglófonas porque es verdad que el inicio y el desarrollo de estas literaturas son diferentes si hablamos de la zona occidental, de la oriental y la austral </a:t>
            </a:r>
            <a:r>
              <a:rPr i="1" lang="en">
                <a:solidFill>
                  <a:schemeClr val="dk1"/>
                </a:solidFill>
              </a:rPr>
              <a:t>(algunos autores… central: Camerún, Gabón, República del Congo, República Centro Africana etc)</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9" name="Shape 5429"/>
        <p:cNvGrpSpPr/>
        <p:nvPr/>
      </p:nvGrpSpPr>
      <p:grpSpPr>
        <a:xfrm>
          <a:off x="0" y="0"/>
          <a:ext cx="0" cy="0"/>
          <a:chOff x="0" y="0"/>
          <a:chExt cx="0" cy="0"/>
        </a:xfrm>
      </p:grpSpPr>
      <p:sp>
        <p:nvSpPr>
          <p:cNvPr id="5430" name="Google Shape;5430;gf2f70ad699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1" name="Google Shape;5431;gf2f70ad699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En África occidental, la literatura en lengua inglesa no ganó interés hasta la década de 1940. A partir de allí, se ha convertido en una de las más prolíficas del continente africano.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 suele citar la publicación de la novela del nigeriano </a:t>
            </a:r>
            <a:r>
              <a:rPr b="1" lang="en"/>
              <a:t>Amos Tutuola, El bebedor de vino de palma (1952)</a:t>
            </a:r>
            <a:r>
              <a:rPr lang="en"/>
              <a:t>, obra basada en mitos y leyendas, como punto de partida de la literatura anglófona en lo que se refiere a ficción. Tutuola se unió rápidamente a la popularidad internacional junto con su compatriota </a:t>
            </a:r>
            <a:r>
              <a:rPr b="1" lang="en"/>
              <a:t>Chinua Achebe,</a:t>
            </a:r>
            <a:r>
              <a:rPr lang="en"/>
              <a:t> que analizó en una de sus primeras novelas la amenaza que la civilización occidental representa para los valores tradicionales africanos en </a:t>
            </a:r>
            <a:r>
              <a:rPr i="1" lang="en"/>
              <a:t>Todo se desmorona </a:t>
            </a:r>
            <a:r>
              <a:rPr lang="en"/>
              <a:t>(1958) y fue, como era de esperar, otro nigeriano y gran inspirador en mitos yorubas, </a:t>
            </a:r>
            <a:r>
              <a:rPr b="1" lang="en"/>
              <a:t>Wole Soyinka,</a:t>
            </a:r>
            <a:r>
              <a:rPr lang="en"/>
              <a:t> quien se convirtió, en 1986, en el primer africano negro en ganar el Premio Nobel de Literatura.</a:t>
            </a:r>
            <a:endParaRPr/>
          </a:p>
          <a:p>
            <a:pPr indent="0" lvl="0" marL="0" rtl="0" algn="l">
              <a:spcBef>
                <a:spcPts val="0"/>
              </a:spcBef>
              <a:spcAft>
                <a:spcPts val="0"/>
              </a:spcAft>
              <a:buClr>
                <a:schemeClr val="dk1"/>
              </a:buClr>
              <a:buSzPts val="1100"/>
              <a:buFont typeface="Arial"/>
              <a:buNone/>
            </a:pPr>
            <a:r>
              <a:rPr lang="en"/>
              <a:t> </a:t>
            </a:r>
            <a:endParaRPr/>
          </a:p>
          <a:p>
            <a:pPr indent="0" lvl="0" marL="0" rtl="0" algn="l">
              <a:spcBef>
                <a:spcPts val="0"/>
              </a:spcBef>
              <a:spcAft>
                <a:spcPts val="0"/>
              </a:spcAft>
              <a:buNone/>
            </a:pPr>
            <a:r>
              <a:rPr lang="en"/>
              <a:t>En este período los hombres han tenido más oportunidad de publicar, ya sea por su educación, su posibilidad de viajar o por su liderazgo político.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8" name="Shape 5438"/>
        <p:cNvGrpSpPr/>
        <p:nvPr/>
      </p:nvGrpSpPr>
      <p:grpSpPr>
        <a:xfrm>
          <a:off x="0" y="0"/>
          <a:ext cx="0" cy="0"/>
          <a:chOff x="0" y="0"/>
          <a:chExt cx="0" cy="0"/>
        </a:xfrm>
      </p:grpSpPr>
      <p:sp>
        <p:nvSpPr>
          <p:cNvPr id="5439" name="Google Shape;5439;gf2f70ad699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0" name="Google Shape;5440;gf2f70ad699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Nos encontramos con la nigeriana </a:t>
            </a:r>
            <a:r>
              <a:rPr b="1" lang="en"/>
              <a:t>Flora Nwapa</a:t>
            </a:r>
            <a:r>
              <a:rPr lang="en"/>
              <a:t>, la primera mujer negra africana en publicar una novela en Inglaterra, empezó a escribir en la década de 1950 y ha sido desde entonces un modelo a seguir. Considerada por muchos como la madre de la literatura africana moderna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 compatriota </a:t>
            </a:r>
            <a:r>
              <a:rPr b="1" lang="en"/>
              <a:t>Buchi Emecheta</a:t>
            </a:r>
            <a:r>
              <a:rPr lang="en"/>
              <a:t>, exiliada en Londres. Con más de veinte libros publicados, sus temas principales abordan cuestiones relacionadas con la problemática de la mujer africana tratados desde su propia óptica: matrimonio y maternidad, esclavitud infantil, emigración, independencia femenina, educación y feminismo.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 es favoritismo a la hora de preparar la presentación, pero los 5 escritores de esta diapositiva son nigerianos. No es por nada… pero por algo será que Nigeria es considerada una de las cunas de la literatura africana.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Vamos agregarle de todas formas otra autora de la primera generación.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9" name="Shape 5449"/>
        <p:cNvGrpSpPr/>
        <p:nvPr/>
      </p:nvGrpSpPr>
      <p:grpSpPr>
        <a:xfrm>
          <a:off x="0" y="0"/>
          <a:ext cx="0" cy="0"/>
          <a:chOff x="0" y="0"/>
          <a:chExt cx="0" cy="0"/>
        </a:xfrm>
      </p:grpSpPr>
      <p:sp>
        <p:nvSpPr>
          <p:cNvPr id="5450" name="Google Shape;5450;gf2f70ad699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1" name="Google Shape;5451;gf2f70ad699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t>
            </a:r>
            <a:r>
              <a:rPr lang="en"/>
              <a:t>a ghanesa </a:t>
            </a:r>
            <a:r>
              <a:rPr b="1" lang="en"/>
              <a:t>Ama Ata Aidoo. </a:t>
            </a:r>
            <a:r>
              <a:rPr lang="en"/>
              <a:t>Madre de la literatura ghanesa, fue ministra de Educación. Sus obras se caracterizan por estar enfocadas en la mujer y en la participación que tienen éstas dentro de la sociedad. Sus personajes femeninos desafían los estereotipos de la mujer africana pasiva y victimizada. Se debaten entre la tradición africana y la vida occidental.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Hasta aquí tenemos a los padres y madres de la literatura inglesa del Africa Occidental. Empiezan a escribir durante los años 50 y comienzan sus publicaciones en los años 60. Todos ellos pertenecen a la primera generación.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Chimamanda Ngozi Adichie. Ya estamos en la tercera generación de escritores africanos. Encontramos trazas de la temática de la primera generación como es la moral y los social; trazas de la segunda generación donde se trata lo político y lo cultura, y ahora una tercera generación cosmopolita … etc</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8" name="Shape 5458"/>
        <p:cNvGrpSpPr/>
        <p:nvPr/>
      </p:nvGrpSpPr>
      <p:grpSpPr>
        <a:xfrm>
          <a:off x="0" y="0"/>
          <a:ext cx="0" cy="0"/>
          <a:chOff x="0" y="0"/>
          <a:chExt cx="0" cy="0"/>
        </a:xfrm>
      </p:grpSpPr>
      <p:sp>
        <p:nvSpPr>
          <p:cNvPr id="5459" name="Google Shape;5459;g126ab744e74_0_1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0" name="Google Shape;5460;g126ab744e74_0_1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rgbClr val="434343"/>
              </a:buClr>
              <a:buSzPts val="1100"/>
              <a:buFont typeface="Arial"/>
              <a:buNone/>
            </a:pPr>
            <a:r>
              <a:rPr lang="en">
                <a:solidFill>
                  <a:srgbClr val="434343"/>
                </a:solidFill>
              </a:rPr>
              <a:t>Otro nigeriano, que no podía </a:t>
            </a:r>
            <a:r>
              <a:rPr lang="en">
                <a:solidFill>
                  <a:srgbClr val="434343"/>
                </a:solidFill>
              </a:rPr>
              <a:t>faltar, es el</a:t>
            </a:r>
            <a:r>
              <a:rPr lang="en">
                <a:solidFill>
                  <a:srgbClr val="434343"/>
                </a:solidFill>
              </a:rPr>
              <a:t> novelista y dramaturgo Chris Abani. A los 16 años publicó su primera novela. Fue encarcelado varias veces en Nigeria, o por ser sospechoso de querer derrocar al gobierno o por publicar una novela, como Sirocco, a finales de los años 80 (1987).</a:t>
            </a:r>
            <a:endParaRPr>
              <a:solidFill>
                <a:srgbClr val="434343"/>
              </a:solidFill>
            </a:endParaRPr>
          </a:p>
          <a:p>
            <a:pPr indent="0" lvl="0" marL="0" rtl="0" algn="just">
              <a:lnSpc>
                <a:spcPct val="115000"/>
              </a:lnSpc>
              <a:spcBef>
                <a:spcPts val="1200"/>
              </a:spcBef>
              <a:spcAft>
                <a:spcPts val="1200"/>
              </a:spcAft>
              <a:buClr>
                <a:srgbClr val="434343"/>
              </a:buClr>
              <a:buSzPts val="1100"/>
              <a:buFont typeface="Arial"/>
              <a:buNone/>
            </a:pPr>
            <a:r>
              <a:rPr lang="en">
                <a:solidFill>
                  <a:srgbClr val="434343"/>
                </a:solidFill>
              </a:rPr>
              <a:t>Fue encarcelado por tercera vez y fue condenado a muerte. Sus amigos sobornaron a los guardias y compraron su libertad. Como muchos exiliados nigerianos y autores anglos-africanos, se radicó primero en el Reino Unido y luego en Estados Unidos donde reside actualmente.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9" name="Shape 5469"/>
        <p:cNvGrpSpPr/>
        <p:nvPr/>
      </p:nvGrpSpPr>
      <p:grpSpPr>
        <a:xfrm>
          <a:off x="0" y="0"/>
          <a:ext cx="0" cy="0"/>
          <a:chOff x="0" y="0"/>
          <a:chExt cx="0" cy="0"/>
        </a:xfrm>
      </p:grpSpPr>
      <p:sp>
        <p:nvSpPr>
          <p:cNvPr id="5470" name="Google Shape;5470;gf2f70ad699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1" name="Google Shape;5471;gf2f70ad699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Luego tenemos la segunda y tercera generación de autore. La archi conocida Chimamanda… que pertenece a la tercera generación. Encontramos trazas de la temática de la primera generación como es la moral y los social; trazas de la segunda generación donde se trata lo político y lo cultura, y ahora una tercera generación cosmopolita … etc</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7" name="Shape 5477"/>
        <p:cNvGrpSpPr/>
        <p:nvPr/>
      </p:nvGrpSpPr>
      <p:grpSpPr>
        <a:xfrm>
          <a:off x="0" y="0"/>
          <a:ext cx="0" cy="0"/>
          <a:chOff x="0" y="0"/>
          <a:chExt cx="0" cy="0"/>
        </a:xfrm>
      </p:grpSpPr>
      <p:sp>
        <p:nvSpPr>
          <p:cNvPr id="5478" name="Google Shape;5478;gf2f70ad699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9" name="Google Shape;5479;gf2f70ad699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5" name="Shape 5485"/>
        <p:cNvGrpSpPr/>
        <p:nvPr/>
      </p:nvGrpSpPr>
      <p:grpSpPr>
        <a:xfrm>
          <a:off x="0" y="0"/>
          <a:ext cx="0" cy="0"/>
          <a:chOff x="0" y="0"/>
          <a:chExt cx="0" cy="0"/>
        </a:xfrm>
      </p:grpSpPr>
      <p:sp>
        <p:nvSpPr>
          <p:cNvPr id="5486" name="Google Shape;5486;gf2f70ad699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7" name="Google Shape;5487;gf2f70ad699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6" name="Shape 5496"/>
        <p:cNvGrpSpPr/>
        <p:nvPr/>
      </p:nvGrpSpPr>
      <p:grpSpPr>
        <a:xfrm>
          <a:off x="0" y="0"/>
          <a:ext cx="0" cy="0"/>
          <a:chOff x="0" y="0"/>
          <a:chExt cx="0" cy="0"/>
        </a:xfrm>
      </p:grpSpPr>
      <p:sp>
        <p:nvSpPr>
          <p:cNvPr id="5497" name="Google Shape;5497;gf2f70ad699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8" name="Google Shape;5498;gf2f70ad699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4" name="Shape 5504"/>
        <p:cNvGrpSpPr/>
        <p:nvPr/>
      </p:nvGrpSpPr>
      <p:grpSpPr>
        <a:xfrm>
          <a:off x="0" y="0"/>
          <a:ext cx="0" cy="0"/>
          <a:chOff x="0" y="0"/>
          <a:chExt cx="0" cy="0"/>
        </a:xfrm>
      </p:grpSpPr>
      <p:sp>
        <p:nvSpPr>
          <p:cNvPr id="5505" name="Google Shape;5505;g2537b5e3316_0_180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6" name="Google Shape;5506;g2537b5e3316_0_180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6" name="Shape 5516"/>
        <p:cNvGrpSpPr/>
        <p:nvPr/>
      </p:nvGrpSpPr>
      <p:grpSpPr>
        <a:xfrm>
          <a:off x="0" y="0"/>
          <a:ext cx="0" cy="0"/>
          <a:chOff x="0" y="0"/>
          <a:chExt cx="0" cy="0"/>
        </a:xfrm>
      </p:grpSpPr>
      <p:sp>
        <p:nvSpPr>
          <p:cNvPr id="5517" name="Google Shape;5517;gf2f70ad699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8" name="Google Shape;5518;gf2f70ad699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Ahora estamos en la zona </a:t>
            </a:r>
            <a:r>
              <a:rPr lang="en"/>
              <a:t>Oriental de África.</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Es la única zona (junto con la del norte de África) que sí cuenta con una literatura Precolonial en soporte escrito. (ya que el resto de África también tiene una literatura precolonial pero no escrita sino únicamente oral). En lo que nos concierne a nosotros que es la zona negra del África Oriental, aquí nos encontramos con una cultura swahili que es una de las pocas culturas africanas que cuentan con una literatura escrita desde tiempos antiguos. Solo quedan fragmentos de textos del siglo XVI y del XVII y luego la producción sube de manera considerable.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Con relación al campo literario en lengua inglesa, la incorporación del África Oriental angloparlante se vio demorada. Los autores kenianos, Ngũgĩ wa Thiong’o y Grace Ogot, experimentaron un sentimiento de </a:t>
            </a:r>
            <a:r>
              <a:rPr lang="en" u="sng"/>
              <a:t>exclusión </a:t>
            </a:r>
            <a:r>
              <a:rPr lang="en"/>
              <a:t>cuando esta región no tuvo ningún representante entre los participantes de la histórica </a:t>
            </a:r>
            <a:r>
              <a:rPr lang="en" u="sng"/>
              <a:t>conferencia Africana de Escritores, en 1962, celebrada en Kampala, Uganda</a:t>
            </a:r>
            <a:r>
              <a:rPr lang="en"/>
              <a:t>. El florecimiento de la literatura de estos países tuvo lugar durante los años que siguieron a su independencia, en 1960, pero este progreso fue interrumpido, algo más tarde, a causa de los </a:t>
            </a:r>
            <a:r>
              <a:rPr lang="en" u="sng"/>
              <a:t>conflictos políticos</a:t>
            </a:r>
            <a:r>
              <a:rPr lang="en"/>
              <a:t>. Esto produjo que muchos intelectuales entraran en la cárcel o fueran condenados al exilio. Los escritores de la descolonización se caracterizaron, en sus inicios, por mostrar un choque entre los cánones literarios europeos y sus temas locales. Se percibía un desencanto ante la crisis, lo que había conducido a esta región a la corrupción y a la toma del poder por distintos regímenes luego de la independencia.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
                <a:solidFill>
                  <a:schemeClr val="dk1"/>
                </a:solidFill>
              </a:rPr>
              <a:t>OPCIONAL</a:t>
            </a:r>
            <a:r>
              <a:rPr lang="en">
                <a:solidFill>
                  <a:schemeClr val="dk1"/>
                </a:solidFill>
              </a:rPr>
              <a:t>: Es la única zona (junto con la del norte de África) que sí cuenta con una literatura Precolonial en soporte escrito. (ya que el resto de África también tiene una literatura precolonial pero no escrita sino únicamente oral). En lo que nos concierne a nosotros que es la zona negra del África Oriental, aquí nos encontramos con una cultura swahili que es una de las pocas culturas africanas que cuentan con una literatura escrita desde tiempos antiguos. Solo quedan fragmentos de textos del siglo XVI y del XVII y luego la producción sube de manera considerable.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9" name="Shape 5529"/>
        <p:cNvGrpSpPr/>
        <p:nvPr/>
      </p:nvGrpSpPr>
      <p:grpSpPr>
        <a:xfrm>
          <a:off x="0" y="0"/>
          <a:ext cx="0" cy="0"/>
          <a:chOff x="0" y="0"/>
          <a:chExt cx="0" cy="0"/>
        </a:xfrm>
      </p:grpSpPr>
      <p:sp>
        <p:nvSpPr>
          <p:cNvPr id="5530" name="Google Shape;5530;gf2f70ad699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1" name="Google Shape;5531;gf2f70ad699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Kikuyu o Gikuyu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8" name="Shape 5538"/>
        <p:cNvGrpSpPr/>
        <p:nvPr/>
      </p:nvGrpSpPr>
      <p:grpSpPr>
        <a:xfrm>
          <a:off x="0" y="0"/>
          <a:ext cx="0" cy="0"/>
          <a:chOff x="0" y="0"/>
          <a:chExt cx="0" cy="0"/>
        </a:xfrm>
      </p:grpSpPr>
      <p:sp>
        <p:nvSpPr>
          <p:cNvPr id="5539" name="Google Shape;5539;gf2f70ad699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0" name="Google Shape;5540;gf2f70ad699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Luo</a:t>
            </a:r>
            <a:r>
              <a:rPr b="1" lang="en" sz="1800"/>
              <a:t>Mïcere Mũgo</a:t>
            </a:r>
            <a:endParaRPr b="1" sz="1800"/>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9" name="Shape 5549"/>
        <p:cNvGrpSpPr/>
        <p:nvPr/>
      </p:nvGrpSpPr>
      <p:grpSpPr>
        <a:xfrm>
          <a:off x="0" y="0"/>
          <a:ext cx="0" cy="0"/>
          <a:chOff x="0" y="0"/>
          <a:chExt cx="0" cy="0"/>
        </a:xfrm>
      </p:grpSpPr>
      <p:sp>
        <p:nvSpPr>
          <p:cNvPr id="5550" name="Google Shape;5550;gf4f25a262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1" name="Google Shape;5551;gf4f25a262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Kikuyu</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1" name="Shape 5561"/>
        <p:cNvGrpSpPr/>
        <p:nvPr/>
      </p:nvGrpSpPr>
      <p:grpSpPr>
        <a:xfrm>
          <a:off x="0" y="0"/>
          <a:ext cx="0" cy="0"/>
          <a:chOff x="0" y="0"/>
          <a:chExt cx="0" cy="0"/>
        </a:xfrm>
      </p:grpSpPr>
      <p:sp>
        <p:nvSpPr>
          <p:cNvPr id="5562" name="Google Shape;5562;g126ab744e74_0_1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3" name="Google Shape;5563;g126ab744e74_0_1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Si bien el inglés se habla ampliamente en Somalia y en Etiopía, las lenguas de producción literaria en estos países no es el inglés sino el somalí, amárico, tigriña, árabe, swahili etc. Aunque sí se pueden encontrar grandes obras y grandes escritores y escritoras como es el caso del Somalí Nuruddin Farah que sí escribe en inglés o su compatriota Diriye Osman con su exquisita colección de relatos LGTB Cuentos para niños perdidos,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6" name="Shape 5576"/>
        <p:cNvGrpSpPr/>
        <p:nvPr/>
      </p:nvGrpSpPr>
      <p:grpSpPr>
        <a:xfrm>
          <a:off x="0" y="0"/>
          <a:ext cx="0" cy="0"/>
          <a:chOff x="0" y="0"/>
          <a:chExt cx="0" cy="0"/>
        </a:xfrm>
      </p:grpSpPr>
      <p:sp>
        <p:nvSpPr>
          <p:cNvPr id="5577" name="Google Shape;5577;g126ab744e74_0_1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8" name="Google Shape;5578;g126ab744e74_0_1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 los etíopes americanos Dinaw Mengestu y Maaza Mengiste. Tenemos que ser conscientes que estos son casos excepcionales en Etiopía y Somalia.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historiografía etíope encarna las disciplinas antiguas, medievales, y modernas de registro de la historia de Etiopía, incluidas las fuentes autóctonas y extranjeras. Las raíces de la escritura histórica etíope se remontan al antiguo Reino de Aksum (c. 100 - c. 940 d. C.). Estos primeros textos fueron escritos en letra ge'ez etíope o en alfabeto griego.</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1" name="Shape 5591"/>
        <p:cNvGrpSpPr/>
        <p:nvPr/>
      </p:nvGrpSpPr>
      <p:grpSpPr>
        <a:xfrm>
          <a:off x="0" y="0"/>
          <a:ext cx="0" cy="0"/>
          <a:chOff x="0" y="0"/>
          <a:chExt cx="0" cy="0"/>
        </a:xfrm>
      </p:grpSpPr>
      <p:sp>
        <p:nvSpPr>
          <p:cNvPr id="5592" name="Google Shape;5592;g128c896fda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3" name="Google Shape;5593;g128c896fda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Primera traducción: </a:t>
            </a:r>
            <a:r>
              <a:rPr i="1" lang="en"/>
              <a:t>En la orilla</a:t>
            </a:r>
            <a:endParaRPr i="1"/>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4" name="Shape 5604"/>
        <p:cNvGrpSpPr/>
        <p:nvPr/>
      </p:nvGrpSpPr>
      <p:grpSpPr>
        <a:xfrm>
          <a:off x="0" y="0"/>
          <a:ext cx="0" cy="0"/>
          <a:chOff x="0" y="0"/>
          <a:chExt cx="0" cy="0"/>
        </a:xfrm>
      </p:grpSpPr>
      <p:sp>
        <p:nvSpPr>
          <p:cNvPr id="5605" name="Google Shape;5605;g2537b5e3316_0_210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6" name="Google Shape;5606;g2537b5e3316_0_21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Gulu / calamidades</a:t>
            </a:r>
            <a:endParaRPr/>
          </a:p>
          <a:p>
            <a:pPr indent="0" lvl="0" marL="0" rtl="0" algn="l">
              <a:spcBef>
                <a:spcPts val="0"/>
              </a:spcBef>
              <a:spcAft>
                <a:spcPts val="0"/>
              </a:spcAft>
              <a:buNone/>
            </a:pPr>
            <a:r>
              <a:rPr lang="en"/>
              <a:t>Ejército de Resistencia del Señor que es un es una organización terrorista y extremista cristiana. Se calcula que desde su fundación en 1987, secuestraron entre 20 000 a 30 000 niños que fueron utilizados como soldados y esclavos sexuales. (</a:t>
            </a:r>
            <a:r>
              <a:rPr lang="en" sz="950">
                <a:solidFill>
                  <a:srgbClr val="0645AD"/>
                </a:solidFill>
                <a:highlight>
                  <a:srgbClr val="F9F9F9"/>
                </a:highlight>
                <a:uFill>
                  <a:noFill/>
                </a:uFill>
                <a:hlinkClick r:id="rId2">
                  <a:extLst>
                    <a:ext uri="{A12FA001-AC4F-418D-AE19-62706E023703}">
                      <ahyp:hlinkClr val="tx"/>
                    </a:ext>
                  </a:extLst>
                </a:hlinkClick>
              </a:rPr>
              <a:t>Joseph Kony</a:t>
            </a:r>
            <a:r>
              <a:rPr lang="en"/>
              <a:t> - gobierno teocrático)</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8" name="Shape 5618"/>
        <p:cNvGrpSpPr/>
        <p:nvPr/>
      </p:nvGrpSpPr>
      <p:grpSpPr>
        <a:xfrm>
          <a:off x="0" y="0"/>
          <a:ext cx="0" cy="0"/>
          <a:chOff x="0" y="0"/>
          <a:chExt cx="0" cy="0"/>
        </a:xfrm>
      </p:grpSpPr>
      <p:sp>
        <p:nvSpPr>
          <p:cNvPr id="5619" name="Google Shape;5619;gf4f25a262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0" name="Google Shape;5620;gf4f25a262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La producción literaria angloafricana de esta región va a ser marcada por el apartheid. Especialmente Sudáfrica y Namibia. Se impone el apartheid 1948 y la producción narrativa se ve mermada ante las amenazas de acoso, censura, arrestos domiciliarios y penas de prisión. Esta situación obstaculiza la producción y la edición de escritores negros desde la imposición del Apartheid en 1948 hasta 1992.</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4" name="Shape 5624"/>
        <p:cNvGrpSpPr/>
        <p:nvPr/>
      </p:nvGrpSpPr>
      <p:grpSpPr>
        <a:xfrm>
          <a:off x="0" y="0"/>
          <a:ext cx="0" cy="0"/>
          <a:chOff x="0" y="0"/>
          <a:chExt cx="0" cy="0"/>
        </a:xfrm>
      </p:grpSpPr>
      <p:sp>
        <p:nvSpPr>
          <p:cNvPr id="5625" name="Google Shape;5625;gf4f25a262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6" name="Google Shape;5626;gf4f25a262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1" name="Shape 5641"/>
        <p:cNvGrpSpPr/>
        <p:nvPr/>
      </p:nvGrpSpPr>
      <p:grpSpPr>
        <a:xfrm>
          <a:off x="0" y="0"/>
          <a:ext cx="0" cy="0"/>
          <a:chOff x="0" y="0"/>
          <a:chExt cx="0" cy="0"/>
        </a:xfrm>
      </p:grpSpPr>
      <p:sp>
        <p:nvSpPr>
          <p:cNvPr id="5642" name="Google Shape;5642;gf4f25a262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3" name="Google Shape;5643;gf4f25a262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Hablar de la literatura del sur del continente es lamentablemente hablar de etiquetas literarias. Algunas escritoras han sido etiquetas, de forma arbitraria, en subgrupos literarios, según su etnia o color de piel –mestizas, indias o asiáticas–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2" name="Shape 5652"/>
        <p:cNvGrpSpPr/>
        <p:nvPr/>
      </p:nvGrpSpPr>
      <p:grpSpPr>
        <a:xfrm>
          <a:off x="0" y="0"/>
          <a:ext cx="0" cy="0"/>
          <a:chOff x="0" y="0"/>
          <a:chExt cx="0" cy="0"/>
        </a:xfrm>
      </p:grpSpPr>
      <p:sp>
        <p:nvSpPr>
          <p:cNvPr id="5653" name="Google Shape;5653;g128c896fda6_1_1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4" name="Google Shape;5654;g128c896fda6_1_1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Otra jóven promesa</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3" name="Shape 5663"/>
        <p:cNvGrpSpPr/>
        <p:nvPr/>
      </p:nvGrpSpPr>
      <p:grpSpPr>
        <a:xfrm>
          <a:off x="0" y="0"/>
          <a:ext cx="0" cy="0"/>
          <a:chOff x="0" y="0"/>
          <a:chExt cx="0" cy="0"/>
        </a:xfrm>
      </p:grpSpPr>
      <p:sp>
        <p:nvSpPr>
          <p:cNvPr id="5664" name="Google Shape;5664;gf4f25a2621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5" name="Google Shape;5665;gf4f25a2621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aunque todas comparten un denominador común: la reconquista de la identidad, el apartheid y la opresión racial, las relaciones mixtas, la vida urbana, la crítica al mundo moderno y la lucha contra el opresor blanco.</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Cátedra Coetzee: Literaturas del Sur - UNSAM</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8" name="Shape 5678"/>
        <p:cNvGrpSpPr/>
        <p:nvPr/>
      </p:nvGrpSpPr>
      <p:grpSpPr>
        <a:xfrm>
          <a:off x="0" y="0"/>
          <a:ext cx="0" cy="0"/>
          <a:chOff x="0" y="0"/>
          <a:chExt cx="0" cy="0"/>
        </a:xfrm>
      </p:grpSpPr>
      <p:sp>
        <p:nvSpPr>
          <p:cNvPr id="5679" name="Google Shape;5679;g2537b5e3316_0_24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0" name="Google Shape;5680;g2537b5e3316_0_24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1200">
                <a:solidFill>
                  <a:srgbClr val="6B3C1C"/>
                </a:solidFill>
                <a:latin typeface="Calibri"/>
                <a:ea typeface="Calibri"/>
                <a:cs typeface="Calibri"/>
                <a:sym typeface="Calibri"/>
              </a:rPr>
              <a:t>Tenemos a las hijas del post apartheid como es el caso de Koleka Putuma.</a:t>
            </a:r>
            <a:endParaRPr i="1"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i="1"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rgbClr val="6B3C1C"/>
                </a:solidFill>
                <a:latin typeface="Calibri"/>
                <a:ea typeface="Calibri"/>
                <a:cs typeface="Calibri"/>
                <a:sym typeface="Calibri"/>
              </a:rPr>
              <a:t>Amnesia colectiva </a:t>
            </a:r>
            <a:r>
              <a:rPr lang="en" sz="1200">
                <a:solidFill>
                  <a:srgbClr val="6B3C1C"/>
                </a:solidFill>
                <a:latin typeface="Calibri"/>
                <a:ea typeface="Calibri"/>
                <a:cs typeface="Calibri"/>
                <a:sym typeface="Calibri"/>
              </a:rPr>
              <a:t>es la primera obra de poesía de Kolela Putuma y ha sido un bombazo literario en su país.</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6B3C1C"/>
                </a:solidFill>
                <a:latin typeface="Calibri"/>
                <a:ea typeface="Calibri"/>
                <a:cs typeface="Calibri"/>
                <a:sym typeface="Calibri"/>
              </a:rPr>
              <a:t>Sus poemas tiene una alta carga de crítica y denuncia política y racial y muchos giran sobre la realidad de las mujeres negras y la homosexualidad en Sudáfrica.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8" name="Shape 5688"/>
        <p:cNvGrpSpPr/>
        <p:nvPr/>
      </p:nvGrpSpPr>
      <p:grpSpPr>
        <a:xfrm>
          <a:off x="0" y="0"/>
          <a:ext cx="0" cy="0"/>
          <a:chOff x="0" y="0"/>
          <a:chExt cx="0" cy="0"/>
        </a:xfrm>
      </p:grpSpPr>
      <p:sp>
        <p:nvSpPr>
          <p:cNvPr id="5689" name="Google Shape;5689;g2537b5e3316_0_240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0" name="Google Shape;5690;g2537b5e3316_0_240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6B3C1C"/>
                </a:solidFill>
                <a:latin typeface="Calibri"/>
                <a:ea typeface="Calibri"/>
                <a:cs typeface="Calibri"/>
                <a:sym typeface="Calibri"/>
              </a:rPr>
              <a:t>Mucho de los textos de estas escritoras contemporáneas, como es el caso de la escritora anterior, Koleka Putuma, y de esta, de Kopano Matlwa, es abordar los conflictos sociales, culturales y raciales que siguen existiendo aún hoy en día en la sudáfrica del post-apartheid, o de la generación del “born free” como suele llamarse, donde la nueva generación sufre las consecuencias del pasado y las diferencias entre blancos y negros.</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0" name="Shape 5700"/>
        <p:cNvGrpSpPr/>
        <p:nvPr/>
      </p:nvGrpSpPr>
      <p:grpSpPr>
        <a:xfrm>
          <a:off x="0" y="0"/>
          <a:ext cx="0" cy="0"/>
          <a:chOff x="0" y="0"/>
          <a:chExt cx="0" cy="0"/>
        </a:xfrm>
      </p:grpSpPr>
      <p:sp>
        <p:nvSpPr>
          <p:cNvPr id="5701" name="Google Shape;5701;gf4f25a2621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2" name="Google Shape;5702;gf4f25a262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2" name="Shape 5712"/>
        <p:cNvGrpSpPr/>
        <p:nvPr/>
      </p:nvGrpSpPr>
      <p:grpSpPr>
        <a:xfrm>
          <a:off x="0" y="0"/>
          <a:ext cx="0" cy="0"/>
          <a:chOff x="0" y="0"/>
          <a:chExt cx="0" cy="0"/>
        </a:xfrm>
      </p:grpSpPr>
      <p:sp>
        <p:nvSpPr>
          <p:cNvPr id="5713" name="Google Shape;5713;gf4f25a2621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4" name="Google Shape;5714;gf4f25a2621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7" name="Shape 5727"/>
        <p:cNvGrpSpPr/>
        <p:nvPr/>
      </p:nvGrpSpPr>
      <p:grpSpPr>
        <a:xfrm>
          <a:off x="0" y="0"/>
          <a:ext cx="0" cy="0"/>
          <a:chOff x="0" y="0"/>
          <a:chExt cx="0" cy="0"/>
        </a:xfrm>
      </p:grpSpPr>
      <p:sp>
        <p:nvSpPr>
          <p:cNvPr id="5728" name="Google Shape;5728;gf4f25a2621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9" name="Google Shape;5729;gf4f25a262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6B3C1C"/>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8" name="Shape 5738"/>
        <p:cNvGrpSpPr/>
        <p:nvPr/>
      </p:nvGrpSpPr>
      <p:grpSpPr>
        <a:xfrm>
          <a:off x="0" y="0"/>
          <a:ext cx="0" cy="0"/>
          <a:chOff x="0" y="0"/>
          <a:chExt cx="0" cy="0"/>
        </a:xfrm>
      </p:grpSpPr>
      <p:sp>
        <p:nvSpPr>
          <p:cNvPr id="5739" name="Google Shape;5739;gee07522098_0_1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0" name="Google Shape;5740;gee07522098_0_1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EXPLICACIÓN DEL MAPA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 literatura de los </a:t>
            </a:r>
            <a:r>
              <a:rPr lang="en"/>
              <a:t>países</a:t>
            </a:r>
            <a:r>
              <a:rPr lang="en"/>
              <a:t> francoafricanos nace en un contexto de protesta contra la colonización que fué motivada por la inestabilidad gubernamental y la independencia estos países.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Los escritores francófonos son los fundadores del “movimiento de la negritud”. Este movimiento luchaba por la emancipación y la promoción de la cultura africana. Tiene relación con el “Renacimiento de Harlem” (o el Harlem Ranaissance) Un movimiento que tiene lugar en </a:t>
            </a:r>
            <a:r>
              <a:rPr lang="en"/>
              <a:t>Nueva York durante los años 1920 entre la comunidad de afroamericanos residentes en Harlem que es justamente la zona que se convirtió por aquellos años en un núcleo creativo, sobre todo en lo referente a la la </a:t>
            </a:r>
            <a:r>
              <a:rPr lang="en"/>
              <a:t>música jazz, la literatura y la pintura.</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sz="1050">
                <a:solidFill>
                  <a:schemeClr val="dk1"/>
                </a:solidFill>
              </a:rPr>
              <a:t>¿Y cómo se difunde la literatura africana francófona? Es gracias a la existencia de la “</a:t>
            </a:r>
            <a:r>
              <a:rPr b="1" lang="en" sz="1050">
                <a:solidFill>
                  <a:schemeClr val="dk1"/>
                </a:solidFill>
              </a:rPr>
              <a:t>francofonía</a:t>
            </a:r>
            <a:r>
              <a:rPr lang="en" sz="1050">
                <a:solidFill>
                  <a:schemeClr val="dk1"/>
                </a:solidFill>
              </a:rPr>
              <a:t>”. Este término hace referencia al conjunto de pueblos que comparten la misma lengua francesa y los mismos intereses. Y la relación de los países africanos de habla francesa con Francia y la lengua es mucho más férrea e incluso podría llegar a decir hipócrita. Los habitantes de algunas comunas, como la de Dakar (capital actual de Senegal) o San Louis (antigua capital de Senegal durante la colonia) se le había concedido automáticamente la nacionalidad francesa (algo que jamás había ocurrido con los países angloparlantes) pero esta nacionalidad era solo para muy pocas comunas coloniales. Hasta que en 1946 se otorgaba la ciudadanía francesa a los nativos de las colonias francesas los que nunca volverían a ser considerados indígenas y las colonias se convierten en «departamentos y territorios de ultramar». Estos ciudadanos empezaron a crear, consciente o inconsciente, un creciente sentimiento francés. (le habían prometido educación, en francés claro, una nacionalidad y terminaron muchos rechazando sus raíces y abrazando la cultura francesa)</a:t>
            </a:r>
            <a:endParaRPr sz="1050">
              <a:solidFill>
                <a:schemeClr val="dk1"/>
              </a:solidFill>
            </a:endParaRPr>
          </a:p>
          <a:p>
            <a:pPr indent="0" lvl="0" marL="0" rtl="0" algn="l">
              <a:spcBef>
                <a:spcPts val="0"/>
              </a:spcBef>
              <a:spcAft>
                <a:spcPts val="0"/>
              </a:spcAft>
              <a:buClr>
                <a:schemeClr val="dk1"/>
              </a:buClr>
              <a:buSzPts val="1100"/>
              <a:buFont typeface="Arial"/>
              <a:buNone/>
            </a:pPr>
            <a:r>
              <a:t/>
            </a:r>
            <a:endParaRPr sz="1050">
              <a:solidFill>
                <a:schemeClr val="dk1"/>
              </a:solidFill>
            </a:endParaRPr>
          </a:p>
          <a:p>
            <a:pPr indent="0" lvl="0" marL="0" rtl="0" algn="l">
              <a:spcBef>
                <a:spcPts val="0"/>
              </a:spcBef>
              <a:spcAft>
                <a:spcPts val="0"/>
              </a:spcAft>
              <a:buClr>
                <a:schemeClr val="dk1"/>
              </a:buClr>
              <a:buSzPts val="1100"/>
              <a:buFont typeface="Arial"/>
              <a:buNone/>
            </a:pPr>
            <a:r>
              <a:rPr lang="en" sz="1050">
                <a:solidFill>
                  <a:schemeClr val="dk1"/>
                </a:solidFill>
              </a:rPr>
              <a:t>Léopold Sédar Senghor</a:t>
            </a:r>
            <a:endParaRPr sz="1050">
              <a:solidFill>
                <a:schemeClr val="dk1"/>
              </a:solidFill>
            </a:endParaRPr>
          </a:p>
          <a:p>
            <a:pPr indent="0" lvl="0" marL="0" rtl="0" algn="l">
              <a:spcBef>
                <a:spcPts val="0"/>
              </a:spcBef>
              <a:spcAft>
                <a:spcPts val="0"/>
              </a:spcAft>
              <a:buNone/>
            </a:pPr>
            <a:r>
              <a:t/>
            </a:r>
            <a:endParaRPr sz="1050"/>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9" name="Shape 5749"/>
        <p:cNvGrpSpPr/>
        <p:nvPr/>
      </p:nvGrpSpPr>
      <p:grpSpPr>
        <a:xfrm>
          <a:off x="0" y="0"/>
          <a:ext cx="0" cy="0"/>
          <a:chOff x="0" y="0"/>
          <a:chExt cx="0" cy="0"/>
        </a:xfrm>
      </p:grpSpPr>
      <p:sp>
        <p:nvSpPr>
          <p:cNvPr id="5750" name="Google Shape;5750;g2537b5e3316_0_26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1" name="Google Shape;5751;g2537b5e3316_0_26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en">
                <a:solidFill>
                  <a:schemeClr val="dk1"/>
                </a:solidFill>
              </a:rPr>
              <a:t>En la sesión anterior decíamos que resulta irónico que las </a:t>
            </a:r>
            <a:r>
              <a:rPr b="1" lang="en">
                <a:solidFill>
                  <a:schemeClr val="dk1"/>
                </a:solidFill>
              </a:rPr>
              <a:t>literaturas fracoafricanas</a:t>
            </a:r>
            <a:r>
              <a:rPr lang="en">
                <a:solidFill>
                  <a:schemeClr val="dk1"/>
                </a:solidFill>
              </a:rPr>
              <a:t> (o las literaturas africanas de expresión francesa) tengan sus bases en </a:t>
            </a:r>
            <a:r>
              <a:rPr b="1" lang="en">
                <a:solidFill>
                  <a:schemeClr val="dk1"/>
                </a:solidFill>
              </a:rPr>
              <a:t>París</a:t>
            </a:r>
            <a:r>
              <a:rPr lang="en">
                <a:solidFill>
                  <a:schemeClr val="dk1"/>
                </a:solidFill>
              </a:rPr>
              <a:t> y gracias al </a:t>
            </a:r>
            <a:r>
              <a:rPr b="1" lang="en">
                <a:solidFill>
                  <a:schemeClr val="dk1"/>
                </a:solidFill>
              </a:rPr>
              <a:t>movimiento de la negritud</a:t>
            </a:r>
            <a:r>
              <a:rPr lang="en">
                <a:solidFill>
                  <a:schemeClr val="dk1"/>
                </a:solidFill>
              </a:rPr>
              <a:t>. Este movimiento fue un movimiento literario francófono e ideológico liderado por intelectuales, escritores y políticos francófonos .</a:t>
            </a:r>
            <a:endParaRPr>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rPr>
              <a:t>Y fue en París, en los </a:t>
            </a:r>
            <a:r>
              <a:rPr b="1" lang="en">
                <a:solidFill>
                  <a:schemeClr val="dk1"/>
                </a:solidFill>
              </a:rPr>
              <a:t>años 30</a:t>
            </a:r>
            <a:r>
              <a:rPr lang="en">
                <a:solidFill>
                  <a:schemeClr val="dk1"/>
                </a:solidFill>
              </a:rPr>
              <a:t> del siglo pasado donde un grupo de estudiantes negros de distintas colonias francesas, tanto africanas como de Centroamérica, se unió para dar al movimiento independentista de las colonias el impulso que le faltaba. Se les conoció como </a:t>
            </a:r>
            <a:r>
              <a:rPr b="1" i="1" lang="en">
                <a:solidFill>
                  <a:schemeClr val="dk1"/>
                </a:solidFill>
              </a:rPr>
              <a:t>les trois pères</a:t>
            </a:r>
            <a:r>
              <a:rPr lang="en">
                <a:solidFill>
                  <a:schemeClr val="dk1"/>
                </a:solidFill>
              </a:rPr>
              <a:t>. Y serán los padres de este movimiento que tendrá como protagonista a </a:t>
            </a:r>
            <a:r>
              <a:rPr b="1" lang="en">
                <a:solidFill>
                  <a:schemeClr val="dk1"/>
                </a:solidFill>
              </a:rPr>
              <a:t>Aimé Césaire</a:t>
            </a:r>
            <a:r>
              <a:rPr lang="en">
                <a:solidFill>
                  <a:schemeClr val="dk1"/>
                </a:solidFill>
              </a:rPr>
              <a:t> que era un estudiante de Martinica, una diminuta isla de las Antillas, que llega a París allí por la década del 30 y entabla una relación de amistad con </a:t>
            </a:r>
            <a:r>
              <a:rPr b="1" lang="en">
                <a:solidFill>
                  <a:schemeClr val="dk1"/>
                </a:solidFill>
              </a:rPr>
              <a:t>Léopold Sédar Senghor</a:t>
            </a:r>
            <a:r>
              <a:rPr lang="en">
                <a:solidFill>
                  <a:schemeClr val="dk1"/>
                </a:solidFill>
              </a:rPr>
              <a:t> (poeta senegalés y quien se convertirá luego en el primer presidente de Senegal después de su independencia) y </a:t>
            </a:r>
            <a:r>
              <a:rPr b="1" lang="en">
                <a:solidFill>
                  <a:schemeClr val="dk1"/>
                </a:solidFill>
              </a:rPr>
              <a:t>Léon Damas</a:t>
            </a:r>
            <a:r>
              <a:rPr lang="en">
                <a:solidFill>
                  <a:schemeClr val="dk1"/>
                </a:solidFill>
              </a:rPr>
              <a:t> (de la Guyana Francesa)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8" name="Shape 5948"/>
        <p:cNvGrpSpPr/>
        <p:nvPr/>
      </p:nvGrpSpPr>
      <p:grpSpPr>
        <a:xfrm>
          <a:off x="0" y="0"/>
          <a:ext cx="0" cy="0"/>
          <a:chOff x="0" y="0"/>
          <a:chExt cx="0" cy="0"/>
        </a:xfrm>
      </p:grpSpPr>
      <p:sp>
        <p:nvSpPr>
          <p:cNvPr id="5949" name="Google Shape;5949;gf4f25a2621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0" name="Google Shape;5950;gf4f25a2621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Familiaricéis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9" name="Shape 5959"/>
        <p:cNvGrpSpPr/>
        <p:nvPr/>
      </p:nvGrpSpPr>
      <p:grpSpPr>
        <a:xfrm>
          <a:off x="0" y="0"/>
          <a:ext cx="0" cy="0"/>
          <a:chOff x="0" y="0"/>
          <a:chExt cx="0" cy="0"/>
        </a:xfrm>
      </p:grpSpPr>
      <p:sp>
        <p:nvSpPr>
          <p:cNvPr id="5960" name="Google Shape;5960;gf4f25a26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1" name="Google Shape;5961;gf4f25a26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Volviendo a las literaturas africanas en lengua francesa y de autor@s negr@s (ya que tenemos literaturas </a:t>
            </a:r>
            <a:r>
              <a:rPr lang="en"/>
              <a:t>magrebíes, es decir, del norte del África,</a:t>
            </a:r>
            <a:r>
              <a:rPr lang="en"/>
              <a:t> como Marruecos, Argelia y Tunez) tenemos la cuna que es Senegal.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 voy a profundizar mucho hoy en las literaturas francófonas africanas porque las vamos a ver con Ken Bugul en al sesión 3 y 4.</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Familiaricéis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0" name="Shape 5970"/>
        <p:cNvGrpSpPr/>
        <p:nvPr/>
      </p:nvGrpSpPr>
      <p:grpSpPr>
        <a:xfrm>
          <a:off x="0" y="0"/>
          <a:ext cx="0" cy="0"/>
          <a:chOff x="0" y="0"/>
          <a:chExt cx="0" cy="0"/>
        </a:xfrm>
      </p:grpSpPr>
      <p:sp>
        <p:nvSpPr>
          <p:cNvPr id="5971" name="Google Shape;5971;gf4f25a2621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2" name="Google Shape;5972;gf4f25a2621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Familiaricéis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0" name="Shape 5980"/>
        <p:cNvGrpSpPr/>
        <p:nvPr/>
      </p:nvGrpSpPr>
      <p:grpSpPr>
        <a:xfrm>
          <a:off x="0" y="0"/>
          <a:ext cx="0" cy="0"/>
          <a:chOff x="0" y="0"/>
          <a:chExt cx="0" cy="0"/>
        </a:xfrm>
      </p:grpSpPr>
      <p:sp>
        <p:nvSpPr>
          <p:cNvPr id="5981" name="Google Shape;5981;g2537b5e3316_0_25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2" name="Google Shape;5982;g2537b5e3316_0_25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 uno de los autores africanos contemporaneos en lengua francesa más reconocido. Ganó esta semana el prestigioso premio </a:t>
            </a:r>
            <a:r>
              <a:rPr lang="en" sz="1050">
                <a:solidFill>
                  <a:srgbClr val="202122"/>
                </a:solidFill>
                <a:highlight>
                  <a:srgbClr val="FFFFFF"/>
                </a:highlight>
              </a:rPr>
              <a:t>estadounidense</a:t>
            </a:r>
            <a:r>
              <a:rPr lang="en"/>
              <a:t> Neustadt de literatura 2022 (Gabriel Garcia Marquez, Elizabeth Bishop o Mia Couto)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Escritor pro wolof (lengua mayoritaria de Senegal) ha escrito incluso </a:t>
            </a:r>
            <a:r>
              <a:rPr b="1" lang="en"/>
              <a:t>El libro de los secretos </a:t>
            </a:r>
            <a:r>
              <a:rPr lang="en"/>
              <a:t>en Wolof, luego se tradujo al francés, está disponible en español e incluso hay edición bilingüe español-wolof de la editorial 2709 books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Narra la historia de un anciano senegales que está apunto de morir y le escribe siete libro a su descendiente favorito que es un nieto de él que vive en “la tierra de los blancos”. Le narra sobre lo su tierra, Senegal, lo convulsionada que es, sobre su gente, historia, música.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Hace cuatro años, cuando fue el veinticinco años del genocidio ruandésase publicó </a:t>
            </a:r>
            <a:r>
              <a:rPr b="1" i="1" lang="en">
                <a:solidFill>
                  <a:schemeClr val="dk1"/>
                </a:solidFill>
              </a:rPr>
              <a:t>Murambi, el libro de los huesos</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4" name="Shape 5994"/>
        <p:cNvGrpSpPr/>
        <p:nvPr/>
      </p:nvGrpSpPr>
      <p:grpSpPr>
        <a:xfrm>
          <a:off x="0" y="0"/>
          <a:ext cx="0" cy="0"/>
          <a:chOff x="0" y="0"/>
          <a:chExt cx="0" cy="0"/>
        </a:xfrm>
      </p:grpSpPr>
      <p:sp>
        <p:nvSpPr>
          <p:cNvPr id="5995" name="Google Shape;5995;g2537b5e3316_0_25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6" name="Google Shape;5996;g2537b5e3316_0_25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Los tambores de la memoria</a:t>
            </a:r>
            <a:r>
              <a:rPr lang="en"/>
              <a:t>: no lo leí porque está descatalogado (regalo)</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África más allá del espejo:</a:t>
            </a:r>
            <a:r>
              <a:rPr lang="en"/>
              <a:t> colección de ensayos.  (la imagen que recibimos de África, denuncia a Francia en la participación del genocidio de Ruanda, como superar el racismo y el imaginario que tenemos, etc)</a:t>
            </a:r>
            <a:endParaRPr/>
          </a:p>
          <a:p>
            <a:pPr indent="0" lvl="0" marL="0" rtl="0" algn="l">
              <a:spcBef>
                <a:spcPts val="0"/>
              </a:spcBef>
              <a:spcAft>
                <a:spcPts val="0"/>
              </a:spcAft>
              <a:buNone/>
            </a:pPr>
            <a:r>
              <a:t/>
            </a:r>
            <a:endParaRPr b="1" i="1"/>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5" name="Shape 6005"/>
        <p:cNvGrpSpPr/>
        <p:nvPr/>
      </p:nvGrpSpPr>
      <p:grpSpPr>
        <a:xfrm>
          <a:off x="0" y="0"/>
          <a:ext cx="0" cy="0"/>
          <a:chOff x="0" y="0"/>
          <a:chExt cx="0" cy="0"/>
        </a:xfrm>
      </p:grpSpPr>
      <p:sp>
        <p:nvSpPr>
          <p:cNvPr id="6006" name="Google Shape;6006;g253c0124287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7" name="Google Shape;6007;g253c0124287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Premio goncourt 2021</a:t>
            </a:r>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5" name="Shape 6015"/>
        <p:cNvGrpSpPr/>
        <p:nvPr/>
      </p:nvGrpSpPr>
      <p:grpSpPr>
        <a:xfrm>
          <a:off x="0" y="0"/>
          <a:ext cx="0" cy="0"/>
          <a:chOff x="0" y="0"/>
          <a:chExt cx="0" cy="0"/>
        </a:xfrm>
      </p:grpSpPr>
      <p:sp>
        <p:nvSpPr>
          <p:cNvPr id="6016" name="Google Shape;6016;gf4f25a2621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7" name="Google Shape;6017;gf4f25a262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7" name="Shape 6027"/>
        <p:cNvGrpSpPr/>
        <p:nvPr/>
      </p:nvGrpSpPr>
      <p:grpSpPr>
        <a:xfrm>
          <a:off x="0" y="0"/>
          <a:ext cx="0" cy="0"/>
          <a:chOff x="0" y="0"/>
          <a:chExt cx="0" cy="0"/>
        </a:xfrm>
      </p:grpSpPr>
      <p:sp>
        <p:nvSpPr>
          <p:cNvPr id="6028" name="Google Shape;6028;gf4f25a2621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9" name="Google Shape;6029;gf4f25a2621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Sunyata o La epopeya mandinga</a:t>
            </a:r>
            <a:r>
              <a:rPr lang="en"/>
              <a:t> es como su titulo menciona: la "Epopeya de Sunyata”. Es un poema épico del pueblo mandinga que relata la historia del héroe Sundiata Keita, fundador del Imperio de Malí (tambien llamado Imperio Mandinga). La historia ha sido transmitida durante siglos gracias a la narración oral de los poetas griot de África Occidental. Invito a aquellos que son docentes e imparten literatura medieval (Mio Cid Campeador).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Djibril Tamsir Niane tradujo la historia de esta epopeya que le habia narrado un griot (es decir, un narrador de historias de África Occidental).</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7" name="Shape 6037"/>
        <p:cNvGrpSpPr/>
        <p:nvPr/>
      </p:nvGrpSpPr>
      <p:grpSpPr>
        <a:xfrm>
          <a:off x="0" y="0"/>
          <a:ext cx="0" cy="0"/>
          <a:chOff x="0" y="0"/>
          <a:chExt cx="0" cy="0"/>
        </a:xfrm>
      </p:grpSpPr>
      <p:sp>
        <p:nvSpPr>
          <p:cNvPr id="6038" name="Google Shape;6038;g267a7c405b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9" name="Google Shape;6039;g267a7c405b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Uno de los escritores más destacados de Mali es Amadou Hampâté Bâ. Su obra "Amkoullel, l'enfant peul" es una novela que aborda la vida y la cultura de los pastores fulani. Además, Bâ también es conocido por sus escritos sobre la tradición oral y la importancia de preservarla.</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9" name="Shape 6049"/>
        <p:cNvGrpSpPr/>
        <p:nvPr/>
      </p:nvGrpSpPr>
      <p:grpSpPr>
        <a:xfrm>
          <a:off x="0" y="0"/>
          <a:ext cx="0" cy="0"/>
          <a:chOff x="0" y="0"/>
          <a:chExt cx="0" cy="0"/>
        </a:xfrm>
      </p:grpSpPr>
      <p:sp>
        <p:nvSpPr>
          <p:cNvPr id="6050" name="Google Shape;6050;g2537b5e3316_0_26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1" name="Google Shape;6051;g2537b5e3316_0_26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Ahmadou Kourouma es considerado uno de los autores más destacados de África francófona. Después de un intento de golpe de estado en Costa de Marfil, Kourouma fue acusado de participación y tuvo que exiliarse en Argelia y luego en Camerún. Es en el exilio que comienza su carrera literaria. "Los soles de independencia" es una crítica satírica y alegórica de las luchas por la independencia en África. "Alá no está obligado" aborda temas como el conflicto armado, ninos soldados, la niñez afectada por la guerra y la violencia, y la explotación infantil en el contexto de la guerra civil.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2" name="Shape 6062"/>
        <p:cNvGrpSpPr/>
        <p:nvPr/>
      </p:nvGrpSpPr>
      <p:grpSpPr>
        <a:xfrm>
          <a:off x="0" y="0"/>
          <a:ext cx="0" cy="0"/>
          <a:chOff x="0" y="0"/>
          <a:chExt cx="0" cy="0"/>
        </a:xfrm>
      </p:grpSpPr>
      <p:sp>
        <p:nvSpPr>
          <p:cNvPr id="6063" name="Google Shape;6063;g1276258fca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4" name="Google Shape;6064;g1276258fca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3" name="Shape 6073"/>
        <p:cNvGrpSpPr/>
        <p:nvPr/>
      </p:nvGrpSpPr>
      <p:grpSpPr>
        <a:xfrm>
          <a:off x="0" y="0"/>
          <a:ext cx="0" cy="0"/>
          <a:chOff x="0" y="0"/>
          <a:chExt cx="0" cy="0"/>
        </a:xfrm>
      </p:grpSpPr>
      <p:sp>
        <p:nvSpPr>
          <p:cNvPr id="6074" name="Google Shape;6074;gee07522098_0_1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5" name="Google Shape;6075;gee07522098_0_1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 mayor producción es Guinea Ecuatorial (Isla de Bioko con la capital del país: MALABO – Santa Isabel, en la actualidad es el único país africano que mantiene el español como lengua oficial y administrativa.) y a menos escala en el Protectorado español de Marruecos: Ceuta, Melilla, Ifni y el Sahara Español (actualmente: Sahara Occidental). Se produce la cesión al Reino de Marruecos.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Donato Ndongo-Bidyogo</a:t>
            </a:r>
            <a:endParaRPr/>
          </a:p>
          <a:p>
            <a:pPr indent="0" lvl="0" marL="0" rtl="0" algn="l">
              <a:spcBef>
                <a:spcPts val="0"/>
              </a:spcBef>
              <a:spcAft>
                <a:spcPts val="0"/>
              </a:spcAft>
              <a:buClr>
                <a:schemeClr val="dk1"/>
              </a:buClr>
              <a:buSzPts val="1100"/>
              <a:buFont typeface="Arial"/>
              <a:buNone/>
            </a:pPr>
            <a:r>
              <a:rPr lang="en"/>
              <a:t>Juan Tomás Ávila Laurel </a:t>
            </a:r>
            <a:endParaRPr/>
          </a:p>
          <a:p>
            <a:pPr indent="0" lvl="0" marL="0" rtl="0" algn="l">
              <a:spcBef>
                <a:spcPts val="0"/>
              </a:spcBef>
              <a:spcAft>
                <a:spcPts val="0"/>
              </a:spcAft>
              <a:buNone/>
            </a:pPr>
            <a:r>
              <a:rPr lang="en"/>
              <a:t>Remei Sipi</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1" name="Shape 6081"/>
        <p:cNvGrpSpPr/>
        <p:nvPr/>
      </p:nvGrpSpPr>
      <p:grpSpPr>
        <a:xfrm>
          <a:off x="0" y="0"/>
          <a:ext cx="0" cy="0"/>
          <a:chOff x="0" y="0"/>
          <a:chExt cx="0" cy="0"/>
        </a:xfrm>
      </p:grpSpPr>
      <p:sp>
        <p:nvSpPr>
          <p:cNvPr id="6082" name="Google Shape;6082;gf4f25a2621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3" name="Google Shape;6083;gf4f25a2621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Juan Tomás Ávila Laurel </a:t>
            </a:r>
            <a:endParaRPr/>
          </a:p>
          <a:p>
            <a:pPr indent="0" lvl="0" marL="0" rtl="0" algn="l">
              <a:spcBef>
                <a:spcPts val="0"/>
              </a:spcBef>
              <a:spcAft>
                <a:spcPts val="0"/>
              </a:spcAft>
              <a:buNone/>
            </a:pPr>
            <a:r>
              <a:rPr lang="en"/>
              <a:t>Remei Sipi</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9" name="Shape 6089"/>
        <p:cNvGrpSpPr/>
        <p:nvPr/>
      </p:nvGrpSpPr>
      <p:grpSpPr>
        <a:xfrm>
          <a:off x="0" y="0"/>
          <a:ext cx="0" cy="0"/>
          <a:chOff x="0" y="0"/>
          <a:chExt cx="0" cy="0"/>
        </a:xfrm>
      </p:grpSpPr>
      <p:sp>
        <p:nvSpPr>
          <p:cNvPr id="6090" name="Google Shape;6090;gf4f25a2621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1" name="Google Shape;6091;gf4f25a2621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Remei Sipi</a:t>
            </a:r>
            <a:endParaRPr/>
          </a:p>
          <a:p>
            <a:pPr indent="0" lvl="0" marL="0" rtl="0" algn="l">
              <a:spcBef>
                <a:spcPts val="0"/>
              </a:spcBef>
              <a:spcAft>
                <a:spcPts val="0"/>
              </a:spcAft>
              <a:buClr>
                <a:schemeClr val="dk1"/>
              </a:buClr>
              <a:buSzPts val="1100"/>
              <a:buFont typeface="Arial"/>
              <a:buNone/>
            </a:pPr>
            <a:r>
              <a:rPr lang="en">
                <a:solidFill>
                  <a:schemeClr val="dk1"/>
                </a:solidFill>
              </a:rPr>
              <a:t>Bioko / Malabo</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1" name="Shape 6101"/>
        <p:cNvGrpSpPr/>
        <p:nvPr/>
      </p:nvGrpSpPr>
      <p:grpSpPr>
        <a:xfrm>
          <a:off x="0" y="0"/>
          <a:ext cx="0" cy="0"/>
          <a:chOff x="0" y="0"/>
          <a:chExt cx="0" cy="0"/>
        </a:xfrm>
      </p:grpSpPr>
      <p:sp>
        <p:nvSpPr>
          <p:cNvPr id="6102" name="Google Shape;6102;gf4f25a2621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3" name="Google Shape;6103;gf4f25a2621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Remei Sipi</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9" name="Shape 6109"/>
        <p:cNvGrpSpPr/>
        <p:nvPr/>
      </p:nvGrpSpPr>
      <p:grpSpPr>
        <a:xfrm>
          <a:off x="0" y="0"/>
          <a:ext cx="0" cy="0"/>
          <a:chOff x="0" y="0"/>
          <a:chExt cx="0" cy="0"/>
        </a:xfrm>
      </p:grpSpPr>
      <p:sp>
        <p:nvSpPr>
          <p:cNvPr id="6110" name="Google Shape;6110;g128c896fda6_4_2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1" name="Google Shape;6111;g128c896fda6_4_2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Bioko / Malabo</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1" name="Shape 6121"/>
        <p:cNvGrpSpPr/>
        <p:nvPr/>
      </p:nvGrpSpPr>
      <p:grpSpPr>
        <a:xfrm>
          <a:off x="0" y="0"/>
          <a:ext cx="0" cy="0"/>
          <a:chOff x="0" y="0"/>
          <a:chExt cx="0" cy="0"/>
        </a:xfrm>
      </p:grpSpPr>
      <p:sp>
        <p:nvSpPr>
          <p:cNvPr id="6122" name="Google Shape;6122;g1317ceddc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3" name="Google Shape;6123;g1317ceddc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 name="Shape 9"/>
        <p:cNvGrpSpPr/>
        <p:nvPr/>
      </p:nvGrpSpPr>
      <p:grpSpPr>
        <a:xfrm>
          <a:off x="0" y="0"/>
          <a:ext cx="0" cy="0"/>
          <a:chOff x="0" y="0"/>
          <a:chExt cx="0" cy="0"/>
        </a:xfrm>
      </p:grpSpPr>
      <p:grpSp>
        <p:nvGrpSpPr>
          <p:cNvPr id="10" name="Google Shape;10;p3"/>
          <p:cNvGrpSpPr/>
          <p:nvPr/>
        </p:nvGrpSpPr>
        <p:grpSpPr>
          <a:xfrm>
            <a:off x="3477655" y="1321037"/>
            <a:ext cx="2177428" cy="1336872"/>
            <a:chOff x="3758005" y="1350249"/>
            <a:chExt cx="1617102" cy="992850"/>
          </a:xfrm>
        </p:grpSpPr>
        <p:sp>
          <p:nvSpPr>
            <p:cNvPr id="11" name="Google Shape;11;p3"/>
            <p:cNvSpPr/>
            <p:nvPr/>
          </p:nvSpPr>
          <p:spPr>
            <a:xfrm>
              <a:off x="3758005" y="1350249"/>
              <a:ext cx="1617102" cy="992850"/>
            </a:xfrm>
            <a:custGeom>
              <a:rect b="b" l="l" r="r" t="t"/>
              <a:pathLst>
                <a:path extrusionOk="0" h="36957" w="61341">
                  <a:moveTo>
                    <a:pt x="0" y="1905"/>
                  </a:moveTo>
                  <a:lnTo>
                    <a:pt x="61341" y="0"/>
                  </a:lnTo>
                  <a:lnTo>
                    <a:pt x="59436" y="36957"/>
                  </a:lnTo>
                  <a:lnTo>
                    <a:pt x="381" y="35433"/>
                  </a:lnTo>
                  <a:close/>
                </a:path>
              </a:pathLst>
            </a:custGeom>
            <a:solidFill>
              <a:schemeClr val="accent5"/>
            </a:solidFill>
            <a:ln>
              <a:noFill/>
            </a:ln>
          </p:spPr>
        </p:sp>
        <p:sp>
          <p:nvSpPr>
            <p:cNvPr id="12" name="Google Shape;12;p3"/>
            <p:cNvSpPr/>
            <p:nvPr/>
          </p:nvSpPr>
          <p:spPr>
            <a:xfrm>
              <a:off x="3827426" y="1408925"/>
              <a:ext cx="1489206" cy="875419"/>
            </a:xfrm>
            <a:custGeom>
              <a:rect b="b" l="l" r="r" t="t"/>
              <a:pathLst>
                <a:path extrusionOk="0" h="36957" w="61341">
                  <a:moveTo>
                    <a:pt x="0" y="1905"/>
                  </a:moveTo>
                  <a:lnTo>
                    <a:pt x="61341" y="0"/>
                  </a:lnTo>
                  <a:lnTo>
                    <a:pt x="59436" y="36957"/>
                  </a:lnTo>
                  <a:lnTo>
                    <a:pt x="381" y="35433"/>
                  </a:lnTo>
                  <a:close/>
                </a:path>
              </a:pathLst>
            </a:custGeom>
            <a:noFill/>
            <a:ln cap="flat" cmpd="sng" w="19050">
              <a:solidFill>
                <a:schemeClr val="lt2"/>
              </a:solidFill>
              <a:prstDash val="solid"/>
              <a:round/>
              <a:headEnd len="med" w="med" type="none"/>
              <a:tailEnd len="med" w="med" type="none"/>
            </a:ln>
          </p:spPr>
        </p:sp>
      </p:grpSp>
      <p:grpSp>
        <p:nvGrpSpPr>
          <p:cNvPr id="13" name="Google Shape;13;p3"/>
          <p:cNvGrpSpPr/>
          <p:nvPr/>
        </p:nvGrpSpPr>
        <p:grpSpPr>
          <a:xfrm flipH="1">
            <a:off x="7866327" y="4891467"/>
            <a:ext cx="1249430" cy="335517"/>
            <a:chOff x="7894565" y="4796242"/>
            <a:chExt cx="1249430" cy="335517"/>
          </a:xfrm>
        </p:grpSpPr>
        <p:sp>
          <p:nvSpPr>
            <p:cNvPr id="14" name="Google Shape;14;p3"/>
            <p:cNvSpPr/>
            <p:nvPr/>
          </p:nvSpPr>
          <p:spPr>
            <a:xfrm flipH="1" rot="-9327666">
              <a:off x="8889349" y="4980869"/>
              <a:ext cx="243857" cy="104993"/>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flipH="1" rot="-9327666">
              <a:off x="8266650" y="4935721"/>
              <a:ext cx="159199" cy="89192"/>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flipH="1" rot="-9327666">
              <a:off x="8702062" y="4923503"/>
              <a:ext cx="159165" cy="86959"/>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flipH="1" rot="-9327666">
              <a:off x="7917930" y="4932769"/>
              <a:ext cx="196419" cy="92609"/>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flipH="1" rot="-9327666">
              <a:off x="7908813" y="4863407"/>
              <a:ext cx="214453" cy="95993"/>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flipH="1" rot="-9327666">
              <a:off x="8373569" y="4991576"/>
              <a:ext cx="172699" cy="9372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flipH="1" rot="-9327666">
              <a:off x="7900724" y="4912638"/>
              <a:ext cx="138863" cy="59856"/>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flipH="1" rot="-9327666">
              <a:off x="7942708" y="4968069"/>
              <a:ext cx="204302" cy="89192"/>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rot="-9327666">
              <a:off x="8124072" y="4905701"/>
              <a:ext cx="142247" cy="74541"/>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9327666">
              <a:off x="7925520" y="4821570"/>
              <a:ext cx="135480" cy="62123"/>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rot="-9327666">
              <a:off x="8650130" y="4986612"/>
              <a:ext cx="125329" cy="66623"/>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flipH="1" rot="-9327666">
              <a:off x="8645412" y="4890756"/>
              <a:ext cx="117411" cy="65507"/>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rot="-9327666">
              <a:off x="8245627" y="4826607"/>
              <a:ext cx="136596" cy="63240"/>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flipH="1" rot="-9327666">
              <a:off x="8505701" y="4898855"/>
              <a:ext cx="83541" cy="45205"/>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rot="-9327666">
              <a:off x="8145541" y="4971364"/>
              <a:ext cx="89192" cy="44055"/>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flipH="1" rot="-9327666">
              <a:off x="8331339" y="4892873"/>
              <a:ext cx="95993" cy="46288"/>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rot="-9327666">
              <a:off x="8828141" y="4912181"/>
              <a:ext cx="109527" cy="51972"/>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3"/>
          <p:cNvGrpSpPr/>
          <p:nvPr/>
        </p:nvGrpSpPr>
        <p:grpSpPr>
          <a:xfrm>
            <a:off x="2" y="4768678"/>
            <a:ext cx="1277665" cy="458331"/>
            <a:chOff x="7866330" y="4673428"/>
            <a:chExt cx="1277665" cy="458331"/>
          </a:xfrm>
        </p:grpSpPr>
        <p:sp>
          <p:nvSpPr>
            <p:cNvPr id="32" name="Google Shape;32;p3"/>
            <p:cNvSpPr/>
            <p:nvPr/>
          </p:nvSpPr>
          <p:spPr>
            <a:xfrm flipH="1" rot="-9327666">
              <a:off x="8889349" y="4980869"/>
              <a:ext cx="243857" cy="104993"/>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rot="-9327666">
              <a:off x="8266650" y="4935721"/>
              <a:ext cx="159199" cy="89192"/>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flipH="1" rot="-9327666">
              <a:off x="8702062" y="4923503"/>
              <a:ext cx="159165" cy="86959"/>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rot="-9327666">
              <a:off x="7917930" y="4932769"/>
              <a:ext cx="196419" cy="92609"/>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flipH="1" rot="-9327666">
              <a:off x="7908813" y="4863407"/>
              <a:ext cx="214453" cy="95993"/>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rot="-9327666">
              <a:off x="8373569" y="4991576"/>
              <a:ext cx="172699" cy="9372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flipH="1" rot="-9327666">
              <a:off x="7900724" y="4912638"/>
              <a:ext cx="138863" cy="59856"/>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flipH="1" rot="-9327666">
              <a:off x="7942708" y="4968069"/>
              <a:ext cx="204302" cy="89192"/>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flipH="1" rot="-9327666">
              <a:off x="8124072" y="4905701"/>
              <a:ext cx="142247" cy="74541"/>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flipH="1" rot="-9327666">
              <a:off x="7925520" y="4821570"/>
              <a:ext cx="135480" cy="62123"/>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flipH="1" rot="-9327666">
              <a:off x="8650130" y="4986612"/>
              <a:ext cx="125329" cy="66623"/>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flipH="1" rot="-9327666">
              <a:off x="8645412" y="4890756"/>
              <a:ext cx="117411" cy="65507"/>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flipH="1" rot="-9327666">
              <a:off x="8245627" y="4826607"/>
              <a:ext cx="136596" cy="63240"/>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flipH="1" rot="-9327666">
              <a:off x="8505701" y="4898855"/>
              <a:ext cx="83541" cy="45205"/>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flipH="1" rot="-9327666">
              <a:off x="8145541" y="4971364"/>
              <a:ext cx="89192" cy="44055"/>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flipH="1" rot="-9327666">
              <a:off x="8331339" y="4892873"/>
              <a:ext cx="95993" cy="46288"/>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flipH="1" rot="-9327666">
              <a:off x="8828141" y="4912181"/>
              <a:ext cx="109527" cy="51972"/>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flipH="1" rot="-9327666">
              <a:off x="7876926" y="4706856"/>
              <a:ext cx="180617" cy="90309"/>
            </a:xfrm>
            <a:custGeom>
              <a:rect b="b" l="l" r="r" t="t"/>
              <a:pathLst>
                <a:path extrusionOk="0" h="2669" w="5338">
                  <a:moveTo>
                    <a:pt x="5237" y="2669"/>
                  </a:moveTo>
                  <a:cubicBezTo>
                    <a:pt x="3436" y="1968"/>
                    <a:pt x="1668" y="1134"/>
                    <a:pt x="0" y="200"/>
                  </a:cubicBezTo>
                  <a:cubicBezTo>
                    <a:pt x="34" y="133"/>
                    <a:pt x="67" y="67"/>
                    <a:pt x="67" y="0"/>
                  </a:cubicBezTo>
                  <a:lnTo>
                    <a:pt x="5338" y="2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flipH="1" rot="-9327666">
              <a:off x="8272197" y="4741153"/>
              <a:ext cx="132096" cy="67774"/>
            </a:xfrm>
            <a:custGeom>
              <a:rect b="b" l="l" r="r" t="t"/>
              <a:pathLst>
                <a:path extrusionOk="0" h="2003" w="3904">
                  <a:moveTo>
                    <a:pt x="3804" y="2002"/>
                  </a:moveTo>
                  <a:lnTo>
                    <a:pt x="1" y="134"/>
                  </a:lnTo>
                  <a:cubicBezTo>
                    <a:pt x="34" y="68"/>
                    <a:pt x="68" y="34"/>
                    <a:pt x="101" y="1"/>
                  </a:cubicBezTo>
                  <a:lnTo>
                    <a:pt x="3904"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flipH="1" rot="-9327666">
              <a:off x="8119761" y="4739394"/>
              <a:ext cx="103877" cy="64356"/>
            </a:xfrm>
            <a:custGeom>
              <a:rect b="b" l="l" r="r" t="t"/>
              <a:pathLst>
                <a:path extrusionOk="0" h="1902" w="3070">
                  <a:moveTo>
                    <a:pt x="3003" y="1902"/>
                  </a:moveTo>
                  <a:lnTo>
                    <a:pt x="1" y="134"/>
                  </a:lnTo>
                  <a:lnTo>
                    <a:pt x="101" y="0"/>
                  </a:lnTo>
                  <a:lnTo>
                    <a:pt x="3070" y="17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flipH="1" rot="-9327666">
              <a:off x="8422311" y="4746216"/>
              <a:ext cx="80158" cy="51938"/>
            </a:xfrm>
            <a:custGeom>
              <a:rect b="b" l="l" r="r" t="t"/>
              <a:pathLst>
                <a:path extrusionOk="0" h="1535" w="2369">
                  <a:moveTo>
                    <a:pt x="67" y="0"/>
                  </a:moveTo>
                  <a:lnTo>
                    <a:pt x="2369" y="1401"/>
                  </a:lnTo>
                  <a:lnTo>
                    <a:pt x="2269" y="1535"/>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 name="Google Shape;53;p3"/>
          <p:cNvGrpSpPr/>
          <p:nvPr/>
        </p:nvGrpSpPr>
        <p:grpSpPr>
          <a:xfrm>
            <a:off x="3072508" y="1727948"/>
            <a:ext cx="371635" cy="523189"/>
            <a:chOff x="1105825" y="3039416"/>
            <a:chExt cx="267017" cy="375908"/>
          </a:xfrm>
        </p:grpSpPr>
        <p:sp>
          <p:nvSpPr>
            <p:cNvPr id="54" name="Google Shape;54;p3"/>
            <p:cNvSpPr/>
            <p:nvPr/>
          </p:nvSpPr>
          <p:spPr>
            <a:xfrm rot="3746396">
              <a:off x="1099784" y="3121345"/>
              <a:ext cx="279100" cy="155533"/>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rot="3746396">
              <a:off x="1144633" y="3149674"/>
              <a:ext cx="156076" cy="86828"/>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3746396">
              <a:off x="1156248" y="3296044"/>
              <a:ext cx="72457" cy="34089"/>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3746396">
              <a:off x="1151806" y="3299278"/>
              <a:ext cx="67124" cy="31439"/>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rot="3746396">
              <a:off x="1204790" y="3227873"/>
              <a:ext cx="52754" cy="30912"/>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rot="3746396">
              <a:off x="1183485" y="3206555"/>
              <a:ext cx="51669" cy="2664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3746396">
              <a:off x="1135014" y="3237770"/>
              <a:ext cx="42631" cy="21332"/>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3746396">
              <a:off x="1174862" y="3204000"/>
              <a:ext cx="39438" cy="21316"/>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3746396">
              <a:off x="1145421" y="3231792"/>
              <a:ext cx="37298" cy="19192"/>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rot="3746396">
              <a:off x="1215087" y="3381794"/>
              <a:ext cx="37841" cy="22912"/>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rot="3746396">
              <a:off x="1209792" y="3298612"/>
              <a:ext cx="33562" cy="19192"/>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rot="3746396">
              <a:off x="1154884" y="3309241"/>
              <a:ext cx="34632" cy="18649"/>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 name="Google Shape;66;p3"/>
          <p:cNvGrpSpPr/>
          <p:nvPr/>
        </p:nvGrpSpPr>
        <p:grpSpPr>
          <a:xfrm flipH="1">
            <a:off x="5699858" y="1727948"/>
            <a:ext cx="371635" cy="523189"/>
            <a:chOff x="1105825" y="3039416"/>
            <a:chExt cx="267017" cy="375908"/>
          </a:xfrm>
        </p:grpSpPr>
        <p:sp>
          <p:nvSpPr>
            <p:cNvPr id="67" name="Google Shape;67;p3"/>
            <p:cNvSpPr/>
            <p:nvPr/>
          </p:nvSpPr>
          <p:spPr>
            <a:xfrm rot="3746396">
              <a:off x="1099784" y="3121345"/>
              <a:ext cx="279100" cy="155533"/>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rot="3746396">
              <a:off x="1144633" y="3149674"/>
              <a:ext cx="156076" cy="86828"/>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rot="3746396">
              <a:off x="1156248" y="3296044"/>
              <a:ext cx="72457" cy="34089"/>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rot="3746396">
              <a:off x="1151806" y="3299278"/>
              <a:ext cx="67124" cy="31439"/>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rot="3746396">
              <a:off x="1204790" y="3227873"/>
              <a:ext cx="52754" cy="30912"/>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rot="3746396">
              <a:off x="1183485" y="3206555"/>
              <a:ext cx="51669" cy="2664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rot="3746396">
              <a:off x="1135014" y="3237770"/>
              <a:ext cx="42631" cy="21332"/>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rot="3746396">
              <a:off x="1174862" y="3204000"/>
              <a:ext cx="39438" cy="21316"/>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rot="3746396">
              <a:off x="1145421" y="3231792"/>
              <a:ext cx="37298" cy="19192"/>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rot="3746396">
              <a:off x="1215087" y="3381794"/>
              <a:ext cx="37841" cy="22912"/>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rot="3746396">
              <a:off x="1209792" y="3298612"/>
              <a:ext cx="33562" cy="19192"/>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rot="3746396">
              <a:off x="1154884" y="3309241"/>
              <a:ext cx="34632" cy="18649"/>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 name="Google Shape;79;p3"/>
          <p:cNvGrpSpPr/>
          <p:nvPr/>
        </p:nvGrpSpPr>
        <p:grpSpPr>
          <a:xfrm rot="10800000">
            <a:off x="8743984" y="3040040"/>
            <a:ext cx="685667" cy="1336890"/>
            <a:chOff x="1958659" y="2680194"/>
            <a:chExt cx="452765" cy="882902"/>
          </a:xfrm>
        </p:grpSpPr>
        <p:sp>
          <p:nvSpPr>
            <p:cNvPr id="80" name="Google Shape;80;p3"/>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3"/>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3"/>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3"/>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3"/>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3"/>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3"/>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 name="Google Shape;96;p3"/>
          <p:cNvGrpSpPr/>
          <p:nvPr/>
        </p:nvGrpSpPr>
        <p:grpSpPr>
          <a:xfrm flipH="1" rot="10800000">
            <a:off x="-285641" y="3040040"/>
            <a:ext cx="685667" cy="1336890"/>
            <a:chOff x="1958659" y="2680194"/>
            <a:chExt cx="452765" cy="882902"/>
          </a:xfrm>
        </p:grpSpPr>
        <p:sp>
          <p:nvSpPr>
            <p:cNvPr id="97" name="Google Shape;97;p3"/>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3"/>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3"/>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3"/>
          <p:cNvSpPr txBox="1"/>
          <p:nvPr>
            <p:ph type="title"/>
          </p:nvPr>
        </p:nvSpPr>
        <p:spPr>
          <a:xfrm>
            <a:off x="2914797" y="2657863"/>
            <a:ext cx="3314400" cy="5232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4" name="Google Shape;114;p3"/>
          <p:cNvSpPr txBox="1"/>
          <p:nvPr>
            <p:ph hasCustomPrompt="1" idx="2" type="title"/>
          </p:nvPr>
        </p:nvSpPr>
        <p:spPr>
          <a:xfrm>
            <a:off x="3827450" y="1500200"/>
            <a:ext cx="1489200" cy="800100"/>
          </a:xfrm>
          <a:prstGeom prst="rect">
            <a:avLst/>
          </a:prstGeom>
        </p:spPr>
        <p:txBody>
          <a:bodyPr anchorCtr="0" anchor="ctr" bIns="91425" lIns="91425" spcFirstLastPara="1" rIns="91425" wrap="square" tIns="91425">
            <a:noAutofit/>
          </a:bodyPr>
          <a:lstStyle>
            <a:lvl1pPr lvl="0" rtl="0">
              <a:spcBef>
                <a:spcPts val="0"/>
              </a:spcBef>
              <a:spcAft>
                <a:spcPts val="0"/>
              </a:spcAft>
              <a:buSzPts val="7200"/>
              <a:buNone/>
              <a:defRPr sz="7200">
                <a:solidFill>
                  <a:schemeClr val="dk2"/>
                </a:solidFill>
              </a:defRPr>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115" name="Google Shape;115;p3"/>
          <p:cNvSpPr txBox="1"/>
          <p:nvPr>
            <p:ph idx="1" type="subTitle"/>
          </p:nvPr>
        </p:nvSpPr>
        <p:spPr>
          <a:xfrm>
            <a:off x="2914797" y="3299913"/>
            <a:ext cx="3314400" cy="609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6" name="Shape 116"/>
        <p:cNvGrpSpPr/>
        <p:nvPr/>
      </p:nvGrpSpPr>
      <p:grpSpPr>
        <a:xfrm>
          <a:off x="0" y="0"/>
          <a:ext cx="0" cy="0"/>
          <a:chOff x="0" y="0"/>
          <a:chExt cx="0" cy="0"/>
        </a:xfrm>
      </p:grpSpPr>
      <p:sp>
        <p:nvSpPr>
          <p:cNvPr id="117" name="Google Shape;117;p4"/>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3600"/>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18" name="Google Shape;118;p4"/>
          <p:cNvSpPr txBox="1"/>
          <p:nvPr>
            <p:ph idx="1" type="body"/>
          </p:nvPr>
        </p:nvSpPr>
        <p:spPr>
          <a:xfrm>
            <a:off x="713225" y="1415550"/>
            <a:ext cx="7717500" cy="31929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Font typeface="Livvic"/>
              <a:buAutoNum type="arabicPeriod"/>
              <a:defRPr sz="1100"/>
            </a:lvl1pPr>
            <a:lvl2pPr indent="-298450" lvl="1" marL="914400" rtl="0">
              <a:spcBef>
                <a:spcPts val="1600"/>
              </a:spcBef>
              <a:spcAft>
                <a:spcPts val="0"/>
              </a:spcAft>
              <a:buSzPts val="1100"/>
              <a:buFont typeface="Roboto Condensed Light"/>
              <a:buAutoNum type="alphaLcPeriod"/>
              <a:defRPr sz="1100"/>
            </a:lvl2pPr>
            <a:lvl3pPr indent="-298450" lvl="2" marL="1371600" rtl="0">
              <a:spcBef>
                <a:spcPts val="1600"/>
              </a:spcBef>
              <a:spcAft>
                <a:spcPts val="0"/>
              </a:spcAft>
              <a:buSzPts val="1100"/>
              <a:buFont typeface="Roboto Condensed Light"/>
              <a:buAutoNum type="romanLcPeriod"/>
              <a:defRPr sz="1100"/>
            </a:lvl3pPr>
            <a:lvl4pPr indent="-298450" lvl="3" marL="1828800" rtl="0">
              <a:spcBef>
                <a:spcPts val="1600"/>
              </a:spcBef>
              <a:spcAft>
                <a:spcPts val="0"/>
              </a:spcAft>
              <a:buSzPts val="1100"/>
              <a:buFont typeface="Roboto Condensed Light"/>
              <a:buAutoNum type="arabicPeriod"/>
              <a:defRPr sz="1100"/>
            </a:lvl4pPr>
            <a:lvl5pPr indent="-298450" lvl="4" marL="2286000" rtl="0">
              <a:spcBef>
                <a:spcPts val="1600"/>
              </a:spcBef>
              <a:spcAft>
                <a:spcPts val="0"/>
              </a:spcAft>
              <a:buSzPts val="1100"/>
              <a:buFont typeface="Roboto Condensed Light"/>
              <a:buAutoNum type="alphaLcPeriod"/>
              <a:defRPr sz="1100"/>
            </a:lvl5pPr>
            <a:lvl6pPr indent="-298450" lvl="5" marL="2743200" rtl="0">
              <a:spcBef>
                <a:spcPts val="1600"/>
              </a:spcBef>
              <a:spcAft>
                <a:spcPts val="0"/>
              </a:spcAft>
              <a:buSzPts val="1100"/>
              <a:buFont typeface="Roboto Condensed Light"/>
              <a:buAutoNum type="romanLcPeriod"/>
              <a:defRPr sz="1100"/>
            </a:lvl6pPr>
            <a:lvl7pPr indent="-298450" lvl="6" marL="3200400" rtl="0">
              <a:spcBef>
                <a:spcPts val="1600"/>
              </a:spcBef>
              <a:spcAft>
                <a:spcPts val="0"/>
              </a:spcAft>
              <a:buSzPts val="1100"/>
              <a:buFont typeface="Roboto Condensed Light"/>
              <a:buAutoNum type="arabicPeriod"/>
              <a:defRPr sz="1100"/>
            </a:lvl7pPr>
            <a:lvl8pPr indent="-298450" lvl="7" marL="3657600" rtl="0">
              <a:spcBef>
                <a:spcPts val="1600"/>
              </a:spcBef>
              <a:spcAft>
                <a:spcPts val="0"/>
              </a:spcAft>
              <a:buSzPts val="1100"/>
              <a:buFont typeface="Roboto Condensed Light"/>
              <a:buAutoNum type="alphaLcPeriod"/>
              <a:defRPr sz="1100"/>
            </a:lvl8pPr>
            <a:lvl9pPr indent="-298450" lvl="8" marL="4114800" rtl="0">
              <a:spcBef>
                <a:spcPts val="1600"/>
              </a:spcBef>
              <a:spcAft>
                <a:spcPts val="1600"/>
              </a:spcAft>
              <a:buSzPts val="1100"/>
              <a:buFont typeface="Roboto Condensed Light"/>
              <a:buAutoNum type="romanLcPeriod"/>
              <a:defRPr sz="1100"/>
            </a:lvl9pPr>
          </a:lstStyle>
          <a:p/>
        </p:txBody>
      </p:sp>
      <p:grpSp>
        <p:nvGrpSpPr>
          <p:cNvPr id="119" name="Google Shape;119;p4"/>
          <p:cNvGrpSpPr/>
          <p:nvPr/>
        </p:nvGrpSpPr>
        <p:grpSpPr>
          <a:xfrm rot="10800000">
            <a:off x="-121045" y="-10"/>
            <a:ext cx="405628" cy="496537"/>
            <a:chOff x="-1305385" y="3124266"/>
            <a:chExt cx="606682" cy="742652"/>
          </a:xfrm>
        </p:grpSpPr>
        <p:sp>
          <p:nvSpPr>
            <p:cNvPr id="120" name="Google Shape;120;p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 name="Google Shape;124;p4"/>
          <p:cNvGrpSpPr/>
          <p:nvPr/>
        </p:nvGrpSpPr>
        <p:grpSpPr>
          <a:xfrm flipH="1" rot="10800000">
            <a:off x="-121045" y="549165"/>
            <a:ext cx="405628" cy="496537"/>
            <a:chOff x="-1305385" y="3124266"/>
            <a:chExt cx="606682" cy="742652"/>
          </a:xfrm>
        </p:grpSpPr>
        <p:sp>
          <p:nvSpPr>
            <p:cNvPr id="125" name="Google Shape;125;p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 name="Google Shape;129;p4"/>
          <p:cNvGrpSpPr/>
          <p:nvPr/>
        </p:nvGrpSpPr>
        <p:grpSpPr>
          <a:xfrm flipH="1">
            <a:off x="-121045" y="1045690"/>
            <a:ext cx="405628" cy="496537"/>
            <a:chOff x="-1305385" y="3124266"/>
            <a:chExt cx="606682" cy="742652"/>
          </a:xfrm>
        </p:grpSpPr>
        <p:sp>
          <p:nvSpPr>
            <p:cNvPr id="130" name="Google Shape;130;p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4"/>
          <p:cNvGrpSpPr/>
          <p:nvPr/>
        </p:nvGrpSpPr>
        <p:grpSpPr>
          <a:xfrm flipH="1" rot="10800000">
            <a:off x="8859380" y="-10"/>
            <a:ext cx="405628" cy="496537"/>
            <a:chOff x="-1305385" y="3124266"/>
            <a:chExt cx="606682" cy="742652"/>
          </a:xfrm>
        </p:grpSpPr>
        <p:sp>
          <p:nvSpPr>
            <p:cNvPr id="135" name="Google Shape;135;p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4"/>
          <p:cNvGrpSpPr/>
          <p:nvPr/>
        </p:nvGrpSpPr>
        <p:grpSpPr>
          <a:xfrm rot="10800000">
            <a:off x="8859380" y="549165"/>
            <a:ext cx="405628" cy="496537"/>
            <a:chOff x="-1305385" y="3124266"/>
            <a:chExt cx="606682" cy="742652"/>
          </a:xfrm>
        </p:grpSpPr>
        <p:sp>
          <p:nvSpPr>
            <p:cNvPr id="140" name="Google Shape;140;p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 name="Google Shape;144;p4"/>
          <p:cNvGrpSpPr/>
          <p:nvPr/>
        </p:nvGrpSpPr>
        <p:grpSpPr>
          <a:xfrm>
            <a:off x="8859380" y="1045690"/>
            <a:ext cx="405628" cy="496537"/>
            <a:chOff x="-1305385" y="3124266"/>
            <a:chExt cx="606682" cy="742652"/>
          </a:xfrm>
        </p:grpSpPr>
        <p:sp>
          <p:nvSpPr>
            <p:cNvPr id="145" name="Google Shape;145;p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4"/>
          <p:cNvGrpSpPr/>
          <p:nvPr/>
        </p:nvGrpSpPr>
        <p:grpSpPr>
          <a:xfrm rot="417279">
            <a:off x="8875673" y="6538"/>
            <a:ext cx="124799" cy="276778"/>
            <a:chOff x="7451618" y="267775"/>
            <a:chExt cx="84751" cy="187946"/>
          </a:xfrm>
        </p:grpSpPr>
        <p:sp>
          <p:nvSpPr>
            <p:cNvPr id="150" name="Google Shape;150;p4"/>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4"/>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4"/>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4"/>
          <p:cNvGrpSpPr/>
          <p:nvPr/>
        </p:nvGrpSpPr>
        <p:grpSpPr>
          <a:xfrm flipH="1" rot="-417279">
            <a:off x="137423" y="6538"/>
            <a:ext cx="124799" cy="276778"/>
            <a:chOff x="7451618" y="267775"/>
            <a:chExt cx="84751" cy="187946"/>
          </a:xfrm>
        </p:grpSpPr>
        <p:sp>
          <p:nvSpPr>
            <p:cNvPr id="155" name="Google Shape;155;p4"/>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4"/>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4"/>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4"/>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9" name="Shape 159"/>
        <p:cNvGrpSpPr/>
        <p:nvPr/>
      </p:nvGrpSpPr>
      <p:grpSpPr>
        <a:xfrm>
          <a:off x="0" y="0"/>
          <a:ext cx="0" cy="0"/>
          <a:chOff x="0" y="0"/>
          <a:chExt cx="0" cy="0"/>
        </a:xfrm>
      </p:grpSpPr>
      <p:grpSp>
        <p:nvGrpSpPr>
          <p:cNvPr id="160" name="Google Shape;160;p5"/>
          <p:cNvGrpSpPr/>
          <p:nvPr/>
        </p:nvGrpSpPr>
        <p:grpSpPr>
          <a:xfrm rot="5400000">
            <a:off x="8707553" y="3872378"/>
            <a:ext cx="758602" cy="713775"/>
            <a:chOff x="218051" y="-1136294"/>
            <a:chExt cx="990342" cy="713775"/>
          </a:xfrm>
        </p:grpSpPr>
        <p:sp>
          <p:nvSpPr>
            <p:cNvPr id="161" name="Google Shape;161;p5"/>
            <p:cNvSpPr/>
            <p:nvPr/>
          </p:nvSpPr>
          <p:spPr>
            <a:xfrm flipH="1" rot="1732954">
              <a:off x="420097" y="-984232"/>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5"/>
            <p:cNvSpPr/>
            <p:nvPr/>
          </p:nvSpPr>
          <p:spPr>
            <a:xfrm flipH="1" rot="1732954">
              <a:off x="596986" y="-849490"/>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5"/>
            <p:cNvSpPr/>
            <p:nvPr/>
          </p:nvSpPr>
          <p:spPr>
            <a:xfrm flipH="1" rot="1732954">
              <a:off x="808886" y="-854197"/>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5"/>
            <p:cNvSpPr/>
            <p:nvPr/>
          </p:nvSpPr>
          <p:spPr>
            <a:xfrm flipH="1" rot="1732954">
              <a:off x="601311" y="-801234"/>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5"/>
            <p:cNvSpPr/>
            <p:nvPr/>
          </p:nvSpPr>
          <p:spPr>
            <a:xfrm flipH="1" rot="1732954">
              <a:off x="663160" y="-736682"/>
              <a:ext cx="136085" cy="7018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5"/>
            <p:cNvSpPr/>
            <p:nvPr/>
          </p:nvSpPr>
          <p:spPr>
            <a:xfrm flipH="1" rot="1732954">
              <a:off x="226425" y="-807220"/>
              <a:ext cx="99667" cy="60348"/>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5"/>
            <p:cNvSpPr/>
            <p:nvPr/>
          </p:nvSpPr>
          <p:spPr>
            <a:xfrm flipH="1" rot="1732954">
              <a:off x="455504" y="-777616"/>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 name="Google Shape;168;p5"/>
          <p:cNvGrpSpPr/>
          <p:nvPr/>
        </p:nvGrpSpPr>
        <p:grpSpPr>
          <a:xfrm flipH="1" rot="-5400000">
            <a:off x="-322140" y="3872378"/>
            <a:ext cx="758602" cy="713775"/>
            <a:chOff x="218051" y="-1136294"/>
            <a:chExt cx="990342" cy="713775"/>
          </a:xfrm>
        </p:grpSpPr>
        <p:sp>
          <p:nvSpPr>
            <p:cNvPr id="169" name="Google Shape;169;p5"/>
            <p:cNvSpPr/>
            <p:nvPr/>
          </p:nvSpPr>
          <p:spPr>
            <a:xfrm flipH="1" rot="1732954">
              <a:off x="420097" y="-984232"/>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5"/>
            <p:cNvSpPr/>
            <p:nvPr/>
          </p:nvSpPr>
          <p:spPr>
            <a:xfrm flipH="1" rot="1732954">
              <a:off x="596986" y="-849490"/>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5"/>
            <p:cNvSpPr/>
            <p:nvPr/>
          </p:nvSpPr>
          <p:spPr>
            <a:xfrm flipH="1" rot="1732954">
              <a:off x="808886" y="-854197"/>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5"/>
            <p:cNvSpPr/>
            <p:nvPr/>
          </p:nvSpPr>
          <p:spPr>
            <a:xfrm flipH="1" rot="1732954">
              <a:off x="601311" y="-801234"/>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5"/>
            <p:cNvSpPr/>
            <p:nvPr/>
          </p:nvSpPr>
          <p:spPr>
            <a:xfrm flipH="1" rot="1732954">
              <a:off x="663160" y="-736682"/>
              <a:ext cx="136085" cy="7018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5"/>
            <p:cNvSpPr/>
            <p:nvPr/>
          </p:nvSpPr>
          <p:spPr>
            <a:xfrm flipH="1" rot="1732954">
              <a:off x="226425" y="-807220"/>
              <a:ext cx="99667" cy="60348"/>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5"/>
            <p:cNvSpPr/>
            <p:nvPr/>
          </p:nvSpPr>
          <p:spPr>
            <a:xfrm flipH="1" rot="1732954">
              <a:off x="455504" y="-777616"/>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5"/>
          <p:cNvGrpSpPr/>
          <p:nvPr/>
        </p:nvGrpSpPr>
        <p:grpSpPr>
          <a:xfrm flipH="1">
            <a:off x="4151256" y="-291741"/>
            <a:ext cx="841497" cy="713775"/>
            <a:chOff x="366895" y="-1136294"/>
            <a:chExt cx="841497" cy="713775"/>
          </a:xfrm>
        </p:grpSpPr>
        <p:sp>
          <p:nvSpPr>
            <p:cNvPr id="177" name="Google Shape;177;p5"/>
            <p:cNvSpPr/>
            <p:nvPr/>
          </p:nvSpPr>
          <p:spPr>
            <a:xfrm flipH="1" rot="1732954">
              <a:off x="420097" y="-984232"/>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5"/>
            <p:cNvSpPr/>
            <p:nvPr/>
          </p:nvSpPr>
          <p:spPr>
            <a:xfrm flipH="1" rot="1732954">
              <a:off x="596986" y="-849490"/>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5"/>
            <p:cNvSpPr/>
            <p:nvPr/>
          </p:nvSpPr>
          <p:spPr>
            <a:xfrm flipH="1" rot="1732954">
              <a:off x="808886" y="-854197"/>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5"/>
            <p:cNvSpPr/>
            <p:nvPr/>
          </p:nvSpPr>
          <p:spPr>
            <a:xfrm flipH="1" rot="1732954">
              <a:off x="601311" y="-801234"/>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5"/>
            <p:cNvSpPr/>
            <p:nvPr/>
          </p:nvSpPr>
          <p:spPr>
            <a:xfrm flipH="1" rot="1732954">
              <a:off x="455504" y="-777616"/>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 name="Google Shape;182;p5"/>
          <p:cNvSpPr txBox="1"/>
          <p:nvPr>
            <p:ph type="title"/>
          </p:nvPr>
        </p:nvSpPr>
        <p:spPr>
          <a:xfrm>
            <a:off x="4228301" y="539500"/>
            <a:ext cx="4202400" cy="1054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83" name="Google Shape;183;p5"/>
          <p:cNvSpPr txBox="1"/>
          <p:nvPr>
            <p:ph idx="1" type="subTitle"/>
          </p:nvPr>
        </p:nvSpPr>
        <p:spPr>
          <a:xfrm>
            <a:off x="4271133" y="3637225"/>
            <a:ext cx="1907100" cy="63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84" name="Google Shape;184;p5"/>
          <p:cNvSpPr txBox="1"/>
          <p:nvPr>
            <p:ph idx="2" type="subTitle"/>
          </p:nvPr>
        </p:nvSpPr>
        <p:spPr>
          <a:xfrm>
            <a:off x="4271125" y="3254650"/>
            <a:ext cx="1907100" cy="382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Work Sans"/>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Work Sans"/>
              <a:buNone/>
              <a:defRPr b="1" sz="3000">
                <a:latin typeface="Work Sans"/>
                <a:ea typeface="Work Sans"/>
                <a:cs typeface="Work Sans"/>
                <a:sym typeface="Work Sans"/>
              </a:defRPr>
            </a:lvl2pPr>
            <a:lvl3pPr lvl="2" rtl="0">
              <a:spcBef>
                <a:spcPts val="1600"/>
              </a:spcBef>
              <a:spcAft>
                <a:spcPts val="0"/>
              </a:spcAft>
              <a:buSzPts val="3000"/>
              <a:buFont typeface="Work Sans"/>
              <a:buNone/>
              <a:defRPr b="1" sz="3000">
                <a:latin typeface="Work Sans"/>
                <a:ea typeface="Work Sans"/>
                <a:cs typeface="Work Sans"/>
                <a:sym typeface="Work Sans"/>
              </a:defRPr>
            </a:lvl3pPr>
            <a:lvl4pPr lvl="3" rtl="0">
              <a:spcBef>
                <a:spcPts val="1600"/>
              </a:spcBef>
              <a:spcAft>
                <a:spcPts val="0"/>
              </a:spcAft>
              <a:buSzPts val="3000"/>
              <a:buFont typeface="Work Sans"/>
              <a:buNone/>
              <a:defRPr b="1" sz="3000">
                <a:latin typeface="Work Sans"/>
                <a:ea typeface="Work Sans"/>
                <a:cs typeface="Work Sans"/>
                <a:sym typeface="Work Sans"/>
              </a:defRPr>
            </a:lvl4pPr>
            <a:lvl5pPr lvl="4" rtl="0">
              <a:spcBef>
                <a:spcPts val="1600"/>
              </a:spcBef>
              <a:spcAft>
                <a:spcPts val="0"/>
              </a:spcAft>
              <a:buSzPts val="3000"/>
              <a:buFont typeface="Work Sans"/>
              <a:buNone/>
              <a:defRPr b="1" sz="3000">
                <a:latin typeface="Work Sans"/>
                <a:ea typeface="Work Sans"/>
                <a:cs typeface="Work Sans"/>
                <a:sym typeface="Work Sans"/>
              </a:defRPr>
            </a:lvl5pPr>
            <a:lvl6pPr lvl="5" rtl="0">
              <a:spcBef>
                <a:spcPts val="1600"/>
              </a:spcBef>
              <a:spcAft>
                <a:spcPts val="0"/>
              </a:spcAft>
              <a:buSzPts val="3000"/>
              <a:buFont typeface="Work Sans"/>
              <a:buNone/>
              <a:defRPr b="1" sz="3000">
                <a:latin typeface="Work Sans"/>
                <a:ea typeface="Work Sans"/>
                <a:cs typeface="Work Sans"/>
                <a:sym typeface="Work Sans"/>
              </a:defRPr>
            </a:lvl6pPr>
            <a:lvl7pPr lvl="6" rtl="0">
              <a:spcBef>
                <a:spcPts val="1600"/>
              </a:spcBef>
              <a:spcAft>
                <a:spcPts val="0"/>
              </a:spcAft>
              <a:buSzPts val="3000"/>
              <a:buFont typeface="Work Sans"/>
              <a:buNone/>
              <a:defRPr b="1" sz="3000">
                <a:latin typeface="Work Sans"/>
                <a:ea typeface="Work Sans"/>
                <a:cs typeface="Work Sans"/>
                <a:sym typeface="Work Sans"/>
              </a:defRPr>
            </a:lvl7pPr>
            <a:lvl8pPr lvl="7" rtl="0">
              <a:spcBef>
                <a:spcPts val="1600"/>
              </a:spcBef>
              <a:spcAft>
                <a:spcPts val="0"/>
              </a:spcAft>
              <a:buSzPts val="3000"/>
              <a:buFont typeface="Work Sans"/>
              <a:buNone/>
              <a:defRPr b="1" sz="3000">
                <a:latin typeface="Work Sans"/>
                <a:ea typeface="Work Sans"/>
                <a:cs typeface="Work Sans"/>
                <a:sym typeface="Work Sans"/>
              </a:defRPr>
            </a:lvl8pPr>
            <a:lvl9pPr lvl="8" rtl="0">
              <a:spcBef>
                <a:spcPts val="1600"/>
              </a:spcBef>
              <a:spcAft>
                <a:spcPts val="1600"/>
              </a:spcAft>
              <a:buSzPts val="3000"/>
              <a:buFont typeface="Work Sans"/>
              <a:buNone/>
              <a:defRPr b="1" sz="3000">
                <a:latin typeface="Work Sans"/>
                <a:ea typeface="Work Sans"/>
                <a:cs typeface="Work Sans"/>
                <a:sym typeface="Work Sans"/>
              </a:defRPr>
            </a:lvl9pPr>
          </a:lstStyle>
          <a:p/>
        </p:txBody>
      </p:sp>
      <p:sp>
        <p:nvSpPr>
          <p:cNvPr id="185" name="Google Shape;185;p5"/>
          <p:cNvSpPr txBox="1"/>
          <p:nvPr>
            <p:ph idx="3" type="subTitle"/>
          </p:nvPr>
        </p:nvSpPr>
        <p:spPr>
          <a:xfrm>
            <a:off x="6523699" y="3637225"/>
            <a:ext cx="1907100" cy="63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86" name="Google Shape;186;p5"/>
          <p:cNvSpPr txBox="1"/>
          <p:nvPr>
            <p:ph idx="4" type="subTitle"/>
          </p:nvPr>
        </p:nvSpPr>
        <p:spPr>
          <a:xfrm>
            <a:off x="6523679" y="3254650"/>
            <a:ext cx="1907100" cy="382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Work Sans"/>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Work Sans"/>
              <a:buNone/>
              <a:defRPr b="1" sz="3000">
                <a:latin typeface="Work Sans"/>
                <a:ea typeface="Work Sans"/>
                <a:cs typeface="Work Sans"/>
                <a:sym typeface="Work Sans"/>
              </a:defRPr>
            </a:lvl2pPr>
            <a:lvl3pPr lvl="2" rtl="0">
              <a:spcBef>
                <a:spcPts val="1600"/>
              </a:spcBef>
              <a:spcAft>
                <a:spcPts val="0"/>
              </a:spcAft>
              <a:buSzPts val="3000"/>
              <a:buFont typeface="Work Sans"/>
              <a:buNone/>
              <a:defRPr b="1" sz="3000">
                <a:latin typeface="Work Sans"/>
                <a:ea typeface="Work Sans"/>
                <a:cs typeface="Work Sans"/>
                <a:sym typeface="Work Sans"/>
              </a:defRPr>
            </a:lvl3pPr>
            <a:lvl4pPr lvl="3" rtl="0">
              <a:spcBef>
                <a:spcPts val="1600"/>
              </a:spcBef>
              <a:spcAft>
                <a:spcPts val="0"/>
              </a:spcAft>
              <a:buSzPts val="3000"/>
              <a:buFont typeface="Work Sans"/>
              <a:buNone/>
              <a:defRPr b="1" sz="3000">
                <a:latin typeface="Work Sans"/>
                <a:ea typeface="Work Sans"/>
                <a:cs typeface="Work Sans"/>
                <a:sym typeface="Work Sans"/>
              </a:defRPr>
            </a:lvl4pPr>
            <a:lvl5pPr lvl="4" rtl="0">
              <a:spcBef>
                <a:spcPts val="1600"/>
              </a:spcBef>
              <a:spcAft>
                <a:spcPts val="0"/>
              </a:spcAft>
              <a:buSzPts val="3000"/>
              <a:buFont typeface="Work Sans"/>
              <a:buNone/>
              <a:defRPr b="1" sz="3000">
                <a:latin typeface="Work Sans"/>
                <a:ea typeface="Work Sans"/>
                <a:cs typeface="Work Sans"/>
                <a:sym typeface="Work Sans"/>
              </a:defRPr>
            </a:lvl5pPr>
            <a:lvl6pPr lvl="5" rtl="0">
              <a:spcBef>
                <a:spcPts val="1600"/>
              </a:spcBef>
              <a:spcAft>
                <a:spcPts val="0"/>
              </a:spcAft>
              <a:buSzPts val="3000"/>
              <a:buFont typeface="Work Sans"/>
              <a:buNone/>
              <a:defRPr b="1" sz="3000">
                <a:latin typeface="Work Sans"/>
                <a:ea typeface="Work Sans"/>
                <a:cs typeface="Work Sans"/>
                <a:sym typeface="Work Sans"/>
              </a:defRPr>
            </a:lvl6pPr>
            <a:lvl7pPr lvl="6" rtl="0">
              <a:spcBef>
                <a:spcPts val="1600"/>
              </a:spcBef>
              <a:spcAft>
                <a:spcPts val="0"/>
              </a:spcAft>
              <a:buSzPts val="3000"/>
              <a:buFont typeface="Work Sans"/>
              <a:buNone/>
              <a:defRPr b="1" sz="3000">
                <a:latin typeface="Work Sans"/>
                <a:ea typeface="Work Sans"/>
                <a:cs typeface="Work Sans"/>
                <a:sym typeface="Work Sans"/>
              </a:defRPr>
            </a:lvl7pPr>
            <a:lvl8pPr lvl="7" rtl="0">
              <a:spcBef>
                <a:spcPts val="1600"/>
              </a:spcBef>
              <a:spcAft>
                <a:spcPts val="0"/>
              </a:spcAft>
              <a:buSzPts val="3000"/>
              <a:buFont typeface="Work Sans"/>
              <a:buNone/>
              <a:defRPr b="1" sz="3000">
                <a:latin typeface="Work Sans"/>
                <a:ea typeface="Work Sans"/>
                <a:cs typeface="Work Sans"/>
                <a:sym typeface="Work Sans"/>
              </a:defRPr>
            </a:lvl8pPr>
            <a:lvl9pPr lvl="8" rtl="0">
              <a:spcBef>
                <a:spcPts val="1600"/>
              </a:spcBef>
              <a:spcAft>
                <a:spcPts val="1600"/>
              </a:spcAft>
              <a:buSzPts val="3000"/>
              <a:buFont typeface="Work Sans"/>
              <a:buNone/>
              <a:defRPr b="1" sz="3000">
                <a:latin typeface="Work Sans"/>
                <a:ea typeface="Work Sans"/>
                <a:cs typeface="Work Sans"/>
                <a:sym typeface="Work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7" name="Shape 187"/>
        <p:cNvGrpSpPr/>
        <p:nvPr/>
      </p:nvGrpSpPr>
      <p:grpSpPr>
        <a:xfrm>
          <a:off x="0" y="0"/>
          <a:ext cx="0" cy="0"/>
          <a:chOff x="0" y="0"/>
          <a:chExt cx="0" cy="0"/>
        </a:xfrm>
      </p:grpSpPr>
      <p:sp>
        <p:nvSpPr>
          <p:cNvPr id="188" name="Google Shape;188;p6"/>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grpSp>
        <p:nvGrpSpPr>
          <p:cNvPr id="189" name="Google Shape;189;p6"/>
          <p:cNvGrpSpPr/>
          <p:nvPr/>
        </p:nvGrpSpPr>
        <p:grpSpPr>
          <a:xfrm rot="10800000">
            <a:off x="-121045" y="-10"/>
            <a:ext cx="405628" cy="496537"/>
            <a:chOff x="-1305385" y="3124266"/>
            <a:chExt cx="606682" cy="742652"/>
          </a:xfrm>
        </p:grpSpPr>
        <p:sp>
          <p:nvSpPr>
            <p:cNvPr id="190" name="Google Shape;190;p6"/>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6"/>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6"/>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6"/>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6"/>
          <p:cNvGrpSpPr/>
          <p:nvPr/>
        </p:nvGrpSpPr>
        <p:grpSpPr>
          <a:xfrm flipH="1" rot="10800000">
            <a:off x="-121045" y="549165"/>
            <a:ext cx="405628" cy="496537"/>
            <a:chOff x="-1305385" y="3124266"/>
            <a:chExt cx="606682" cy="742652"/>
          </a:xfrm>
        </p:grpSpPr>
        <p:sp>
          <p:nvSpPr>
            <p:cNvPr id="195" name="Google Shape;195;p6"/>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6"/>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6"/>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6"/>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 name="Google Shape;199;p6"/>
          <p:cNvGrpSpPr/>
          <p:nvPr/>
        </p:nvGrpSpPr>
        <p:grpSpPr>
          <a:xfrm flipH="1">
            <a:off x="-121045" y="1045690"/>
            <a:ext cx="405628" cy="496537"/>
            <a:chOff x="-1305385" y="3124266"/>
            <a:chExt cx="606682" cy="742652"/>
          </a:xfrm>
        </p:grpSpPr>
        <p:sp>
          <p:nvSpPr>
            <p:cNvPr id="200" name="Google Shape;200;p6"/>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6"/>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6"/>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6"/>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 name="Google Shape;204;p6"/>
          <p:cNvGrpSpPr/>
          <p:nvPr/>
        </p:nvGrpSpPr>
        <p:grpSpPr>
          <a:xfrm flipH="1" rot="10800000">
            <a:off x="8859380" y="-10"/>
            <a:ext cx="405628" cy="496537"/>
            <a:chOff x="-1305385" y="3124266"/>
            <a:chExt cx="606682" cy="742652"/>
          </a:xfrm>
        </p:grpSpPr>
        <p:sp>
          <p:nvSpPr>
            <p:cNvPr id="205" name="Google Shape;205;p6"/>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6"/>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6"/>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6"/>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 name="Google Shape;209;p6"/>
          <p:cNvGrpSpPr/>
          <p:nvPr/>
        </p:nvGrpSpPr>
        <p:grpSpPr>
          <a:xfrm rot="10800000">
            <a:off x="8859380" y="549165"/>
            <a:ext cx="405628" cy="496537"/>
            <a:chOff x="-1305385" y="3124266"/>
            <a:chExt cx="606682" cy="742652"/>
          </a:xfrm>
        </p:grpSpPr>
        <p:sp>
          <p:nvSpPr>
            <p:cNvPr id="210" name="Google Shape;210;p6"/>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6"/>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6"/>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6"/>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6"/>
          <p:cNvGrpSpPr/>
          <p:nvPr/>
        </p:nvGrpSpPr>
        <p:grpSpPr>
          <a:xfrm>
            <a:off x="8859380" y="1045690"/>
            <a:ext cx="405628" cy="496537"/>
            <a:chOff x="-1305385" y="3124266"/>
            <a:chExt cx="606682" cy="742652"/>
          </a:xfrm>
        </p:grpSpPr>
        <p:sp>
          <p:nvSpPr>
            <p:cNvPr id="215" name="Google Shape;215;p6"/>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6"/>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6"/>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6"/>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6"/>
          <p:cNvGrpSpPr/>
          <p:nvPr/>
        </p:nvGrpSpPr>
        <p:grpSpPr>
          <a:xfrm rot="417279">
            <a:off x="8875673" y="6538"/>
            <a:ext cx="124799" cy="276778"/>
            <a:chOff x="7451618" y="267775"/>
            <a:chExt cx="84751" cy="187946"/>
          </a:xfrm>
        </p:grpSpPr>
        <p:sp>
          <p:nvSpPr>
            <p:cNvPr id="220" name="Google Shape;220;p6"/>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6"/>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6"/>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6"/>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 name="Google Shape;224;p6"/>
          <p:cNvGrpSpPr/>
          <p:nvPr/>
        </p:nvGrpSpPr>
        <p:grpSpPr>
          <a:xfrm flipH="1" rot="-417279">
            <a:off x="137423" y="6538"/>
            <a:ext cx="124799" cy="276778"/>
            <a:chOff x="7451618" y="267775"/>
            <a:chExt cx="84751" cy="187946"/>
          </a:xfrm>
        </p:grpSpPr>
        <p:sp>
          <p:nvSpPr>
            <p:cNvPr id="225" name="Google Shape;225;p6"/>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6"/>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6"/>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6"/>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9" name="Shape 229"/>
        <p:cNvGrpSpPr/>
        <p:nvPr/>
      </p:nvGrpSpPr>
      <p:grpSpPr>
        <a:xfrm>
          <a:off x="0" y="0"/>
          <a:ext cx="0" cy="0"/>
          <a:chOff x="0" y="0"/>
          <a:chExt cx="0" cy="0"/>
        </a:xfrm>
      </p:grpSpPr>
      <p:sp>
        <p:nvSpPr>
          <p:cNvPr id="230" name="Google Shape;230;p7"/>
          <p:cNvSpPr txBox="1"/>
          <p:nvPr>
            <p:ph idx="1" type="subTitle"/>
          </p:nvPr>
        </p:nvSpPr>
        <p:spPr>
          <a:xfrm>
            <a:off x="713225" y="2097100"/>
            <a:ext cx="3339000" cy="2144400"/>
          </a:xfrm>
          <a:prstGeom prst="rect">
            <a:avLst/>
          </a:prstGeom>
        </p:spPr>
        <p:txBody>
          <a:bodyPr anchorCtr="0" anchor="t" bIns="91425" lIns="91425" spcFirstLastPara="1" rIns="91425" wrap="square" tIns="91425">
            <a:noAutofit/>
          </a:bodyPr>
          <a:lstStyle>
            <a:lvl1pPr lvl="0">
              <a:spcBef>
                <a:spcPts val="0"/>
              </a:spcBef>
              <a:spcAft>
                <a:spcPts val="0"/>
              </a:spcAft>
              <a:buSzPts val="1600"/>
              <a:buChar char="●"/>
              <a:defRPr sz="1600"/>
            </a:lvl1pPr>
            <a:lvl2pPr lvl="1">
              <a:spcBef>
                <a:spcPts val="1600"/>
              </a:spcBef>
              <a:spcAft>
                <a:spcPts val="0"/>
              </a:spcAft>
              <a:buSzPts val="1600"/>
              <a:buChar char="○"/>
              <a:defRPr sz="1600"/>
            </a:lvl2pPr>
            <a:lvl3pPr lvl="2">
              <a:spcBef>
                <a:spcPts val="1600"/>
              </a:spcBef>
              <a:spcAft>
                <a:spcPts val="0"/>
              </a:spcAft>
              <a:buSzPts val="1600"/>
              <a:buChar char="■"/>
              <a:defRPr sz="1600"/>
            </a:lvl3pPr>
            <a:lvl4pPr lvl="3">
              <a:spcBef>
                <a:spcPts val="1600"/>
              </a:spcBef>
              <a:spcAft>
                <a:spcPts val="0"/>
              </a:spcAft>
              <a:buSzPts val="1600"/>
              <a:buChar char="●"/>
              <a:defRPr sz="1600"/>
            </a:lvl4pPr>
            <a:lvl5pPr lvl="4">
              <a:spcBef>
                <a:spcPts val="1600"/>
              </a:spcBef>
              <a:spcAft>
                <a:spcPts val="0"/>
              </a:spcAft>
              <a:buSzPts val="1600"/>
              <a:buChar char="○"/>
              <a:defRPr sz="1600"/>
            </a:lvl5pPr>
            <a:lvl6pPr lvl="5">
              <a:spcBef>
                <a:spcPts val="1600"/>
              </a:spcBef>
              <a:spcAft>
                <a:spcPts val="0"/>
              </a:spcAft>
              <a:buSzPts val="1600"/>
              <a:buChar char="■"/>
              <a:defRPr sz="1600"/>
            </a:lvl6pPr>
            <a:lvl7pPr lvl="6">
              <a:spcBef>
                <a:spcPts val="1600"/>
              </a:spcBef>
              <a:spcAft>
                <a:spcPts val="0"/>
              </a:spcAft>
              <a:buSzPts val="1600"/>
              <a:buChar char="●"/>
              <a:defRPr sz="1600"/>
            </a:lvl7pPr>
            <a:lvl8pPr lvl="7">
              <a:spcBef>
                <a:spcPts val="1600"/>
              </a:spcBef>
              <a:spcAft>
                <a:spcPts val="0"/>
              </a:spcAft>
              <a:buSzPts val="1600"/>
              <a:buChar char="○"/>
              <a:defRPr sz="1600"/>
            </a:lvl8pPr>
            <a:lvl9pPr lvl="8">
              <a:spcBef>
                <a:spcPts val="1600"/>
              </a:spcBef>
              <a:spcAft>
                <a:spcPts val="1600"/>
              </a:spcAft>
              <a:buSzPts val="1600"/>
              <a:buChar char="■"/>
              <a:defRPr sz="1600"/>
            </a:lvl9pPr>
          </a:lstStyle>
          <a:p/>
        </p:txBody>
      </p:sp>
      <p:sp>
        <p:nvSpPr>
          <p:cNvPr id="231" name="Google Shape;231;p7"/>
          <p:cNvSpPr txBox="1"/>
          <p:nvPr>
            <p:ph type="title"/>
          </p:nvPr>
        </p:nvSpPr>
        <p:spPr>
          <a:xfrm>
            <a:off x="713225" y="539500"/>
            <a:ext cx="4157100" cy="6129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232" name="Google Shape;232;p7"/>
          <p:cNvGrpSpPr/>
          <p:nvPr/>
        </p:nvGrpSpPr>
        <p:grpSpPr>
          <a:xfrm>
            <a:off x="8839182" y="2978273"/>
            <a:ext cx="166970" cy="113298"/>
            <a:chOff x="4934682" y="4608573"/>
            <a:chExt cx="166970" cy="113298"/>
          </a:xfrm>
        </p:grpSpPr>
        <p:sp>
          <p:nvSpPr>
            <p:cNvPr id="233" name="Google Shape;233;p7"/>
            <p:cNvSpPr/>
            <p:nvPr/>
          </p:nvSpPr>
          <p:spPr>
            <a:xfrm>
              <a:off x="4940566" y="4618658"/>
              <a:ext cx="161086" cy="83900"/>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7"/>
            <p:cNvSpPr/>
            <p:nvPr/>
          </p:nvSpPr>
          <p:spPr>
            <a:xfrm>
              <a:off x="4934682" y="4608573"/>
              <a:ext cx="135936" cy="56235"/>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7"/>
            <p:cNvSpPr/>
            <p:nvPr/>
          </p:nvSpPr>
          <p:spPr>
            <a:xfrm>
              <a:off x="4963200" y="4652206"/>
              <a:ext cx="129221" cy="69665"/>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7"/>
          <p:cNvGrpSpPr/>
          <p:nvPr/>
        </p:nvGrpSpPr>
        <p:grpSpPr>
          <a:xfrm>
            <a:off x="5470406" y="412380"/>
            <a:ext cx="167826" cy="113273"/>
            <a:chOff x="679781" y="4864392"/>
            <a:chExt cx="167826" cy="113273"/>
          </a:xfrm>
        </p:grpSpPr>
        <p:sp>
          <p:nvSpPr>
            <p:cNvPr id="237" name="Google Shape;237;p7"/>
            <p:cNvSpPr/>
            <p:nvPr/>
          </p:nvSpPr>
          <p:spPr>
            <a:xfrm>
              <a:off x="685665" y="4874452"/>
              <a:ext cx="161941" cy="83096"/>
            </a:xfrm>
            <a:custGeom>
              <a:rect b="b" l="l" r="r" t="t"/>
              <a:pathLst>
                <a:path extrusionOk="0" h="3304" w="6439">
                  <a:moveTo>
                    <a:pt x="6438" y="168"/>
                  </a:moveTo>
                  <a:lnTo>
                    <a:pt x="101" y="3303"/>
                  </a:lnTo>
                  <a:lnTo>
                    <a:pt x="0" y="3103"/>
                  </a:lnTo>
                  <a:lnTo>
                    <a:pt x="6305" y="1"/>
                  </a:lnTo>
                  <a:cubicBezTo>
                    <a:pt x="6338" y="68"/>
                    <a:pt x="6372" y="134"/>
                    <a:pt x="6438"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7"/>
            <p:cNvSpPr/>
            <p:nvPr/>
          </p:nvSpPr>
          <p:spPr>
            <a:xfrm>
              <a:off x="679781" y="4864392"/>
              <a:ext cx="135936" cy="56235"/>
            </a:xfrm>
            <a:custGeom>
              <a:rect b="b" l="l" r="r" t="t"/>
              <a:pathLst>
                <a:path extrusionOk="0" h="2236" w="5405">
                  <a:moveTo>
                    <a:pt x="1" y="2002"/>
                  </a:moveTo>
                  <a:cubicBezTo>
                    <a:pt x="1802" y="1335"/>
                    <a:pt x="3503" y="501"/>
                    <a:pt x="5371" y="1"/>
                  </a:cubicBezTo>
                  <a:lnTo>
                    <a:pt x="5405" y="134"/>
                  </a:ln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7"/>
            <p:cNvSpPr/>
            <p:nvPr/>
          </p:nvSpPr>
          <p:spPr>
            <a:xfrm>
              <a:off x="708324" y="4907169"/>
              <a:ext cx="129221" cy="70495"/>
            </a:xfrm>
            <a:custGeom>
              <a:rect b="b" l="l" r="r" t="t"/>
              <a:pathLst>
                <a:path extrusionOk="0" h="2803" w="5138">
                  <a:moveTo>
                    <a:pt x="0" y="2603"/>
                  </a:moveTo>
                  <a:lnTo>
                    <a:pt x="5070" y="1"/>
                  </a:lnTo>
                  <a:cubicBezTo>
                    <a:pt x="5070" y="68"/>
                    <a:pt x="5104" y="134"/>
                    <a:pt x="5137" y="201"/>
                  </a:cubicBezTo>
                  <a:lnTo>
                    <a:pt x="100" y="2803"/>
                  </a:lnTo>
                  <a:cubicBezTo>
                    <a:pt x="67" y="2736"/>
                    <a:pt x="33" y="2669"/>
                    <a:pt x="0"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 name="Google Shape;240;p7"/>
          <p:cNvGrpSpPr/>
          <p:nvPr/>
        </p:nvGrpSpPr>
        <p:grpSpPr>
          <a:xfrm flipH="1">
            <a:off x="5394882" y="4350612"/>
            <a:ext cx="590617" cy="515922"/>
            <a:chOff x="6483082" y="1446399"/>
            <a:chExt cx="590617" cy="515922"/>
          </a:xfrm>
        </p:grpSpPr>
        <p:sp>
          <p:nvSpPr>
            <p:cNvPr id="241" name="Google Shape;241;p7"/>
            <p:cNvSpPr/>
            <p:nvPr/>
          </p:nvSpPr>
          <p:spPr>
            <a:xfrm>
              <a:off x="6506570" y="1812985"/>
              <a:ext cx="290306" cy="96501"/>
            </a:xfrm>
            <a:custGeom>
              <a:rect b="b" l="l" r="r" t="t"/>
              <a:pathLst>
                <a:path extrusionOk="0" h="3837" w="11543">
                  <a:moveTo>
                    <a:pt x="11543" y="0"/>
                  </a:moveTo>
                  <a:cubicBezTo>
                    <a:pt x="7773" y="1501"/>
                    <a:pt x="3904" y="2802"/>
                    <a:pt x="1" y="38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7"/>
            <p:cNvSpPr/>
            <p:nvPr/>
          </p:nvSpPr>
          <p:spPr>
            <a:xfrm>
              <a:off x="6522514" y="1889310"/>
              <a:ext cx="210606" cy="73010"/>
            </a:xfrm>
            <a:custGeom>
              <a:rect b="b" l="l" r="r" t="t"/>
              <a:pathLst>
                <a:path extrusionOk="0" h="2903" w="8374">
                  <a:moveTo>
                    <a:pt x="1" y="2703"/>
                  </a:moveTo>
                  <a:lnTo>
                    <a:pt x="8340" y="1"/>
                  </a:lnTo>
                  <a:lnTo>
                    <a:pt x="8373" y="168"/>
                  </a:lnTo>
                  <a:cubicBezTo>
                    <a:pt x="5638" y="1235"/>
                    <a:pt x="2836" y="2036"/>
                    <a:pt x="34" y="2903"/>
                  </a:cubicBezTo>
                  <a:cubicBezTo>
                    <a:pt x="34" y="2803"/>
                    <a:pt x="1" y="2769"/>
                    <a:pt x="1" y="27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7"/>
            <p:cNvSpPr/>
            <p:nvPr/>
          </p:nvSpPr>
          <p:spPr>
            <a:xfrm>
              <a:off x="6895815" y="1485832"/>
              <a:ext cx="165311" cy="67955"/>
            </a:xfrm>
            <a:custGeom>
              <a:rect b="b" l="l" r="r" t="t"/>
              <a:pathLst>
                <a:path extrusionOk="0" h="2702" w="6573">
                  <a:moveTo>
                    <a:pt x="1" y="2502"/>
                  </a:moveTo>
                  <a:lnTo>
                    <a:pt x="6472" y="0"/>
                  </a:lnTo>
                  <a:cubicBezTo>
                    <a:pt x="6505" y="67"/>
                    <a:pt x="6539" y="133"/>
                    <a:pt x="6572" y="200"/>
                  </a:cubicBezTo>
                  <a:lnTo>
                    <a:pt x="101" y="27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7"/>
            <p:cNvSpPr/>
            <p:nvPr/>
          </p:nvSpPr>
          <p:spPr>
            <a:xfrm>
              <a:off x="6483082" y="1775238"/>
              <a:ext cx="162796" cy="62950"/>
            </a:xfrm>
            <a:custGeom>
              <a:rect b="b" l="l" r="r" t="t"/>
              <a:pathLst>
                <a:path extrusionOk="0" h="2503" w="6473">
                  <a:moveTo>
                    <a:pt x="6472" y="200"/>
                  </a:moveTo>
                  <a:lnTo>
                    <a:pt x="68" y="2502"/>
                  </a:lnTo>
                  <a:lnTo>
                    <a:pt x="1" y="2302"/>
                  </a:lnTo>
                  <a:lnTo>
                    <a:pt x="6406"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7"/>
            <p:cNvSpPr/>
            <p:nvPr/>
          </p:nvSpPr>
          <p:spPr>
            <a:xfrm>
              <a:off x="6919303" y="1446399"/>
              <a:ext cx="154396" cy="59580"/>
            </a:xfrm>
            <a:custGeom>
              <a:rect b="b" l="l" r="r" t="t"/>
              <a:pathLst>
                <a:path extrusionOk="0" h="2369" w="6139">
                  <a:moveTo>
                    <a:pt x="1" y="2202"/>
                  </a:moveTo>
                  <a:lnTo>
                    <a:pt x="6105" y="0"/>
                  </a:lnTo>
                  <a:cubicBezTo>
                    <a:pt x="6105" y="67"/>
                    <a:pt x="6138" y="134"/>
                    <a:pt x="6138" y="167"/>
                  </a:cubicBezTo>
                  <a:lnTo>
                    <a:pt x="34" y="23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 name="Google Shape;246;p7"/>
          <p:cNvGrpSpPr/>
          <p:nvPr/>
        </p:nvGrpSpPr>
        <p:grpSpPr>
          <a:xfrm>
            <a:off x="8586646" y="1050766"/>
            <a:ext cx="84753" cy="151854"/>
            <a:chOff x="8686446" y="1631791"/>
            <a:chExt cx="84753" cy="151854"/>
          </a:xfrm>
        </p:grpSpPr>
        <p:sp>
          <p:nvSpPr>
            <p:cNvPr id="247" name="Google Shape;247;p7"/>
            <p:cNvSpPr/>
            <p:nvPr/>
          </p:nvSpPr>
          <p:spPr>
            <a:xfrm>
              <a:off x="8686446" y="1650225"/>
              <a:ext cx="41950" cy="132591"/>
            </a:xfrm>
            <a:custGeom>
              <a:rect b="b" l="l" r="r" t="t"/>
              <a:pathLst>
                <a:path extrusionOk="0" h="5272" w="1668">
                  <a:moveTo>
                    <a:pt x="1668" y="5271"/>
                  </a:moveTo>
                  <a:cubicBezTo>
                    <a:pt x="1268" y="5038"/>
                    <a:pt x="0" y="701"/>
                    <a:pt x="100" y="1"/>
                  </a:cubicBezTo>
                  <a:cubicBezTo>
                    <a:pt x="200" y="134"/>
                    <a:pt x="300" y="268"/>
                    <a:pt x="400" y="401"/>
                  </a:cubicBezTo>
                  <a:cubicBezTo>
                    <a:pt x="801" y="1902"/>
                    <a:pt x="1234" y="3403"/>
                    <a:pt x="1635" y="4904"/>
                  </a:cubicBezTo>
                  <a:cubicBezTo>
                    <a:pt x="1668" y="5005"/>
                    <a:pt x="1668" y="5138"/>
                    <a:pt x="1668" y="527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7"/>
            <p:cNvSpPr/>
            <p:nvPr/>
          </p:nvSpPr>
          <p:spPr>
            <a:xfrm>
              <a:off x="8718309" y="1631791"/>
              <a:ext cx="52890" cy="145141"/>
            </a:xfrm>
            <a:custGeom>
              <a:rect b="b" l="l" r="r" t="t"/>
              <a:pathLst>
                <a:path extrusionOk="0" h="5771" w="2103">
                  <a:moveTo>
                    <a:pt x="1935" y="5771"/>
                  </a:moveTo>
                  <a:cubicBezTo>
                    <a:pt x="1902" y="5604"/>
                    <a:pt x="1835" y="5471"/>
                    <a:pt x="1769" y="5304"/>
                  </a:cubicBezTo>
                  <a:cubicBezTo>
                    <a:pt x="1368" y="3903"/>
                    <a:pt x="935" y="2502"/>
                    <a:pt x="534" y="1101"/>
                  </a:cubicBezTo>
                  <a:cubicBezTo>
                    <a:pt x="434" y="734"/>
                    <a:pt x="1" y="434"/>
                    <a:pt x="301" y="0"/>
                  </a:cubicBezTo>
                  <a:cubicBezTo>
                    <a:pt x="634" y="167"/>
                    <a:pt x="2102" y="5004"/>
                    <a:pt x="1935" y="577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7"/>
            <p:cNvSpPr/>
            <p:nvPr/>
          </p:nvSpPr>
          <p:spPr>
            <a:xfrm>
              <a:off x="8702365" y="1651080"/>
              <a:ext cx="50375" cy="132566"/>
            </a:xfrm>
            <a:custGeom>
              <a:rect b="b" l="l" r="r" t="t"/>
              <a:pathLst>
                <a:path extrusionOk="0" h="5271" w="2003">
                  <a:moveTo>
                    <a:pt x="201" y="0"/>
                  </a:moveTo>
                  <a:cubicBezTo>
                    <a:pt x="901" y="1702"/>
                    <a:pt x="1469" y="3436"/>
                    <a:pt x="2002" y="5204"/>
                  </a:cubicBezTo>
                  <a:lnTo>
                    <a:pt x="1835" y="5271"/>
                  </a:lnTo>
                  <a:lnTo>
                    <a:pt x="1" y="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 name="Google Shape;250;p7"/>
          <p:cNvGrpSpPr/>
          <p:nvPr/>
        </p:nvGrpSpPr>
        <p:grpSpPr>
          <a:xfrm>
            <a:off x="8694876" y="291694"/>
            <a:ext cx="144309" cy="140108"/>
            <a:chOff x="133314" y="568894"/>
            <a:chExt cx="144309" cy="140108"/>
          </a:xfrm>
        </p:grpSpPr>
        <p:sp>
          <p:nvSpPr>
            <p:cNvPr id="251" name="Google Shape;251;p7"/>
            <p:cNvSpPr/>
            <p:nvPr/>
          </p:nvSpPr>
          <p:spPr>
            <a:xfrm>
              <a:off x="135828" y="573094"/>
              <a:ext cx="138451" cy="106561"/>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7"/>
            <p:cNvSpPr/>
            <p:nvPr/>
          </p:nvSpPr>
          <p:spPr>
            <a:xfrm>
              <a:off x="133314" y="568894"/>
              <a:ext cx="109076" cy="81385"/>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7"/>
            <p:cNvSpPr/>
            <p:nvPr/>
          </p:nvSpPr>
          <p:spPr>
            <a:xfrm>
              <a:off x="161832" y="606642"/>
              <a:ext cx="115791" cy="102360"/>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7"/>
          <p:cNvGrpSpPr/>
          <p:nvPr/>
        </p:nvGrpSpPr>
        <p:grpSpPr>
          <a:xfrm>
            <a:off x="7166817" y="4571243"/>
            <a:ext cx="654368" cy="278522"/>
            <a:chOff x="7536380" y="4699143"/>
            <a:chExt cx="654368" cy="278522"/>
          </a:xfrm>
        </p:grpSpPr>
        <p:sp>
          <p:nvSpPr>
            <p:cNvPr id="255" name="Google Shape;255;p7"/>
            <p:cNvSpPr/>
            <p:nvPr/>
          </p:nvSpPr>
          <p:spPr>
            <a:xfrm>
              <a:off x="7539750" y="4702488"/>
              <a:ext cx="138451" cy="106561"/>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7"/>
            <p:cNvSpPr/>
            <p:nvPr/>
          </p:nvSpPr>
          <p:spPr>
            <a:xfrm>
              <a:off x="8029637" y="4874451"/>
              <a:ext cx="161111" cy="83926"/>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7"/>
            <p:cNvSpPr/>
            <p:nvPr/>
          </p:nvSpPr>
          <p:spPr>
            <a:xfrm>
              <a:off x="8023778" y="4864392"/>
              <a:ext cx="135936" cy="56235"/>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7"/>
            <p:cNvSpPr/>
            <p:nvPr/>
          </p:nvSpPr>
          <p:spPr>
            <a:xfrm>
              <a:off x="7536380" y="4699143"/>
              <a:ext cx="109931" cy="80555"/>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7"/>
            <p:cNvSpPr/>
            <p:nvPr/>
          </p:nvSpPr>
          <p:spPr>
            <a:xfrm>
              <a:off x="8051466" y="4908024"/>
              <a:ext cx="130051" cy="69640"/>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7"/>
            <p:cNvSpPr/>
            <p:nvPr/>
          </p:nvSpPr>
          <p:spPr>
            <a:xfrm>
              <a:off x="7565753" y="4736035"/>
              <a:ext cx="115791" cy="103216"/>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 name="Google Shape;261;p7"/>
          <p:cNvGrpSpPr/>
          <p:nvPr/>
        </p:nvGrpSpPr>
        <p:grpSpPr>
          <a:xfrm>
            <a:off x="7451618" y="267775"/>
            <a:ext cx="84751" cy="187946"/>
            <a:chOff x="7451618" y="267775"/>
            <a:chExt cx="84751" cy="187946"/>
          </a:xfrm>
        </p:grpSpPr>
        <p:sp>
          <p:nvSpPr>
            <p:cNvPr id="262" name="Google Shape;262;p7"/>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7"/>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7"/>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7"/>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7"/>
            <p:cNvSpPr/>
            <p:nvPr/>
          </p:nvSpPr>
          <p:spPr>
            <a:xfrm>
              <a:off x="7461677" y="304667"/>
              <a:ext cx="9255" cy="108271"/>
            </a:xfrm>
            <a:custGeom>
              <a:rect b="b" l="l" r="r" t="t"/>
              <a:pathLst>
                <a:path extrusionOk="0" h="4305" w="368">
                  <a:moveTo>
                    <a:pt x="134" y="1"/>
                  </a:moveTo>
                  <a:lnTo>
                    <a:pt x="368" y="4304"/>
                  </a:lnTo>
                  <a:lnTo>
                    <a:pt x="234" y="4304"/>
                  </a:lnTo>
                  <a:cubicBezTo>
                    <a:pt x="167" y="2870"/>
                    <a:pt x="67" y="1435"/>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 name="Google Shape;267;p7"/>
          <p:cNvGrpSpPr/>
          <p:nvPr/>
        </p:nvGrpSpPr>
        <p:grpSpPr>
          <a:xfrm>
            <a:off x="8671395" y="4153323"/>
            <a:ext cx="191283" cy="769294"/>
            <a:chOff x="8671395" y="3686598"/>
            <a:chExt cx="191283" cy="769294"/>
          </a:xfrm>
        </p:grpSpPr>
        <p:sp>
          <p:nvSpPr>
            <p:cNvPr id="268" name="Google Shape;268;p7"/>
            <p:cNvSpPr/>
            <p:nvPr/>
          </p:nvSpPr>
          <p:spPr>
            <a:xfrm>
              <a:off x="8686484" y="4334216"/>
              <a:ext cx="64635" cy="121676"/>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7"/>
            <p:cNvSpPr/>
            <p:nvPr/>
          </p:nvSpPr>
          <p:spPr>
            <a:xfrm>
              <a:off x="8671395" y="4320787"/>
              <a:ext cx="55380" cy="11413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7"/>
            <p:cNvSpPr/>
            <p:nvPr/>
          </p:nvSpPr>
          <p:spPr>
            <a:xfrm>
              <a:off x="8745205" y="3686598"/>
              <a:ext cx="77210" cy="25200"/>
            </a:xfrm>
            <a:custGeom>
              <a:rect b="b" l="l" r="r" t="t"/>
              <a:pathLst>
                <a:path extrusionOk="0" h="1002" w="3070">
                  <a:moveTo>
                    <a:pt x="1" y="868"/>
                  </a:moveTo>
                  <a:lnTo>
                    <a:pt x="3003" y="1"/>
                  </a:lnTo>
                  <a:lnTo>
                    <a:pt x="3070" y="134"/>
                  </a:lnTo>
                  <a:lnTo>
                    <a:pt x="34" y="10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7"/>
            <p:cNvSpPr/>
            <p:nvPr/>
          </p:nvSpPr>
          <p:spPr>
            <a:xfrm>
              <a:off x="8785467" y="3793152"/>
              <a:ext cx="77210" cy="16800"/>
            </a:xfrm>
            <a:custGeom>
              <a:rect b="b" l="l" r="r" t="t"/>
              <a:pathLst>
                <a:path extrusionOk="0" h="668" w="3070">
                  <a:moveTo>
                    <a:pt x="3070" y="100"/>
                  </a:moveTo>
                  <a:lnTo>
                    <a:pt x="1" y="667"/>
                  </a:lnTo>
                  <a:lnTo>
                    <a:pt x="1" y="534"/>
                  </a:lnTo>
                  <a:lnTo>
                    <a:pt x="3070" y="0"/>
                  </a:lnTo>
                  <a:cubicBezTo>
                    <a:pt x="3070" y="34"/>
                    <a:pt x="3070" y="67"/>
                    <a:pt x="3070"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2" name="Google Shape;272;p7"/>
          <p:cNvGrpSpPr/>
          <p:nvPr/>
        </p:nvGrpSpPr>
        <p:grpSpPr>
          <a:xfrm flipH="1">
            <a:off x="-252404" y="4241501"/>
            <a:ext cx="590615" cy="938023"/>
            <a:chOff x="1695199" y="2889882"/>
            <a:chExt cx="291015" cy="462171"/>
          </a:xfrm>
        </p:grpSpPr>
        <p:sp>
          <p:nvSpPr>
            <p:cNvPr id="273" name="Google Shape;273;p7"/>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7"/>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7"/>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7"/>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7"/>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 name="Google Shape;278;p7"/>
          <p:cNvGrpSpPr/>
          <p:nvPr/>
        </p:nvGrpSpPr>
        <p:grpSpPr>
          <a:xfrm rot="10800000">
            <a:off x="-252404" y="1"/>
            <a:ext cx="590615" cy="938023"/>
            <a:chOff x="1695199" y="2889882"/>
            <a:chExt cx="291015" cy="462171"/>
          </a:xfrm>
        </p:grpSpPr>
        <p:sp>
          <p:nvSpPr>
            <p:cNvPr id="279" name="Google Shape;279;p7"/>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7"/>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7"/>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7"/>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7"/>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84" name="Shape 284"/>
        <p:cNvGrpSpPr/>
        <p:nvPr/>
      </p:nvGrpSpPr>
      <p:grpSpPr>
        <a:xfrm>
          <a:off x="0" y="0"/>
          <a:ext cx="0" cy="0"/>
          <a:chOff x="0" y="0"/>
          <a:chExt cx="0" cy="0"/>
        </a:xfrm>
      </p:grpSpPr>
      <p:sp>
        <p:nvSpPr>
          <p:cNvPr id="285" name="Google Shape;285;p8"/>
          <p:cNvSpPr txBox="1"/>
          <p:nvPr>
            <p:ph type="title"/>
          </p:nvPr>
        </p:nvSpPr>
        <p:spPr>
          <a:xfrm>
            <a:off x="1316975" y="2852263"/>
            <a:ext cx="6787500" cy="9474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86" name="Google Shape;286;p8"/>
          <p:cNvSpPr txBox="1"/>
          <p:nvPr>
            <p:ph idx="1" type="subTitle"/>
          </p:nvPr>
        </p:nvSpPr>
        <p:spPr>
          <a:xfrm>
            <a:off x="1315775" y="3799663"/>
            <a:ext cx="6787500" cy="396900"/>
          </a:xfrm>
          <a:prstGeom prst="rect">
            <a:avLst/>
          </a:prstGeom>
        </p:spPr>
        <p:txBody>
          <a:bodyPr anchorCtr="0" anchor="ctr" bIns="91425" lIns="91425" spcFirstLastPara="1" rIns="91425" wrap="square" tIns="91425">
            <a:noAutofit/>
          </a:bodyPr>
          <a:lstStyle>
            <a:lvl1pPr lvl="0" algn="ctr">
              <a:spcBef>
                <a:spcPts val="0"/>
              </a:spcBef>
              <a:spcAft>
                <a:spcPts val="0"/>
              </a:spcAft>
              <a:buSzPts val="1600"/>
              <a:buNone/>
              <a:defRPr/>
            </a:lvl1pPr>
            <a:lvl2pPr lvl="1">
              <a:spcBef>
                <a:spcPts val="1600"/>
              </a:spcBef>
              <a:spcAft>
                <a:spcPts val="0"/>
              </a:spcAft>
              <a:buSzPts val="1600"/>
              <a:buNone/>
              <a:defRPr/>
            </a:lvl2pPr>
            <a:lvl3pPr lvl="2">
              <a:spcBef>
                <a:spcPts val="1600"/>
              </a:spcBef>
              <a:spcAft>
                <a:spcPts val="0"/>
              </a:spcAft>
              <a:buSzPts val="1600"/>
              <a:buNone/>
              <a:defRPr/>
            </a:lvl3pPr>
            <a:lvl4pPr lvl="3">
              <a:spcBef>
                <a:spcPts val="1600"/>
              </a:spcBef>
              <a:spcAft>
                <a:spcPts val="0"/>
              </a:spcAft>
              <a:buSzPts val="1600"/>
              <a:buNone/>
              <a:defRPr/>
            </a:lvl4pPr>
            <a:lvl5pPr lvl="4">
              <a:spcBef>
                <a:spcPts val="1600"/>
              </a:spcBef>
              <a:spcAft>
                <a:spcPts val="0"/>
              </a:spcAft>
              <a:buSzPts val="1600"/>
              <a:buNone/>
              <a:defRPr/>
            </a:lvl5pPr>
            <a:lvl6pPr lvl="5">
              <a:spcBef>
                <a:spcPts val="1600"/>
              </a:spcBef>
              <a:spcAft>
                <a:spcPts val="0"/>
              </a:spcAft>
              <a:buSzPts val="1600"/>
              <a:buNone/>
              <a:defRPr/>
            </a:lvl6pPr>
            <a:lvl7pPr lvl="6">
              <a:spcBef>
                <a:spcPts val="1600"/>
              </a:spcBef>
              <a:spcAft>
                <a:spcPts val="0"/>
              </a:spcAft>
              <a:buSzPts val="1600"/>
              <a:buNone/>
              <a:defRPr/>
            </a:lvl7pPr>
            <a:lvl8pPr lvl="7">
              <a:spcBef>
                <a:spcPts val="1600"/>
              </a:spcBef>
              <a:spcAft>
                <a:spcPts val="0"/>
              </a:spcAft>
              <a:buSzPts val="1600"/>
              <a:buNone/>
              <a:defRPr/>
            </a:lvl8pPr>
            <a:lvl9pPr lvl="8">
              <a:spcBef>
                <a:spcPts val="1600"/>
              </a:spcBef>
              <a:spcAft>
                <a:spcPts val="1600"/>
              </a:spcAft>
              <a:buSzPts val="1600"/>
              <a:buNone/>
              <a:defRPr/>
            </a:lvl9pPr>
          </a:lstStyle>
          <a:p/>
        </p:txBody>
      </p:sp>
      <p:grpSp>
        <p:nvGrpSpPr>
          <p:cNvPr id="287" name="Google Shape;287;p8"/>
          <p:cNvGrpSpPr/>
          <p:nvPr/>
        </p:nvGrpSpPr>
        <p:grpSpPr>
          <a:xfrm flipH="1" rot="5179857">
            <a:off x="4462911" y="4209190"/>
            <a:ext cx="495617" cy="1065255"/>
            <a:chOff x="-1286312" y="3413966"/>
            <a:chExt cx="387254" cy="832280"/>
          </a:xfrm>
        </p:grpSpPr>
        <p:sp>
          <p:nvSpPr>
            <p:cNvPr id="288" name="Google Shape;288;p8"/>
            <p:cNvSpPr/>
            <p:nvPr/>
          </p:nvSpPr>
          <p:spPr>
            <a:xfrm rot="3600058">
              <a:off x="-1207262" y="3934638"/>
              <a:ext cx="320628" cy="156417"/>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8"/>
            <p:cNvSpPr/>
            <p:nvPr/>
          </p:nvSpPr>
          <p:spPr>
            <a:xfrm rot="3600058">
              <a:off x="-1219497" y="4032921"/>
              <a:ext cx="245754" cy="113956"/>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8"/>
            <p:cNvSpPr/>
            <p:nvPr/>
          </p:nvSpPr>
          <p:spPr>
            <a:xfrm rot="3600058">
              <a:off x="-1233437" y="4054875"/>
              <a:ext cx="231254" cy="106153"/>
            </a:xfrm>
            <a:custGeom>
              <a:rect b="b" l="l" r="r" t="t"/>
              <a:pathLst>
                <a:path extrusionOk="0" h="3170" w="6906">
                  <a:moveTo>
                    <a:pt x="0" y="0"/>
                  </a:moveTo>
                  <a:cubicBezTo>
                    <a:pt x="2202" y="1268"/>
                    <a:pt x="4403" y="2502"/>
                    <a:pt x="6905" y="3169"/>
                  </a:cubicBezTo>
                  <a:cubicBezTo>
                    <a:pt x="4370" y="2702"/>
                    <a:pt x="2135" y="14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8"/>
            <p:cNvSpPr/>
            <p:nvPr/>
          </p:nvSpPr>
          <p:spPr>
            <a:xfrm rot="3600058">
              <a:off x="-1145760" y="4077877"/>
              <a:ext cx="167597" cy="61448"/>
            </a:xfrm>
            <a:custGeom>
              <a:rect b="b" l="l" r="r" t="t"/>
              <a:pathLst>
                <a:path extrusionOk="0" h="1835" w="5005">
                  <a:moveTo>
                    <a:pt x="5004" y="1835"/>
                  </a:moveTo>
                  <a:cubicBezTo>
                    <a:pt x="3236" y="1501"/>
                    <a:pt x="1468" y="10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8"/>
            <p:cNvSpPr/>
            <p:nvPr/>
          </p:nvSpPr>
          <p:spPr>
            <a:xfrm rot="3600058">
              <a:off x="-1147167" y="3446664"/>
              <a:ext cx="120683" cy="78225"/>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8"/>
            <p:cNvSpPr/>
            <p:nvPr/>
          </p:nvSpPr>
          <p:spPr>
            <a:xfrm rot="3600058">
              <a:off x="-1137537" y="3692013"/>
              <a:ext cx="139637" cy="82679"/>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8"/>
            <p:cNvSpPr/>
            <p:nvPr/>
          </p:nvSpPr>
          <p:spPr>
            <a:xfrm rot="3600151">
              <a:off x="-1232523" y="3768049"/>
              <a:ext cx="63913" cy="37824"/>
            </a:xfrm>
            <a:custGeom>
              <a:rect b="b" l="l" r="r" t="t"/>
              <a:pathLst>
                <a:path extrusionOk="0" h="2369" w="4003">
                  <a:moveTo>
                    <a:pt x="67" y="1"/>
                  </a:moveTo>
                  <a:lnTo>
                    <a:pt x="4003" y="2236"/>
                  </a:lnTo>
                  <a:lnTo>
                    <a:pt x="3936" y="23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8"/>
            <p:cNvSpPr/>
            <p:nvPr/>
          </p:nvSpPr>
          <p:spPr>
            <a:xfrm rot="3600058">
              <a:off x="-1207110" y="4020822"/>
              <a:ext cx="112848" cy="62587"/>
            </a:xfrm>
            <a:custGeom>
              <a:rect b="b" l="l" r="r" t="t"/>
              <a:pathLst>
                <a:path extrusionOk="0" h="1869" w="3370">
                  <a:moveTo>
                    <a:pt x="3303" y="1869"/>
                  </a:moveTo>
                  <a:lnTo>
                    <a:pt x="0" y="134"/>
                  </a:lnTo>
                  <a:cubicBezTo>
                    <a:pt x="34" y="101"/>
                    <a:pt x="67" y="34"/>
                    <a:pt x="100" y="1"/>
                  </a:cubicBezTo>
                  <a:lnTo>
                    <a:pt x="3369" y="1735"/>
                  </a:lnTo>
                  <a:cubicBezTo>
                    <a:pt x="3336" y="1768"/>
                    <a:pt x="3336" y="1835"/>
                    <a:pt x="3303" y="1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8"/>
            <p:cNvSpPr/>
            <p:nvPr/>
          </p:nvSpPr>
          <p:spPr>
            <a:xfrm rot="3600058">
              <a:off x="-1138673" y="4043176"/>
              <a:ext cx="97210" cy="53646"/>
            </a:xfrm>
            <a:custGeom>
              <a:rect b="b" l="l" r="r" t="t"/>
              <a:pathLst>
                <a:path extrusionOk="0" h="1602" w="2903">
                  <a:moveTo>
                    <a:pt x="2803" y="1601"/>
                  </a:moveTo>
                  <a:lnTo>
                    <a:pt x="1" y="133"/>
                  </a:lnTo>
                  <a:lnTo>
                    <a:pt x="67" y="0"/>
                  </a:lnTo>
                  <a:lnTo>
                    <a:pt x="2903" y="1434"/>
                  </a:lnTo>
                  <a:cubicBezTo>
                    <a:pt x="2869" y="1468"/>
                    <a:pt x="2836" y="1534"/>
                    <a:pt x="2803" y="1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8"/>
            <p:cNvSpPr/>
            <p:nvPr/>
          </p:nvSpPr>
          <p:spPr>
            <a:xfrm rot="3600058">
              <a:off x="-1189782" y="4163039"/>
              <a:ext cx="105046" cy="50297"/>
            </a:xfrm>
            <a:custGeom>
              <a:rect b="b" l="l" r="r" t="t"/>
              <a:pathLst>
                <a:path extrusionOk="0" h="1502" w="3137">
                  <a:moveTo>
                    <a:pt x="3069" y="1502"/>
                  </a:moveTo>
                  <a:lnTo>
                    <a:pt x="0" y="134"/>
                  </a:lnTo>
                  <a:cubicBezTo>
                    <a:pt x="0" y="101"/>
                    <a:pt x="34" y="34"/>
                    <a:pt x="67" y="1"/>
                  </a:cubicBezTo>
                  <a:lnTo>
                    <a:pt x="3136" y="1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8"/>
            <p:cNvSpPr/>
            <p:nvPr/>
          </p:nvSpPr>
          <p:spPr>
            <a:xfrm rot="3600058">
              <a:off x="-1290185" y="3537992"/>
              <a:ext cx="354114" cy="195497"/>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8"/>
            <p:cNvSpPr/>
            <p:nvPr/>
          </p:nvSpPr>
          <p:spPr>
            <a:xfrm rot="3600058">
              <a:off x="-1269961" y="3609724"/>
              <a:ext cx="263669" cy="1441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0" name="Google Shape;300;p8"/>
          <p:cNvGrpSpPr/>
          <p:nvPr/>
        </p:nvGrpSpPr>
        <p:grpSpPr>
          <a:xfrm>
            <a:off x="2209587" y="1637197"/>
            <a:ext cx="400177" cy="508627"/>
            <a:chOff x="1103057" y="3871091"/>
            <a:chExt cx="146077" cy="185651"/>
          </a:xfrm>
        </p:grpSpPr>
        <p:sp>
          <p:nvSpPr>
            <p:cNvPr id="301" name="Google Shape;301;p8"/>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8"/>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8"/>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 name="Google Shape;304;p8"/>
          <p:cNvGrpSpPr/>
          <p:nvPr/>
        </p:nvGrpSpPr>
        <p:grpSpPr>
          <a:xfrm flipH="1">
            <a:off x="6524412" y="941872"/>
            <a:ext cx="400177" cy="508627"/>
            <a:chOff x="1103057" y="3871091"/>
            <a:chExt cx="146077" cy="185651"/>
          </a:xfrm>
        </p:grpSpPr>
        <p:sp>
          <p:nvSpPr>
            <p:cNvPr id="305" name="Google Shape;305;p8"/>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8"/>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8"/>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8" name="Shape 308"/>
        <p:cNvGrpSpPr/>
        <p:nvPr/>
      </p:nvGrpSpPr>
      <p:grpSpPr>
        <a:xfrm>
          <a:off x="0" y="0"/>
          <a:ext cx="0" cy="0"/>
          <a:chOff x="0" y="0"/>
          <a:chExt cx="0" cy="0"/>
        </a:xfrm>
      </p:grpSpPr>
      <p:sp>
        <p:nvSpPr>
          <p:cNvPr id="309" name="Google Shape;309;p9"/>
          <p:cNvSpPr txBox="1"/>
          <p:nvPr>
            <p:ph type="title"/>
          </p:nvPr>
        </p:nvSpPr>
        <p:spPr>
          <a:xfrm flipH="1">
            <a:off x="5513950" y="1123250"/>
            <a:ext cx="2698200" cy="2178000"/>
          </a:xfrm>
          <a:prstGeom prst="rect">
            <a:avLst/>
          </a:prstGeom>
        </p:spPr>
        <p:txBody>
          <a:bodyPr anchorCtr="0" anchor="ctr" bIns="91425" lIns="91425" spcFirstLastPara="1" rIns="91425" wrap="square" tIns="91425">
            <a:noAutofit/>
          </a:bodyPr>
          <a:lstStyle>
            <a:lvl1pPr lvl="0" algn="l">
              <a:spcBef>
                <a:spcPts val="0"/>
              </a:spcBef>
              <a:spcAft>
                <a:spcPts val="0"/>
              </a:spcAft>
              <a:buSzPts val="4200"/>
              <a:buNone/>
              <a:defRPr sz="36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10" name="Google Shape;310;p9"/>
          <p:cNvSpPr txBox="1"/>
          <p:nvPr>
            <p:ph idx="1" type="subTitle"/>
          </p:nvPr>
        </p:nvSpPr>
        <p:spPr>
          <a:xfrm flipH="1">
            <a:off x="5513950" y="3544025"/>
            <a:ext cx="2698200" cy="930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grpSp>
        <p:nvGrpSpPr>
          <p:cNvPr id="311" name="Google Shape;311;p9"/>
          <p:cNvGrpSpPr/>
          <p:nvPr/>
        </p:nvGrpSpPr>
        <p:grpSpPr>
          <a:xfrm flipH="1" rot="-5400000">
            <a:off x="8358496" y="-360292"/>
            <a:ext cx="562962" cy="1008040"/>
            <a:chOff x="1776996" y="3373751"/>
            <a:chExt cx="461823" cy="661444"/>
          </a:xfrm>
        </p:grpSpPr>
        <p:sp>
          <p:nvSpPr>
            <p:cNvPr id="312" name="Google Shape;312;p9"/>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9"/>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9"/>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9"/>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9"/>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9"/>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9"/>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9"/>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9"/>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9"/>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9"/>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9"/>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9"/>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9"/>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9"/>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9"/>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8" name="Google Shape;328;p9"/>
          <p:cNvGrpSpPr/>
          <p:nvPr/>
        </p:nvGrpSpPr>
        <p:grpSpPr>
          <a:xfrm rot="-5400000">
            <a:off x="8358496" y="4494558"/>
            <a:ext cx="562962" cy="1008040"/>
            <a:chOff x="1776996" y="3373751"/>
            <a:chExt cx="461823" cy="661444"/>
          </a:xfrm>
        </p:grpSpPr>
        <p:sp>
          <p:nvSpPr>
            <p:cNvPr id="329" name="Google Shape;329;p9"/>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9"/>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9"/>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9"/>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9"/>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9"/>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9"/>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9"/>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9"/>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9"/>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9"/>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9"/>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9"/>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9"/>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9"/>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9"/>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45" name="Shape 345"/>
        <p:cNvGrpSpPr/>
        <p:nvPr/>
      </p:nvGrpSpPr>
      <p:grpSpPr>
        <a:xfrm>
          <a:off x="0" y="0"/>
          <a:ext cx="0" cy="0"/>
          <a:chOff x="0" y="0"/>
          <a:chExt cx="0" cy="0"/>
        </a:xfrm>
      </p:grpSpPr>
      <p:grpSp>
        <p:nvGrpSpPr>
          <p:cNvPr id="346" name="Google Shape;346;p10"/>
          <p:cNvGrpSpPr/>
          <p:nvPr/>
        </p:nvGrpSpPr>
        <p:grpSpPr>
          <a:xfrm>
            <a:off x="587085" y="3408464"/>
            <a:ext cx="3843821" cy="1200104"/>
            <a:chOff x="1302272" y="2010015"/>
            <a:chExt cx="2604038" cy="660850"/>
          </a:xfrm>
        </p:grpSpPr>
        <p:sp>
          <p:nvSpPr>
            <p:cNvPr id="347" name="Google Shape;347;p10"/>
            <p:cNvSpPr/>
            <p:nvPr/>
          </p:nvSpPr>
          <p:spPr>
            <a:xfrm>
              <a:off x="1302272" y="2010015"/>
              <a:ext cx="2604038" cy="660850"/>
            </a:xfrm>
            <a:custGeom>
              <a:rect b="b" l="l" r="r" t="t"/>
              <a:pathLst>
                <a:path extrusionOk="0" h="26434" w="30708">
                  <a:moveTo>
                    <a:pt x="30708" y="26434"/>
                  </a:moveTo>
                  <a:lnTo>
                    <a:pt x="0" y="26434"/>
                  </a:lnTo>
                  <a:lnTo>
                    <a:pt x="418" y="1"/>
                  </a:lnTo>
                  <a:lnTo>
                    <a:pt x="30248" y="0"/>
                  </a:lnTo>
                  <a:close/>
                </a:path>
              </a:pathLst>
            </a:custGeom>
            <a:solidFill>
              <a:schemeClr val="lt2"/>
            </a:solidFill>
            <a:ln>
              <a:noFill/>
            </a:ln>
          </p:spPr>
        </p:sp>
        <p:sp>
          <p:nvSpPr>
            <p:cNvPr id="348" name="Google Shape;348;p10"/>
            <p:cNvSpPr/>
            <p:nvPr/>
          </p:nvSpPr>
          <p:spPr>
            <a:xfrm>
              <a:off x="1357326" y="2063366"/>
              <a:ext cx="2497250" cy="576100"/>
            </a:xfrm>
            <a:custGeom>
              <a:rect b="b" l="l" r="r" t="t"/>
              <a:pathLst>
                <a:path extrusionOk="0" h="23044" w="99890">
                  <a:moveTo>
                    <a:pt x="99890" y="22834"/>
                  </a:moveTo>
                  <a:lnTo>
                    <a:pt x="0" y="23044"/>
                  </a:lnTo>
                  <a:lnTo>
                    <a:pt x="1232" y="0"/>
                  </a:lnTo>
                  <a:lnTo>
                    <a:pt x="98493" y="180"/>
                  </a:lnTo>
                  <a:close/>
                </a:path>
              </a:pathLst>
            </a:custGeom>
            <a:noFill/>
            <a:ln cap="flat" cmpd="sng" w="19050">
              <a:solidFill>
                <a:schemeClr val="dk1"/>
              </a:solidFill>
              <a:prstDash val="solid"/>
              <a:round/>
              <a:headEnd len="med" w="med" type="none"/>
              <a:tailEnd len="med" w="med" type="none"/>
            </a:ln>
          </p:spPr>
        </p:sp>
      </p:grpSp>
      <p:sp>
        <p:nvSpPr>
          <p:cNvPr id="349" name="Google Shape;349;p10"/>
          <p:cNvSpPr txBox="1"/>
          <p:nvPr>
            <p:ph type="title"/>
          </p:nvPr>
        </p:nvSpPr>
        <p:spPr>
          <a:xfrm>
            <a:off x="808475" y="3465675"/>
            <a:ext cx="3409500" cy="9843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None/>
              <a:defRPr sz="3000"/>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50" name="Shape 350"/>
        <p:cNvGrpSpPr/>
        <p:nvPr/>
      </p:nvGrpSpPr>
      <p:grpSpPr>
        <a:xfrm>
          <a:off x="0" y="0"/>
          <a:ext cx="0" cy="0"/>
          <a:chOff x="0" y="0"/>
          <a:chExt cx="0" cy="0"/>
        </a:xfrm>
      </p:grpSpPr>
      <p:sp>
        <p:nvSpPr>
          <p:cNvPr id="351" name="Google Shape;351;p11"/>
          <p:cNvSpPr/>
          <p:nvPr/>
        </p:nvSpPr>
        <p:spPr>
          <a:xfrm>
            <a:off x="1476500" y="1538275"/>
            <a:ext cx="6191250" cy="2066925"/>
          </a:xfrm>
          <a:custGeom>
            <a:rect b="b" l="l" r="r" t="t"/>
            <a:pathLst>
              <a:path extrusionOk="0" h="82677" w="247650">
                <a:moveTo>
                  <a:pt x="762" y="5715"/>
                </a:moveTo>
                <a:lnTo>
                  <a:pt x="0" y="82677"/>
                </a:lnTo>
                <a:lnTo>
                  <a:pt x="246126" y="80010"/>
                </a:lnTo>
                <a:lnTo>
                  <a:pt x="247650" y="0"/>
                </a:lnTo>
                <a:close/>
              </a:path>
            </a:pathLst>
          </a:custGeom>
          <a:solidFill>
            <a:schemeClr val="dk1"/>
          </a:solidFill>
          <a:ln>
            <a:noFill/>
          </a:ln>
        </p:spPr>
      </p:sp>
      <p:sp>
        <p:nvSpPr>
          <p:cNvPr id="352" name="Google Shape;352;p11"/>
          <p:cNvSpPr/>
          <p:nvPr/>
        </p:nvSpPr>
        <p:spPr>
          <a:xfrm>
            <a:off x="1409825" y="1490650"/>
            <a:ext cx="6324350" cy="2162200"/>
          </a:xfrm>
          <a:custGeom>
            <a:rect b="b" l="l" r="r" t="t"/>
            <a:pathLst>
              <a:path extrusionOk="0" h="86488" w="252974">
                <a:moveTo>
                  <a:pt x="1964" y="4573"/>
                </a:moveTo>
                <a:lnTo>
                  <a:pt x="0" y="86488"/>
                </a:lnTo>
                <a:lnTo>
                  <a:pt x="251900" y="85726"/>
                </a:lnTo>
                <a:lnTo>
                  <a:pt x="252974" y="0"/>
                </a:lnTo>
                <a:close/>
              </a:path>
            </a:pathLst>
          </a:custGeom>
          <a:noFill/>
          <a:ln cap="flat" cmpd="sng" w="19050">
            <a:solidFill>
              <a:schemeClr val="dk2"/>
            </a:solidFill>
            <a:prstDash val="solid"/>
            <a:round/>
            <a:headEnd len="med" w="med" type="none"/>
            <a:tailEnd len="med" w="med" type="none"/>
          </a:ln>
        </p:spPr>
      </p:sp>
      <p:grpSp>
        <p:nvGrpSpPr>
          <p:cNvPr id="353" name="Google Shape;353;p11"/>
          <p:cNvGrpSpPr/>
          <p:nvPr/>
        </p:nvGrpSpPr>
        <p:grpSpPr>
          <a:xfrm>
            <a:off x="146955" y="221411"/>
            <a:ext cx="939993" cy="644748"/>
            <a:chOff x="146955" y="221411"/>
            <a:chExt cx="939993" cy="644748"/>
          </a:xfrm>
        </p:grpSpPr>
        <p:sp>
          <p:nvSpPr>
            <p:cNvPr id="354" name="Google Shape;354;p11"/>
            <p:cNvSpPr/>
            <p:nvPr/>
          </p:nvSpPr>
          <p:spPr>
            <a:xfrm rot="168903">
              <a:off x="150309" y="5840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1"/>
            <p:cNvSpPr/>
            <p:nvPr/>
          </p:nvSpPr>
          <p:spPr>
            <a:xfrm rot="168903">
              <a:off x="598524" y="7668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1"/>
            <p:cNvSpPr/>
            <p:nvPr/>
          </p:nvSpPr>
          <p:spPr>
            <a:xfrm rot="168903">
              <a:off x="594160" y="7566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1"/>
            <p:cNvSpPr/>
            <p:nvPr/>
          </p:nvSpPr>
          <p:spPr>
            <a:xfrm rot="168903">
              <a:off x="148755" y="5793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1"/>
            <p:cNvSpPr/>
            <p:nvPr/>
          </p:nvSpPr>
          <p:spPr>
            <a:xfrm rot="168903">
              <a:off x="618380" y="7983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1"/>
            <p:cNvSpPr/>
            <p:nvPr/>
          </p:nvSpPr>
          <p:spPr>
            <a:xfrm rot="168903">
              <a:off x="173064" y="6158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1"/>
            <p:cNvSpPr/>
            <p:nvPr/>
          </p:nvSpPr>
          <p:spPr>
            <a:xfrm rot="168903">
              <a:off x="1059697" y="221931"/>
              <a:ext cx="24235" cy="123424"/>
            </a:xfrm>
            <a:custGeom>
              <a:rect b="b" l="l" r="r" t="t"/>
              <a:pathLst>
                <a:path extrusionOk="0" h="5271" w="1035">
                  <a:moveTo>
                    <a:pt x="200" y="0"/>
                  </a:moveTo>
                  <a:lnTo>
                    <a:pt x="1034" y="5271"/>
                  </a:lnTo>
                  <a:lnTo>
                    <a:pt x="834" y="5271"/>
                  </a:lnTo>
                  <a:cubicBezTo>
                    <a:pt x="567" y="3536"/>
                    <a:pt x="267" y="17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1"/>
            <p:cNvSpPr/>
            <p:nvPr/>
          </p:nvSpPr>
          <p:spPr>
            <a:xfrm rot="168903">
              <a:off x="1020368" y="224494"/>
              <a:ext cx="16414" cy="127335"/>
            </a:xfrm>
            <a:custGeom>
              <a:rect b="b" l="l" r="r" t="t"/>
              <a:pathLst>
                <a:path extrusionOk="0" h="5438" w="701">
                  <a:moveTo>
                    <a:pt x="200" y="1"/>
                  </a:moveTo>
                  <a:lnTo>
                    <a:pt x="701" y="5438"/>
                  </a:lnTo>
                  <a:lnTo>
                    <a:pt x="534" y="5438"/>
                  </a:lnTo>
                  <a:cubicBezTo>
                    <a:pt x="334" y="3636"/>
                    <a:pt x="167" y="1802"/>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1"/>
            <p:cNvSpPr/>
            <p:nvPr/>
          </p:nvSpPr>
          <p:spPr>
            <a:xfrm rot="168903">
              <a:off x="1043176" y="234901"/>
              <a:ext cx="13300" cy="100781"/>
            </a:xfrm>
            <a:custGeom>
              <a:rect b="b" l="l" r="r" t="t"/>
              <a:pathLst>
                <a:path extrusionOk="0" h="4304" w="568">
                  <a:moveTo>
                    <a:pt x="367" y="4304"/>
                  </a:moveTo>
                  <a:lnTo>
                    <a:pt x="1" y="1"/>
                  </a:lnTo>
                  <a:lnTo>
                    <a:pt x="201" y="1"/>
                  </a:lnTo>
                  <a:cubicBezTo>
                    <a:pt x="301" y="1435"/>
                    <a:pt x="434" y="2870"/>
                    <a:pt x="568" y="430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 name="Google Shape;363;p11"/>
          <p:cNvGrpSpPr/>
          <p:nvPr/>
        </p:nvGrpSpPr>
        <p:grpSpPr>
          <a:xfrm rot="141325">
            <a:off x="1063942" y="2578344"/>
            <a:ext cx="555415" cy="1063534"/>
            <a:chOff x="1094684" y="3178172"/>
            <a:chExt cx="555390" cy="1063486"/>
          </a:xfrm>
        </p:grpSpPr>
        <p:sp>
          <p:nvSpPr>
            <p:cNvPr id="364" name="Google Shape;364;p11"/>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1"/>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1"/>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1"/>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1"/>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1"/>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1"/>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1"/>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1"/>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1"/>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1"/>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1"/>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1"/>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1"/>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1"/>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1"/>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1"/>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1"/>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1"/>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 name="Google Shape;383;p11"/>
          <p:cNvGrpSpPr/>
          <p:nvPr/>
        </p:nvGrpSpPr>
        <p:grpSpPr>
          <a:xfrm rot="5400000">
            <a:off x="6904009" y="906347"/>
            <a:ext cx="555390" cy="1063486"/>
            <a:chOff x="1094684" y="3178172"/>
            <a:chExt cx="555390" cy="1063486"/>
          </a:xfrm>
        </p:grpSpPr>
        <p:sp>
          <p:nvSpPr>
            <p:cNvPr id="384" name="Google Shape;384;p11"/>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1"/>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1"/>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1"/>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1"/>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1"/>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1"/>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1"/>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1"/>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1"/>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1"/>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1"/>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1"/>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1"/>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1"/>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1"/>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1"/>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1"/>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1"/>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 name="Google Shape;403;p11"/>
          <p:cNvGrpSpPr/>
          <p:nvPr/>
        </p:nvGrpSpPr>
        <p:grpSpPr>
          <a:xfrm rot="341349">
            <a:off x="4432410" y="3595712"/>
            <a:ext cx="1326181" cy="399837"/>
            <a:chOff x="4446540" y="74475"/>
            <a:chExt cx="1133329" cy="341664"/>
          </a:xfrm>
        </p:grpSpPr>
        <p:sp>
          <p:nvSpPr>
            <p:cNvPr id="404" name="Google Shape;404;p11"/>
            <p:cNvSpPr/>
            <p:nvPr/>
          </p:nvSpPr>
          <p:spPr>
            <a:xfrm rot="9327536">
              <a:off x="4453586" y="317600"/>
              <a:ext cx="159246" cy="68564"/>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1"/>
            <p:cNvSpPr/>
            <p:nvPr/>
          </p:nvSpPr>
          <p:spPr>
            <a:xfrm rot="9327536">
              <a:off x="4915518" y="288116"/>
              <a:ext cx="103962" cy="58245"/>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1"/>
            <p:cNvSpPr/>
            <p:nvPr/>
          </p:nvSpPr>
          <p:spPr>
            <a:xfrm rot="9327536">
              <a:off x="4631199" y="280137"/>
              <a:ext cx="103940" cy="56787"/>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1"/>
            <p:cNvSpPr/>
            <p:nvPr/>
          </p:nvSpPr>
          <p:spPr>
            <a:xfrm rot="9327536">
              <a:off x="5118940" y="286188"/>
              <a:ext cx="128268" cy="60477"/>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1"/>
            <p:cNvSpPr/>
            <p:nvPr/>
          </p:nvSpPr>
          <p:spPr>
            <a:xfrm rot="9327536">
              <a:off x="5113117" y="240892"/>
              <a:ext cx="140045" cy="62687"/>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1"/>
            <p:cNvSpPr/>
            <p:nvPr/>
          </p:nvSpPr>
          <p:spPr>
            <a:xfrm rot="9327536">
              <a:off x="4836879" y="324592"/>
              <a:ext cx="112778" cy="6120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1"/>
            <p:cNvSpPr/>
            <p:nvPr/>
          </p:nvSpPr>
          <p:spPr>
            <a:xfrm rot="9327536">
              <a:off x="5167762" y="273041"/>
              <a:ext cx="90682" cy="39088"/>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1"/>
            <p:cNvSpPr/>
            <p:nvPr/>
          </p:nvSpPr>
          <p:spPr>
            <a:xfrm rot="9327536">
              <a:off x="5097611" y="309241"/>
              <a:ext cx="133416" cy="58245"/>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1"/>
            <p:cNvSpPr/>
            <p:nvPr/>
          </p:nvSpPr>
          <p:spPr>
            <a:xfrm rot="9327536">
              <a:off x="5019697" y="268511"/>
              <a:ext cx="92892" cy="48678"/>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1"/>
            <p:cNvSpPr/>
            <p:nvPr/>
          </p:nvSpPr>
          <p:spPr>
            <a:xfrm rot="9327536">
              <a:off x="5288614" y="204723"/>
              <a:ext cx="69293" cy="35398"/>
            </a:xfrm>
            <a:custGeom>
              <a:rect b="b" l="l" r="r" t="t"/>
              <a:pathLst>
                <a:path extrusionOk="0" h="1602" w="3136">
                  <a:moveTo>
                    <a:pt x="67" y="0"/>
                  </a:moveTo>
                  <a:lnTo>
                    <a:pt x="3136" y="1368"/>
                  </a:lnTo>
                  <a:cubicBezTo>
                    <a:pt x="2836" y="1601"/>
                    <a:pt x="401" y="534"/>
                    <a:pt x="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1"/>
            <p:cNvSpPr/>
            <p:nvPr/>
          </p:nvSpPr>
          <p:spPr>
            <a:xfrm rot="9327536">
              <a:off x="5153778" y="213570"/>
              <a:ext cx="88473" cy="40568"/>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1"/>
            <p:cNvSpPr/>
            <p:nvPr/>
          </p:nvSpPr>
          <p:spPr>
            <a:xfrm rot="9327536">
              <a:off x="5251466" y="231976"/>
              <a:ext cx="81844" cy="39088"/>
            </a:xfrm>
            <a:custGeom>
              <a:rect b="b" l="l" r="r" t="t"/>
              <a:pathLst>
                <a:path extrusionOk="0" h="1769" w="3704">
                  <a:moveTo>
                    <a:pt x="3603" y="1768"/>
                  </a:moveTo>
                  <a:lnTo>
                    <a:pt x="1" y="167"/>
                  </a:lnTo>
                  <a:lnTo>
                    <a:pt x="68" y="1"/>
                  </a:lnTo>
                  <a:lnTo>
                    <a:pt x="3703" y="16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1"/>
            <p:cNvSpPr/>
            <p:nvPr/>
          </p:nvSpPr>
          <p:spPr>
            <a:xfrm rot="9327536">
              <a:off x="4687208" y="321349"/>
              <a:ext cx="81844" cy="43507"/>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1"/>
            <p:cNvSpPr/>
            <p:nvPr/>
          </p:nvSpPr>
          <p:spPr>
            <a:xfrm rot="9327536">
              <a:off x="4695460" y="258751"/>
              <a:ext cx="76673" cy="42778"/>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1"/>
            <p:cNvSpPr/>
            <p:nvPr/>
          </p:nvSpPr>
          <p:spPr>
            <a:xfrm rot="9327536">
              <a:off x="4944007" y="216859"/>
              <a:ext cx="89202" cy="41298"/>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1"/>
            <p:cNvSpPr/>
            <p:nvPr/>
          </p:nvSpPr>
          <p:spPr>
            <a:xfrm rot="9327536">
              <a:off x="4808815" y="264040"/>
              <a:ext cx="54555" cy="29520"/>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1"/>
            <p:cNvSpPr/>
            <p:nvPr/>
          </p:nvSpPr>
          <p:spPr>
            <a:xfrm rot="9327536">
              <a:off x="5040324" y="311391"/>
              <a:ext cx="58245" cy="28769"/>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1"/>
            <p:cNvSpPr/>
            <p:nvPr/>
          </p:nvSpPr>
          <p:spPr>
            <a:xfrm rot="9327536">
              <a:off x="4914549" y="260133"/>
              <a:ext cx="62687" cy="30227"/>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1"/>
            <p:cNvSpPr/>
            <p:nvPr/>
          </p:nvSpPr>
          <p:spPr>
            <a:xfrm rot="9327536">
              <a:off x="4581278" y="272742"/>
              <a:ext cx="71525" cy="33940"/>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1"/>
            <p:cNvSpPr/>
            <p:nvPr/>
          </p:nvSpPr>
          <p:spPr>
            <a:xfrm rot="9327536">
              <a:off x="5156036" y="138658"/>
              <a:ext cx="117949" cy="58974"/>
            </a:xfrm>
            <a:custGeom>
              <a:rect b="b" l="l" r="r" t="t"/>
              <a:pathLst>
                <a:path extrusionOk="0" h="2669" w="5338">
                  <a:moveTo>
                    <a:pt x="5237" y="2669"/>
                  </a:moveTo>
                  <a:cubicBezTo>
                    <a:pt x="3436" y="1968"/>
                    <a:pt x="1668" y="1134"/>
                    <a:pt x="0" y="200"/>
                  </a:cubicBezTo>
                  <a:cubicBezTo>
                    <a:pt x="34" y="133"/>
                    <a:pt x="67" y="67"/>
                    <a:pt x="67" y="0"/>
                  </a:cubicBezTo>
                  <a:lnTo>
                    <a:pt x="5338" y="2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1"/>
            <p:cNvSpPr/>
            <p:nvPr/>
          </p:nvSpPr>
          <p:spPr>
            <a:xfrm rot="9327536">
              <a:off x="5232348" y="103349"/>
              <a:ext cx="155556" cy="75944"/>
            </a:xfrm>
            <a:custGeom>
              <a:rect b="b" l="l" r="r" t="t"/>
              <a:pathLst>
                <a:path extrusionOk="0" h="3437" w="7040">
                  <a:moveTo>
                    <a:pt x="6973" y="3436"/>
                  </a:moveTo>
                  <a:lnTo>
                    <a:pt x="1" y="34"/>
                  </a:lnTo>
                  <a:cubicBezTo>
                    <a:pt x="501" y="1"/>
                    <a:pt x="6439" y="2803"/>
                    <a:pt x="7039" y="33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1"/>
            <p:cNvSpPr/>
            <p:nvPr/>
          </p:nvSpPr>
          <p:spPr>
            <a:xfrm rot="9327536">
              <a:off x="5417566" y="122279"/>
              <a:ext cx="109110" cy="53826"/>
            </a:xfrm>
            <a:custGeom>
              <a:rect b="b" l="l" r="r" t="t"/>
              <a:pathLst>
                <a:path extrusionOk="0" h="2436" w="4938">
                  <a:moveTo>
                    <a:pt x="100" y="1"/>
                  </a:moveTo>
                  <a:lnTo>
                    <a:pt x="4937" y="2202"/>
                  </a:lnTo>
                  <a:cubicBezTo>
                    <a:pt x="4904" y="2269"/>
                    <a:pt x="4871" y="2369"/>
                    <a:pt x="4837" y="2436"/>
                  </a:cubicBezTo>
                  <a:lnTo>
                    <a:pt x="0" y="234"/>
                  </a:lnTo>
                  <a:cubicBezTo>
                    <a:pt x="34"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1"/>
            <p:cNvSpPr/>
            <p:nvPr/>
          </p:nvSpPr>
          <p:spPr>
            <a:xfrm rot="9327536">
              <a:off x="5411589" y="103311"/>
              <a:ext cx="101001" cy="53097"/>
            </a:xfrm>
            <a:custGeom>
              <a:rect b="b" l="l" r="r" t="t"/>
              <a:pathLst>
                <a:path extrusionOk="0" h="2403" w="4571">
                  <a:moveTo>
                    <a:pt x="101" y="1"/>
                  </a:moveTo>
                  <a:lnTo>
                    <a:pt x="4571" y="2169"/>
                  </a:lnTo>
                  <a:lnTo>
                    <a:pt x="4471" y="2402"/>
                  </a:lnTo>
                  <a:lnTo>
                    <a:pt x="1" y="201"/>
                  </a:lnTo>
                  <a:cubicBezTo>
                    <a:pt x="34" y="134"/>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1"/>
            <p:cNvSpPr/>
            <p:nvPr/>
          </p:nvSpPr>
          <p:spPr>
            <a:xfrm rot="9327536">
              <a:off x="5392640" y="226371"/>
              <a:ext cx="63394" cy="30250"/>
            </a:xfrm>
            <a:custGeom>
              <a:rect b="b" l="l" r="r" t="t"/>
              <a:pathLst>
                <a:path extrusionOk="0" h="1369" w="2869">
                  <a:moveTo>
                    <a:pt x="67" y="1"/>
                  </a:moveTo>
                  <a:cubicBezTo>
                    <a:pt x="167" y="1"/>
                    <a:pt x="267" y="1"/>
                    <a:pt x="400" y="34"/>
                  </a:cubicBezTo>
                  <a:cubicBezTo>
                    <a:pt x="1134" y="334"/>
                    <a:pt x="1868" y="668"/>
                    <a:pt x="2602" y="1001"/>
                  </a:cubicBezTo>
                  <a:cubicBezTo>
                    <a:pt x="2735" y="1035"/>
                    <a:pt x="2769" y="1201"/>
                    <a:pt x="2869" y="1301"/>
                  </a:cubicBezTo>
                  <a:cubicBezTo>
                    <a:pt x="2735" y="1301"/>
                    <a:pt x="2569" y="1368"/>
                    <a:pt x="2435" y="1335"/>
                  </a:cubicBezTo>
                  <a:cubicBezTo>
                    <a:pt x="1735" y="1001"/>
                    <a:pt x="1001" y="668"/>
                    <a:pt x="300" y="334"/>
                  </a:cubicBezTo>
                  <a:cubicBezTo>
                    <a:pt x="200" y="267"/>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1"/>
            <p:cNvSpPr/>
            <p:nvPr/>
          </p:nvSpPr>
          <p:spPr>
            <a:xfrm rot="9327536">
              <a:off x="5307991" y="142145"/>
              <a:ext cx="66355" cy="33188"/>
            </a:xfrm>
            <a:custGeom>
              <a:rect b="b" l="l" r="r" t="t"/>
              <a:pathLst>
                <a:path extrusionOk="0" h="1502" w="3003">
                  <a:moveTo>
                    <a:pt x="100" y="0"/>
                  </a:moveTo>
                  <a:lnTo>
                    <a:pt x="3003" y="1268"/>
                  </a:lnTo>
                  <a:lnTo>
                    <a:pt x="2902" y="1501"/>
                  </a:ln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1"/>
            <p:cNvSpPr/>
            <p:nvPr/>
          </p:nvSpPr>
          <p:spPr>
            <a:xfrm rot="9327536">
              <a:off x="4929594" y="161054"/>
              <a:ext cx="86263" cy="44258"/>
            </a:xfrm>
            <a:custGeom>
              <a:rect b="b" l="l" r="r" t="t"/>
              <a:pathLst>
                <a:path extrusionOk="0" h="2003" w="3904">
                  <a:moveTo>
                    <a:pt x="3804" y="2002"/>
                  </a:moveTo>
                  <a:lnTo>
                    <a:pt x="1" y="134"/>
                  </a:lnTo>
                  <a:cubicBezTo>
                    <a:pt x="34" y="68"/>
                    <a:pt x="68" y="34"/>
                    <a:pt x="101" y="1"/>
                  </a:cubicBezTo>
                  <a:lnTo>
                    <a:pt x="3904"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1"/>
            <p:cNvSpPr/>
            <p:nvPr/>
          </p:nvSpPr>
          <p:spPr>
            <a:xfrm rot="9327536">
              <a:off x="5442124" y="172502"/>
              <a:ext cx="76673" cy="32459"/>
            </a:xfrm>
            <a:custGeom>
              <a:rect b="b" l="l" r="r" t="t"/>
              <a:pathLst>
                <a:path extrusionOk="0" h="1469" w="3470">
                  <a:moveTo>
                    <a:pt x="3470" y="1469"/>
                  </a:moveTo>
                  <a:lnTo>
                    <a:pt x="1" y="168"/>
                  </a:lnTo>
                  <a:lnTo>
                    <a:pt x="34" y="1"/>
                  </a:lnTo>
                  <a:cubicBezTo>
                    <a:pt x="334" y="101"/>
                    <a:pt x="634" y="201"/>
                    <a:pt x="935" y="301"/>
                  </a:cubicBezTo>
                  <a:cubicBezTo>
                    <a:pt x="1668" y="568"/>
                    <a:pt x="2402" y="835"/>
                    <a:pt x="3136" y="1135"/>
                  </a:cubicBezTo>
                  <a:cubicBezTo>
                    <a:pt x="3270" y="1202"/>
                    <a:pt x="3336" y="1369"/>
                    <a:pt x="3436" y="14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1"/>
            <p:cNvSpPr/>
            <p:nvPr/>
          </p:nvSpPr>
          <p:spPr>
            <a:xfrm rot="9327536">
              <a:off x="5334520" y="277411"/>
              <a:ext cx="65625" cy="28040"/>
            </a:xfrm>
            <a:custGeom>
              <a:rect b="b" l="l" r="r" t="t"/>
              <a:pathLst>
                <a:path extrusionOk="0" h="1269" w="2970">
                  <a:moveTo>
                    <a:pt x="2936" y="1268"/>
                  </a:moveTo>
                  <a:lnTo>
                    <a:pt x="1" y="134"/>
                  </a:lnTo>
                  <a:lnTo>
                    <a:pt x="67" y="1"/>
                  </a:lnTo>
                  <a:lnTo>
                    <a:pt x="2970" y="1101"/>
                  </a:lnTo>
                  <a:cubicBezTo>
                    <a:pt x="2970" y="1168"/>
                    <a:pt x="2936" y="1201"/>
                    <a:pt x="2936" y="1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1"/>
            <p:cNvSpPr/>
            <p:nvPr/>
          </p:nvSpPr>
          <p:spPr>
            <a:xfrm rot="9327536">
              <a:off x="5047569" y="159906"/>
              <a:ext cx="67835" cy="42027"/>
            </a:xfrm>
            <a:custGeom>
              <a:rect b="b" l="l" r="r" t="t"/>
              <a:pathLst>
                <a:path extrusionOk="0" h="1902" w="3070">
                  <a:moveTo>
                    <a:pt x="3003" y="1902"/>
                  </a:moveTo>
                  <a:lnTo>
                    <a:pt x="1" y="134"/>
                  </a:lnTo>
                  <a:lnTo>
                    <a:pt x="101" y="0"/>
                  </a:lnTo>
                  <a:lnTo>
                    <a:pt x="3070" y="17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1"/>
            <p:cNvSpPr/>
            <p:nvPr/>
          </p:nvSpPr>
          <p:spPr>
            <a:xfrm rot="9327536">
              <a:off x="5529051" y="125194"/>
              <a:ext cx="47926" cy="24350"/>
            </a:xfrm>
            <a:custGeom>
              <a:rect b="b" l="l" r="r" t="t"/>
              <a:pathLst>
                <a:path extrusionOk="0" h="1102" w="2169">
                  <a:moveTo>
                    <a:pt x="2068" y="1102"/>
                  </a:moveTo>
                  <a:lnTo>
                    <a:pt x="0" y="168"/>
                  </a:lnTo>
                  <a:cubicBezTo>
                    <a:pt x="0" y="134"/>
                    <a:pt x="34" y="68"/>
                    <a:pt x="67" y="1"/>
                  </a:cubicBezTo>
                  <a:lnTo>
                    <a:pt x="2168" y="935"/>
                  </a:lnTo>
                  <a:cubicBezTo>
                    <a:pt x="2135" y="968"/>
                    <a:pt x="2102" y="1035"/>
                    <a:pt x="2068" y="11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1"/>
            <p:cNvSpPr/>
            <p:nvPr/>
          </p:nvSpPr>
          <p:spPr>
            <a:xfrm rot="9327536">
              <a:off x="4865481" y="164361"/>
              <a:ext cx="52346" cy="33917"/>
            </a:xfrm>
            <a:custGeom>
              <a:rect b="b" l="l" r="r" t="t"/>
              <a:pathLst>
                <a:path extrusionOk="0" h="1535" w="2369">
                  <a:moveTo>
                    <a:pt x="67" y="0"/>
                  </a:moveTo>
                  <a:lnTo>
                    <a:pt x="2369" y="1401"/>
                  </a:lnTo>
                  <a:lnTo>
                    <a:pt x="2269" y="1535"/>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 name="Google Shape;435;p11"/>
          <p:cNvGrpSpPr/>
          <p:nvPr/>
        </p:nvGrpSpPr>
        <p:grpSpPr>
          <a:xfrm flipH="1" rot="10800000">
            <a:off x="7734181" y="241144"/>
            <a:ext cx="1119279" cy="605254"/>
            <a:chOff x="2353886" y="3504023"/>
            <a:chExt cx="771278" cy="417071"/>
          </a:xfrm>
        </p:grpSpPr>
        <p:sp>
          <p:nvSpPr>
            <p:cNvPr id="436" name="Google Shape;436;p11"/>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1"/>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1"/>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1"/>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1"/>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1"/>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1"/>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1"/>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4" name="Google Shape;444;p11"/>
          <p:cNvGrpSpPr/>
          <p:nvPr/>
        </p:nvGrpSpPr>
        <p:grpSpPr>
          <a:xfrm flipH="1" rot="8384247">
            <a:off x="458701" y="4248237"/>
            <a:ext cx="1119281" cy="605255"/>
            <a:chOff x="2353886" y="3504023"/>
            <a:chExt cx="771278" cy="417071"/>
          </a:xfrm>
        </p:grpSpPr>
        <p:sp>
          <p:nvSpPr>
            <p:cNvPr id="445" name="Google Shape;445;p11"/>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1"/>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1"/>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1"/>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1"/>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1"/>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1"/>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1"/>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11"/>
          <p:cNvGrpSpPr/>
          <p:nvPr/>
        </p:nvGrpSpPr>
        <p:grpSpPr>
          <a:xfrm rot="3957434">
            <a:off x="7832206" y="4067870"/>
            <a:ext cx="603347" cy="1081415"/>
            <a:chOff x="-862695" y="691183"/>
            <a:chExt cx="603375" cy="1081464"/>
          </a:xfrm>
        </p:grpSpPr>
        <p:sp>
          <p:nvSpPr>
            <p:cNvPr id="454" name="Google Shape;454;p11"/>
            <p:cNvSpPr/>
            <p:nvPr/>
          </p:nvSpPr>
          <p:spPr>
            <a:xfrm rot="168903">
              <a:off x="-859341" y="6983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1"/>
            <p:cNvSpPr/>
            <p:nvPr/>
          </p:nvSpPr>
          <p:spPr>
            <a:xfrm rot="168903">
              <a:off x="-411126" y="8811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1"/>
            <p:cNvSpPr/>
            <p:nvPr/>
          </p:nvSpPr>
          <p:spPr>
            <a:xfrm rot="168903">
              <a:off x="-674252" y="1709215"/>
              <a:ext cx="166392" cy="59382"/>
            </a:xfrm>
            <a:custGeom>
              <a:rect b="b" l="l" r="r" t="t"/>
              <a:pathLst>
                <a:path extrusionOk="0" h="2536" w="7106">
                  <a:moveTo>
                    <a:pt x="7105" y="134"/>
                  </a:moveTo>
                  <a:lnTo>
                    <a:pt x="0" y="2535"/>
                  </a:lnTo>
                  <a:cubicBezTo>
                    <a:pt x="367" y="2002"/>
                    <a:pt x="6271" y="0"/>
                    <a:pt x="7105"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1"/>
            <p:cNvSpPr/>
            <p:nvPr/>
          </p:nvSpPr>
          <p:spPr>
            <a:xfrm rot="168903">
              <a:off x="-415490" y="8709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1"/>
            <p:cNvSpPr/>
            <p:nvPr/>
          </p:nvSpPr>
          <p:spPr>
            <a:xfrm rot="168903">
              <a:off x="-860895" y="6936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1"/>
            <p:cNvSpPr/>
            <p:nvPr/>
          </p:nvSpPr>
          <p:spPr>
            <a:xfrm rot="168903">
              <a:off x="-681623" y="1690754"/>
              <a:ext cx="130473" cy="45333"/>
            </a:xfrm>
            <a:custGeom>
              <a:rect b="b" l="l" r="r" t="t"/>
              <a:pathLst>
                <a:path extrusionOk="0" h="1936" w="5572">
                  <a:moveTo>
                    <a:pt x="0" y="1735"/>
                  </a:moveTo>
                  <a:lnTo>
                    <a:pt x="5538" y="0"/>
                  </a:lnTo>
                  <a:cubicBezTo>
                    <a:pt x="5538" y="34"/>
                    <a:pt x="5571" y="100"/>
                    <a:pt x="5571" y="167"/>
                  </a:cubicBezTo>
                  <a:lnTo>
                    <a:pt x="34" y="19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1"/>
            <p:cNvSpPr/>
            <p:nvPr/>
          </p:nvSpPr>
          <p:spPr>
            <a:xfrm rot="168903">
              <a:off x="-391270" y="9126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1"/>
            <p:cNvSpPr/>
            <p:nvPr/>
          </p:nvSpPr>
          <p:spPr>
            <a:xfrm rot="168903">
              <a:off x="-836586" y="7301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2" name="Google Shape;462;p11"/>
          <p:cNvSpPr txBox="1"/>
          <p:nvPr>
            <p:ph hasCustomPrompt="1" type="title"/>
          </p:nvPr>
        </p:nvSpPr>
        <p:spPr>
          <a:xfrm>
            <a:off x="1430550" y="1862550"/>
            <a:ext cx="6282900" cy="840300"/>
          </a:xfrm>
          <a:prstGeom prst="rect">
            <a:avLst/>
          </a:prstGeom>
        </p:spPr>
        <p:txBody>
          <a:bodyPr anchorCtr="0" anchor="t" bIns="91425" lIns="91425" spcFirstLastPara="1" rIns="91425" wrap="square" tIns="91425">
            <a:noAutofit/>
          </a:bodyPr>
          <a:lstStyle>
            <a:lvl1pPr lvl="0" algn="ctr">
              <a:spcBef>
                <a:spcPts val="0"/>
              </a:spcBef>
              <a:spcAft>
                <a:spcPts val="0"/>
              </a:spcAft>
              <a:buSzPts val="7200"/>
              <a:buNone/>
              <a:defRPr sz="6000">
                <a:solidFill>
                  <a:schemeClr val="lt1"/>
                </a:solidFill>
              </a:defRPr>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r>
              <a:t>xx%</a:t>
            </a:r>
          </a:p>
        </p:txBody>
      </p:sp>
      <p:sp>
        <p:nvSpPr>
          <p:cNvPr id="463" name="Google Shape;463;p11"/>
          <p:cNvSpPr txBox="1"/>
          <p:nvPr>
            <p:ph idx="1" type="subTitle"/>
          </p:nvPr>
        </p:nvSpPr>
        <p:spPr>
          <a:xfrm>
            <a:off x="1851450" y="2802000"/>
            <a:ext cx="5441100" cy="307500"/>
          </a:xfrm>
          <a:prstGeom prst="rect">
            <a:avLst/>
          </a:prstGeom>
        </p:spPr>
        <p:txBody>
          <a:bodyPr anchorCtr="0" anchor="t" bIns="91425" lIns="91425" spcFirstLastPara="1" rIns="91425" wrap="square" tIns="91425">
            <a:noAutofit/>
          </a:bodyPr>
          <a:lstStyle>
            <a:lvl1pPr lvl="0" algn="ctr">
              <a:spcBef>
                <a:spcPts val="0"/>
              </a:spcBef>
              <a:spcAft>
                <a:spcPts val="0"/>
              </a:spcAft>
              <a:buSzPts val="1600"/>
              <a:buNone/>
              <a:defRPr sz="1600">
                <a:solidFill>
                  <a:schemeClr val="lt1"/>
                </a:solidFill>
              </a:defRPr>
            </a:lvl1pPr>
            <a:lvl2pPr lvl="1" algn="ctr">
              <a:spcBef>
                <a:spcPts val="1600"/>
              </a:spcBef>
              <a:spcAft>
                <a:spcPts val="0"/>
              </a:spcAft>
              <a:buSzPts val="1600"/>
              <a:buNone/>
              <a:defRPr sz="1600"/>
            </a:lvl2pPr>
            <a:lvl3pPr lvl="2" algn="ctr">
              <a:spcBef>
                <a:spcPts val="1600"/>
              </a:spcBef>
              <a:spcAft>
                <a:spcPts val="0"/>
              </a:spcAft>
              <a:buSzPts val="1600"/>
              <a:buNone/>
              <a:defRPr sz="1600"/>
            </a:lvl3pPr>
            <a:lvl4pPr lvl="3" algn="ctr">
              <a:spcBef>
                <a:spcPts val="1600"/>
              </a:spcBef>
              <a:spcAft>
                <a:spcPts val="0"/>
              </a:spcAft>
              <a:buSzPts val="1600"/>
              <a:buNone/>
              <a:defRPr sz="1600"/>
            </a:lvl4pPr>
            <a:lvl5pPr lvl="4" algn="ctr">
              <a:spcBef>
                <a:spcPts val="1600"/>
              </a:spcBef>
              <a:spcAft>
                <a:spcPts val="0"/>
              </a:spcAft>
              <a:buSzPts val="1600"/>
              <a:buNone/>
              <a:defRPr sz="1600"/>
            </a:lvl5pPr>
            <a:lvl6pPr lvl="5" algn="ctr">
              <a:spcBef>
                <a:spcPts val="1600"/>
              </a:spcBef>
              <a:spcAft>
                <a:spcPts val="0"/>
              </a:spcAft>
              <a:buSzPts val="1600"/>
              <a:buNone/>
              <a:defRPr sz="1600"/>
            </a:lvl6pPr>
            <a:lvl7pPr lvl="6" algn="ctr">
              <a:spcBef>
                <a:spcPts val="1600"/>
              </a:spcBef>
              <a:spcAft>
                <a:spcPts val="0"/>
              </a:spcAft>
              <a:buSzPts val="1600"/>
              <a:buNone/>
              <a:defRPr sz="1600"/>
            </a:lvl7pPr>
            <a:lvl8pPr lvl="7" algn="ctr">
              <a:spcBef>
                <a:spcPts val="1600"/>
              </a:spcBef>
              <a:spcAft>
                <a:spcPts val="0"/>
              </a:spcAft>
              <a:buSzPts val="1600"/>
              <a:buNone/>
              <a:defRPr sz="1600"/>
            </a:lvl8pPr>
            <a:lvl9pPr lvl="8" algn="ctr">
              <a:spcBef>
                <a:spcPts val="1600"/>
              </a:spcBef>
              <a:spcAft>
                <a:spcPts val="160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64" name="Shape 46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2_1">
    <p:spTree>
      <p:nvGrpSpPr>
        <p:cNvPr id="465" name="Shape 465"/>
        <p:cNvGrpSpPr/>
        <p:nvPr/>
      </p:nvGrpSpPr>
      <p:grpSpPr>
        <a:xfrm>
          <a:off x="0" y="0"/>
          <a:ext cx="0" cy="0"/>
          <a:chOff x="0" y="0"/>
          <a:chExt cx="0" cy="0"/>
        </a:xfrm>
      </p:grpSpPr>
      <p:sp>
        <p:nvSpPr>
          <p:cNvPr id="466" name="Google Shape;466;p13"/>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67" name="Google Shape;467;p13"/>
          <p:cNvSpPr txBox="1"/>
          <p:nvPr>
            <p:ph hasCustomPrompt="1" idx="2" type="title"/>
          </p:nvPr>
        </p:nvSpPr>
        <p:spPr>
          <a:xfrm>
            <a:off x="713425"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2"/>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68" name="Google Shape;468;p13"/>
          <p:cNvSpPr txBox="1"/>
          <p:nvPr>
            <p:ph idx="1" type="subTitle"/>
          </p:nvPr>
        </p:nvSpPr>
        <p:spPr>
          <a:xfrm>
            <a:off x="713425"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469" name="Google Shape;469;p13"/>
          <p:cNvSpPr txBox="1"/>
          <p:nvPr>
            <p:ph idx="3" type="subTitle"/>
          </p:nvPr>
        </p:nvSpPr>
        <p:spPr>
          <a:xfrm>
            <a:off x="713425"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470" name="Google Shape;470;p13"/>
          <p:cNvSpPr txBox="1"/>
          <p:nvPr>
            <p:ph hasCustomPrompt="1" idx="4" type="title"/>
          </p:nvPr>
        </p:nvSpPr>
        <p:spPr>
          <a:xfrm>
            <a:off x="2634171"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71" name="Google Shape;471;p13"/>
          <p:cNvSpPr txBox="1"/>
          <p:nvPr>
            <p:ph idx="5" type="subTitle"/>
          </p:nvPr>
        </p:nvSpPr>
        <p:spPr>
          <a:xfrm>
            <a:off x="2634071"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472" name="Google Shape;472;p13"/>
          <p:cNvSpPr txBox="1"/>
          <p:nvPr>
            <p:ph idx="6" type="subTitle"/>
          </p:nvPr>
        </p:nvSpPr>
        <p:spPr>
          <a:xfrm>
            <a:off x="2634071"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473" name="Google Shape;473;p13"/>
          <p:cNvSpPr txBox="1"/>
          <p:nvPr>
            <p:ph hasCustomPrompt="1" idx="7" type="title"/>
          </p:nvPr>
        </p:nvSpPr>
        <p:spPr>
          <a:xfrm>
            <a:off x="4554917"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5"/>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74" name="Google Shape;474;p13"/>
          <p:cNvSpPr txBox="1"/>
          <p:nvPr>
            <p:ph idx="8" type="subTitle"/>
          </p:nvPr>
        </p:nvSpPr>
        <p:spPr>
          <a:xfrm>
            <a:off x="4554818"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475" name="Google Shape;475;p13"/>
          <p:cNvSpPr txBox="1"/>
          <p:nvPr>
            <p:ph idx="9" type="subTitle"/>
          </p:nvPr>
        </p:nvSpPr>
        <p:spPr>
          <a:xfrm>
            <a:off x="4554818"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476" name="Google Shape;476;p13"/>
          <p:cNvSpPr txBox="1"/>
          <p:nvPr>
            <p:ph hasCustomPrompt="1" idx="13" type="title"/>
          </p:nvPr>
        </p:nvSpPr>
        <p:spPr>
          <a:xfrm>
            <a:off x="6475662"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4"/>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77" name="Google Shape;477;p13"/>
          <p:cNvSpPr txBox="1"/>
          <p:nvPr>
            <p:ph idx="14" type="subTitle"/>
          </p:nvPr>
        </p:nvSpPr>
        <p:spPr>
          <a:xfrm>
            <a:off x="6475664"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478" name="Google Shape;478;p13"/>
          <p:cNvSpPr txBox="1"/>
          <p:nvPr>
            <p:ph idx="15" type="subTitle"/>
          </p:nvPr>
        </p:nvSpPr>
        <p:spPr>
          <a:xfrm>
            <a:off x="6475664"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grpSp>
        <p:nvGrpSpPr>
          <p:cNvPr id="479" name="Google Shape;479;p13"/>
          <p:cNvGrpSpPr/>
          <p:nvPr/>
        </p:nvGrpSpPr>
        <p:grpSpPr>
          <a:xfrm>
            <a:off x="8726437" y="1878006"/>
            <a:ext cx="508869" cy="808153"/>
            <a:chOff x="1695199" y="2889882"/>
            <a:chExt cx="291015" cy="462171"/>
          </a:xfrm>
        </p:grpSpPr>
        <p:sp>
          <p:nvSpPr>
            <p:cNvPr id="480" name="Google Shape;480;p13"/>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3"/>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3"/>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3"/>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3"/>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5" name="Google Shape;485;p13"/>
          <p:cNvGrpSpPr/>
          <p:nvPr/>
        </p:nvGrpSpPr>
        <p:grpSpPr>
          <a:xfrm>
            <a:off x="-259723" y="1756572"/>
            <a:ext cx="836076" cy="1630366"/>
            <a:chOff x="1958659" y="2680194"/>
            <a:chExt cx="452765" cy="882902"/>
          </a:xfrm>
        </p:grpSpPr>
        <p:sp>
          <p:nvSpPr>
            <p:cNvPr id="486" name="Google Shape;486;p13"/>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3"/>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3"/>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3"/>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3"/>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3"/>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3"/>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3"/>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3"/>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3"/>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3"/>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3"/>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3"/>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3"/>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3"/>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3"/>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502" name="Shape 502"/>
        <p:cNvGrpSpPr/>
        <p:nvPr/>
      </p:nvGrpSpPr>
      <p:grpSpPr>
        <a:xfrm>
          <a:off x="0" y="0"/>
          <a:ext cx="0" cy="0"/>
          <a:chOff x="0" y="0"/>
          <a:chExt cx="0" cy="0"/>
        </a:xfrm>
      </p:grpSpPr>
      <p:sp>
        <p:nvSpPr>
          <p:cNvPr id="503" name="Google Shape;503;p14"/>
          <p:cNvSpPr txBox="1"/>
          <p:nvPr>
            <p:ph type="title"/>
          </p:nvPr>
        </p:nvSpPr>
        <p:spPr>
          <a:xfrm>
            <a:off x="753000" y="3460100"/>
            <a:ext cx="3944400" cy="4341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800"/>
              <a:buNone/>
              <a:defRPr sz="2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04" name="Google Shape;504;p14"/>
          <p:cNvSpPr txBox="1"/>
          <p:nvPr>
            <p:ph idx="1" type="subTitle"/>
          </p:nvPr>
        </p:nvSpPr>
        <p:spPr>
          <a:xfrm>
            <a:off x="753000" y="1728800"/>
            <a:ext cx="3944400" cy="1590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2200"/>
            </a:lvl1pPr>
            <a:lvl2pPr lvl="1" rtl="0">
              <a:spcBef>
                <a:spcPts val="1600"/>
              </a:spcBef>
              <a:spcAft>
                <a:spcPts val="0"/>
              </a:spcAft>
              <a:buSzPts val="1600"/>
              <a:buNone/>
              <a:defRPr/>
            </a:lvl2pPr>
            <a:lvl3pPr lvl="2" rtl="0">
              <a:spcBef>
                <a:spcPts val="1600"/>
              </a:spcBef>
              <a:spcAft>
                <a:spcPts val="0"/>
              </a:spcAft>
              <a:buSzPts val="1600"/>
              <a:buNone/>
              <a:defRPr/>
            </a:lvl3pPr>
            <a:lvl4pPr lvl="3" rtl="0">
              <a:spcBef>
                <a:spcPts val="1600"/>
              </a:spcBef>
              <a:spcAft>
                <a:spcPts val="0"/>
              </a:spcAft>
              <a:buSzPts val="1600"/>
              <a:buNone/>
              <a:defRPr/>
            </a:lvl4pPr>
            <a:lvl5pPr lvl="4" rtl="0">
              <a:spcBef>
                <a:spcPts val="1600"/>
              </a:spcBef>
              <a:spcAft>
                <a:spcPts val="0"/>
              </a:spcAft>
              <a:buSzPts val="1600"/>
              <a:buNone/>
              <a:defRPr/>
            </a:lvl5pPr>
            <a:lvl6pPr lvl="5" rtl="0">
              <a:spcBef>
                <a:spcPts val="1600"/>
              </a:spcBef>
              <a:spcAft>
                <a:spcPts val="0"/>
              </a:spcAft>
              <a:buSzPts val="1600"/>
              <a:buNone/>
              <a:defRPr/>
            </a:lvl6pPr>
            <a:lvl7pPr lvl="6" rtl="0">
              <a:spcBef>
                <a:spcPts val="1600"/>
              </a:spcBef>
              <a:spcAft>
                <a:spcPts val="0"/>
              </a:spcAft>
              <a:buSzPts val="1600"/>
              <a:buNone/>
              <a:defRPr/>
            </a:lvl7pPr>
            <a:lvl8pPr lvl="7" rtl="0">
              <a:spcBef>
                <a:spcPts val="1600"/>
              </a:spcBef>
              <a:spcAft>
                <a:spcPts val="0"/>
              </a:spcAft>
              <a:buSzPts val="1600"/>
              <a:buNone/>
              <a:defRPr/>
            </a:lvl8pPr>
            <a:lvl9pPr lvl="8" rtl="0">
              <a:spcBef>
                <a:spcPts val="1600"/>
              </a:spcBef>
              <a:spcAft>
                <a:spcPts val="1600"/>
              </a:spcAft>
              <a:buSzPts val="1600"/>
              <a:buNone/>
              <a:defRPr/>
            </a:lvl9pPr>
          </a:lstStyle>
          <a:p/>
        </p:txBody>
      </p:sp>
      <p:grpSp>
        <p:nvGrpSpPr>
          <p:cNvPr id="505" name="Google Shape;505;p14"/>
          <p:cNvGrpSpPr/>
          <p:nvPr/>
        </p:nvGrpSpPr>
        <p:grpSpPr>
          <a:xfrm rot="-5400000">
            <a:off x="263925" y="-334392"/>
            <a:ext cx="730423" cy="1258259"/>
            <a:chOff x="-1549099" y="1167997"/>
            <a:chExt cx="730423" cy="1258259"/>
          </a:xfrm>
        </p:grpSpPr>
        <p:sp>
          <p:nvSpPr>
            <p:cNvPr id="506" name="Google Shape;506;p14"/>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4"/>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4"/>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4"/>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4"/>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4"/>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4"/>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4"/>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4"/>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4"/>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6" name="Google Shape;516;p14"/>
          <p:cNvGrpSpPr/>
          <p:nvPr/>
        </p:nvGrpSpPr>
        <p:grpSpPr>
          <a:xfrm flipH="1" rot="-5400000">
            <a:off x="263924" y="4219660"/>
            <a:ext cx="730423" cy="1258259"/>
            <a:chOff x="-1549099" y="1167997"/>
            <a:chExt cx="730423" cy="1258259"/>
          </a:xfrm>
        </p:grpSpPr>
        <p:sp>
          <p:nvSpPr>
            <p:cNvPr id="517" name="Google Shape;517;p14"/>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4"/>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4"/>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4"/>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4"/>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4"/>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4"/>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4"/>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4"/>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4"/>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7" name="Google Shape;527;p14"/>
          <p:cNvGrpSpPr/>
          <p:nvPr/>
        </p:nvGrpSpPr>
        <p:grpSpPr>
          <a:xfrm flipH="1" rot="5400000">
            <a:off x="8149649" y="-334392"/>
            <a:ext cx="730423" cy="1258259"/>
            <a:chOff x="-1549099" y="1167997"/>
            <a:chExt cx="730423" cy="1258259"/>
          </a:xfrm>
        </p:grpSpPr>
        <p:sp>
          <p:nvSpPr>
            <p:cNvPr id="528" name="Google Shape;528;p14"/>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4"/>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4"/>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4"/>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4"/>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4"/>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14"/>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4"/>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4"/>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4"/>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8" name="Google Shape;538;p14"/>
          <p:cNvGrpSpPr/>
          <p:nvPr/>
        </p:nvGrpSpPr>
        <p:grpSpPr>
          <a:xfrm rot="5400000">
            <a:off x="8149650" y="4219660"/>
            <a:ext cx="730423" cy="1258259"/>
            <a:chOff x="-1549099" y="1167997"/>
            <a:chExt cx="730423" cy="1258259"/>
          </a:xfrm>
        </p:grpSpPr>
        <p:sp>
          <p:nvSpPr>
            <p:cNvPr id="539" name="Google Shape;539;p14"/>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4"/>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4"/>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4"/>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4"/>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4"/>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4"/>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4"/>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4"/>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4"/>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3">
    <p:spTree>
      <p:nvGrpSpPr>
        <p:cNvPr id="549" name="Shape 549"/>
        <p:cNvGrpSpPr/>
        <p:nvPr/>
      </p:nvGrpSpPr>
      <p:grpSpPr>
        <a:xfrm>
          <a:off x="0" y="0"/>
          <a:ext cx="0" cy="0"/>
          <a:chOff x="0" y="0"/>
          <a:chExt cx="0" cy="0"/>
        </a:xfrm>
      </p:grpSpPr>
      <p:sp>
        <p:nvSpPr>
          <p:cNvPr id="550" name="Google Shape;550;p15"/>
          <p:cNvSpPr txBox="1"/>
          <p:nvPr>
            <p:ph hasCustomPrompt="1" type="title"/>
          </p:nvPr>
        </p:nvSpPr>
        <p:spPr>
          <a:xfrm>
            <a:off x="4810075" y="762775"/>
            <a:ext cx="3620700" cy="522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551" name="Google Shape;551;p15"/>
          <p:cNvSpPr txBox="1"/>
          <p:nvPr>
            <p:ph idx="1" type="subTitle"/>
          </p:nvPr>
        </p:nvSpPr>
        <p:spPr>
          <a:xfrm>
            <a:off x="4810075" y="1284900"/>
            <a:ext cx="3620700" cy="46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sp>
        <p:nvSpPr>
          <p:cNvPr id="552" name="Google Shape;552;p15"/>
          <p:cNvSpPr txBox="1"/>
          <p:nvPr>
            <p:ph hasCustomPrompt="1" idx="2" type="title"/>
          </p:nvPr>
        </p:nvSpPr>
        <p:spPr>
          <a:xfrm>
            <a:off x="4810075" y="2187525"/>
            <a:ext cx="3620700" cy="522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553" name="Google Shape;553;p15"/>
          <p:cNvSpPr txBox="1"/>
          <p:nvPr>
            <p:ph idx="3" type="subTitle"/>
          </p:nvPr>
        </p:nvSpPr>
        <p:spPr>
          <a:xfrm>
            <a:off x="4810075" y="2709525"/>
            <a:ext cx="3620700" cy="46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sp>
        <p:nvSpPr>
          <p:cNvPr id="554" name="Google Shape;554;p15"/>
          <p:cNvSpPr txBox="1"/>
          <p:nvPr>
            <p:ph hasCustomPrompt="1" idx="4" type="title"/>
          </p:nvPr>
        </p:nvSpPr>
        <p:spPr>
          <a:xfrm>
            <a:off x="4810075" y="3452900"/>
            <a:ext cx="3620700" cy="522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555" name="Google Shape;555;p15"/>
          <p:cNvSpPr txBox="1"/>
          <p:nvPr>
            <p:ph idx="5" type="subTitle"/>
          </p:nvPr>
        </p:nvSpPr>
        <p:spPr>
          <a:xfrm>
            <a:off x="4810075" y="3974900"/>
            <a:ext cx="3620700" cy="46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grpSp>
        <p:nvGrpSpPr>
          <p:cNvPr id="556" name="Google Shape;556;p15"/>
          <p:cNvGrpSpPr/>
          <p:nvPr/>
        </p:nvGrpSpPr>
        <p:grpSpPr>
          <a:xfrm rot="10800000">
            <a:off x="8485377" y="3302246"/>
            <a:ext cx="1109260" cy="1809479"/>
            <a:chOff x="3883571" y="2796827"/>
            <a:chExt cx="772950" cy="1260873"/>
          </a:xfrm>
        </p:grpSpPr>
        <p:sp>
          <p:nvSpPr>
            <p:cNvPr id="557" name="Google Shape;557;p15"/>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5"/>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5"/>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5"/>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5"/>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5"/>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3" name="Google Shape;563;p15"/>
          <p:cNvGrpSpPr/>
          <p:nvPr/>
        </p:nvGrpSpPr>
        <p:grpSpPr>
          <a:xfrm flipH="1" rot="10800000">
            <a:off x="-446573" y="3354255"/>
            <a:ext cx="1109260" cy="1809353"/>
            <a:chOff x="3883571" y="2796827"/>
            <a:chExt cx="772950" cy="1260873"/>
          </a:xfrm>
        </p:grpSpPr>
        <p:sp>
          <p:nvSpPr>
            <p:cNvPr id="564" name="Google Shape;564;p15"/>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5"/>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5"/>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5"/>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5"/>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5"/>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0" name="Google Shape;570;p15"/>
          <p:cNvGrpSpPr/>
          <p:nvPr/>
        </p:nvGrpSpPr>
        <p:grpSpPr>
          <a:xfrm flipH="1" rot="10800000">
            <a:off x="8769976" y="9"/>
            <a:ext cx="555402" cy="882054"/>
            <a:chOff x="1695199" y="2889882"/>
            <a:chExt cx="291015" cy="462171"/>
          </a:xfrm>
        </p:grpSpPr>
        <p:sp>
          <p:nvSpPr>
            <p:cNvPr id="571" name="Google Shape;571;p15"/>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5"/>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5"/>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5"/>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5"/>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6" name="Google Shape;576;p15"/>
          <p:cNvGrpSpPr/>
          <p:nvPr/>
        </p:nvGrpSpPr>
        <p:grpSpPr>
          <a:xfrm rot="10800000">
            <a:off x="-192837" y="9"/>
            <a:ext cx="555402" cy="882054"/>
            <a:chOff x="1695199" y="2889882"/>
            <a:chExt cx="291015" cy="462171"/>
          </a:xfrm>
        </p:grpSpPr>
        <p:sp>
          <p:nvSpPr>
            <p:cNvPr id="577" name="Google Shape;577;p15"/>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15"/>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5"/>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5"/>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5"/>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0">
    <p:spTree>
      <p:nvGrpSpPr>
        <p:cNvPr id="582" name="Shape 582"/>
        <p:cNvGrpSpPr/>
        <p:nvPr/>
      </p:nvGrpSpPr>
      <p:grpSpPr>
        <a:xfrm>
          <a:off x="0" y="0"/>
          <a:ext cx="0" cy="0"/>
          <a:chOff x="0" y="0"/>
          <a:chExt cx="0" cy="0"/>
        </a:xfrm>
      </p:grpSpPr>
      <p:sp>
        <p:nvSpPr>
          <p:cNvPr id="583" name="Google Shape;583;p16"/>
          <p:cNvSpPr txBox="1"/>
          <p:nvPr>
            <p:ph idx="1" type="subTitle"/>
          </p:nvPr>
        </p:nvSpPr>
        <p:spPr>
          <a:xfrm flipH="1">
            <a:off x="5421425" y="2175400"/>
            <a:ext cx="3031500" cy="2029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Char char="●"/>
              <a:defRPr sz="1600"/>
            </a:lvl1pPr>
            <a:lvl2pPr lvl="1" rtl="0" algn="r">
              <a:spcBef>
                <a:spcPts val="1600"/>
              </a:spcBef>
              <a:spcAft>
                <a:spcPts val="0"/>
              </a:spcAft>
              <a:buSzPts val="1600"/>
              <a:buChar char="○"/>
              <a:defRPr sz="1600"/>
            </a:lvl2pPr>
            <a:lvl3pPr lvl="2" rtl="0" algn="r">
              <a:spcBef>
                <a:spcPts val="1600"/>
              </a:spcBef>
              <a:spcAft>
                <a:spcPts val="0"/>
              </a:spcAft>
              <a:buSzPts val="1600"/>
              <a:buChar char="■"/>
              <a:defRPr sz="1600"/>
            </a:lvl3pPr>
            <a:lvl4pPr lvl="3" rtl="0" algn="r">
              <a:spcBef>
                <a:spcPts val="1600"/>
              </a:spcBef>
              <a:spcAft>
                <a:spcPts val="0"/>
              </a:spcAft>
              <a:buSzPts val="1600"/>
              <a:buChar char="●"/>
              <a:defRPr sz="1600"/>
            </a:lvl4pPr>
            <a:lvl5pPr lvl="4" rtl="0" algn="r">
              <a:spcBef>
                <a:spcPts val="1600"/>
              </a:spcBef>
              <a:spcAft>
                <a:spcPts val="0"/>
              </a:spcAft>
              <a:buSzPts val="1600"/>
              <a:buChar char="○"/>
              <a:defRPr sz="1600"/>
            </a:lvl5pPr>
            <a:lvl6pPr lvl="5" rtl="0" algn="r">
              <a:spcBef>
                <a:spcPts val="1600"/>
              </a:spcBef>
              <a:spcAft>
                <a:spcPts val="0"/>
              </a:spcAft>
              <a:buSzPts val="1600"/>
              <a:buChar char="■"/>
              <a:defRPr sz="1600"/>
            </a:lvl6pPr>
            <a:lvl7pPr lvl="6" rtl="0" algn="r">
              <a:spcBef>
                <a:spcPts val="1600"/>
              </a:spcBef>
              <a:spcAft>
                <a:spcPts val="0"/>
              </a:spcAft>
              <a:buSzPts val="1600"/>
              <a:buChar char="●"/>
              <a:defRPr sz="1600"/>
            </a:lvl7pPr>
            <a:lvl8pPr lvl="7" rtl="0" algn="r">
              <a:spcBef>
                <a:spcPts val="1600"/>
              </a:spcBef>
              <a:spcAft>
                <a:spcPts val="0"/>
              </a:spcAft>
              <a:buSzPts val="1600"/>
              <a:buChar char="○"/>
              <a:defRPr sz="1600"/>
            </a:lvl8pPr>
            <a:lvl9pPr lvl="8" rtl="0" algn="r">
              <a:spcBef>
                <a:spcPts val="1600"/>
              </a:spcBef>
              <a:spcAft>
                <a:spcPts val="1600"/>
              </a:spcAft>
              <a:buSzPts val="1600"/>
              <a:buChar char="■"/>
              <a:defRPr sz="1600"/>
            </a:lvl9pPr>
          </a:lstStyle>
          <a:p/>
        </p:txBody>
      </p:sp>
      <p:sp>
        <p:nvSpPr>
          <p:cNvPr id="584" name="Google Shape;584;p16"/>
          <p:cNvSpPr txBox="1"/>
          <p:nvPr>
            <p:ph type="title"/>
          </p:nvPr>
        </p:nvSpPr>
        <p:spPr>
          <a:xfrm flipH="1">
            <a:off x="4230725" y="539500"/>
            <a:ext cx="4222200" cy="1059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a:lvl1pPr>
            <a:lvl2pPr lvl="1" rtl="0" algn="r">
              <a:spcBef>
                <a:spcPts val="0"/>
              </a:spcBef>
              <a:spcAft>
                <a:spcPts val="0"/>
              </a:spcAft>
              <a:buSzPts val="3600"/>
              <a:buNone/>
              <a:defRPr/>
            </a:lvl2pPr>
            <a:lvl3pPr lvl="2" rtl="0" algn="r">
              <a:spcBef>
                <a:spcPts val="0"/>
              </a:spcBef>
              <a:spcAft>
                <a:spcPts val="0"/>
              </a:spcAft>
              <a:buSzPts val="3600"/>
              <a:buNone/>
              <a:defRPr/>
            </a:lvl3pPr>
            <a:lvl4pPr lvl="3" rtl="0" algn="r">
              <a:spcBef>
                <a:spcPts val="0"/>
              </a:spcBef>
              <a:spcAft>
                <a:spcPts val="0"/>
              </a:spcAft>
              <a:buSzPts val="3600"/>
              <a:buNone/>
              <a:defRPr/>
            </a:lvl4pPr>
            <a:lvl5pPr lvl="4" rtl="0" algn="r">
              <a:spcBef>
                <a:spcPts val="0"/>
              </a:spcBef>
              <a:spcAft>
                <a:spcPts val="0"/>
              </a:spcAft>
              <a:buSzPts val="3600"/>
              <a:buNone/>
              <a:defRPr/>
            </a:lvl5pPr>
            <a:lvl6pPr lvl="5" rtl="0" algn="r">
              <a:spcBef>
                <a:spcPts val="0"/>
              </a:spcBef>
              <a:spcAft>
                <a:spcPts val="0"/>
              </a:spcAft>
              <a:buSzPts val="3600"/>
              <a:buNone/>
              <a:defRPr/>
            </a:lvl6pPr>
            <a:lvl7pPr lvl="6" rtl="0" algn="r">
              <a:spcBef>
                <a:spcPts val="0"/>
              </a:spcBef>
              <a:spcAft>
                <a:spcPts val="0"/>
              </a:spcAft>
              <a:buSzPts val="3600"/>
              <a:buNone/>
              <a:defRPr/>
            </a:lvl7pPr>
            <a:lvl8pPr lvl="7" rtl="0" algn="r">
              <a:spcBef>
                <a:spcPts val="0"/>
              </a:spcBef>
              <a:spcAft>
                <a:spcPts val="0"/>
              </a:spcAft>
              <a:buSzPts val="3600"/>
              <a:buNone/>
              <a:defRPr/>
            </a:lvl8pPr>
            <a:lvl9pPr lvl="8" rtl="0" algn="r">
              <a:spcBef>
                <a:spcPts val="0"/>
              </a:spcBef>
              <a:spcAft>
                <a:spcPts val="0"/>
              </a:spcAft>
              <a:buSzPts val="3600"/>
              <a:buNone/>
              <a:defRPr/>
            </a:lvl9pPr>
          </a:lstStyle>
          <a:p/>
        </p:txBody>
      </p:sp>
      <p:grpSp>
        <p:nvGrpSpPr>
          <p:cNvPr id="585" name="Google Shape;585;p16"/>
          <p:cNvGrpSpPr/>
          <p:nvPr/>
        </p:nvGrpSpPr>
        <p:grpSpPr>
          <a:xfrm flipH="1" rot="5273962">
            <a:off x="431929" y="-817056"/>
            <a:ext cx="909119" cy="1740820"/>
            <a:chOff x="1094684" y="3178172"/>
            <a:chExt cx="555390" cy="1063486"/>
          </a:xfrm>
        </p:grpSpPr>
        <p:sp>
          <p:nvSpPr>
            <p:cNvPr id="586" name="Google Shape;586;p16"/>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6"/>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6"/>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6"/>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6"/>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6"/>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6"/>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6"/>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6"/>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6"/>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6"/>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6"/>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6"/>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6"/>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6"/>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6"/>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6"/>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6"/>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6"/>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5" name="Google Shape;605;p16"/>
          <p:cNvGrpSpPr/>
          <p:nvPr/>
        </p:nvGrpSpPr>
        <p:grpSpPr>
          <a:xfrm>
            <a:off x="7926502" y="4911212"/>
            <a:ext cx="1217506" cy="298981"/>
            <a:chOff x="3220302" y="5070500"/>
            <a:chExt cx="1217506" cy="298981"/>
          </a:xfrm>
        </p:grpSpPr>
        <p:sp>
          <p:nvSpPr>
            <p:cNvPr id="606" name="Google Shape;606;p16"/>
            <p:cNvSpPr/>
            <p:nvPr/>
          </p:nvSpPr>
          <p:spPr>
            <a:xfrm flipH="1" rot="977769">
              <a:off x="3900275" y="5146018"/>
              <a:ext cx="526699" cy="152633"/>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16"/>
            <p:cNvSpPr/>
            <p:nvPr/>
          </p:nvSpPr>
          <p:spPr>
            <a:xfrm flipH="1" rot="977769">
              <a:off x="3907138" y="5208733"/>
              <a:ext cx="305213" cy="8545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6"/>
            <p:cNvSpPr/>
            <p:nvPr/>
          </p:nvSpPr>
          <p:spPr>
            <a:xfrm flipH="1" rot="977769">
              <a:off x="3719328" y="5246768"/>
              <a:ext cx="253769" cy="68906"/>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6"/>
            <p:cNvSpPr/>
            <p:nvPr/>
          </p:nvSpPr>
          <p:spPr>
            <a:xfrm flipH="1" rot="977769">
              <a:off x="3588823" y="5186574"/>
              <a:ext cx="251155" cy="74996"/>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6"/>
            <p:cNvSpPr/>
            <p:nvPr/>
          </p:nvSpPr>
          <p:spPr>
            <a:xfrm flipH="1" rot="977769">
              <a:off x="3414553" y="5234419"/>
              <a:ext cx="213644" cy="66292"/>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16"/>
            <p:cNvSpPr/>
            <p:nvPr/>
          </p:nvSpPr>
          <p:spPr>
            <a:xfrm flipH="1" rot="977769">
              <a:off x="3659175" y="5100857"/>
              <a:ext cx="226740" cy="72408"/>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6"/>
            <p:cNvSpPr/>
            <p:nvPr/>
          </p:nvSpPr>
          <p:spPr>
            <a:xfrm flipH="1" rot="977769">
              <a:off x="4144901" y="5163929"/>
              <a:ext cx="156972" cy="43628"/>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6"/>
            <p:cNvSpPr/>
            <p:nvPr/>
          </p:nvSpPr>
          <p:spPr>
            <a:xfrm flipH="1" rot="977769">
              <a:off x="3978788" y="5155778"/>
              <a:ext cx="122964" cy="41877"/>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16"/>
            <p:cNvSpPr/>
            <p:nvPr/>
          </p:nvSpPr>
          <p:spPr>
            <a:xfrm flipH="1" rot="977769">
              <a:off x="3223007" y="5236054"/>
              <a:ext cx="127329" cy="37511"/>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6"/>
            <p:cNvSpPr/>
            <p:nvPr/>
          </p:nvSpPr>
          <p:spPr>
            <a:xfrm flipH="1" rot="977769">
              <a:off x="3491319" y="5116225"/>
              <a:ext cx="106391" cy="41877"/>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6"/>
            <p:cNvSpPr/>
            <p:nvPr/>
          </p:nvSpPr>
          <p:spPr>
            <a:xfrm flipH="1" rot="977769">
              <a:off x="3805398" y="5241734"/>
              <a:ext cx="66292" cy="22716"/>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5">
    <p:spTree>
      <p:nvGrpSpPr>
        <p:cNvPr id="617" name="Shape 617"/>
        <p:cNvGrpSpPr/>
        <p:nvPr/>
      </p:nvGrpSpPr>
      <p:grpSpPr>
        <a:xfrm>
          <a:off x="0" y="0"/>
          <a:ext cx="0" cy="0"/>
          <a:chOff x="0" y="0"/>
          <a:chExt cx="0" cy="0"/>
        </a:xfrm>
      </p:grpSpPr>
      <p:grpSp>
        <p:nvGrpSpPr>
          <p:cNvPr id="618" name="Google Shape;618;p17"/>
          <p:cNvGrpSpPr/>
          <p:nvPr/>
        </p:nvGrpSpPr>
        <p:grpSpPr>
          <a:xfrm>
            <a:off x="4705944" y="936025"/>
            <a:ext cx="3605050" cy="3440500"/>
            <a:chOff x="4705944" y="936025"/>
            <a:chExt cx="3605050" cy="3440500"/>
          </a:xfrm>
        </p:grpSpPr>
        <p:sp>
          <p:nvSpPr>
            <p:cNvPr id="619" name="Google Shape;619;p17"/>
            <p:cNvSpPr/>
            <p:nvPr/>
          </p:nvSpPr>
          <p:spPr>
            <a:xfrm>
              <a:off x="4982100" y="936025"/>
              <a:ext cx="3229969" cy="3440500"/>
            </a:xfrm>
            <a:custGeom>
              <a:rect b="b" l="l" r="r" t="t"/>
              <a:pathLst>
                <a:path extrusionOk="0" h="145923" w="122301">
                  <a:moveTo>
                    <a:pt x="1143" y="0"/>
                  </a:moveTo>
                  <a:lnTo>
                    <a:pt x="122301" y="0"/>
                  </a:lnTo>
                  <a:lnTo>
                    <a:pt x="115443" y="145923"/>
                  </a:lnTo>
                  <a:lnTo>
                    <a:pt x="0" y="140970"/>
                  </a:lnTo>
                  <a:close/>
                </a:path>
              </a:pathLst>
            </a:custGeom>
            <a:noFill/>
            <a:ln cap="flat" cmpd="sng" w="19050">
              <a:solidFill>
                <a:schemeClr val="accent6"/>
              </a:solidFill>
              <a:prstDash val="solid"/>
              <a:round/>
              <a:headEnd len="med" w="med" type="none"/>
              <a:tailEnd len="med" w="med" type="none"/>
            </a:ln>
          </p:spPr>
        </p:sp>
        <p:sp>
          <p:nvSpPr>
            <p:cNvPr id="620" name="Google Shape;620;p17"/>
            <p:cNvSpPr/>
            <p:nvPr/>
          </p:nvSpPr>
          <p:spPr>
            <a:xfrm>
              <a:off x="5068363" y="1017913"/>
              <a:ext cx="3057525" cy="3276701"/>
            </a:xfrm>
            <a:custGeom>
              <a:rect b="b" l="l" r="r" t="t"/>
              <a:pathLst>
                <a:path extrusionOk="0" h="145923" w="122301">
                  <a:moveTo>
                    <a:pt x="1143" y="0"/>
                  </a:moveTo>
                  <a:lnTo>
                    <a:pt x="122301" y="0"/>
                  </a:lnTo>
                  <a:lnTo>
                    <a:pt x="115443" y="145923"/>
                  </a:lnTo>
                  <a:lnTo>
                    <a:pt x="0" y="140970"/>
                  </a:lnTo>
                  <a:close/>
                </a:path>
              </a:pathLst>
            </a:custGeom>
            <a:solidFill>
              <a:srgbClr val="FFFFFF">
                <a:alpha val="66480"/>
              </a:srgbClr>
            </a:solidFill>
            <a:ln>
              <a:noFill/>
            </a:ln>
          </p:spPr>
        </p:sp>
        <p:grpSp>
          <p:nvGrpSpPr>
            <p:cNvPr id="621" name="Google Shape;621;p17"/>
            <p:cNvGrpSpPr/>
            <p:nvPr/>
          </p:nvGrpSpPr>
          <p:grpSpPr>
            <a:xfrm flipH="1" rot="10800000">
              <a:off x="4705944" y="2790101"/>
              <a:ext cx="733208" cy="1429771"/>
              <a:chOff x="1958659" y="2680194"/>
              <a:chExt cx="452765" cy="882902"/>
            </a:xfrm>
          </p:grpSpPr>
          <p:sp>
            <p:nvSpPr>
              <p:cNvPr id="622" name="Google Shape;622;p17"/>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7"/>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7"/>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7"/>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17"/>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7"/>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7"/>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7"/>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17"/>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7"/>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17"/>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17"/>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17"/>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17"/>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7"/>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17"/>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8" name="Google Shape;638;p17"/>
            <p:cNvGrpSpPr/>
            <p:nvPr/>
          </p:nvGrpSpPr>
          <p:grpSpPr>
            <a:xfrm rot="10800000">
              <a:off x="7849171" y="992601"/>
              <a:ext cx="461823" cy="661444"/>
              <a:chOff x="1776996" y="3373751"/>
              <a:chExt cx="461823" cy="661444"/>
            </a:xfrm>
          </p:grpSpPr>
          <p:sp>
            <p:nvSpPr>
              <p:cNvPr id="639" name="Google Shape;639;p17"/>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7"/>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7"/>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7"/>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7"/>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17"/>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7"/>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17"/>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7"/>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7"/>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7"/>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17"/>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7"/>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17"/>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17"/>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17"/>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55" name="Google Shape;655;p17"/>
          <p:cNvGrpSpPr/>
          <p:nvPr/>
        </p:nvGrpSpPr>
        <p:grpSpPr>
          <a:xfrm flipH="1" rot="-5400000">
            <a:off x="1118780" y="-309678"/>
            <a:ext cx="726393" cy="1459204"/>
            <a:chOff x="2003783" y="2849685"/>
            <a:chExt cx="669795" cy="1227047"/>
          </a:xfrm>
        </p:grpSpPr>
        <p:sp>
          <p:nvSpPr>
            <p:cNvPr id="656" name="Google Shape;656;p17"/>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7"/>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17"/>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7"/>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7"/>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7"/>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7"/>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17"/>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7"/>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7"/>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7"/>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7"/>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7"/>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7"/>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7"/>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7"/>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7"/>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7"/>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4" name="Google Shape;674;p17"/>
          <p:cNvGrpSpPr/>
          <p:nvPr/>
        </p:nvGrpSpPr>
        <p:grpSpPr>
          <a:xfrm rot="-5400000">
            <a:off x="1118780" y="4050697"/>
            <a:ext cx="726393" cy="1459204"/>
            <a:chOff x="2003783" y="2849685"/>
            <a:chExt cx="669795" cy="1227047"/>
          </a:xfrm>
        </p:grpSpPr>
        <p:sp>
          <p:nvSpPr>
            <p:cNvPr id="675" name="Google Shape;675;p17"/>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7"/>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7"/>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7"/>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7"/>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7"/>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7"/>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7"/>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7"/>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7"/>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7"/>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17"/>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17"/>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7"/>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7"/>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7"/>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7"/>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7"/>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3" name="Google Shape;693;p17"/>
          <p:cNvSpPr txBox="1"/>
          <p:nvPr>
            <p:ph idx="1" type="subTitle"/>
          </p:nvPr>
        </p:nvSpPr>
        <p:spPr>
          <a:xfrm>
            <a:off x="713225" y="2683250"/>
            <a:ext cx="2660100" cy="1295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694" name="Google Shape;694;p17"/>
          <p:cNvSpPr txBox="1"/>
          <p:nvPr>
            <p:ph type="title"/>
          </p:nvPr>
        </p:nvSpPr>
        <p:spPr>
          <a:xfrm>
            <a:off x="713225" y="992600"/>
            <a:ext cx="2388300" cy="1054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5_1">
    <p:spTree>
      <p:nvGrpSpPr>
        <p:cNvPr id="695" name="Shape 695"/>
        <p:cNvGrpSpPr/>
        <p:nvPr/>
      </p:nvGrpSpPr>
      <p:grpSpPr>
        <a:xfrm>
          <a:off x="0" y="0"/>
          <a:ext cx="0" cy="0"/>
          <a:chOff x="0" y="0"/>
          <a:chExt cx="0" cy="0"/>
        </a:xfrm>
      </p:grpSpPr>
      <p:sp>
        <p:nvSpPr>
          <p:cNvPr id="696" name="Google Shape;696;p18"/>
          <p:cNvSpPr txBox="1"/>
          <p:nvPr>
            <p:ph idx="1" type="subTitle"/>
          </p:nvPr>
        </p:nvSpPr>
        <p:spPr>
          <a:xfrm flipH="1">
            <a:off x="5704125" y="2683250"/>
            <a:ext cx="2704200" cy="1295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Char char="●"/>
              <a:defRPr sz="1600"/>
            </a:lvl1pPr>
            <a:lvl2pPr lvl="1" rtl="0" algn="r">
              <a:spcBef>
                <a:spcPts val="1600"/>
              </a:spcBef>
              <a:spcAft>
                <a:spcPts val="0"/>
              </a:spcAft>
              <a:buSzPts val="1600"/>
              <a:buChar char="○"/>
              <a:defRPr sz="1600"/>
            </a:lvl2pPr>
            <a:lvl3pPr lvl="2" rtl="0" algn="r">
              <a:spcBef>
                <a:spcPts val="1600"/>
              </a:spcBef>
              <a:spcAft>
                <a:spcPts val="0"/>
              </a:spcAft>
              <a:buSzPts val="1600"/>
              <a:buChar char="■"/>
              <a:defRPr sz="1600"/>
            </a:lvl3pPr>
            <a:lvl4pPr lvl="3" rtl="0" algn="r">
              <a:spcBef>
                <a:spcPts val="1600"/>
              </a:spcBef>
              <a:spcAft>
                <a:spcPts val="0"/>
              </a:spcAft>
              <a:buSzPts val="1600"/>
              <a:buChar char="●"/>
              <a:defRPr sz="1600"/>
            </a:lvl4pPr>
            <a:lvl5pPr lvl="4" rtl="0" algn="r">
              <a:spcBef>
                <a:spcPts val="1600"/>
              </a:spcBef>
              <a:spcAft>
                <a:spcPts val="0"/>
              </a:spcAft>
              <a:buSzPts val="1600"/>
              <a:buChar char="○"/>
              <a:defRPr sz="1600"/>
            </a:lvl5pPr>
            <a:lvl6pPr lvl="5" rtl="0" algn="r">
              <a:spcBef>
                <a:spcPts val="1600"/>
              </a:spcBef>
              <a:spcAft>
                <a:spcPts val="0"/>
              </a:spcAft>
              <a:buSzPts val="1600"/>
              <a:buChar char="■"/>
              <a:defRPr sz="1600"/>
            </a:lvl6pPr>
            <a:lvl7pPr lvl="6" rtl="0" algn="r">
              <a:spcBef>
                <a:spcPts val="1600"/>
              </a:spcBef>
              <a:spcAft>
                <a:spcPts val="0"/>
              </a:spcAft>
              <a:buSzPts val="1600"/>
              <a:buChar char="●"/>
              <a:defRPr sz="1600"/>
            </a:lvl7pPr>
            <a:lvl8pPr lvl="7" rtl="0" algn="r">
              <a:spcBef>
                <a:spcPts val="1600"/>
              </a:spcBef>
              <a:spcAft>
                <a:spcPts val="0"/>
              </a:spcAft>
              <a:buSzPts val="1600"/>
              <a:buChar char="○"/>
              <a:defRPr sz="1600"/>
            </a:lvl8pPr>
            <a:lvl9pPr lvl="8" rtl="0" algn="r">
              <a:spcBef>
                <a:spcPts val="1600"/>
              </a:spcBef>
              <a:spcAft>
                <a:spcPts val="1600"/>
              </a:spcAft>
              <a:buSzPts val="1600"/>
              <a:buChar char="■"/>
              <a:defRPr sz="1600"/>
            </a:lvl9pPr>
          </a:lstStyle>
          <a:p/>
        </p:txBody>
      </p:sp>
      <p:sp>
        <p:nvSpPr>
          <p:cNvPr id="697" name="Google Shape;697;p18"/>
          <p:cNvSpPr txBox="1"/>
          <p:nvPr>
            <p:ph type="title"/>
          </p:nvPr>
        </p:nvSpPr>
        <p:spPr>
          <a:xfrm flipH="1">
            <a:off x="6180825" y="992600"/>
            <a:ext cx="2227500" cy="1054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a:lvl1pPr>
            <a:lvl2pPr lvl="1" rtl="0" algn="r">
              <a:spcBef>
                <a:spcPts val="0"/>
              </a:spcBef>
              <a:spcAft>
                <a:spcPts val="0"/>
              </a:spcAft>
              <a:buSzPts val="3600"/>
              <a:buNone/>
              <a:defRPr/>
            </a:lvl2pPr>
            <a:lvl3pPr lvl="2" rtl="0" algn="r">
              <a:spcBef>
                <a:spcPts val="0"/>
              </a:spcBef>
              <a:spcAft>
                <a:spcPts val="0"/>
              </a:spcAft>
              <a:buSzPts val="3600"/>
              <a:buNone/>
              <a:defRPr/>
            </a:lvl3pPr>
            <a:lvl4pPr lvl="3" rtl="0" algn="r">
              <a:spcBef>
                <a:spcPts val="0"/>
              </a:spcBef>
              <a:spcAft>
                <a:spcPts val="0"/>
              </a:spcAft>
              <a:buSzPts val="3600"/>
              <a:buNone/>
              <a:defRPr/>
            </a:lvl4pPr>
            <a:lvl5pPr lvl="4" rtl="0" algn="r">
              <a:spcBef>
                <a:spcPts val="0"/>
              </a:spcBef>
              <a:spcAft>
                <a:spcPts val="0"/>
              </a:spcAft>
              <a:buSzPts val="3600"/>
              <a:buNone/>
              <a:defRPr/>
            </a:lvl5pPr>
            <a:lvl6pPr lvl="5" rtl="0" algn="r">
              <a:spcBef>
                <a:spcPts val="0"/>
              </a:spcBef>
              <a:spcAft>
                <a:spcPts val="0"/>
              </a:spcAft>
              <a:buSzPts val="3600"/>
              <a:buNone/>
              <a:defRPr/>
            </a:lvl6pPr>
            <a:lvl7pPr lvl="6" rtl="0" algn="r">
              <a:spcBef>
                <a:spcPts val="0"/>
              </a:spcBef>
              <a:spcAft>
                <a:spcPts val="0"/>
              </a:spcAft>
              <a:buSzPts val="3600"/>
              <a:buNone/>
              <a:defRPr/>
            </a:lvl7pPr>
            <a:lvl8pPr lvl="7" rtl="0" algn="r">
              <a:spcBef>
                <a:spcPts val="0"/>
              </a:spcBef>
              <a:spcAft>
                <a:spcPts val="0"/>
              </a:spcAft>
              <a:buSzPts val="3600"/>
              <a:buNone/>
              <a:defRPr/>
            </a:lvl8pPr>
            <a:lvl9pPr lvl="8" rtl="0" algn="r">
              <a:spcBef>
                <a:spcPts val="0"/>
              </a:spcBef>
              <a:spcAft>
                <a:spcPts val="0"/>
              </a:spcAft>
              <a:buSzPts val="3600"/>
              <a:buNone/>
              <a:defRPr/>
            </a:lvl9pPr>
          </a:lstStyle>
          <a:p/>
        </p:txBody>
      </p:sp>
      <p:grpSp>
        <p:nvGrpSpPr>
          <p:cNvPr id="698" name="Google Shape;698;p18"/>
          <p:cNvGrpSpPr/>
          <p:nvPr/>
        </p:nvGrpSpPr>
        <p:grpSpPr>
          <a:xfrm flipH="1">
            <a:off x="826606" y="936025"/>
            <a:ext cx="3605050" cy="3440500"/>
            <a:chOff x="4705944" y="936025"/>
            <a:chExt cx="3605050" cy="3440500"/>
          </a:xfrm>
        </p:grpSpPr>
        <p:sp>
          <p:nvSpPr>
            <p:cNvPr id="699" name="Google Shape;699;p18"/>
            <p:cNvSpPr/>
            <p:nvPr/>
          </p:nvSpPr>
          <p:spPr>
            <a:xfrm>
              <a:off x="4982100" y="936025"/>
              <a:ext cx="3229969" cy="3440500"/>
            </a:xfrm>
            <a:custGeom>
              <a:rect b="b" l="l" r="r" t="t"/>
              <a:pathLst>
                <a:path extrusionOk="0" h="145923" w="122301">
                  <a:moveTo>
                    <a:pt x="1143" y="0"/>
                  </a:moveTo>
                  <a:lnTo>
                    <a:pt x="122301" y="0"/>
                  </a:lnTo>
                  <a:lnTo>
                    <a:pt x="115443" y="145923"/>
                  </a:lnTo>
                  <a:lnTo>
                    <a:pt x="0" y="140970"/>
                  </a:lnTo>
                  <a:close/>
                </a:path>
              </a:pathLst>
            </a:custGeom>
            <a:noFill/>
            <a:ln cap="flat" cmpd="sng" w="19050">
              <a:solidFill>
                <a:schemeClr val="accent6"/>
              </a:solidFill>
              <a:prstDash val="solid"/>
              <a:round/>
              <a:headEnd len="med" w="med" type="none"/>
              <a:tailEnd len="med" w="med" type="none"/>
            </a:ln>
          </p:spPr>
        </p:sp>
        <p:sp>
          <p:nvSpPr>
            <p:cNvPr id="700" name="Google Shape;700;p18"/>
            <p:cNvSpPr/>
            <p:nvPr/>
          </p:nvSpPr>
          <p:spPr>
            <a:xfrm>
              <a:off x="5068363" y="1017913"/>
              <a:ext cx="3057525" cy="3276701"/>
            </a:xfrm>
            <a:custGeom>
              <a:rect b="b" l="l" r="r" t="t"/>
              <a:pathLst>
                <a:path extrusionOk="0" h="145923" w="122301">
                  <a:moveTo>
                    <a:pt x="1143" y="0"/>
                  </a:moveTo>
                  <a:lnTo>
                    <a:pt x="122301" y="0"/>
                  </a:lnTo>
                  <a:lnTo>
                    <a:pt x="115443" y="145923"/>
                  </a:lnTo>
                  <a:lnTo>
                    <a:pt x="0" y="140970"/>
                  </a:lnTo>
                  <a:close/>
                </a:path>
              </a:pathLst>
            </a:custGeom>
            <a:solidFill>
              <a:srgbClr val="FFFFFF">
                <a:alpha val="66480"/>
              </a:srgbClr>
            </a:solidFill>
            <a:ln>
              <a:noFill/>
            </a:ln>
          </p:spPr>
        </p:sp>
        <p:grpSp>
          <p:nvGrpSpPr>
            <p:cNvPr id="701" name="Google Shape;701;p18"/>
            <p:cNvGrpSpPr/>
            <p:nvPr/>
          </p:nvGrpSpPr>
          <p:grpSpPr>
            <a:xfrm flipH="1" rot="10800000">
              <a:off x="4705944" y="2790101"/>
              <a:ext cx="733208" cy="1429771"/>
              <a:chOff x="1958659" y="2680194"/>
              <a:chExt cx="452765" cy="882902"/>
            </a:xfrm>
          </p:grpSpPr>
          <p:sp>
            <p:nvSpPr>
              <p:cNvPr id="702" name="Google Shape;702;p18"/>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8"/>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8"/>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8"/>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8"/>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8"/>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8"/>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8"/>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8"/>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8"/>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8"/>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8"/>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8"/>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8"/>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8"/>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8"/>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8" name="Google Shape;718;p18"/>
            <p:cNvGrpSpPr/>
            <p:nvPr/>
          </p:nvGrpSpPr>
          <p:grpSpPr>
            <a:xfrm rot="10800000">
              <a:off x="7849171" y="992601"/>
              <a:ext cx="461823" cy="661444"/>
              <a:chOff x="1776996" y="3373751"/>
              <a:chExt cx="461823" cy="661444"/>
            </a:xfrm>
          </p:grpSpPr>
          <p:sp>
            <p:nvSpPr>
              <p:cNvPr id="719" name="Google Shape;719;p18"/>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8"/>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8"/>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8"/>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8"/>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8"/>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8"/>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8"/>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8"/>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8"/>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8"/>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8"/>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8"/>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8"/>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8"/>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8"/>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35" name="Google Shape;735;p18"/>
          <p:cNvGrpSpPr/>
          <p:nvPr/>
        </p:nvGrpSpPr>
        <p:grpSpPr>
          <a:xfrm rot="5400000">
            <a:off x="7292427" y="-309678"/>
            <a:ext cx="726393" cy="1459204"/>
            <a:chOff x="2003783" y="2849685"/>
            <a:chExt cx="669795" cy="1227047"/>
          </a:xfrm>
        </p:grpSpPr>
        <p:sp>
          <p:nvSpPr>
            <p:cNvPr id="736" name="Google Shape;736;p18"/>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8"/>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8"/>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8"/>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8"/>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8"/>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8"/>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8"/>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8"/>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8"/>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8"/>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8"/>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8"/>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8"/>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8"/>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8"/>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8"/>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8"/>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4" name="Google Shape;754;p18"/>
          <p:cNvGrpSpPr/>
          <p:nvPr/>
        </p:nvGrpSpPr>
        <p:grpSpPr>
          <a:xfrm flipH="1" rot="5400000">
            <a:off x="7292427" y="4050697"/>
            <a:ext cx="726393" cy="1459204"/>
            <a:chOff x="2003783" y="2849685"/>
            <a:chExt cx="669795" cy="1227047"/>
          </a:xfrm>
        </p:grpSpPr>
        <p:sp>
          <p:nvSpPr>
            <p:cNvPr id="755" name="Google Shape;755;p18"/>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8"/>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8"/>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8"/>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8"/>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18"/>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8"/>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8"/>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8"/>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8"/>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8"/>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8"/>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8"/>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8"/>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8"/>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8"/>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8"/>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18"/>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5_2">
    <p:spTree>
      <p:nvGrpSpPr>
        <p:cNvPr id="773" name="Shape 773"/>
        <p:cNvGrpSpPr/>
        <p:nvPr/>
      </p:nvGrpSpPr>
      <p:grpSpPr>
        <a:xfrm>
          <a:off x="0" y="0"/>
          <a:ext cx="0" cy="0"/>
          <a:chOff x="0" y="0"/>
          <a:chExt cx="0" cy="0"/>
        </a:xfrm>
      </p:grpSpPr>
      <p:sp>
        <p:nvSpPr>
          <p:cNvPr id="774" name="Google Shape;774;p19"/>
          <p:cNvSpPr txBox="1"/>
          <p:nvPr>
            <p:ph idx="1" type="subTitle"/>
          </p:nvPr>
        </p:nvSpPr>
        <p:spPr>
          <a:xfrm>
            <a:off x="713225" y="1801225"/>
            <a:ext cx="3974700" cy="2381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Font typeface="Playfair Display Black"/>
              <a:buAutoNum type="arabicPeriod"/>
              <a:defRPr sz="1600"/>
            </a:lvl1pPr>
            <a:lvl2pPr lvl="1" rtl="0">
              <a:spcBef>
                <a:spcPts val="1000"/>
              </a:spcBef>
              <a:spcAft>
                <a:spcPts val="0"/>
              </a:spcAft>
              <a:buSzPts val="1600"/>
              <a:buAutoNum type="alphaLcPeriod"/>
              <a:defRPr sz="1600"/>
            </a:lvl2pPr>
            <a:lvl3pPr lvl="2" rtl="0">
              <a:spcBef>
                <a:spcPts val="1600"/>
              </a:spcBef>
              <a:spcAft>
                <a:spcPts val="0"/>
              </a:spcAft>
              <a:buSzPts val="1600"/>
              <a:buAutoNum type="romanLcPeriod"/>
              <a:defRPr sz="1600"/>
            </a:lvl3pPr>
            <a:lvl4pPr lvl="3" rtl="0">
              <a:spcBef>
                <a:spcPts val="1600"/>
              </a:spcBef>
              <a:spcAft>
                <a:spcPts val="0"/>
              </a:spcAft>
              <a:buSzPts val="1600"/>
              <a:buAutoNum type="arabicPeriod"/>
              <a:defRPr sz="1600"/>
            </a:lvl4pPr>
            <a:lvl5pPr lvl="4" rtl="0">
              <a:spcBef>
                <a:spcPts val="1600"/>
              </a:spcBef>
              <a:spcAft>
                <a:spcPts val="0"/>
              </a:spcAft>
              <a:buSzPts val="1600"/>
              <a:buAutoNum type="alphaLcPeriod"/>
              <a:defRPr sz="1600"/>
            </a:lvl5pPr>
            <a:lvl6pPr lvl="5" rtl="0">
              <a:spcBef>
                <a:spcPts val="1600"/>
              </a:spcBef>
              <a:spcAft>
                <a:spcPts val="0"/>
              </a:spcAft>
              <a:buSzPts val="1600"/>
              <a:buAutoNum type="romanLcPeriod"/>
              <a:defRPr sz="1600"/>
            </a:lvl6pPr>
            <a:lvl7pPr lvl="6" rtl="0">
              <a:spcBef>
                <a:spcPts val="1600"/>
              </a:spcBef>
              <a:spcAft>
                <a:spcPts val="0"/>
              </a:spcAft>
              <a:buSzPts val="1600"/>
              <a:buAutoNum type="arabicPeriod"/>
              <a:defRPr sz="1600"/>
            </a:lvl7pPr>
            <a:lvl8pPr lvl="7" rtl="0">
              <a:spcBef>
                <a:spcPts val="1600"/>
              </a:spcBef>
              <a:spcAft>
                <a:spcPts val="0"/>
              </a:spcAft>
              <a:buSzPts val="1600"/>
              <a:buAutoNum type="alphaLcPeriod"/>
              <a:defRPr sz="1600"/>
            </a:lvl8pPr>
            <a:lvl9pPr lvl="8" rtl="0">
              <a:spcBef>
                <a:spcPts val="1600"/>
              </a:spcBef>
              <a:spcAft>
                <a:spcPts val="1600"/>
              </a:spcAft>
              <a:buSzPts val="1600"/>
              <a:buAutoNum type="romanLcPeriod"/>
              <a:defRPr sz="1600"/>
            </a:lvl9pPr>
          </a:lstStyle>
          <a:p/>
        </p:txBody>
      </p:sp>
      <p:sp>
        <p:nvSpPr>
          <p:cNvPr id="775" name="Google Shape;775;p19"/>
          <p:cNvSpPr txBox="1"/>
          <p:nvPr>
            <p:ph type="title"/>
          </p:nvPr>
        </p:nvSpPr>
        <p:spPr>
          <a:xfrm>
            <a:off x="713225" y="539500"/>
            <a:ext cx="3974700" cy="6540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776" name="Google Shape;776;p19"/>
          <p:cNvGrpSpPr/>
          <p:nvPr/>
        </p:nvGrpSpPr>
        <p:grpSpPr>
          <a:xfrm rot="-5400000">
            <a:off x="5934801" y="-557937"/>
            <a:ext cx="1215618" cy="1982975"/>
            <a:chOff x="3883571" y="2796827"/>
            <a:chExt cx="772950" cy="1260873"/>
          </a:xfrm>
        </p:grpSpPr>
        <p:sp>
          <p:nvSpPr>
            <p:cNvPr id="777" name="Google Shape;777;p19"/>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19"/>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9"/>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9"/>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19"/>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19"/>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3" name="Google Shape;783;p19"/>
          <p:cNvGrpSpPr/>
          <p:nvPr/>
        </p:nvGrpSpPr>
        <p:grpSpPr>
          <a:xfrm flipH="1" rot="-5400000">
            <a:off x="6241731" y="3906538"/>
            <a:ext cx="1215618" cy="1982975"/>
            <a:chOff x="3883571" y="2796827"/>
            <a:chExt cx="772950" cy="1260873"/>
          </a:xfrm>
        </p:grpSpPr>
        <p:sp>
          <p:nvSpPr>
            <p:cNvPr id="784" name="Google Shape;784;p19"/>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9"/>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9"/>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9"/>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9"/>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9"/>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6">
    <p:spTree>
      <p:nvGrpSpPr>
        <p:cNvPr id="790" name="Shape 790"/>
        <p:cNvGrpSpPr/>
        <p:nvPr/>
      </p:nvGrpSpPr>
      <p:grpSpPr>
        <a:xfrm>
          <a:off x="0" y="0"/>
          <a:ext cx="0" cy="0"/>
          <a:chOff x="0" y="0"/>
          <a:chExt cx="0" cy="0"/>
        </a:xfrm>
      </p:grpSpPr>
      <p:sp>
        <p:nvSpPr>
          <p:cNvPr id="791" name="Google Shape;791;p20"/>
          <p:cNvSpPr txBox="1"/>
          <p:nvPr>
            <p:ph type="ctrTitle"/>
          </p:nvPr>
        </p:nvSpPr>
        <p:spPr>
          <a:xfrm>
            <a:off x="5229400" y="1568325"/>
            <a:ext cx="3116700" cy="125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7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792" name="Google Shape;792;p20"/>
          <p:cNvSpPr txBox="1"/>
          <p:nvPr>
            <p:ph idx="1" type="subTitle"/>
          </p:nvPr>
        </p:nvSpPr>
        <p:spPr>
          <a:xfrm>
            <a:off x="5408800" y="2896175"/>
            <a:ext cx="2757900" cy="916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grpSp>
        <p:nvGrpSpPr>
          <p:cNvPr id="793" name="Google Shape;793;p20"/>
          <p:cNvGrpSpPr/>
          <p:nvPr/>
        </p:nvGrpSpPr>
        <p:grpSpPr>
          <a:xfrm>
            <a:off x="8430773" y="1731665"/>
            <a:ext cx="1130439" cy="1844027"/>
            <a:chOff x="3883571" y="2796827"/>
            <a:chExt cx="772950" cy="1260873"/>
          </a:xfrm>
        </p:grpSpPr>
        <p:sp>
          <p:nvSpPr>
            <p:cNvPr id="794" name="Google Shape;794;p20"/>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0"/>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0"/>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0"/>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0"/>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0"/>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0" name="Google Shape;800;p20"/>
          <p:cNvGrpSpPr/>
          <p:nvPr/>
        </p:nvGrpSpPr>
        <p:grpSpPr>
          <a:xfrm flipH="1">
            <a:off x="-266646" y="1844885"/>
            <a:ext cx="639767" cy="1453728"/>
            <a:chOff x="1695199" y="2889882"/>
            <a:chExt cx="291015" cy="428172"/>
          </a:xfrm>
        </p:grpSpPr>
        <p:sp>
          <p:nvSpPr>
            <p:cNvPr id="801" name="Google Shape;801;p20"/>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0"/>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0"/>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4" name="Google Shape;804;p20"/>
          <p:cNvGrpSpPr/>
          <p:nvPr/>
        </p:nvGrpSpPr>
        <p:grpSpPr>
          <a:xfrm flipH="1" rot="10800000">
            <a:off x="4731659" y="-8174"/>
            <a:ext cx="461823" cy="661444"/>
            <a:chOff x="1776996" y="3373751"/>
            <a:chExt cx="461823" cy="661444"/>
          </a:xfrm>
        </p:grpSpPr>
        <p:sp>
          <p:nvSpPr>
            <p:cNvPr id="805" name="Google Shape;805;p20"/>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0"/>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0"/>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0"/>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0"/>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0"/>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0"/>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0"/>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0"/>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0"/>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0"/>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0"/>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0"/>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0"/>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0"/>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0"/>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1" name="Google Shape;821;p20"/>
          <p:cNvGrpSpPr/>
          <p:nvPr/>
        </p:nvGrpSpPr>
        <p:grpSpPr>
          <a:xfrm flipH="1">
            <a:off x="4731659" y="4532276"/>
            <a:ext cx="461823" cy="661444"/>
            <a:chOff x="1776996" y="3373751"/>
            <a:chExt cx="461823" cy="661444"/>
          </a:xfrm>
        </p:grpSpPr>
        <p:sp>
          <p:nvSpPr>
            <p:cNvPr id="822" name="Google Shape;822;p20"/>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0"/>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0"/>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0"/>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0"/>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0"/>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0"/>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0"/>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0"/>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0"/>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0"/>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0"/>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0"/>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0"/>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0"/>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0"/>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1">
    <p:spTree>
      <p:nvGrpSpPr>
        <p:cNvPr id="838" name="Shape 838"/>
        <p:cNvGrpSpPr/>
        <p:nvPr/>
      </p:nvGrpSpPr>
      <p:grpSpPr>
        <a:xfrm>
          <a:off x="0" y="0"/>
          <a:ext cx="0" cy="0"/>
          <a:chOff x="0" y="0"/>
          <a:chExt cx="0" cy="0"/>
        </a:xfrm>
      </p:grpSpPr>
      <p:sp>
        <p:nvSpPr>
          <p:cNvPr id="839" name="Google Shape;839;p21"/>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840" name="Google Shape;840;p21"/>
          <p:cNvGrpSpPr/>
          <p:nvPr/>
        </p:nvGrpSpPr>
        <p:grpSpPr>
          <a:xfrm flipH="1">
            <a:off x="-121045" y="4646965"/>
            <a:ext cx="405628" cy="496537"/>
            <a:chOff x="-1305385" y="3124266"/>
            <a:chExt cx="606682" cy="742652"/>
          </a:xfrm>
        </p:grpSpPr>
        <p:sp>
          <p:nvSpPr>
            <p:cNvPr id="841" name="Google Shape;841;p21"/>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1"/>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1"/>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1"/>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5" name="Google Shape;845;p21"/>
          <p:cNvGrpSpPr/>
          <p:nvPr/>
        </p:nvGrpSpPr>
        <p:grpSpPr>
          <a:xfrm>
            <a:off x="-121045" y="4097790"/>
            <a:ext cx="405628" cy="496537"/>
            <a:chOff x="-1305385" y="3124266"/>
            <a:chExt cx="606682" cy="742652"/>
          </a:xfrm>
        </p:grpSpPr>
        <p:sp>
          <p:nvSpPr>
            <p:cNvPr id="846" name="Google Shape;846;p21"/>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1"/>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1"/>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1"/>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0" name="Google Shape;850;p21"/>
          <p:cNvGrpSpPr/>
          <p:nvPr/>
        </p:nvGrpSpPr>
        <p:grpSpPr>
          <a:xfrm flipH="1">
            <a:off x="-121045" y="1045690"/>
            <a:ext cx="405628" cy="496537"/>
            <a:chOff x="-1305385" y="3124266"/>
            <a:chExt cx="606682" cy="742652"/>
          </a:xfrm>
        </p:grpSpPr>
        <p:sp>
          <p:nvSpPr>
            <p:cNvPr id="851" name="Google Shape;851;p21"/>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1"/>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1"/>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1"/>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5" name="Google Shape;855;p21"/>
          <p:cNvGrpSpPr/>
          <p:nvPr/>
        </p:nvGrpSpPr>
        <p:grpSpPr>
          <a:xfrm>
            <a:off x="8859380" y="4646965"/>
            <a:ext cx="405628" cy="496537"/>
            <a:chOff x="-1305385" y="3124266"/>
            <a:chExt cx="606682" cy="742652"/>
          </a:xfrm>
        </p:grpSpPr>
        <p:sp>
          <p:nvSpPr>
            <p:cNvPr id="856" name="Google Shape;856;p21"/>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1"/>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1"/>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1"/>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0" name="Google Shape;860;p21"/>
          <p:cNvGrpSpPr/>
          <p:nvPr/>
        </p:nvGrpSpPr>
        <p:grpSpPr>
          <a:xfrm flipH="1">
            <a:off x="8859380" y="4097790"/>
            <a:ext cx="405628" cy="496537"/>
            <a:chOff x="-1305385" y="3124266"/>
            <a:chExt cx="606682" cy="742652"/>
          </a:xfrm>
        </p:grpSpPr>
        <p:sp>
          <p:nvSpPr>
            <p:cNvPr id="861" name="Google Shape;861;p21"/>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1"/>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1"/>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1"/>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5" name="Google Shape;865;p21"/>
          <p:cNvGrpSpPr/>
          <p:nvPr/>
        </p:nvGrpSpPr>
        <p:grpSpPr>
          <a:xfrm>
            <a:off x="8859380" y="1045690"/>
            <a:ext cx="405628" cy="496537"/>
            <a:chOff x="-1305385" y="3124266"/>
            <a:chExt cx="606682" cy="742652"/>
          </a:xfrm>
        </p:grpSpPr>
        <p:sp>
          <p:nvSpPr>
            <p:cNvPr id="866" name="Google Shape;866;p21"/>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1"/>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1"/>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1"/>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4">
    <p:spTree>
      <p:nvGrpSpPr>
        <p:cNvPr id="870" name="Shape 870"/>
        <p:cNvGrpSpPr/>
        <p:nvPr/>
      </p:nvGrpSpPr>
      <p:grpSpPr>
        <a:xfrm>
          <a:off x="0" y="0"/>
          <a:ext cx="0" cy="0"/>
          <a:chOff x="0" y="0"/>
          <a:chExt cx="0" cy="0"/>
        </a:xfrm>
      </p:grpSpPr>
      <p:sp>
        <p:nvSpPr>
          <p:cNvPr id="871" name="Google Shape;871;p22"/>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872" name="Google Shape;872;p22"/>
          <p:cNvSpPr txBox="1"/>
          <p:nvPr>
            <p:ph idx="1" type="subTitle"/>
          </p:nvPr>
        </p:nvSpPr>
        <p:spPr>
          <a:xfrm>
            <a:off x="713250" y="1381275"/>
            <a:ext cx="37344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873" name="Google Shape;873;p22"/>
          <p:cNvSpPr txBox="1"/>
          <p:nvPr>
            <p:ph idx="2" type="subTitle"/>
          </p:nvPr>
        </p:nvSpPr>
        <p:spPr>
          <a:xfrm>
            <a:off x="4696325" y="1381275"/>
            <a:ext cx="37344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874" name="Google Shape;874;p22"/>
          <p:cNvSpPr txBox="1"/>
          <p:nvPr>
            <p:ph idx="3" type="subTitle"/>
          </p:nvPr>
        </p:nvSpPr>
        <p:spPr>
          <a:xfrm>
            <a:off x="713250" y="1781775"/>
            <a:ext cx="3734400" cy="27693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2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875" name="Google Shape;875;p22"/>
          <p:cNvSpPr txBox="1"/>
          <p:nvPr>
            <p:ph idx="4" type="subTitle"/>
          </p:nvPr>
        </p:nvSpPr>
        <p:spPr>
          <a:xfrm>
            <a:off x="4696325" y="1781775"/>
            <a:ext cx="3734400" cy="27693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2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grpSp>
        <p:nvGrpSpPr>
          <p:cNvPr id="876" name="Google Shape;876;p22"/>
          <p:cNvGrpSpPr/>
          <p:nvPr/>
        </p:nvGrpSpPr>
        <p:grpSpPr>
          <a:xfrm rot="10800000">
            <a:off x="-121045" y="-10"/>
            <a:ext cx="405628" cy="496537"/>
            <a:chOff x="-1305385" y="3124266"/>
            <a:chExt cx="606682" cy="742652"/>
          </a:xfrm>
        </p:grpSpPr>
        <p:sp>
          <p:nvSpPr>
            <p:cNvPr id="877" name="Google Shape;877;p2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1" name="Google Shape;881;p22"/>
          <p:cNvGrpSpPr/>
          <p:nvPr/>
        </p:nvGrpSpPr>
        <p:grpSpPr>
          <a:xfrm flipH="1" rot="10800000">
            <a:off x="-121045" y="549165"/>
            <a:ext cx="405628" cy="496537"/>
            <a:chOff x="-1305385" y="3124266"/>
            <a:chExt cx="606682" cy="742652"/>
          </a:xfrm>
        </p:grpSpPr>
        <p:sp>
          <p:nvSpPr>
            <p:cNvPr id="882" name="Google Shape;882;p2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6" name="Google Shape;886;p22"/>
          <p:cNvGrpSpPr/>
          <p:nvPr/>
        </p:nvGrpSpPr>
        <p:grpSpPr>
          <a:xfrm flipH="1">
            <a:off x="-121045" y="1045690"/>
            <a:ext cx="405628" cy="496537"/>
            <a:chOff x="-1305385" y="3124266"/>
            <a:chExt cx="606682" cy="742652"/>
          </a:xfrm>
        </p:grpSpPr>
        <p:sp>
          <p:nvSpPr>
            <p:cNvPr id="887" name="Google Shape;887;p2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1" name="Google Shape;891;p22"/>
          <p:cNvGrpSpPr/>
          <p:nvPr/>
        </p:nvGrpSpPr>
        <p:grpSpPr>
          <a:xfrm flipH="1" rot="10800000">
            <a:off x="8859380" y="-10"/>
            <a:ext cx="405628" cy="496537"/>
            <a:chOff x="-1305385" y="3124266"/>
            <a:chExt cx="606682" cy="742652"/>
          </a:xfrm>
        </p:grpSpPr>
        <p:sp>
          <p:nvSpPr>
            <p:cNvPr id="892" name="Google Shape;892;p2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6" name="Google Shape;896;p22"/>
          <p:cNvGrpSpPr/>
          <p:nvPr/>
        </p:nvGrpSpPr>
        <p:grpSpPr>
          <a:xfrm rot="10800000">
            <a:off x="8859380" y="549165"/>
            <a:ext cx="405628" cy="496537"/>
            <a:chOff x="-1305385" y="3124266"/>
            <a:chExt cx="606682" cy="742652"/>
          </a:xfrm>
        </p:grpSpPr>
        <p:sp>
          <p:nvSpPr>
            <p:cNvPr id="897" name="Google Shape;897;p2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1" name="Google Shape;901;p22"/>
          <p:cNvGrpSpPr/>
          <p:nvPr/>
        </p:nvGrpSpPr>
        <p:grpSpPr>
          <a:xfrm>
            <a:off x="8859380" y="1045690"/>
            <a:ext cx="405628" cy="496537"/>
            <a:chOff x="-1305385" y="3124266"/>
            <a:chExt cx="606682" cy="742652"/>
          </a:xfrm>
        </p:grpSpPr>
        <p:sp>
          <p:nvSpPr>
            <p:cNvPr id="902" name="Google Shape;902;p2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6" name="Google Shape;906;p22"/>
          <p:cNvGrpSpPr/>
          <p:nvPr/>
        </p:nvGrpSpPr>
        <p:grpSpPr>
          <a:xfrm rot="417279">
            <a:off x="8875673" y="6538"/>
            <a:ext cx="124799" cy="276778"/>
            <a:chOff x="7451618" y="267775"/>
            <a:chExt cx="84751" cy="187946"/>
          </a:xfrm>
        </p:grpSpPr>
        <p:sp>
          <p:nvSpPr>
            <p:cNvPr id="907" name="Google Shape;907;p22"/>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2"/>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2"/>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2"/>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1" name="Google Shape;911;p22"/>
          <p:cNvGrpSpPr/>
          <p:nvPr/>
        </p:nvGrpSpPr>
        <p:grpSpPr>
          <a:xfrm flipH="1" rot="-417279">
            <a:off x="137423" y="6538"/>
            <a:ext cx="124799" cy="276778"/>
            <a:chOff x="7451618" y="267775"/>
            <a:chExt cx="84751" cy="187946"/>
          </a:xfrm>
        </p:grpSpPr>
        <p:sp>
          <p:nvSpPr>
            <p:cNvPr id="912" name="Google Shape;912;p22"/>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2"/>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2"/>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2"/>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4_2">
    <p:spTree>
      <p:nvGrpSpPr>
        <p:cNvPr id="916" name="Shape 916"/>
        <p:cNvGrpSpPr/>
        <p:nvPr/>
      </p:nvGrpSpPr>
      <p:grpSpPr>
        <a:xfrm>
          <a:off x="0" y="0"/>
          <a:ext cx="0" cy="0"/>
          <a:chOff x="0" y="0"/>
          <a:chExt cx="0" cy="0"/>
        </a:xfrm>
      </p:grpSpPr>
      <p:sp>
        <p:nvSpPr>
          <p:cNvPr id="917" name="Google Shape;917;p23"/>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18" name="Google Shape;918;p23"/>
          <p:cNvSpPr txBox="1"/>
          <p:nvPr>
            <p:ph idx="1" type="subTitle"/>
          </p:nvPr>
        </p:nvSpPr>
        <p:spPr>
          <a:xfrm>
            <a:off x="1951175" y="1238400"/>
            <a:ext cx="52416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919" name="Google Shape;919;p23"/>
          <p:cNvSpPr txBox="1"/>
          <p:nvPr>
            <p:ph idx="2" type="subTitle"/>
          </p:nvPr>
        </p:nvSpPr>
        <p:spPr>
          <a:xfrm>
            <a:off x="1951175" y="2851475"/>
            <a:ext cx="52416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920" name="Google Shape;920;p23"/>
          <p:cNvSpPr txBox="1"/>
          <p:nvPr>
            <p:ph idx="3" type="subTitle"/>
          </p:nvPr>
        </p:nvSpPr>
        <p:spPr>
          <a:xfrm>
            <a:off x="1951175" y="1638900"/>
            <a:ext cx="5241600" cy="1356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921" name="Google Shape;921;p23"/>
          <p:cNvSpPr txBox="1"/>
          <p:nvPr>
            <p:ph idx="4" type="subTitle"/>
          </p:nvPr>
        </p:nvSpPr>
        <p:spPr>
          <a:xfrm>
            <a:off x="1951175" y="3251975"/>
            <a:ext cx="5241600" cy="1356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grpSp>
        <p:nvGrpSpPr>
          <p:cNvPr id="922" name="Google Shape;922;p23"/>
          <p:cNvGrpSpPr/>
          <p:nvPr/>
        </p:nvGrpSpPr>
        <p:grpSpPr>
          <a:xfrm flipH="1">
            <a:off x="-121045" y="4646965"/>
            <a:ext cx="405628" cy="496537"/>
            <a:chOff x="-1305385" y="3124266"/>
            <a:chExt cx="606682" cy="742652"/>
          </a:xfrm>
        </p:grpSpPr>
        <p:sp>
          <p:nvSpPr>
            <p:cNvPr id="923" name="Google Shape;923;p2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7" name="Google Shape;927;p23"/>
          <p:cNvGrpSpPr/>
          <p:nvPr/>
        </p:nvGrpSpPr>
        <p:grpSpPr>
          <a:xfrm>
            <a:off x="-121045" y="4097790"/>
            <a:ext cx="405628" cy="496537"/>
            <a:chOff x="-1305385" y="3124266"/>
            <a:chExt cx="606682" cy="742652"/>
          </a:xfrm>
        </p:grpSpPr>
        <p:sp>
          <p:nvSpPr>
            <p:cNvPr id="928" name="Google Shape;928;p2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2" name="Google Shape;932;p23"/>
          <p:cNvGrpSpPr/>
          <p:nvPr/>
        </p:nvGrpSpPr>
        <p:grpSpPr>
          <a:xfrm flipH="1">
            <a:off x="-121045" y="1045690"/>
            <a:ext cx="405628" cy="496537"/>
            <a:chOff x="-1305385" y="3124266"/>
            <a:chExt cx="606682" cy="742652"/>
          </a:xfrm>
        </p:grpSpPr>
        <p:sp>
          <p:nvSpPr>
            <p:cNvPr id="933" name="Google Shape;933;p2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7" name="Google Shape;937;p23"/>
          <p:cNvGrpSpPr/>
          <p:nvPr/>
        </p:nvGrpSpPr>
        <p:grpSpPr>
          <a:xfrm>
            <a:off x="8859380" y="4646965"/>
            <a:ext cx="405628" cy="496537"/>
            <a:chOff x="-1305385" y="3124266"/>
            <a:chExt cx="606682" cy="742652"/>
          </a:xfrm>
        </p:grpSpPr>
        <p:sp>
          <p:nvSpPr>
            <p:cNvPr id="938" name="Google Shape;938;p2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2" name="Google Shape;942;p23"/>
          <p:cNvGrpSpPr/>
          <p:nvPr/>
        </p:nvGrpSpPr>
        <p:grpSpPr>
          <a:xfrm flipH="1">
            <a:off x="8859380" y="4097790"/>
            <a:ext cx="405628" cy="496537"/>
            <a:chOff x="-1305385" y="3124266"/>
            <a:chExt cx="606682" cy="742652"/>
          </a:xfrm>
        </p:grpSpPr>
        <p:sp>
          <p:nvSpPr>
            <p:cNvPr id="943" name="Google Shape;943;p2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7" name="Google Shape;947;p23"/>
          <p:cNvGrpSpPr/>
          <p:nvPr/>
        </p:nvGrpSpPr>
        <p:grpSpPr>
          <a:xfrm>
            <a:off x="8859380" y="1045690"/>
            <a:ext cx="405628" cy="496537"/>
            <a:chOff x="-1305385" y="3124266"/>
            <a:chExt cx="606682" cy="742652"/>
          </a:xfrm>
        </p:grpSpPr>
        <p:sp>
          <p:nvSpPr>
            <p:cNvPr id="948" name="Google Shape;948;p2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2" name="Google Shape;952;p23"/>
          <p:cNvGrpSpPr/>
          <p:nvPr/>
        </p:nvGrpSpPr>
        <p:grpSpPr>
          <a:xfrm flipH="1" rot="10382721">
            <a:off x="8875673" y="4860176"/>
            <a:ext cx="124799" cy="276778"/>
            <a:chOff x="7451618" y="267775"/>
            <a:chExt cx="84751" cy="187946"/>
          </a:xfrm>
        </p:grpSpPr>
        <p:sp>
          <p:nvSpPr>
            <p:cNvPr id="953" name="Google Shape;953;p23"/>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3"/>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3"/>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3"/>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7" name="Google Shape;957;p23"/>
          <p:cNvGrpSpPr/>
          <p:nvPr/>
        </p:nvGrpSpPr>
        <p:grpSpPr>
          <a:xfrm rot="-10382721">
            <a:off x="137423" y="4860176"/>
            <a:ext cx="124799" cy="276778"/>
            <a:chOff x="7451618" y="267775"/>
            <a:chExt cx="84751" cy="187946"/>
          </a:xfrm>
        </p:grpSpPr>
        <p:sp>
          <p:nvSpPr>
            <p:cNvPr id="958" name="Google Shape;958;p23"/>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3"/>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3"/>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3"/>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4_1">
    <p:spTree>
      <p:nvGrpSpPr>
        <p:cNvPr id="962" name="Shape 962"/>
        <p:cNvGrpSpPr/>
        <p:nvPr/>
      </p:nvGrpSpPr>
      <p:grpSpPr>
        <a:xfrm>
          <a:off x="0" y="0"/>
          <a:ext cx="0" cy="0"/>
          <a:chOff x="0" y="0"/>
          <a:chExt cx="0" cy="0"/>
        </a:xfrm>
      </p:grpSpPr>
      <p:grpSp>
        <p:nvGrpSpPr>
          <p:cNvPr id="963" name="Google Shape;963;p24"/>
          <p:cNvGrpSpPr/>
          <p:nvPr/>
        </p:nvGrpSpPr>
        <p:grpSpPr>
          <a:xfrm rot="-5400000">
            <a:off x="1085278" y="4010644"/>
            <a:ext cx="1069840" cy="1745175"/>
            <a:chOff x="3883571" y="2796827"/>
            <a:chExt cx="772950" cy="1260873"/>
          </a:xfrm>
        </p:grpSpPr>
        <p:sp>
          <p:nvSpPr>
            <p:cNvPr id="964" name="Google Shape;964;p24"/>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4"/>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4"/>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4"/>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8" name="Google Shape;968;p24"/>
          <p:cNvGrpSpPr/>
          <p:nvPr/>
        </p:nvGrpSpPr>
        <p:grpSpPr>
          <a:xfrm flipH="1" rot="10800000">
            <a:off x="4076826" y="-93310"/>
            <a:ext cx="990342" cy="713775"/>
            <a:chOff x="115288" y="-174269"/>
            <a:chExt cx="990342" cy="713775"/>
          </a:xfrm>
        </p:grpSpPr>
        <p:sp>
          <p:nvSpPr>
            <p:cNvPr id="969" name="Google Shape;969;p24"/>
            <p:cNvSpPr/>
            <p:nvPr/>
          </p:nvSpPr>
          <p:spPr>
            <a:xfrm flipH="1" rot="1732954">
              <a:off x="317334" y="-22207"/>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4"/>
            <p:cNvSpPr/>
            <p:nvPr/>
          </p:nvSpPr>
          <p:spPr>
            <a:xfrm flipH="1" rot="1732954">
              <a:off x="494224" y="112535"/>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4"/>
            <p:cNvSpPr/>
            <p:nvPr/>
          </p:nvSpPr>
          <p:spPr>
            <a:xfrm flipH="1" rot="1732954">
              <a:off x="706124" y="107828"/>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4"/>
            <p:cNvSpPr/>
            <p:nvPr/>
          </p:nvSpPr>
          <p:spPr>
            <a:xfrm flipH="1" rot="1732954">
              <a:off x="498549" y="160791"/>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4"/>
            <p:cNvSpPr/>
            <p:nvPr/>
          </p:nvSpPr>
          <p:spPr>
            <a:xfrm flipH="1" rot="1732954">
              <a:off x="560397" y="225343"/>
              <a:ext cx="136085" cy="7018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4"/>
            <p:cNvSpPr/>
            <p:nvPr/>
          </p:nvSpPr>
          <p:spPr>
            <a:xfrm flipH="1" rot="1732954">
              <a:off x="589363" y="271489"/>
              <a:ext cx="103872" cy="56143"/>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4"/>
            <p:cNvSpPr/>
            <p:nvPr/>
          </p:nvSpPr>
          <p:spPr>
            <a:xfrm flipH="1" rot="1732954">
              <a:off x="123662" y="154805"/>
              <a:ext cx="99667" cy="60348"/>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4"/>
            <p:cNvSpPr/>
            <p:nvPr/>
          </p:nvSpPr>
          <p:spPr>
            <a:xfrm flipH="1" rot="1732954">
              <a:off x="352741" y="184409"/>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7" name="Google Shape;977;p24"/>
          <p:cNvGrpSpPr/>
          <p:nvPr/>
        </p:nvGrpSpPr>
        <p:grpSpPr>
          <a:xfrm>
            <a:off x="1758462" y="1456560"/>
            <a:ext cx="400177" cy="508627"/>
            <a:chOff x="1103057" y="3871091"/>
            <a:chExt cx="146077" cy="185651"/>
          </a:xfrm>
        </p:grpSpPr>
        <p:sp>
          <p:nvSpPr>
            <p:cNvPr id="978" name="Google Shape;978;p24"/>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4"/>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4"/>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1" name="Google Shape;981;p24"/>
          <p:cNvGrpSpPr/>
          <p:nvPr/>
        </p:nvGrpSpPr>
        <p:grpSpPr>
          <a:xfrm flipH="1">
            <a:off x="6985362" y="1456560"/>
            <a:ext cx="400177" cy="508627"/>
            <a:chOff x="1103057" y="3871091"/>
            <a:chExt cx="146077" cy="185651"/>
          </a:xfrm>
        </p:grpSpPr>
        <p:sp>
          <p:nvSpPr>
            <p:cNvPr id="982" name="Google Shape;982;p24"/>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4"/>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4"/>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5" name="Google Shape;985;p24"/>
          <p:cNvGrpSpPr/>
          <p:nvPr/>
        </p:nvGrpSpPr>
        <p:grpSpPr>
          <a:xfrm rot="-5400000">
            <a:off x="6933628" y="4010644"/>
            <a:ext cx="1069840" cy="1745175"/>
            <a:chOff x="3883571" y="2796827"/>
            <a:chExt cx="772950" cy="1260873"/>
          </a:xfrm>
        </p:grpSpPr>
        <p:sp>
          <p:nvSpPr>
            <p:cNvPr id="986" name="Google Shape;986;p24"/>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4"/>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4"/>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4"/>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0" name="Google Shape;990;p24"/>
          <p:cNvSpPr txBox="1"/>
          <p:nvPr>
            <p:ph type="title"/>
          </p:nvPr>
        </p:nvSpPr>
        <p:spPr>
          <a:xfrm>
            <a:off x="713225" y="2157425"/>
            <a:ext cx="2490600" cy="12060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lgn="l">
              <a:spcBef>
                <a:spcPts val="0"/>
              </a:spcBef>
              <a:spcAft>
                <a:spcPts val="0"/>
              </a:spcAft>
              <a:buSzPts val="3600"/>
              <a:buNone/>
              <a:defRPr/>
            </a:lvl2pPr>
            <a:lvl3pPr lvl="2" rtl="0" algn="l">
              <a:spcBef>
                <a:spcPts val="0"/>
              </a:spcBef>
              <a:spcAft>
                <a:spcPts val="0"/>
              </a:spcAft>
              <a:buSzPts val="3600"/>
              <a:buNone/>
              <a:defRPr/>
            </a:lvl3pPr>
            <a:lvl4pPr lvl="3" rtl="0" algn="l">
              <a:spcBef>
                <a:spcPts val="0"/>
              </a:spcBef>
              <a:spcAft>
                <a:spcPts val="0"/>
              </a:spcAft>
              <a:buSzPts val="3600"/>
              <a:buNone/>
              <a:defRPr/>
            </a:lvl4pPr>
            <a:lvl5pPr lvl="4" rtl="0" algn="l">
              <a:spcBef>
                <a:spcPts val="0"/>
              </a:spcBef>
              <a:spcAft>
                <a:spcPts val="0"/>
              </a:spcAft>
              <a:buSzPts val="3600"/>
              <a:buNone/>
              <a:defRPr/>
            </a:lvl5pPr>
            <a:lvl6pPr lvl="5" rtl="0" algn="l">
              <a:spcBef>
                <a:spcPts val="0"/>
              </a:spcBef>
              <a:spcAft>
                <a:spcPts val="0"/>
              </a:spcAft>
              <a:buSzPts val="3600"/>
              <a:buNone/>
              <a:defRPr/>
            </a:lvl6pPr>
            <a:lvl7pPr lvl="6" rtl="0" algn="l">
              <a:spcBef>
                <a:spcPts val="0"/>
              </a:spcBef>
              <a:spcAft>
                <a:spcPts val="0"/>
              </a:spcAft>
              <a:buSzPts val="3600"/>
              <a:buNone/>
              <a:defRPr/>
            </a:lvl7pPr>
            <a:lvl8pPr lvl="7" rtl="0" algn="l">
              <a:spcBef>
                <a:spcPts val="0"/>
              </a:spcBef>
              <a:spcAft>
                <a:spcPts val="0"/>
              </a:spcAft>
              <a:buSzPts val="3600"/>
              <a:buNone/>
              <a:defRPr/>
            </a:lvl8pPr>
            <a:lvl9pPr lvl="8" rtl="0" algn="l">
              <a:spcBef>
                <a:spcPts val="0"/>
              </a:spcBef>
              <a:spcAft>
                <a:spcPts val="0"/>
              </a:spcAft>
              <a:buSzPts val="3600"/>
              <a:buNone/>
              <a:defRPr/>
            </a:lvl9pPr>
          </a:lstStyle>
          <a:p/>
        </p:txBody>
      </p:sp>
      <p:sp>
        <p:nvSpPr>
          <p:cNvPr id="991" name="Google Shape;991;p24"/>
          <p:cNvSpPr txBox="1"/>
          <p:nvPr>
            <p:ph idx="1" type="subTitle"/>
          </p:nvPr>
        </p:nvSpPr>
        <p:spPr>
          <a:xfrm>
            <a:off x="713242" y="3363400"/>
            <a:ext cx="2490600" cy="9849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992" name="Google Shape;992;p24"/>
          <p:cNvSpPr txBox="1"/>
          <p:nvPr>
            <p:ph idx="2" type="subTitle"/>
          </p:nvPr>
        </p:nvSpPr>
        <p:spPr>
          <a:xfrm>
            <a:off x="5940175" y="3363400"/>
            <a:ext cx="2490600" cy="984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993" name="Google Shape;993;p24"/>
          <p:cNvSpPr txBox="1"/>
          <p:nvPr>
            <p:ph idx="3" type="subTitle"/>
          </p:nvPr>
        </p:nvSpPr>
        <p:spPr>
          <a:xfrm>
            <a:off x="5940175" y="2157425"/>
            <a:ext cx="2490600" cy="12060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sz="3600">
                <a:latin typeface="Playfair Display Black"/>
                <a:ea typeface="Playfair Display Black"/>
                <a:cs typeface="Playfair Display Black"/>
                <a:sym typeface="Playfair Display Black"/>
              </a:defRPr>
            </a:lvl1pPr>
            <a:lvl2pPr lvl="1" rtl="0">
              <a:spcBef>
                <a:spcPts val="1600"/>
              </a:spcBef>
              <a:spcAft>
                <a:spcPts val="0"/>
              </a:spcAft>
              <a:buSzPts val="3600"/>
              <a:buNone/>
              <a:defRPr sz="3600"/>
            </a:lvl2pPr>
            <a:lvl3pPr lvl="2" rtl="0">
              <a:spcBef>
                <a:spcPts val="1600"/>
              </a:spcBef>
              <a:spcAft>
                <a:spcPts val="0"/>
              </a:spcAft>
              <a:buSzPts val="3600"/>
              <a:buNone/>
              <a:defRPr sz="3600"/>
            </a:lvl3pPr>
            <a:lvl4pPr lvl="3" rtl="0">
              <a:spcBef>
                <a:spcPts val="1600"/>
              </a:spcBef>
              <a:spcAft>
                <a:spcPts val="0"/>
              </a:spcAft>
              <a:buSzPts val="3600"/>
              <a:buNone/>
              <a:defRPr sz="3600"/>
            </a:lvl4pPr>
            <a:lvl5pPr lvl="4" rtl="0">
              <a:spcBef>
                <a:spcPts val="1600"/>
              </a:spcBef>
              <a:spcAft>
                <a:spcPts val="0"/>
              </a:spcAft>
              <a:buSzPts val="3600"/>
              <a:buNone/>
              <a:defRPr sz="3600"/>
            </a:lvl5pPr>
            <a:lvl6pPr lvl="5" rtl="0">
              <a:spcBef>
                <a:spcPts val="1600"/>
              </a:spcBef>
              <a:spcAft>
                <a:spcPts val="0"/>
              </a:spcAft>
              <a:buSzPts val="3600"/>
              <a:buNone/>
              <a:defRPr sz="3600"/>
            </a:lvl6pPr>
            <a:lvl7pPr lvl="6" rtl="0">
              <a:spcBef>
                <a:spcPts val="1600"/>
              </a:spcBef>
              <a:spcAft>
                <a:spcPts val="0"/>
              </a:spcAft>
              <a:buSzPts val="3600"/>
              <a:buNone/>
              <a:defRPr sz="3600"/>
            </a:lvl7pPr>
            <a:lvl8pPr lvl="7" rtl="0">
              <a:spcBef>
                <a:spcPts val="1600"/>
              </a:spcBef>
              <a:spcAft>
                <a:spcPts val="0"/>
              </a:spcAft>
              <a:buSzPts val="3600"/>
              <a:buNone/>
              <a:defRPr sz="3600"/>
            </a:lvl8pPr>
            <a:lvl9pPr lvl="8" rtl="0">
              <a:spcBef>
                <a:spcPts val="1600"/>
              </a:spcBef>
              <a:spcAft>
                <a:spcPts val="1600"/>
              </a:spcAft>
              <a:buSzPts val="3600"/>
              <a:buNone/>
              <a:defRPr sz="36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
    <p:spTree>
      <p:nvGrpSpPr>
        <p:cNvPr id="994" name="Shape 994"/>
        <p:cNvGrpSpPr/>
        <p:nvPr/>
      </p:nvGrpSpPr>
      <p:grpSpPr>
        <a:xfrm>
          <a:off x="0" y="0"/>
          <a:ext cx="0" cy="0"/>
          <a:chOff x="0" y="0"/>
          <a:chExt cx="0" cy="0"/>
        </a:xfrm>
      </p:grpSpPr>
      <p:sp>
        <p:nvSpPr>
          <p:cNvPr id="995" name="Google Shape;995;p25"/>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96" name="Google Shape;996;p25"/>
          <p:cNvSpPr txBox="1"/>
          <p:nvPr>
            <p:ph idx="1" type="subTitle"/>
          </p:nvPr>
        </p:nvSpPr>
        <p:spPr>
          <a:xfrm>
            <a:off x="1185425" y="34177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997" name="Google Shape;997;p25"/>
          <p:cNvSpPr txBox="1"/>
          <p:nvPr>
            <p:ph idx="2" type="subTitle"/>
          </p:nvPr>
        </p:nvSpPr>
        <p:spPr>
          <a:xfrm>
            <a:off x="1185425" y="27226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998" name="Google Shape;998;p25"/>
          <p:cNvSpPr txBox="1"/>
          <p:nvPr>
            <p:ph idx="3" type="subTitle"/>
          </p:nvPr>
        </p:nvSpPr>
        <p:spPr>
          <a:xfrm>
            <a:off x="3700650" y="34177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999" name="Google Shape;999;p25"/>
          <p:cNvSpPr txBox="1"/>
          <p:nvPr>
            <p:ph idx="4" type="subTitle"/>
          </p:nvPr>
        </p:nvSpPr>
        <p:spPr>
          <a:xfrm>
            <a:off x="3700650" y="27226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1000" name="Google Shape;1000;p25"/>
          <p:cNvSpPr txBox="1"/>
          <p:nvPr>
            <p:ph idx="5" type="subTitle"/>
          </p:nvPr>
        </p:nvSpPr>
        <p:spPr>
          <a:xfrm>
            <a:off x="6215875" y="34177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01" name="Google Shape;1001;p25"/>
          <p:cNvSpPr txBox="1"/>
          <p:nvPr>
            <p:ph idx="6" type="subTitle"/>
          </p:nvPr>
        </p:nvSpPr>
        <p:spPr>
          <a:xfrm>
            <a:off x="6215875" y="27226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grpSp>
        <p:nvGrpSpPr>
          <p:cNvPr id="1002" name="Google Shape;1002;p25"/>
          <p:cNvGrpSpPr/>
          <p:nvPr/>
        </p:nvGrpSpPr>
        <p:grpSpPr>
          <a:xfrm>
            <a:off x="8454599" y="2038552"/>
            <a:ext cx="1130439" cy="1844027"/>
            <a:chOff x="3883571" y="2796827"/>
            <a:chExt cx="772950" cy="1260873"/>
          </a:xfrm>
        </p:grpSpPr>
        <p:sp>
          <p:nvSpPr>
            <p:cNvPr id="1003" name="Google Shape;1003;p25"/>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5"/>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5"/>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5"/>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5"/>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5"/>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9" name="Google Shape;1009;p25"/>
          <p:cNvGrpSpPr/>
          <p:nvPr/>
        </p:nvGrpSpPr>
        <p:grpSpPr>
          <a:xfrm flipH="1">
            <a:off x="-441038" y="2038552"/>
            <a:ext cx="1130439" cy="1844027"/>
            <a:chOff x="3883571" y="2796827"/>
            <a:chExt cx="772950" cy="1260873"/>
          </a:xfrm>
        </p:grpSpPr>
        <p:sp>
          <p:nvSpPr>
            <p:cNvPr id="1010" name="Google Shape;1010;p25"/>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5"/>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5"/>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5"/>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5"/>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5"/>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9">
    <p:spTree>
      <p:nvGrpSpPr>
        <p:cNvPr id="1016" name="Shape 1016"/>
        <p:cNvGrpSpPr/>
        <p:nvPr/>
      </p:nvGrpSpPr>
      <p:grpSpPr>
        <a:xfrm>
          <a:off x="0" y="0"/>
          <a:ext cx="0" cy="0"/>
          <a:chOff x="0" y="0"/>
          <a:chExt cx="0" cy="0"/>
        </a:xfrm>
      </p:grpSpPr>
      <p:sp>
        <p:nvSpPr>
          <p:cNvPr id="1017" name="Google Shape;1017;p26"/>
          <p:cNvSpPr txBox="1"/>
          <p:nvPr>
            <p:ph type="title"/>
          </p:nvPr>
        </p:nvSpPr>
        <p:spPr>
          <a:xfrm>
            <a:off x="713250" y="539500"/>
            <a:ext cx="42693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18" name="Google Shape;1018;p26"/>
          <p:cNvSpPr txBox="1"/>
          <p:nvPr>
            <p:ph idx="1" type="subTitle"/>
          </p:nvPr>
        </p:nvSpPr>
        <p:spPr>
          <a:xfrm>
            <a:off x="2022925" y="2313000"/>
            <a:ext cx="1650000" cy="55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19" name="Google Shape;1019;p26"/>
          <p:cNvSpPr txBox="1"/>
          <p:nvPr>
            <p:ph idx="2" type="subTitle"/>
          </p:nvPr>
        </p:nvSpPr>
        <p:spPr>
          <a:xfrm>
            <a:off x="2022925" y="1891750"/>
            <a:ext cx="1650000" cy="42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1020" name="Google Shape;1020;p26"/>
          <p:cNvSpPr txBox="1"/>
          <p:nvPr>
            <p:ph idx="3" type="subTitle"/>
          </p:nvPr>
        </p:nvSpPr>
        <p:spPr>
          <a:xfrm>
            <a:off x="3332613" y="3834475"/>
            <a:ext cx="1650000" cy="55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21" name="Google Shape;1021;p26"/>
          <p:cNvSpPr txBox="1"/>
          <p:nvPr>
            <p:ph idx="4" type="subTitle"/>
          </p:nvPr>
        </p:nvSpPr>
        <p:spPr>
          <a:xfrm>
            <a:off x="3332600" y="3413225"/>
            <a:ext cx="1650000" cy="42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1022" name="Google Shape;1022;p26"/>
          <p:cNvSpPr txBox="1"/>
          <p:nvPr>
            <p:ph idx="5" type="subTitle"/>
          </p:nvPr>
        </p:nvSpPr>
        <p:spPr>
          <a:xfrm>
            <a:off x="713238" y="3834475"/>
            <a:ext cx="1650000" cy="55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23" name="Google Shape;1023;p26"/>
          <p:cNvSpPr txBox="1"/>
          <p:nvPr>
            <p:ph idx="6" type="subTitle"/>
          </p:nvPr>
        </p:nvSpPr>
        <p:spPr>
          <a:xfrm>
            <a:off x="713225" y="3413225"/>
            <a:ext cx="1650000" cy="42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grpSp>
        <p:nvGrpSpPr>
          <p:cNvPr id="1024" name="Google Shape;1024;p26"/>
          <p:cNvGrpSpPr/>
          <p:nvPr/>
        </p:nvGrpSpPr>
        <p:grpSpPr>
          <a:xfrm flipH="1" rot="524251">
            <a:off x="8789127" y="4347723"/>
            <a:ext cx="512841" cy="814455"/>
            <a:chOff x="1695199" y="2889882"/>
            <a:chExt cx="291015" cy="462171"/>
          </a:xfrm>
        </p:grpSpPr>
        <p:sp>
          <p:nvSpPr>
            <p:cNvPr id="1025" name="Google Shape;1025;p26"/>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6"/>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6"/>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6"/>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26"/>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0" name="Google Shape;1030;p26"/>
          <p:cNvGrpSpPr/>
          <p:nvPr/>
        </p:nvGrpSpPr>
        <p:grpSpPr>
          <a:xfrm rot="9680395">
            <a:off x="8638919" y="2381"/>
            <a:ext cx="558733" cy="662791"/>
            <a:chOff x="1105825" y="3039416"/>
            <a:chExt cx="267017" cy="375908"/>
          </a:xfrm>
        </p:grpSpPr>
        <p:sp>
          <p:nvSpPr>
            <p:cNvPr id="1031" name="Google Shape;1031;p26"/>
            <p:cNvSpPr/>
            <p:nvPr/>
          </p:nvSpPr>
          <p:spPr>
            <a:xfrm rot="3746396">
              <a:off x="1099784" y="3121345"/>
              <a:ext cx="279100" cy="155533"/>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6"/>
            <p:cNvSpPr/>
            <p:nvPr/>
          </p:nvSpPr>
          <p:spPr>
            <a:xfrm rot="3746396">
              <a:off x="1144633" y="3149674"/>
              <a:ext cx="156076" cy="86828"/>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6"/>
            <p:cNvSpPr/>
            <p:nvPr/>
          </p:nvSpPr>
          <p:spPr>
            <a:xfrm rot="3746396">
              <a:off x="1156248" y="3296044"/>
              <a:ext cx="72457" cy="34089"/>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6"/>
            <p:cNvSpPr/>
            <p:nvPr/>
          </p:nvSpPr>
          <p:spPr>
            <a:xfrm rot="3746396">
              <a:off x="1151806" y="3299278"/>
              <a:ext cx="67124" cy="31439"/>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6"/>
            <p:cNvSpPr/>
            <p:nvPr/>
          </p:nvSpPr>
          <p:spPr>
            <a:xfrm rot="3746396">
              <a:off x="1204790" y="3227873"/>
              <a:ext cx="52754" cy="30912"/>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26"/>
            <p:cNvSpPr/>
            <p:nvPr/>
          </p:nvSpPr>
          <p:spPr>
            <a:xfrm rot="3746396">
              <a:off x="1183485" y="3206555"/>
              <a:ext cx="51669" cy="2664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26"/>
            <p:cNvSpPr/>
            <p:nvPr/>
          </p:nvSpPr>
          <p:spPr>
            <a:xfrm rot="3746396">
              <a:off x="1135014" y="3237770"/>
              <a:ext cx="42631" cy="21332"/>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6"/>
            <p:cNvSpPr/>
            <p:nvPr/>
          </p:nvSpPr>
          <p:spPr>
            <a:xfrm rot="3746396">
              <a:off x="1174862" y="3204000"/>
              <a:ext cx="39438" cy="21316"/>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6"/>
            <p:cNvSpPr/>
            <p:nvPr/>
          </p:nvSpPr>
          <p:spPr>
            <a:xfrm rot="3746396">
              <a:off x="1145421" y="3231792"/>
              <a:ext cx="37298" cy="19192"/>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6"/>
            <p:cNvSpPr/>
            <p:nvPr/>
          </p:nvSpPr>
          <p:spPr>
            <a:xfrm rot="3746396">
              <a:off x="1215087" y="3381794"/>
              <a:ext cx="37841" cy="22912"/>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6"/>
            <p:cNvSpPr/>
            <p:nvPr/>
          </p:nvSpPr>
          <p:spPr>
            <a:xfrm rot="3746396">
              <a:off x="1209792" y="3298612"/>
              <a:ext cx="33562" cy="19192"/>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6"/>
            <p:cNvSpPr/>
            <p:nvPr/>
          </p:nvSpPr>
          <p:spPr>
            <a:xfrm rot="3746396">
              <a:off x="1154884" y="3309241"/>
              <a:ext cx="34632" cy="18649"/>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1">
    <p:spTree>
      <p:nvGrpSpPr>
        <p:cNvPr id="1043" name="Shape 1043"/>
        <p:cNvGrpSpPr/>
        <p:nvPr/>
      </p:nvGrpSpPr>
      <p:grpSpPr>
        <a:xfrm>
          <a:off x="0" y="0"/>
          <a:ext cx="0" cy="0"/>
          <a:chOff x="0" y="0"/>
          <a:chExt cx="0" cy="0"/>
        </a:xfrm>
      </p:grpSpPr>
      <p:sp>
        <p:nvSpPr>
          <p:cNvPr id="1044" name="Google Shape;1044;p27"/>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45" name="Google Shape;1045;p27"/>
          <p:cNvSpPr txBox="1"/>
          <p:nvPr>
            <p:ph idx="1" type="subTitle"/>
          </p:nvPr>
        </p:nvSpPr>
        <p:spPr>
          <a:xfrm>
            <a:off x="6766938" y="2029875"/>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46" name="Google Shape;1046;p27"/>
          <p:cNvSpPr txBox="1"/>
          <p:nvPr>
            <p:ph idx="2" type="subTitle"/>
          </p:nvPr>
        </p:nvSpPr>
        <p:spPr>
          <a:xfrm>
            <a:off x="6766944" y="1700050"/>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047" name="Google Shape;1047;p27"/>
          <p:cNvSpPr txBox="1"/>
          <p:nvPr>
            <p:ph idx="3" type="subTitle"/>
          </p:nvPr>
        </p:nvSpPr>
        <p:spPr>
          <a:xfrm>
            <a:off x="2841939" y="3639901"/>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48" name="Google Shape;1048;p27"/>
          <p:cNvSpPr txBox="1"/>
          <p:nvPr>
            <p:ph idx="4" type="subTitle"/>
          </p:nvPr>
        </p:nvSpPr>
        <p:spPr>
          <a:xfrm>
            <a:off x="2841944" y="3319606"/>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049" name="Google Shape;1049;p27"/>
          <p:cNvSpPr txBox="1"/>
          <p:nvPr>
            <p:ph idx="5" type="subTitle"/>
          </p:nvPr>
        </p:nvSpPr>
        <p:spPr>
          <a:xfrm>
            <a:off x="6766939" y="3639901"/>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50" name="Google Shape;1050;p27"/>
          <p:cNvSpPr txBox="1"/>
          <p:nvPr>
            <p:ph idx="6" type="subTitle"/>
          </p:nvPr>
        </p:nvSpPr>
        <p:spPr>
          <a:xfrm>
            <a:off x="6766944" y="3319606"/>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051" name="Google Shape;1051;p27"/>
          <p:cNvSpPr txBox="1"/>
          <p:nvPr>
            <p:ph idx="7" type="subTitle"/>
          </p:nvPr>
        </p:nvSpPr>
        <p:spPr>
          <a:xfrm>
            <a:off x="2841939" y="2029875"/>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052" name="Google Shape;1052;p27"/>
          <p:cNvSpPr txBox="1"/>
          <p:nvPr>
            <p:ph idx="8" type="subTitle"/>
          </p:nvPr>
        </p:nvSpPr>
        <p:spPr>
          <a:xfrm>
            <a:off x="2841938" y="1700050"/>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1053" name="Google Shape;1053;p27"/>
          <p:cNvGrpSpPr/>
          <p:nvPr/>
        </p:nvGrpSpPr>
        <p:grpSpPr>
          <a:xfrm rot="5400000">
            <a:off x="1686651" y="3906538"/>
            <a:ext cx="1215618" cy="1982975"/>
            <a:chOff x="3883571" y="2796827"/>
            <a:chExt cx="772950" cy="1260873"/>
          </a:xfrm>
        </p:grpSpPr>
        <p:sp>
          <p:nvSpPr>
            <p:cNvPr id="1054" name="Google Shape;1054;p27"/>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27"/>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27"/>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27"/>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27"/>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27"/>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0" name="Google Shape;1060;p27"/>
          <p:cNvGrpSpPr/>
          <p:nvPr/>
        </p:nvGrpSpPr>
        <p:grpSpPr>
          <a:xfrm flipH="1" rot="-5400000">
            <a:off x="6241731" y="3906538"/>
            <a:ext cx="1215618" cy="1982975"/>
            <a:chOff x="3883571" y="2796827"/>
            <a:chExt cx="772950" cy="1260873"/>
          </a:xfrm>
        </p:grpSpPr>
        <p:sp>
          <p:nvSpPr>
            <p:cNvPr id="1061" name="Google Shape;1061;p27"/>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27"/>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27"/>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7"/>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7"/>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7"/>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7" name="Google Shape;1067;p27"/>
          <p:cNvGrpSpPr/>
          <p:nvPr/>
        </p:nvGrpSpPr>
        <p:grpSpPr>
          <a:xfrm flipH="1" rot="5400000">
            <a:off x="253584" y="-312547"/>
            <a:ext cx="713753" cy="990339"/>
            <a:chOff x="1518729" y="3576925"/>
            <a:chExt cx="271018" cy="376069"/>
          </a:xfrm>
        </p:grpSpPr>
        <p:sp>
          <p:nvSpPr>
            <p:cNvPr id="1068" name="Google Shape;1068;p27"/>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7"/>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7"/>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27"/>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27"/>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27"/>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7"/>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7"/>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27"/>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27"/>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7"/>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7"/>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7"/>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1" name="Google Shape;1081;p27"/>
          <p:cNvGrpSpPr/>
          <p:nvPr/>
        </p:nvGrpSpPr>
        <p:grpSpPr>
          <a:xfrm rot="-5400000">
            <a:off x="8178384" y="-312547"/>
            <a:ext cx="713753" cy="990339"/>
            <a:chOff x="1518729" y="3576925"/>
            <a:chExt cx="271018" cy="376069"/>
          </a:xfrm>
        </p:grpSpPr>
        <p:sp>
          <p:nvSpPr>
            <p:cNvPr id="1082" name="Google Shape;1082;p27"/>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7"/>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7"/>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27"/>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7"/>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7"/>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7"/>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7"/>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7"/>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7"/>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7"/>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7"/>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7"/>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5" name="Google Shape;1095;p27"/>
          <p:cNvGrpSpPr/>
          <p:nvPr/>
        </p:nvGrpSpPr>
        <p:grpSpPr>
          <a:xfrm>
            <a:off x="513137" y="1941997"/>
            <a:ext cx="400177" cy="508627"/>
            <a:chOff x="1103057" y="3871091"/>
            <a:chExt cx="146077" cy="185651"/>
          </a:xfrm>
        </p:grpSpPr>
        <p:sp>
          <p:nvSpPr>
            <p:cNvPr id="1096" name="Google Shape;1096;p27"/>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7"/>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7"/>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9" name="Google Shape;1099;p27"/>
          <p:cNvGrpSpPr/>
          <p:nvPr/>
        </p:nvGrpSpPr>
        <p:grpSpPr>
          <a:xfrm>
            <a:off x="513137" y="3669835"/>
            <a:ext cx="400177" cy="508627"/>
            <a:chOff x="1103057" y="3871091"/>
            <a:chExt cx="146077" cy="185651"/>
          </a:xfrm>
        </p:grpSpPr>
        <p:sp>
          <p:nvSpPr>
            <p:cNvPr id="1100" name="Google Shape;1100;p27"/>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7"/>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7"/>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3" name="Google Shape;1103;p27"/>
          <p:cNvGrpSpPr/>
          <p:nvPr/>
        </p:nvGrpSpPr>
        <p:grpSpPr>
          <a:xfrm>
            <a:off x="4436787" y="1941997"/>
            <a:ext cx="400177" cy="508627"/>
            <a:chOff x="1103057" y="3871091"/>
            <a:chExt cx="146077" cy="185651"/>
          </a:xfrm>
        </p:grpSpPr>
        <p:sp>
          <p:nvSpPr>
            <p:cNvPr id="1104" name="Google Shape;1104;p27"/>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27"/>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7"/>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7" name="Google Shape;1107;p27"/>
          <p:cNvGrpSpPr/>
          <p:nvPr/>
        </p:nvGrpSpPr>
        <p:grpSpPr>
          <a:xfrm>
            <a:off x="4436787" y="3669835"/>
            <a:ext cx="400177" cy="508627"/>
            <a:chOff x="1103057" y="3871091"/>
            <a:chExt cx="146077" cy="185651"/>
          </a:xfrm>
        </p:grpSpPr>
        <p:sp>
          <p:nvSpPr>
            <p:cNvPr id="1108" name="Google Shape;1108;p27"/>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7"/>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7"/>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7">
    <p:spTree>
      <p:nvGrpSpPr>
        <p:cNvPr id="1111" name="Shape 1111"/>
        <p:cNvGrpSpPr/>
        <p:nvPr/>
      </p:nvGrpSpPr>
      <p:grpSpPr>
        <a:xfrm>
          <a:off x="0" y="0"/>
          <a:ext cx="0" cy="0"/>
          <a:chOff x="0" y="0"/>
          <a:chExt cx="0" cy="0"/>
        </a:xfrm>
      </p:grpSpPr>
      <p:sp>
        <p:nvSpPr>
          <p:cNvPr id="1112" name="Google Shape;1112;p28"/>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113" name="Google Shape;1113;p28"/>
          <p:cNvSpPr txBox="1"/>
          <p:nvPr>
            <p:ph idx="1" type="subTitle"/>
          </p:nvPr>
        </p:nvSpPr>
        <p:spPr>
          <a:xfrm>
            <a:off x="6412298" y="2278500"/>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14" name="Google Shape;1114;p28"/>
          <p:cNvSpPr txBox="1"/>
          <p:nvPr>
            <p:ph idx="2" type="subTitle"/>
          </p:nvPr>
        </p:nvSpPr>
        <p:spPr>
          <a:xfrm>
            <a:off x="6412310" y="1853425"/>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15" name="Google Shape;1115;p28"/>
          <p:cNvSpPr txBox="1"/>
          <p:nvPr>
            <p:ph idx="3" type="subTitle"/>
          </p:nvPr>
        </p:nvSpPr>
        <p:spPr>
          <a:xfrm>
            <a:off x="4537040" y="39204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16" name="Google Shape;1116;p28"/>
          <p:cNvSpPr txBox="1"/>
          <p:nvPr>
            <p:ph idx="4" type="subTitle"/>
          </p:nvPr>
        </p:nvSpPr>
        <p:spPr>
          <a:xfrm>
            <a:off x="4537052" y="349535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17" name="Google Shape;1117;p28"/>
          <p:cNvSpPr txBox="1"/>
          <p:nvPr>
            <p:ph idx="5" type="subTitle"/>
          </p:nvPr>
        </p:nvSpPr>
        <p:spPr>
          <a:xfrm>
            <a:off x="6412306" y="39204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18" name="Google Shape;1118;p28"/>
          <p:cNvSpPr txBox="1"/>
          <p:nvPr>
            <p:ph idx="6" type="subTitle"/>
          </p:nvPr>
        </p:nvSpPr>
        <p:spPr>
          <a:xfrm>
            <a:off x="6412319" y="349535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19" name="Google Shape;1119;p28"/>
          <p:cNvSpPr txBox="1"/>
          <p:nvPr>
            <p:ph idx="7" type="subTitle"/>
          </p:nvPr>
        </p:nvSpPr>
        <p:spPr>
          <a:xfrm>
            <a:off x="4537031" y="2278500"/>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20" name="Google Shape;1120;p28"/>
          <p:cNvSpPr txBox="1"/>
          <p:nvPr>
            <p:ph idx="8" type="subTitle"/>
          </p:nvPr>
        </p:nvSpPr>
        <p:spPr>
          <a:xfrm>
            <a:off x="4537044" y="1853425"/>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1121" name="Google Shape;1121;p28"/>
          <p:cNvGrpSpPr/>
          <p:nvPr/>
        </p:nvGrpSpPr>
        <p:grpSpPr>
          <a:xfrm flipH="1" rot="10800000">
            <a:off x="8730834" y="3"/>
            <a:ext cx="713753" cy="990339"/>
            <a:chOff x="1518729" y="3576925"/>
            <a:chExt cx="271018" cy="376069"/>
          </a:xfrm>
        </p:grpSpPr>
        <p:sp>
          <p:nvSpPr>
            <p:cNvPr id="1122" name="Google Shape;1122;p28"/>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8"/>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8"/>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8"/>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8"/>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8"/>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8"/>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8"/>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8"/>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8"/>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8"/>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8"/>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8"/>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5" name="Google Shape;1135;p28"/>
          <p:cNvGrpSpPr/>
          <p:nvPr/>
        </p:nvGrpSpPr>
        <p:grpSpPr>
          <a:xfrm>
            <a:off x="8730834" y="4153153"/>
            <a:ext cx="713753" cy="990339"/>
            <a:chOff x="1518729" y="3576925"/>
            <a:chExt cx="271018" cy="376069"/>
          </a:xfrm>
        </p:grpSpPr>
        <p:sp>
          <p:nvSpPr>
            <p:cNvPr id="1136" name="Google Shape;1136;p28"/>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8"/>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8"/>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8"/>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8"/>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8"/>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8"/>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8"/>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8"/>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8"/>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8"/>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8"/>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8"/>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
  <p:cSld name="TITLE_AND_TWO_COLUMNS_1_1_1_1">
    <p:spTree>
      <p:nvGrpSpPr>
        <p:cNvPr id="1149" name="Shape 1149"/>
        <p:cNvGrpSpPr/>
        <p:nvPr/>
      </p:nvGrpSpPr>
      <p:grpSpPr>
        <a:xfrm>
          <a:off x="0" y="0"/>
          <a:ext cx="0" cy="0"/>
          <a:chOff x="0" y="0"/>
          <a:chExt cx="0" cy="0"/>
        </a:xfrm>
      </p:grpSpPr>
      <p:sp>
        <p:nvSpPr>
          <p:cNvPr id="1150" name="Google Shape;1150;p29"/>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151" name="Google Shape;1151;p29"/>
          <p:cNvSpPr txBox="1"/>
          <p:nvPr>
            <p:ph idx="1" type="subTitle"/>
          </p:nvPr>
        </p:nvSpPr>
        <p:spPr>
          <a:xfrm>
            <a:off x="774100" y="2314900"/>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52" name="Google Shape;1152;p29"/>
          <p:cNvSpPr txBox="1"/>
          <p:nvPr>
            <p:ph idx="2" type="subTitle"/>
          </p:nvPr>
        </p:nvSpPr>
        <p:spPr>
          <a:xfrm>
            <a:off x="774100" y="1965413"/>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53" name="Google Shape;1153;p29"/>
          <p:cNvSpPr txBox="1"/>
          <p:nvPr>
            <p:ph idx="3" type="subTitle"/>
          </p:nvPr>
        </p:nvSpPr>
        <p:spPr>
          <a:xfrm>
            <a:off x="3625950" y="2314900"/>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54" name="Google Shape;1154;p29"/>
          <p:cNvSpPr txBox="1"/>
          <p:nvPr>
            <p:ph idx="4" type="subTitle"/>
          </p:nvPr>
        </p:nvSpPr>
        <p:spPr>
          <a:xfrm>
            <a:off x="3625950" y="1965413"/>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55" name="Google Shape;1155;p29"/>
          <p:cNvSpPr txBox="1"/>
          <p:nvPr>
            <p:ph idx="5" type="subTitle"/>
          </p:nvPr>
        </p:nvSpPr>
        <p:spPr>
          <a:xfrm>
            <a:off x="6477800" y="2314900"/>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56" name="Google Shape;1156;p29"/>
          <p:cNvSpPr txBox="1"/>
          <p:nvPr>
            <p:ph idx="6" type="subTitle"/>
          </p:nvPr>
        </p:nvSpPr>
        <p:spPr>
          <a:xfrm>
            <a:off x="6477800" y="1965413"/>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57" name="Google Shape;1157;p29"/>
          <p:cNvSpPr txBox="1"/>
          <p:nvPr>
            <p:ph idx="7" type="subTitle"/>
          </p:nvPr>
        </p:nvSpPr>
        <p:spPr>
          <a:xfrm>
            <a:off x="77410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58" name="Google Shape;1158;p29"/>
          <p:cNvSpPr txBox="1"/>
          <p:nvPr>
            <p:ph idx="8" type="subTitle"/>
          </p:nvPr>
        </p:nvSpPr>
        <p:spPr>
          <a:xfrm>
            <a:off x="774100" y="3707700"/>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59" name="Google Shape;1159;p29"/>
          <p:cNvSpPr txBox="1"/>
          <p:nvPr>
            <p:ph idx="9" type="subTitle"/>
          </p:nvPr>
        </p:nvSpPr>
        <p:spPr>
          <a:xfrm>
            <a:off x="362595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60" name="Google Shape;1160;p29"/>
          <p:cNvSpPr txBox="1"/>
          <p:nvPr>
            <p:ph idx="13" type="subTitle"/>
          </p:nvPr>
        </p:nvSpPr>
        <p:spPr>
          <a:xfrm>
            <a:off x="3625950" y="3707700"/>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61" name="Google Shape;1161;p29"/>
          <p:cNvSpPr txBox="1"/>
          <p:nvPr>
            <p:ph idx="14" type="subTitle"/>
          </p:nvPr>
        </p:nvSpPr>
        <p:spPr>
          <a:xfrm>
            <a:off x="647780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62" name="Google Shape;1162;p29"/>
          <p:cNvSpPr txBox="1"/>
          <p:nvPr>
            <p:ph idx="15" type="subTitle"/>
          </p:nvPr>
        </p:nvSpPr>
        <p:spPr>
          <a:xfrm>
            <a:off x="6477800" y="3707700"/>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1163" name="Google Shape;1163;p29"/>
          <p:cNvGrpSpPr/>
          <p:nvPr/>
        </p:nvGrpSpPr>
        <p:grpSpPr>
          <a:xfrm flipH="1">
            <a:off x="-137867" y="2399127"/>
            <a:ext cx="670038" cy="929755"/>
            <a:chOff x="1518729" y="3576925"/>
            <a:chExt cx="271018" cy="376069"/>
          </a:xfrm>
        </p:grpSpPr>
        <p:sp>
          <p:nvSpPr>
            <p:cNvPr id="1164" name="Google Shape;1164;p29"/>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9"/>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9"/>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9"/>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9"/>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9"/>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9"/>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9"/>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9"/>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9"/>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29"/>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9"/>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9"/>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7" name="Google Shape;1177;p29"/>
          <p:cNvGrpSpPr/>
          <p:nvPr/>
        </p:nvGrpSpPr>
        <p:grpSpPr>
          <a:xfrm>
            <a:off x="8659458" y="2399127"/>
            <a:ext cx="670038" cy="929755"/>
            <a:chOff x="1518729" y="3576925"/>
            <a:chExt cx="271018" cy="376069"/>
          </a:xfrm>
        </p:grpSpPr>
        <p:sp>
          <p:nvSpPr>
            <p:cNvPr id="1178" name="Google Shape;1178;p29"/>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9"/>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9"/>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9"/>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9"/>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9"/>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9"/>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29"/>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9"/>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29"/>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9"/>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29"/>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9"/>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TITLE_AND_TWO_COLUMNS_1_1_1_1_1">
    <p:spTree>
      <p:nvGrpSpPr>
        <p:cNvPr id="1191" name="Shape 1191"/>
        <p:cNvGrpSpPr/>
        <p:nvPr/>
      </p:nvGrpSpPr>
      <p:grpSpPr>
        <a:xfrm>
          <a:off x="0" y="0"/>
          <a:ext cx="0" cy="0"/>
          <a:chOff x="0" y="0"/>
          <a:chExt cx="0" cy="0"/>
        </a:xfrm>
      </p:grpSpPr>
      <p:sp>
        <p:nvSpPr>
          <p:cNvPr id="1192" name="Google Shape;1192;p30"/>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193" name="Google Shape;1193;p30"/>
          <p:cNvSpPr txBox="1"/>
          <p:nvPr>
            <p:ph idx="1" type="subTitle"/>
          </p:nvPr>
        </p:nvSpPr>
        <p:spPr>
          <a:xfrm>
            <a:off x="830460" y="1714225"/>
            <a:ext cx="14823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94" name="Google Shape;1194;p30"/>
          <p:cNvSpPr txBox="1"/>
          <p:nvPr>
            <p:ph idx="2" type="subTitle"/>
          </p:nvPr>
        </p:nvSpPr>
        <p:spPr>
          <a:xfrm>
            <a:off x="830460" y="1401625"/>
            <a:ext cx="14823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95" name="Google Shape;1195;p30"/>
          <p:cNvSpPr txBox="1"/>
          <p:nvPr>
            <p:ph idx="3" type="subTitle"/>
          </p:nvPr>
        </p:nvSpPr>
        <p:spPr>
          <a:xfrm>
            <a:off x="6827635" y="1714249"/>
            <a:ext cx="14823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96" name="Google Shape;1196;p30"/>
          <p:cNvSpPr txBox="1"/>
          <p:nvPr>
            <p:ph idx="4" type="subTitle"/>
          </p:nvPr>
        </p:nvSpPr>
        <p:spPr>
          <a:xfrm>
            <a:off x="6827635" y="1401650"/>
            <a:ext cx="14823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97" name="Google Shape;1197;p30"/>
          <p:cNvSpPr txBox="1"/>
          <p:nvPr>
            <p:ph idx="5" type="subTitle"/>
          </p:nvPr>
        </p:nvSpPr>
        <p:spPr>
          <a:xfrm>
            <a:off x="6829428" y="2887656"/>
            <a:ext cx="14823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198" name="Google Shape;1198;p30"/>
          <p:cNvSpPr txBox="1"/>
          <p:nvPr>
            <p:ph idx="6" type="subTitle"/>
          </p:nvPr>
        </p:nvSpPr>
        <p:spPr>
          <a:xfrm>
            <a:off x="6829428" y="2575057"/>
            <a:ext cx="14823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199" name="Google Shape;1199;p30"/>
          <p:cNvSpPr txBox="1"/>
          <p:nvPr>
            <p:ph idx="7" type="subTitle"/>
          </p:nvPr>
        </p:nvSpPr>
        <p:spPr>
          <a:xfrm>
            <a:off x="832272" y="4052850"/>
            <a:ext cx="14823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200" name="Google Shape;1200;p30"/>
          <p:cNvSpPr txBox="1"/>
          <p:nvPr>
            <p:ph idx="8" type="subTitle"/>
          </p:nvPr>
        </p:nvSpPr>
        <p:spPr>
          <a:xfrm>
            <a:off x="832272" y="3740250"/>
            <a:ext cx="14823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201" name="Google Shape;1201;p30"/>
          <p:cNvSpPr txBox="1"/>
          <p:nvPr>
            <p:ph idx="9" type="subTitle"/>
          </p:nvPr>
        </p:nvSpPr>
        <p:spPr>
          <a:xfrm>
            <a:off x="832253" y="2887650"/>
            <a:ext cx="14823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202" name="Google Shape;1202;p30"/>
          <p:cNvSpPr txBox="1"/>
          <p:nvPr>
            <p:ph idx="13" type="subTitle"/>
          </p:nvPr>
        </p:nvSpPr>
        <p:spPr>
          <a:xfrm>
            <a:off x="832253" y="2575050"/>
            <a:ext cx="14823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203" name="Google Shape;1203;p30"/>
          <p:cNvSpPr txBox="1"/>
          <p:nvPr>
            <p:ph idx="14" type="subTitle"/>
          </p:nvPr>
        </p:nvSpPr>
        <p:spPr>
          <a:xfrm>
            <a:off x="6829447" y="4052850"/>
            <a:ext cx="14823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204" name="Google Shape;1204;p30"/>
          <p:cNvSpPr txBox="1"/>
          <p:nvPr>
            <p:ph idx="15" type="subTitle"/>
          </p:nvPr>
        </p:nvSpPr>
        <p:spPr>
          <a:xfrm>
            <a:off x="6829447" y="3740252"/>
            <a:ext cx="14823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1205" name="Google Shape;1205;p30"/>
          <p:cNvGrpSpPr/>
          <p:nvPr/>
        </p:nvGrpSpPr>
        <p:grpSpPr>
          <a:xfrm rot="5400000">
            <a:off x="7877231" y="-770419"/>
            <a:ext cx="858850" cy="1674688"/>
            <a:chOff x="1958659" y="2680194"/>
            <a:chExt cx="452765" cy="882902"/>
          </a:xfrm>
        </p:grpSpPr>
        <p:sp>
          <p:nvSpPr>
            <p:cNvPr id="1206" name="Google Shape;1206;p30"/>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30"/>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30"/>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30"/>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30"/>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30"/>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30"/>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30"/>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30"/>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30"/>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30"/>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30"/>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30"/>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0"/>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30"/>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0"/>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2" name="Google Shape;1222;p30"/>
          <p:cNvGrpSpPr/>
          <p:nvPr/>
        </p:nvGrpSpPr>
        <p:grpSpPr>
          <a:xfrm flipH="1" rot="-5400000">
            <a:off x="407931" y="-770419"/>
            <a:ext cx="858850" cy="1674688"/>
            <a:chOff x="1958659" y="2680194"/>
            <a:chExt cx="452765" cy="882902"/>
          </a:xfrm>
        </p:grpSpPr>
        <p:sp>
          <p:nvSpPr>
            <p:cNvPr id="1223" name="Google Shape;1223;p30"/>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30"/>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30"/>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30"/>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30"/>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30"/>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30"/>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30"/>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30"/>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30"/>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30"/>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30"/>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30"/>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30"/>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30"/>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30"/>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
    <p:spTree>
      <p:nvGrpSpPr>
        <p:cNvPr id="1239" name="Shape 1239"/>
        <p:cNvGrpSpPr/>
        <p:nvPr/>
      </p:nvGrpSpPr>
      <p:grpSpPr>
        <a:xfrm>
          <a:off x="0" y="0"/>
          <a:ext cx="0" cy="0"/>
          <a:chOff x="0" y="0"/>
          <a:chExt cx="0" cy="0"/>
        </a:xfrm>
      </p:grpSpPr>
      <p:sp>
        <p:nvSpPr>
          <p:cNvPr id="1240" name="Google Shape;1240;p31"/>
          <p:cNvSpPr/>
          <p:nvPr/>
        </p:nvSpPr>
        <p:spPr>
          <a:xfrm>
            <a:off x="3400475" y="1925813"/>
            <a:ext cx="2343150" cy="1019175"/>
          </a:xfrm>
          <a:custGeom>
            <a:rect b="b" l="l" r="r" t="t"/>
            <a:pathLst>
              <a:path extrusionOk="0" h="40767" w="93726">
                <a:moveTo>
                  <a:pt x="0" y="0"/>
                </a:moveTo>
                <a:lnTo>
                  <a:pt x="762" y="40767"/>
                </a:lnTo>
                <a:lnTo>
                  <a:pt x="93726" y="39624"/>
                </a:lnTo>
                <a:lnTo>
                  <a:pt x="93726" y="0"/>
                </a:lnTo>
                <a:close/>
              </a:path>
            </a:pathLst>
          </a:custGeom>
          <a:noFill/>
          <a:ln cap="flat" cmpd="sng" w="19050">
            <a:solidFill>
              <a:schemeClr val="accent2"/>
            </a:solidFill>
            <a:prstDash val="solid"/>
            <a:round/>
            <a:headEnd len="med" w="med" type="none"/>
            <a:tailEnd len="med" w="med" type="none"/>
          </a:ln>
        </p:spPr>
      </p:sp>
      <p:sp>
        <p:nvSpPr>
          <p:cNvPr id="1241" name="Google Shape;1241;p31"/>
          <p:cNvSpPr txBox="1"/>
          <p:nvPr>
            <p:ph type="title"/>
          </p:nvPr>
        </p:nvSpPr>
        <p:spPr>
          <a:xfrm>
            <a:off x="2766150" y="615700"/>
            <a:ext cx="3611700" cy="68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8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242" name="Google Shape;1242;p31"/>
          <p:cNvSpPr txBox="1"/>
          <p:nvPr>
            <p:ph idx="1" type="subTitle"/>
          </p:nvPr>
        </p:nvSpPr>
        <p:spPr>
          <a:xfrm>
            <a:off x="3465500" y="1984800"/>
            <a:ext cx="2213100" cy="901200"/>
          </a:xfrm>
          <a:prstGeom prst="rect">
            <a:avLst/>
          </a:prstGeom>
          <a:solidFill>
            <a:schemeClr val="accent2"/>
          </a:solidFill>
        </p:spPr>
        <p:txBody>
          <a:bodyPr anchorCtr="0" anchor="t" bIns="91425" lIns="91425" spcFirstLastPara="1" rIns="91425" wrap="square" tIns="91425">
            <a:noAutofit/>
          </a:bodyPr>
          <a:lstStyle>
            <a:lvl1pPr lvl="0" rtl="0" algn="ctr">
              <a:spcBef>
                <a:spcPts val="0"/>
              </a:spcBef>
              <a:spcAft>
                <a:spcPts val="0"/>
              </a:spcAft>
              <a:buSzPts val="1600"/>
              <a:buNone/>
              <a:defRPr sz="1600">
                <a:solidFill>
                  <a:schemeClr val="dk1"/>
                </a:solidFill>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1243" name="Google Shape;1243;p31"/>
          <p:cNvSpPr txBox="1"/>
          <p:nvPr>
            <p:ph idx="2" type="subTitle"/>
          </p:nvPr>
        </p:nvSpPr>
        <p:spPr>
          <a:xfrm>
            <a:off x="2793750" y="1458075"/>
            <a:ext cx="3556500" cy="3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1244" name="Google Shape;1244;p31"/>
          <p:cNvSpPr txBox="1"/>
          <p:nvPr/>
        </p:nvSpPr>
        <p:spPr>
          <a:xfrm>
            <a:off x="2865425" y="3707050"/>
            <a:ext cx="3413100" cy="5715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0"/>
              </a:spcBef>
              <a:spcAft>
                <a:spcPts val="0"/>
              </a:spcAft>
              <a:buNone/>
            </a:pPr>
            <a:r>
              <a:rPr lang="en" sz="1200">
                <a:solidFill>
                  <a:schemeClr val="dk1"/>
                </a:solidFill>
                <a:latin typeface="Bellota Text"/>
                <a:ea typeface="Bellota Text"/>
                <a:cs typeface="Bellota Text"/>
                <a:sym typeface="Bellota Text"/>
              </a:rPr>
              <a:t>CREDITS: This presentation template was created by </a:t>
            </a:r>
            <a:r>
              <a:rPr b="1" lang="en" sz="1200">
                <a:solidFill>
                  <a:schemeClr val="dk1"/>
                </a:solidFill>
                <a:uFill>
                  <a:noFill/>
                </a:uFill>
                <a:latin typeface="Bellota Text"/>
                <a:ea typeface="Bellota Text"/>
                <a:cs typeface="Bellota Text"/>
                <a:sym typeface="Bellota Text"/>
                <a:hlinkClick r:id="rId2">
                  <a:extLst>
                    <a:ext uri="{A12FA001-AC4F-418D-AE19-62706E023703}">
                      <ahyp:hlinkClr val="tx"/>
                    </a:ext>
                  </a:extLst>
                </a:hlinkClick>
              </a:rPr>
              <a:t>Slidesgo</a:t>
            </a:r>
            <a:r>
              <a:rPr lang="en" sz="1200">
                <a:solidFill>
                  <a:schemeClr val="dk1"/>
                </a:solidFill>
                <a:latin typeface="Bellota Text"/>
                <a:ea typeface="Bellota Text"/>
                <a:cs typeface="Bellota Text"/>
                <a:sym typeface="Bellota Text"/>
              </a:rPr>
              <a:t>, including icons by </a:t>
            </a:r>
            <a:r>
              <a:rPr b="1" lang="en" sz="1200">
                <a:solidFill>
                  <a:schemeClr val="dk1"/>
                </a:solidFill>
                <a:uFill>
                  <a:noFill/>
                </a:uFill>
                <a:latin typeface="Bellota Text"/>
                <a:ea typeface="Bellota Text"/>
                <a:cs typeface="Bellota Text"/>
                <a:sym typeface="Bellota Text"/>
                <a:hlinkClick r:id="rId3">
                  <a:extLst>
                    <a:ext uri="{A12FA001-AC4F-418D-AE19-62706E023703}">
                      <ahyp:hlinkClr val="tx"/>
                    </a:ext>
                  </a:extLst>
                </a:hlinkClick>
              </a:rPr>
              <a:t>Flaticon</a:t>
            </a:r>
            <a:r>
              <a:rPr lang="en" sz="1200">
                <a:solidFill>
                  <a:schemeClr val="dk1"/>
                </a:solidFill>
                <a:latin typeface="Bellota Text"/>
                <a:ea typeface="Bellota Text"/>
                <a:cs typeface="Bellota Text"/>
                <a:sym typeface="Bellota Text"/>
              </a:rPr>
              <a:t>, and infographics &amp; images by </a:t>
            </a:r>
            <a:r>
              <a:rPr b="1" lang="en" sz="1200">
                <a:solidFill>
                  <a:schemeClr val="dk1"/>
                </a:solidFill>
                <a:uFill>
                  <a:noFill/>
                </a:uFill>
                <a:latin typeface="Bellota Text"/>
                <a:ea typeface="Bellota Text"/>
                <a:cs typeface="Bellota Text"/>
                <a:sym typeface="Bellota Text"/>
                <a:hlinkClick r:id="rId4">
                  <a:extLst>
                    <a:ext uri="{A12FA001-AC4F-418D-AE19-62706E023703}">
                      <ahyp:hlinkClr val="tx"/>
                    </a:ext>
                  </a:extLst>
                </a:hlinkClick>
              </a:rPr>
              <a:t>Freepik</a:t>
            </a:r>
            <a:endParaRPr b="1" sz="1200">
              <a:solidFill>
                <a:schemeClr val="dk1"/>
              </a:solidFill>
              <a:latin typeface="Bellota Text"/>
              <a:ea typeface="Bellota Text"/>
              <a:cs typeface="Bellota Text"/>
              <a:sym typeface="Bellota Text"/>
            </a:endParaRPr>
          </a:p>
        </p:txBody>
      </p:sp>
      <p:grpSp>
        <p:nvGrpSpPr>
          <p:cNvPr id="1245" name="Google Shape;1245;p31"/>
          <p:cNvGrpSpPr/>
          <p:nvPr/>
        </p:nvGrpSpPr>
        <p:grpSpPr>
          <a:xfrm flipH="1" rot="-5400000">
            <a:off x="352897" y="4094896"/>
            <a:ext cx="848362" cy="1554178"/>
            <a:chOff x="2003783" y="2849685"/>
            <a:chExt cx="669795" cy="1227047"/>
          </a:xfrm>
        </p:grpSpPr>
        <p:sp>
          <p:nvSpPr>
            <p:cNvPr id="1246" name="Google Shape;1246;p31"/>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31"/>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31"/>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31"/>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31"/>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31"/>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31"/>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1"/>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31"/>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31"/>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31"/>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31"/>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31"/>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31"/>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1"/>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31"/>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31"/>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31"/>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4" name="Google Shape;1264;p31"/>
          <p:cNvGrpSpPr/>
          <p:nvPr/>
        </p:nvGrpSpPr>
        <p:grpSpPr>
          <a:xfrm rot="5400000">
            <a:off x="7770155" y="-703737"/>
            <a:ext cx="1002902" cy="1635983"/>
            <a:chOff x="3883571" y="2796827"/>
            <a:chExt cx="772950" cy="1260873"/>
          </a:xfrm>
        </p:grpSpPr>
        <p:sp>
          <p:nvSpPr>
            <p:cNvPr id="1265" name="Google Shape;1265;p31"/>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1"/>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31"/>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1"/>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1"/>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1"/>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1" name="Google Shape;1271;p31"/>
          <p:cNvGrpSpPr/>
          <p:nvPr/>
        </p:nvGrpSpPr>
        <p:grpSpPr>
          <a:xfrm>
            <a:off x="2552191" y="2754668"/>
            <a:ext cx="305023" cy="387676"/>
            <a:chOff x="1103057" y="3871091"/>
            <a:chExt cx="146077" cy="185651"/>
          </a:xfrm>
        </p:grpSpPr>
        <p:sp>
          <p:nvSpPr>
            <p:cNvPr id="1272" name="Google Shape;1272;p31"/>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1"/>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1"/>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5" name="Google Shape;1275;p31"/>
          <p:cNvGrpSpPr/>
          <p:nvPr/>
        </p:nvGrpSpPr>
        <p:grpSpPr>
          <a:xfrm rot="10800000">
            <a:off x="8569680" y="272613"/>
            <a:ext cx="1002902" cy="1635983"/>
            <a:chOff x="3883571" y="2796827"/>
            <a:chExt cx="772950" cy="1260873"/>
          </a:xfrm>
        </p:grpSpPr>
        <p:sp>
          <p:nvSpPr>
            <p:cNvPr id="1276" name="Google Shape;1276;p31"/>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31"/>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1"/>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31"/>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31"/>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1" name="Google Shape;1281;p31"/>
          <p:cNvGrpSpPr/>
          <p:nvPr/>
        </p:nvGrpSpPr>
        <p:grpSpPr>
          <a:xfrm flipH="1">
            <a:off x="6333059" y="2754668"/>
            <a:ext cx="305023" cy="387676"/>
            <a:chOff x="1103057" y="3871091"/>
            <a:chExt cx="146077" cy="185651"/>
          </a:xfrm>
        </p:grpSpPr>
        <p:sp>
          <p:nvSpPr>
            <p:cNvPr id="1282" name="Google Shape;1282;p31"/>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31"/>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31"/>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5" name="Google Shape;1285;p31"/>
          <p:cNvGrpSpPr/>
          <p:nvPr/>
        </p:nvGrpSpPr>
        <p:grpSpPr>
          <a:xfrm rot="5400000">
            <a:off x="2207230" y="3086868"/>
            <a:ext cx="305023" cy="387676"/>
            <a:chOff x="1103057" y="3871091"/>
            <a:chExt cx="146077" cy="185651"/>
          </a:xfrm>
        </p:grpSpPr>
        <p:sp>
          <p:nvSpPr>
            <p:cNvPr id="1286" name="Google Shape;1286;p31"/>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1"/>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31"/>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9" name="Google Shape;1289;p31"/>
          <p:cNvGrpSpPr/>
          <p:nvPr/>
        </p:nvGrpSpPr>
        <p:grpSpPr>
          <a:xfrm flipH="1" rot="5400000">
            <a:off x="6851035" y="3168268"/>
            <a:ext cx="305023" cy="387676"/>
            <a:chOff x="1103057" y="3871091"/>
            <a:chExt cx="146077" cy="185651"/>
          </a:xfrm>
        </p:grpSpPr>
        <p:sp>
          <p:nvSpPr>
            <p:cNvPr id="1290" name="Google Shape;1290;p31"/>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31"/>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1"/>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3" name="Google Shape;1293;p31"/>
          <p:cNvGrpSpPr/>
          <p:nvPr/>
        </p:nvGrpSpPr>
        <p:grpSpPr>
          <a:xfrm rot="5400000">
            <a:off x="7942672" y="4094896"/>
            <a:ext cx="848362" cy="1554178"/>
            <a:chOff x="2003783" y="2849685"/>
            <a:chExt cx="669795" cy="1227047"/>
          </a:xfrm>
        </p:grpSpPr>
        <p:sp>
          <p:nvSpPr>
            <p:cNvPr id="1294" name="Google Shape;1294;p31"/>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31"/>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31"/>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31"/>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31"/>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31"/>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1"/>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1"/>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31"/>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31"/>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1"/>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1"/>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1"/>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31"/>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31"/>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1"/>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1"/>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31"/>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2" name="Google Shape;1312;p31"/>
          <p:cNvGrpSpPr/>
          <p:nvPr/>
        </p:nvGrpSpPr>
        <p:grpSpPr>
          <a:xfrm flipH="1" rot="-5400000">
            <a:off x="370939" y="-703737"/>
            <a:ext cx="1002902" cy="1635983"/>
            <a:chOff x="3883571" y="2796827"/>
            <a:chExt cx="772950" cy="1260873"/>
          </a:xfrm>
        </p:grpSpPr>
        <p:sp>
          <p:nvSpPr>
            <p:cNvPr id="1313" name="Google Shape;1313;p31"/>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31"/>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31"/>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31"/>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31"/>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1"/>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9" name="Google Shape;1319;p31"/>
          <p:cNvGrpSpPr/>
          <p:nvPr/>
        </p:nvGrpSpPr>
        <p:grpSpPr>
          <a:xfrm flipH="1" rot="10800000">
            <a:off x="-428586" y="272613"/>
            <a:ext cx="1002902" cy="1635983"/>
            <a:chOff x="3883571" y="2796827"/>
            <a:chExt cx="772950" cy="1260873"/>
          </a:xfrm>
        </p:grpSpPr>
        <p:sp>
          <p:nvSpPr>
            <p:cNvPr id="1320" name="Google Shape;1320;p31"/>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31"/>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31"/>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31"/>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1"/>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2">
    <p:spTree>
      <p:nvGrpSpPr>
        <p:cNvPr id="1325" name="Shape 1325"/>
        <p:cNvGrpSpPr/>
        <p:nvPr/>
      </p:nvGrpSpPr>
      <p:grpSpPr>
        <a:xfrm>
          <a:off x="0" y="0"/>
          <a:ext cx="0" cy="0"/>
          <a:chOff x="0" y="0"/>
          <a:chExt cx="0" cy="0"/>
        </a:xfrm>
      </p:grpSpPr>
      <p:grpSp>
        <p:nvGrpSpPr>
          <p:cNvPr id="1326" name="Google Shape;1326;p32"/>
          <p:cNvGrpSpPr/>
          <p:nvPr/>
        </p:nvGrpSpPr>
        <p:grpSpPr>
          <a:xfrm>
            <a:off x="146955" y="221411"/>
            <a:ext cx="939993" cy="644748"/>
            <a:chOff x="146955" y="221411"/>
            <a:chExt cx="939993" cy="644748"/>
          </a:xfrm>
        </p:grpSpPr>
        <p:sp>
          <p:nvSpPr>
            <p:cNvPr id="1327" name="Google Shape;1327;p32"/>
            <p:cNvSpPr/>
            <p:nvPr/>
          </p:nvSpPr>
          <p:spPr>
            <a:xfrm rot="168903">
              <a:off x="150309" y="5840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2"/>
            <p:cNvSpPr/>
            <p:nvPr/>
          </p:nvSpPr>
          <p:spPr>
            <a:xfrm rot="168903">
              <a:off x="598524" y="7668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2"/>
            <p:cNvSpPr/>
            <p:nvPr/>
          </p:nvSpPr>
          <p:spPr>
            <a:xfrm rot="168903">
              <a:off x="594160" y="7566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2"/>
            <p:cNvSpPr/>
            <p:nvPr/>
          </p:nvSpPr>
          <p:spPr>
            <a:xfrm rot="168903">
              <a:off x="148755" y="5793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32"/>
            <p:cNvSpPr/>
            <p:nvPr/>
          </p:nvSpPr>
          <p:spPr>
            <a:xfrm rot="168903">
              <a:off x="618380" y="7983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2"/>
            <p:cNvSpPr/>
            <p:nvPr/>
          </p:nvSpPr>
          <p:spPr>
            <a:xfrm rot="168903">
              <a:off x="173064" y="6158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32"/>
            <p:cNvSpPr/>
            <p:nvPr/>
          </p:nvSpPr>
          <p:spPr>
            <a:xfrm rot="168903">
              <a:off x="1059697" y="221931"/>
              <a:ext cx="24235" cy="123424"/>
            </a:xfrm>
            <a:custGeom>
              <a:rect b="b" l="l" r="r" t="t"/>
              <a:pathLst>
                <a:path extrusionOk="0" h="5271" w="1035">
                  <a:moveTo>
                    <a:pt x="200" y="0"/>
                  </a:moveTo>
                  <a:lnTo>
                    <a:pt x="1034" y="5271"/>
                  </a:lnTo>
                  <a:lnTo>
                    <a:pt x="834" y="5271"/>
                  </a:lnTo>
                  <a:cubicBezTo>
                    <a:pt x="567" y="3536"/>
                    <a:pt x="267" y="17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32"/>
            <p:cNvSpPr/>
            <p:nvPr/>
          </p:nvSpPr>
          <p:spPr>
            <a:xfrm rot="168903">
              <a:off x="1020368" y="224494"/>
              <a:ext cx="16414" cy="127335"/>
            </a:xfrm>
            <a:custGeom>
              <a:rect b="b" l="l" r="r" t="t"/>
              <a:pathLst>
                <a:path extrusionOk="0" h="5438" w="701">
                  <a:moveTo>
                    <a:pt x="200" y="1"/>
                  </a:moveTo>
                  <a:lnTo>
                    <a:pt x="701" y="5438"/>
                  </a:lnTo>
                  <a:lnTo>
                    <a:pt x="534" y="5438"/>
                  </a:lnTo>
                  <a:cubicBezTo>
                    <a:pt x="334" y="3636"/>
                    <a:pt x="167" y="1802"/>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32"/>
            <p:cNvSpPr/>
            <p:nvPr/>
          </p:nvSpPr>
          <p:spPr>
            <a:xfrm rot="168903">
              <a:off x="1043176" y="234901"/>
              <a:ext cx="13300" cy="100781"/>
            </a:xfrm>
            <a:custGeom>
              <a:rect b="b" l="l" r="r" t="t"/>
              <a:pathLst>
                <a:path extrusionOk="0" h="4304" w="568">
                  <a:moveTo>
                    <a:pt x="367" y="4304"/>
                  </a:moveTo>
                  <a:lnTo>
                    <a:pt x="1" y="1"/>
                  </a:lnTo>
                  <a:lnTo>
                    <a:pt x="201" y="1"/>
                  </a:lnTo>
                  <a:cubicBezTo>
                    <a:pt x="301" y="1435"/>
                    <a:pt x="434" y="2870"/>
                    <a:pt x="568" y="430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6" name="Google Shape;1336;p32"/>
          <p:cNvGrpSpPr/>
          <p:nvPr/>
        </p:nvGrpSpPr>
        <p:grpSpPr>
          <a:xfrm rot="141325">
            <a:off x="21617" y="2039981"/>
            <a:ext cx="555415" cy="1063534"/>
            <a:chOff x="1094684" y="3178172"/>
            <a:chExt cx="555390" cy="1063486"/>
          </a:xfrm>
        </p:grpSpPr>
        <p:sp>
          <p:nvSpPr>
            <p:cNvPr id="1337" name="Google Shape;1337;p32"/>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32"/>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2"/>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2"/>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32"/>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32"/>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2"/>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2"/>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32"/>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32"/>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2"/>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2"/>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32"/>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32"/>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2"/>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2"/>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2"/>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32"/>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32"/>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6" name="Google Shape;1356;p32"/>
          <p:cNvGrpSpPr/>
          <p:nvPr/>
        </p:nvGrpSpPr>
        <p:grpSpPr>
          <a:xfrm rot="5400000">
            <a:off x="4250809" y="-254053"/>
            <a:ext cx="555390" cy="1063486"/>
            <a:chOff x="1094684" y="3178172"/>
            <a:chExt cx="555390" cy="1063486"/>
          </a:xfrm>
        </p:grpSpPr>
        <p:sp>
          <p:nvSpPr>
            <p:cNvPr id="1357" name="Google Shape;1357;p32"/>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32"/>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32"/>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32"/>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32"/>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32"/>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32"/>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2"/>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2"/>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32"/>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32"/>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32"/>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32"/>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32"/>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32"/>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32"/>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32"/>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32"/>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2"/>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6" name="Google Shape;1376;p32"/>
          <p:cNvGrpSpPr/>
          <p:nvPr/>
        </p:nvGrpSpPr>
        <p:grpSpPr>
          <a:xfrm rot="341349">
            <a:off x="3784710" y="4673312"/>
            <a:ext cx="1326181" cy="399837"/>
            <a:chOff x="4446540" y="74475"/>
            <a:chExt cx="1133329" cy="341664"/>
          </a:xfrm>
        </p:grpSpPr>
        <p:sp>
          <p:nvSpPr>
            <p:cNvPr id="1377" name="Google Shape;1377;p32"/>
            <p:cNvSpPr/>
            <p:nvPr/>
          </p:nvSpPr>
          <p:spPr>
            <a:xfrm rot="9327536">
              <a:off x="4453586" y="317600"/>
              <a:ext cx="159246" cy="68564"/>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32"/>
            <p:cNvSpPr/>
            <p:nvPr/>
          </p:nvSpPr>
          <p:spPr>
            <a:xfrm rot="9327536">
              <a:off x="4915518" y="288116"/>
              <a:ext cx="103962" cy="58245"/>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2"/>
            <p:cNvSpPr/>
            <p:nvPr/>
          </p:nvSpPr>
          <p:spPr>
            <a:xfrm rot="9327536">
              <a:off x="4631199" y="280137"/>
              <a:ext cx="103940" cy="56787"/>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2"/>
            <p:cNvSpPr/>
            <p:nvPr/>
          </p:nvSpPr>
          <p:spPr>
            <a:xfrm rot="9327536">
              <a:off x="5118940" y="286188"/>
              <a:ext cx="128268" cy="60477"/>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2"/>
            <p:cNvSpPr/>
            <p:nvPr/>
          </p:nvSpPr>
          <p:spPr>
            <a:xfrm rot="9327536">
              <a:off x="5113117" y="240892"/>
              <a:ext cx="140045" cy="62687"/>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32"/>
            <p:cNvSpPr/>
            <p:nvPr/>
          </p:nvSpPr>
          <p:spPr>
            <a:xfrm rot="9327536">
              <a:off x="4836879" y="324592"/>
              <a:ext cx="112778" cy="6120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32"/>
            <p:cNvSpPr/>
            <p:nvPr/>
          </p:nvSpPr>
          <p:spPr>
            <a:xfrm rot="9327536">
              <a:off x="5167762" y="273041"/>
              <a:ext cx="90682" cy="39088"/>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32"/>
            <p:cNvSpPr/>
            <p:nvPr/>
          </p:nvSpPr>
          <p:spPr>
            <a:xfrm rot="9327536">
              <a:off x="5097611" y="309241"/>
              <a:ext cx="133416" cy="58245"/>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32"/>
            <p:cNvSpPr/>
            <p:nvPr/>
          </p:nvSpPr>
          <p:spPr>
            <a:xfrm rot="9327536">
              <a:off x="5019697" y="268511"/>
              <a:ext cx="92892" cy="48678"/>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2"/>
            <p:cNvSpPr/>
            <p:nvPr/>
          </p:nvSpPr>
          <p:spPr>
            <a:xfrm rot="9327536">
              <a:off x="5288614" y="204723"/>
              <a:ext cx="69293" cy="35398"/>
            </a:xfrm>
            <a:custGeom>
              <a:rect b="b" l="l" r="r" t="t"/>
              <a:pathLst>
                <a:path extrusionOk="0" h="1602" w="3136">
                  <a:moveTo>
                    <a:pt x="67" y="0"/>
                  </a:moveTo>
                  <a:lnTo>
                    <a:pt x="3136" y="1368"/>
                  </a:lnTo>
                  <a:cubicBezTo>
                    <a:pt x="2836" y="1601"/>
                    <a:pt x="401" y="534"/>
                    <a:pt x="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2"/>
            <p:cNvSpPr/>
            <p:nvPr/>
          </p:nvSpPr>
          <p:spPr>
            <a:xfrm rot="9327536">
              <a:off x="5153778" y="213570"/>
              <a:ext cx="88473" cy="40568"/>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32"/>
            <p:cNvSpPr/>
            <p:nvPr/>
          </p:nvSpPr>
          <p:spPr>
            <a:xfrm rot="9327536">
              <a:off x="5251466" y="231976"/>
              <a:ext cx="81844" cy="39088"/>
            </a:xfrm>
            <a:custGeom>
              <a:rect b="b" l="l" r="r" t="t"/>
              <a:pathLst>
                <a:path extrusionOk="0" h="1769" w="3704">
                  <a:moveTo>
                    <a:pt x="3603" y="1768"/>
                  </a:moveTo>
                  <a:lnTo>
                    <a:pt x="1" y="167"/>
                  </a:lnTo>
                  <a:lnTo>
                    <a:pt x="68" y="1"/>
                  </a:lnTo>
                  <a:lnTo>
                    <a:pt x="3703" y="16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2"/>
            <p:cNvSpPr/>
            <p:nvPr/>
          </p:nvSpPr>
          <p:spPr>
            <a:xfrm rot="9327536">
              <a:off x="4687208" y="321349"/>
              <a:ext cx="81844" cy="43507"/>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32"/>
            <p:cNvSpPr/>
            <p:nvPr/>
          </p:nvSpPr>
          <p:spPr>
            <a:xfrm rot="9327536">
              <a:off x="4695460" y="258751"/>
              <a:ext cx="76673" cy="42778"/>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32"/>
            <p:cNvSpPr/>
            <p:nvPr/>
          </p:nvSpPr>
          <p:spPr>
            <a:xfrm rot="9327536">
              <a:off x="4944007" y="216859"/>
              <a:ext cx="89202" cy="41298"/>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32"/>
            <p:cNvSpPr/>
            <p:nvPr/>
          </p:nvSpPr>
          <p:spPr>
            <a:xfrm rot="9327536">
              <a:off x="4808815" y="264040"/>
              <a:ext cx="54555" cy="29520"/>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32"/>
            <p:cNvSpPr/>
            <p:nvPr/>
          </p:nvSpPr>
          <p:spPr>
            <a:xfrm rot="9327536">
              <a:off x="5040324" y="311391"/>
              <a:ext cx="58245" cy="28769"/>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32"/>
            <p:cNvSpPr/>
            <p:nvPr/>
          </p:nvSpPr>
          <p:spPr>
            <a:xfrm rot="9327536">
              <a:off x="4914549" y="260133"/>
              <a:ext cx="62687" cy="30227"/>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2"/>
            <p:cNvSpPr/>
            <p:nvPr/>
          </p:nvSpPr>
          <p:spPr>
            <a:xfrm rot="9327536">
              <a:off x="4581278" y="272742"/>
              <a:ext cx="71525" cy="33940"/>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2"/>
            <p:cNvSpPr/>
            <p:nvPr/>
          </p:nvSpPr>
          <p:spPr>
            <a:xfrm rot="9327536">
              <a:off x="5156036" y="138658"/>
              <a:ext cx="117949" cy="58974"/>
            </a:xfrm>
            <a:custGeom>
              <a:rect b="b" l="l" r="r" t="t"/>
              <a:pathLst>
                <a:path extrusionOk="0" h="2669" w="5338">
                  <a:moveTo>
                    <a:pt x="5237" y="2669"/>
                  </a:moveTo>
                  <a:cubicBezTo>
                    <a:pt x="3436" y="1968"/>
                    <a:pt x="1668" y="1134"/>
                    <a:pt x="0" y="200"/>
                  </a:cubicBezTo>
                  <a:cubicBezTo>
                    <a:pt x="34" y="133"/>
                    <a:pt x="67" y="67"/>
                    <a:pt x="67" y="0"/>
                  </a:cubicBezTo>
                  <a:lnTo>
                    <a:pt x="5338" y="2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2"/>
            <p:cNvSpPr/>
            <p:nvPr/>
          </p:nvSpPr>
          <p:spPr>
            <a:xfrm rot="9327536">
              <a:off x="5232348" y="103349"/>
              <a:ext cx="155556" cy="75944"/>
            </a:xfrm>
            <a:custGeom>
              <a:rect b="b" l="l" r="r" t="t"/>
              <a:pathLst>
                <a:path extrusionOk="0" h="3437" w="7040">
                  <a:moveTo>
                    <a:pt x="6973" y="3436"/>
                  </a:moveTo>
                  <a:lnTo>
                    <a:pt x="1" y="34"/>
                  </a:lnTo>
                  <a:cubicBezTo>
                    <a:pt x="501" y="1"/>
                    <a:pt x="6439" y="2803"/>
                    <a:pt x="7039" y="33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2"/>
            <p:cNvSpPr/>
            <p:nvPr/>
          </p:nvSpPr>
          <p:spPr>
            <a:xfrm rot="9327536">
              <a:off x="5417566" y="122279"/>
              <a:ext cx="109110" cy="53826"/>
            </a:xfrm>
            <a:custGeom>
              <a:rect b="b" l="l" r="r" t="t"/>
              <a:pathLst>
                <a:path extrusionOk="0" h="2436" w="4938">
                  <a:moveTo>
                    <a:pt x="100" y="1"/>
                  </a:moveTo>
                  <a:lnTo>
                    <a:pt x="4937" y="2202"/>
                  </a:lnTo>
                  <a:cubicBezTo>
                    <a:pt x="4904" y="2269"/>
                    <a:pt x="4871" y="2369"/>
                    <a:pt x="4837" y="2436"/>
                  </a:cubicBezTo>
                  <a:lnTo>
                    <a:pt x="0" y="234"/>
                  </a:lnTo>
                  <a:cubicBezTo>
                    <a:pt x="34"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32"/>
            <p:cNvSpPr/>
            <p:nvPr/>
          </p:nvSpPr>
          <p:spPr>
            <a:xfrm rot="9327536">
              <a:off x="5411589" y="103311"/>
              <a:ext cx="101001" cy="53097"/>
            </a:xfrm>
            <a:custGeom>
              <a:rect b="b" l="l" r="r" t="t"/>
              <a:pathLst>
                <a:path extrusionOk="0" h="2403" w="4571">
                  <a:moveTo>
                    <a:pt x="101" y="1"/>
                  </a:moveTo>
                  <a:lnTo>
                    <a:pt x="4571" y="2169"/>
                  </a:lnTo>
                  <a:lnTo>
                    <a:pt x="4471" y="2402"/>
                  </a:lnTo>
                  <a:lnTo>
                    <a:pt x="1" y="201"/>
                  </a:lnTo>
                  <a:cubicBezTo>
                    <a:pt x="34" y="134"/>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2"/>
            <p:cNvSpPr/>
            <p:nvPr/>
          </p:nvSpPr>
          <p:spPr>
            <a:xfrm rot="9327536">
              <a:off x="5392640" y="226371"/>
              <a:ext cx="63394" cy="30250"/>
            </a:xfrm>
            <a:custGeom>
              <a:rect b="b" l="l" r="r" t="t"/>
              <a:pathLst>
                <a:path extrusionOk="0" h="1369" w="2869">
                  <a:moveTo>
                    <a:pt x="67" y="1"/>
                  </a:moveTo>
                  <a:cubicBezTo>
                    <a:pt x="167" y="1"/>
                    <a:pt x="267" y="1"/>
                    <a:pt x="400" y="34"/>
                  </a:cubicBezTo>
                  <a:cubicBezTo>
                    <a:pt x="1134" y="334"/>
                    <a:pt x="1868" y="668"/>
                    <a:pt x="2602" y="1001"/>
                  </a:cubicBezTo>
                  <a:cubicBezTo>
                    <a:pt x="2735" y="1035"/>
                    <a:pt x="2769" y="1201"/>
                    <a:pt x="2869" y="1301"/>
                  </a:cubicBezTo>
                  <a:cubicBezTo>
                    <a:pt x="2735" y="1301"/>
                    <a:pt x="2569" y="1368"/>
                    <a:pt x="2435" y="1335"/>
                  </a:cubicBezTo>
                  <a:cubicBezTo>
                    <a:pt x="1735" y="1001"/>
                    <a:pt x="1001" y="668"/>
                    <a:pt x="300" y="334"/>
                  </a:cubicBezTo>
                  <a:cubicBezTo>
                    <a:pt x="200" y="267"/>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32"/>
            <p:cNvSpPr/>
            <p:nvPr/>
          </p:nvSpPr>
          <p:spPr>
            <a:xfrm rot="9327536">
              <a:off x="5307991" y="142145"/>
              <a:ext cx="66355" cy="33188"/>
            </a:xfrm>
            <a:custGeom>
              <a:rect b="b" l="l" r="r" t="t"/>
              <a:pathLst>
                <a:path extrusionOk="0" h="1502" w="3003">
                  <a:moveTo>
                    <a:pt x="100" y="0"/>
                  </a:moveTo>
                  <a:lnTo>
                    <a:pt x="3003" y="1268"/>
                  </a:lnTo>
                  <a:lnTo>
                    <a:pt x="2902" y="1501"/>
                  </a:ln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32"/>
            <p:cNvSpPr/>
            <p:nvPr/>
          </p:nvSpPr>
          <p:spPr>
            <a:xfrm rot="9327536">
              <a:off x="4929594" y="161054"/>
              <a:ext cx="86263" cy="44258"/>
            </a:xfrm>
            <a:custGeom>
              <a:rect b="b" l="l" r="r" t="t"/>
              <a:pathLst>
                <a:path extrusionOk="0" h="2003" w="3904">
                  <a:moveTo>
                    <a:pt x="3804" y="2002"/>
                  </a:moveTo>
                  <a:lnTo>
                    <a:pt x="1" y="134"/>
                  </a:lnTo>
                  <a:cubicBezTo>
                    <a:pt x="34" y="68"/>
                    <a:pt x="68" y="34"/>
                    <a:pt x="101" y="1"/>
                  </a:cubicBezTo>
                  <a:lnTo>
                    <a:pt x="3904"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32"/>
            <p:cNvSpPr/>
            <p:nvPr/>
          </p:nvSpPr>
          <p:spPr>
            <a:xfrm rot="9327536">
              <a:off x="5442124" y="172502"/>
              <a:ext cx="76673" cy="32459"/>
            </a:xfrm>
            <a:custGeom>
              <a:rect b="b" l="l" r="r" t="t"/>
              <a:pathLst>
                <a:path extrusionOk="0" h="1469" w="3470">
                  <a:moveTo>
                    <a:pt x="3470" y="1469"/>
                  </a:moveTo>
                  <a:lnTo>
                    <a:pt x="1" y="168"/>
                  </a:lnTo>
                  <a:lnTo>
                    <a:pt x="34" y="1"/>
                  </a:lnTo>
                  <a:cubicBezTo>
                    <a:pt x="334" y="101"/>
                    <a:pt x="634" y="201"/>
                    <a:pt x="935" y="301"/>
                  </a:cubicBezTo>
                  <a:cubicBezTo>
                    <a:pt x="1668" y="568"/>
                    <a:pt x="2402" y="835"/>
                    <a:pt x="3136" y="1135"/>
                  </a:cubicBezTo>
                  <a:cubicBezTo>
                    <a:pt x="3270" y="1202"/>
                    <a:pt x="3336" y="1369"/>
                    <a:pt x="3436" y="14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32"/>
            <p:cNvSpPr/>
            <p:nvPr/>
          </p:nvSpPr>
          <p:spPr>
            <a:xfrm rot="9327536">
              <a:off x="5334520" y="277411"/>
              <a:ext cx="65625" cy="28040"/>
            </a:xfrm>
            <a:custGeom>
              <a:rect b="b" l="l" r="r" t="t"/>
              <a:pathLst>
                <a:path extrusionOk="0" h="1269" w="2970">
                  <a:moveTo>
                    <a:pt x="2936" y="1268"/>
                  </a:moveTo>
                  <a:lnTo>
                    <a:pt x="1" y="134"/>
                  </a:lnTo>
                  <a:lnTo>
                    <a:pt x="67" y="1"/>
                  </a:lnTo>
                  <a:lnTo>
                    <a:pt x="2970" y="1101"/>
                  </a:lnTo>
                  <a:cubicBezTo>
                    <a:pt x="2970" y="1168"/>
                    <a:pt x="2936" y="1201"/>
                    <a:pt x="2936" y="1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32"/>
            <p:cNvSpPr/>
            <p:nvPr/>
          </p:nvSpPr>
          <p:spPr>
            <a:xfrm rot="9327536">
              <a:off x="5047569" y="159906"/>
              <a:ext cx="67835" cy="42027"/>
            </a:xfrm>
            <a:custGeom>
              <a:rect b="b" l="l" r="r" t="t"/>
              <a:pathLst>
                <a:path extrusionOk="0" h="1902" w="3070">
                  <a:moveTo>
                    <a:pt x="3003" y="1902"/>
                  </a:moveTo>
                  <a:lnTo>
                    <a:pt x="1" y="134"/>
                  </a:lnTo>
                  <a:lnTo>
                    <a:pt x="101" y="0"/>
                  </a:lnTo>
                  <a:lnTo>
                    <a:pt x="3070" y="17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32"/>
            <p:cNvSpPr/>
            <p:nvPr/>
          </p:nvSpPr>
          <p:spPr>
            <a:xfrm rot="9327536">
              <a:off x="5529051" y="125194"/>
              <a:ext cx="47926" cy="24350"/>
            </a:xfrm>
            <a:custGeom>
              <a:rect b="b" l="l" r="r" t="t"/>
              <a:pathLst>
                <a:path extrusionOk="0" h="1102" w="2169">
                  <a:moveTo>
                    <a:pt x="2068" y="1102"/>
                  </a:moveTo>
                  <a:lnTo>
                    <a:pt x="0" y="168"/>
                  </a:lnTo>
                  <a:cubicBezTo>
                    <a:pt x="0" y="134"/>
                    <a:pt x="34" y="68"/>
                    <a:pt x="67" y="1"/>
                  </a:cubicBezTo>
                  <a:lnTo>
                    <a:pt x="2168" y="935"/>
                  </a:lnTo>
                  <a:cubicBezTo>
                    <a:pt x="2135" y="968"/>
                    <a:pt x="2102" y="1035"/>
                    <a:pt x="2068" y="11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32"/>
            <p:cNvSpPr/>
            <p:nvPr/>
          </p:nvSpPr>
          <p:spPr>
            <a:xfrm rot="9327536">
              <a:off x="4865481" y="164361"/>
              <a:ext cx="52346" cy="33917"/>
            </a:xfrm>
            <a:custGeom>
              <a:rect b="b" l="l" r="r" t="t"/>
              <a:pathLst>
                <a:path extrusionOk="0" h="1535" w="2369">
                  <a:moveTo>
                    <a:pt x="67" y="0"/>
                  </a:moveTo>
                  <a:lnTo>
                    <a:pt x="2369" y="1401"/>
                  </a:lnTo>
                  <a:lnTo>
                    <a:pt x="2269" y="1535"/>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8" name="Google Shape;1408;p32"/>
          <p:cNvGrpSpPr/>
          <p:nvPr/>
        </p:nvGrpSpPr>
        <p:grpSpPr>
          <a:xfrm flipH="1" rot="10800000">
            <a:off x="7734181" y="241144"/>
            <a:ext cx="1119279" cy="605254"/>
            <a:chOff x="2353886" y="3504023"/>
            <a:chExt cx="771278" cy="417071"/>
          </a:xfrm>
        </p:grpSpPr>
        <p:sp>
          <p:nvSpPr>
            <p:cNvPr id="1409" name="Google Shape;1409;p32"/>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32"/>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32"/>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32"/>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32"/>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32"/>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32"/>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32"/>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7" name="Google Shape;1417;p32"/>
          <p:cNvGrpSpPr/>
          <p:nvPr/>
        </p:nvGrpSpPr>
        <p:grpSpPr>
          <a:xfrm flipH="1" rot="8384247">
            <a:off x="458701" y="4248237"/>
            <a:ext cx="1119281" cy="605255"/>
            <a:chOff x="2353886" y="3504023"/>
            <a:chExt cx="771278" cy="417071"/>
          </a:xfrm>
        </p:grpSpPr>
        <p:sp>
          <p:nvSpPr>
            <p:cNvPr id="1418" name="Google Shape;1418;p32"/>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32"/>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32"/>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32"/>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32"/>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32"/>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32"/>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32"/>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6" name="Google Shape;1426;p32"/>
          <p:cNvGrpSpPr/>
          <p:nvPr/>
        </p:nvGrpSpPr>
        <p:grpSpPr>
          <a:xfrm rot="3957434">
            <a:off x="7832206" y="4067870"/>
            <a:ext cx="603347" cy="1081415"/>
            <a:chOff x="-862695" y="691183"/>
            <a:chExt cx="603375" cy="1081464"/>
          </a:xfrm>
        </p:grpSpPr>
        <p:sp>
          <p:nvSpPr>
            <p:cNvPr id="1427" name="Google Shape;1427;p32"/>
            <p:cNvSpPr/>
            <p:nvPr/>
          </p:nvSpPr>
          <p:spPr>
            <a:xfrm rot="168903">
              <a:off x="-859341" y="6983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32"/>
            <p:cNvSpPr/>
            <p:nvPr/>
          </p:nvSpPr>
          <p:spPr>
            <a:xfrm rot="168903">
              <a:off x="-411126" y="8811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32"/>
            <p:cNvSpPr/>
            <p:nvPr/>
          </p:nvSpPr>
          <p:spPr>
            <a:xfrm rot="168903">
              <a:off x="-674252" y="1709215"/>
              <a:ext cx="166392" cy="59382"/>
            </a:xfrm>
            <a:custGeom>
              <a:rect b="b" l="l" r="r" t="t"/>
              <a:pathLst>
                <a:path extrusionOk="0" h="2536" w="7106">
                  <a:moveTo>
                    <a:pt x="7105" y="134"/>
                  </a:moveTo>
                  <a:lnTo>
                    <a:pt x="0" y="2535"/>
                  </a:lnTo>
                  <a:cubicBezTo>
                    <a:pt x="367" y="2002"/>
                    <a:pt x="6271" y="0"/>
                    <a:pt x="7105"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32"/>
            <p:cNvSpPr/>
            <p:nvPr/>
          </p:nvSpPr>
          <p:spPr>
            <a:xfrm rot="168903">
              <a:off x="-415490" y="8709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32"/>
            <p:cNvSpPr/>
            <p:nvPr/>
          </p:nvSpPr>
          <p:spPr>
            <a:xfrm rot="168903">
              <a:off x="-860895" y="6936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32"/>
            <p:cNvSpPr/>
            <p:nvPr/>
          </p:nvSpPr>
          <p:spPr>
            <a:xfrm rot="168903">
              <a:off x="-681623" y="1690754"/>
              <a:ext cx="130473" cy="45333"/>
            </a:xfrm>
            <a:custGeom>
              <a:rect b="b" l="l" r="r" t="t"/>
              <a:pathLst>
                <a:path extrusionOk="0" h="1936" w="5572">
                  <a:moveTo>
                    <a:pt x="0" y="1735"/>
                  </a:moveTo>
                  <a:lnTo>
                    <a:pt x="5538" y="0"/>
                  </a:lnTo>
                  <a:cubicBezTo>
                    <a:pt x="5538" y="34"/>
                    <a:pt x="5571" y="100"/>
                    <a:pt x="5571" y="167"/>
                  </a:cubicBezTo>
                  <a:lnTo>
                    <a:pt x="34" y="19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32"/>
            <p:cNvSpPr/>
            <p:nvPr/>
          </p:nvSpPr>
          <p:spPr>
            <a:xfrm rot="168903">
              <a:off x="-391270" y="9126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32"/>
            <p:cNvSpPr/>
            <p:nvPr/>
          </p:nvSpPr>
          <p:spPr>
            <a:xfrm rot="168903">
              <a:off x="-836586" y="7301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5" name="Google Shape;1435;p32"/>
          <p:cNvGrpSpPr/>
          <p:nvPr/>
        </p:nvGrpSpPr>
        <p:grpSpPr>
          <a:xfrm flipH="1" rot="-141325">
            <a:off x="8566967" y="2039981"/>
            <a:ext cx="555415" cy="1063534"/>
            <a:chOff x="1094684" y="3178172"/>
            <a:chExt cx="555390" cy="1063486"/>
          </a:xfrm>
        </p:grpSpPr>
        <p:sp>
          <p:nvSpPr>
            <p:cNvPr id="1436" name="Google Shape;1436;p32"/>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32"/>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32"/>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2"/>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32"/>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32"/>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32"/>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32"/>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32"/>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32"/>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32"/>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32"/>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32"/>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32"/>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32"/>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32"/>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32"/>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32"/>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32"/>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p:cSld name="TITLE_AND_TWO_COLUMNS_1">
    <p:spTree>
      <p:nvGrpSpPr>
        <p:cNvPr id="1455" name="Shape 1455"/>
        <p:cNvGrpSpPr/>
        <p:nvPr/>
      </p:nvGrpSpPr>
      <p:grpSpPr>
        <a:xfrm>
          <a:off x="0" y="0"/>
          <a:ext cx="0" cy="0"/>
          <a:chOff x="0" y="0"/>
          <a:chExt cx="0" cy="0"/>
        </a:xfrm>
      </p:grpSpPr>
      <p:sp>
        <p:nvSpPr>
          <p:cNvPr id="1456" name="Google Shape;1456;p33"/>
          <p:cNvSpPr txBox="1"/>
          <p:nvPr>
            <p:ph idx="1" type="body"/>
          </p:nvPr>
        </p:nvSpPr>
        <p:spPr>
          <a:xfrm>
            <a:off x="7132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
        <p:nvSpPr>
          <p:cNvPr id="1457" name="Google Shape;1457;p33"/>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atin typeface="Georgia"/>
                <a:ea typeface="Georgia"/>
                <a:cs typeface="Georgia"/>
                <a:sym typeface="Georgia"/>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458" name="Google Shape;1458;p33"/>
          <p:cNvSpPr txBox="1"/>
          <p:nvPr>
            <p:ph idx="2" type="body"/>
          </p:nvPr>
        </p:nvSpPr>
        <p:spPr>
          <a:xfrm>
            <a:off x="45721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2">
  <p:cSld name="TITLE_AND_TWO_COLUMNS_2">
    <p:spTree>
      <p:nvGrpSpPr>
        <p:cNvPr id="1459" name="Shape 1459"/>
        <p:cNvGrpSpPr/>
        <p:nvPr/>
      </p:nvGrpSpPr>
      <p:grpSpPr>
        <a:xfrm>
          <a:off x="0" y="0"/>
          <a:ext cx="0" cy="0"/>
          <a:chOff x="0" y="0"/>
          <a:chExt cx="0" cy="0"/>
        </a:xfrm>
      </p:grpSpPr>
      <p:sp>
        <p:nvSpPr>
          <p:cNvPr id="1460" name="Google Shape;1460;p34"/>
          <p:cNvSpPr txBox="1"/>
          <p:nvPr>
            <p:ph idx="1" type="body"/>
          </p:nvPr>
        </p:nvSpPr>
        <p:spPr>
          <a:xfrm>
            <a:off x="7132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
        <p:nvSpPr>
          <p:cNvPr id="1461" name="Google Shape;1461;p34"/>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atin typeface="Georgia"/>
                <a:ea typeface="Georgia"/>
                <a:cs typeface="Georgia"/>
                <a:sym typeface="Georgia"/>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462" name="Google Shape;1462;p34"/>
          <p:cNvSpPr txBox="1"/>
          <p:nvPr>
            <p:ph idx="2" type="body"/>
          </p:nvPr>
        </p:nvSpPr>
        <p:spPr>
          <a:xfrm>
            <a:off x="45721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3">
    <p:bg>
      <p:bgPr>
        <a:blipFill>
          <a:blip r:embed="rId2">
            <a:alphaModFix/>
          </a:blip>
          <a:stretch>
            <a:fillRect/>
          </a:stretch>
        </a:blipFill>
      </p:bgPr>
    </p:bg>
    <p:spTree>
      <p:nvGrpSpPr>
        <p:cNvPr id="1463" name="Shape 1463"/>
        <p:cNvGrpSpPr/>
        <p:nvPr/>
      </p:nvGrpSpPr>
      <p:grpSpPr>
        <a:xfrm>
          <a:off x="0" y="0"/>
          <a:ext cx="0" cy="0"/>
          <a:chOff x="0" y="0"/>
          <a:chExt cx="0" cy="0"/>
        </a:xfrm>
      </p:grpSpPr>
      <p:sp>
        <p:nvSpPr>
          <p:cNvPr id="1464" name="Google Shape;1464;p35"/>
          <p:cNvSpPr txBox="1"/>
          <p:nvPr>
            <p:ph type="title"/>
          </p:nvPr>
        </p:nvSpPr>
        <p:spPr>
          <a:xfrm>
            <a:off x="614175" y="490050"/>
            <a:ext cx="6143100" cy="4128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b="1"/>
            </a:lvl1pPr>
            <a:lvl2pPr lvl="1"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2pPr>
            <a:lvl3pPr lvl="2"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3pPr>
            <a:lvl4pPr lvl="3"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4pPr>
            <a:lvl5pPr lvl="4"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5pPr>
            <a:lvl6pPr lvl="5"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6pPr>
            <a:lvl7pPr lvl="6"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7pPr>
            <a:lvl8pPr lvl="7"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8pPr>
            <a:lvl9pPr lvl="8"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9pPr>
          </a:lstStyle>
          <a:p/>
        </p:txBody>
      </p:sp>
      <p:sp>
        <p:nvSpPr>
          <p:cNvPr id="1465" name="Google Shape;1465;p35"/>
          <p:cNvSpPr txBox="1"/>
          <p:nvPr>
            <p:ph idx="1" type="subTitle"/>
          </p:nvPr>
        </p:nvSpPr>
        <p:spPr>
          <a:xfrm>
            <a:off x="3558150" y="2671575"/>
            <a:ext cx="2139900" cy="14832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1400"/>
              <a:buNone/>
              <a:defRPr sz="1400"/>
            </a:lvl1pPr>
            <a:lvl2pPr lvl="1" rtl="0" algn="l">
              <a:lnSpc>
                <a:spcPct val="100000"/>
              </a:lnSpc>
              <a:spcBef>
                <a:spcPts val="1600"/>
              </a:spcBef>
              <a:spcAft>
                <a:spcPts val="0"/>
              </a:spcAft>
              <a:buSzPts val="1200"/>
              <a:buNone/>
              <a:defRPr sz="1200"/>
            </a:lvl2pPr>
            <a:lvl3pPr lvl="2" rtl="0" algn="l">
              <a:lnSpc>
                <a:spcPct val="100000"/>
              </a:lnSpc>
              <a:spcBef>
                <a:spcPts val="1600"/>
              </a:spcBef>
              <a:spcAft>
                <a:spcPts val="0"/>
              </a:spcAft>
              <a:buSzPts val="1200"/>
              <a:buNone/>
              <a:defRPr sz="1200"/>
            </a:lvl3pPr>
            <a:lvl4pPr lvl="3" rtl="0" algn="l">
              <a:lnSpc>
                <a:spcPct val="100000"/>
              </a:lnSpc>
              <a:spcBef>
                <a:spcPts val="1600"/>
              </a:spcBef>
              <a:spcAft>
                <a:spcPts val="0"/>
              </a:spcAft>
              <a:buSzPts val="1200"/>
              <a:buNone/>
              <a:defRPr sz="1200"/>
            </a:lvl4pPr>
            <a:lvl5pPr lvl="4" rtl="0" algn="l">
              <a:lnSpc>
                <a:spcPct val="100000"/>
              </a:lnSpc>
              <a:spcBef>
                <a:spcPts val="1600"/>
              </a:spcBef>
              <a:spcAft>
                <a:spcPts val="0"/>
              </a:spcAft>
              <a:buSzPts val="1200"/>
              <a:buNone/>
              <a:defRPr sz="1200"/>
            </a:lvl5pPr>
            <a:lvl6pPr lvl="5" rtl="0" algn="l">
              <a:lnSpc>
                <a:spcPct val="100000"/>
              </a:lnSpc>
              <a:spcBef>
                <a:spcPts val="1600"/>
              </a:spcBef>
              <a:spcAft>
                <a:spcPts val="0"/>
              </a:spcAft>
              <a:buSzPts val="1200"/>
              <a:buNone/>
              <a:defRPr sz="1200"/>
            </a:lvl6pPr>
            <a:lvl7pPr lvl="6" rtl="0" algn="l">
              <a:lnSpc>
                <a:spcPct val="100000"/>
              </a:lnSpc>
              <a:spcBef>
                <a:spcPts val="1600"/>
              </a:spcBef>
              <a:spcAft>
                <a:spcPts val="0"/>
              </a:spcAft>
              <a:buSzPts val="1200"/>
              <a:buNone/>
              <a:defRPr sz="1200"/>
            </a:lvl7pPr>
            <a:lvl8pPr lvl="7" rtl="0" algn="l">
              <a:lnSpc>
                <a:spcPct val="100000"/>
              </a:lnSpc>
              <a:spcBef>
                <a:spcPts val="1600"/>
              </a:spcBef>
              <a:spcAft>
                <a:spcPts val="0"/>
              </a:spcAft>
              <a:buSzPts val="1200"/>
              <a:buNone/>
              <a:defRPr sz="1200"/>
            </a:lvl8pPr>
            <a:lvl9pPr lvl="8" rtl="0" algn="l">
              <a:lnSpc>
                <a:spcPct val="100000"/>
              </a:lnSpc>
              <a:spcBef>
                <a:spcPts val="1600"/>
              </a:spcBef>
              <a:spcAft>
                <a:spcPts val="1600"/>
              </a:spcAft>
              <a:buSzPts val="1200"/>
              <a:buNone/>
              <a:defRPr sz="1200"/>
            </a:lvl9pPr>
          </a:lstStyle>
          <a:p/>
        </p:txBody>
      </p:sp>
      <p:sp>
        <p:nvSpPr>
          <p:cNvPr id="1466" name="Google Shape;1466;p35"/>
          <p:cNvSpPr txBox="1"/>
          <p:nvPr>
            <p:ph idx="2" type="subTitle"/>
          </p:nvPr>
        </p:nvSpPr>
        <p:spPr>
          <a:xfrm>
            <a:off x="6345075" y="2671575"/>
            <a:ext cx="2139900" cy="14832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1400"/>
              <a:buNone/>
              <a:defRPr sz="1400"/>
            </a:lvl1pPr>
            <a:lvl2pPr lvl="1" rtl="0" algn="l">
              <a:lnSpc>
                <a:spcPct val="100000"/>
              </a:lnSpc>
              <a:spcBef>
                <a:spcPts val="1600"/>
              </a:spcBef>
              <a:spcAft>
                <a:spcPts val="0"/>
              </a:spcAft>
              <a:buSzPts val="1200"/>
              <a:buNone/>
              <a:defRPr sz="1200"/>
            </a:lvl2pPr>
            <a:lvl3pPr lvl="2" rtl="0" algn="l">
              <a:lnSpc>
                <a:spcPct val="100000"/>
              </a:lnSpc>
              <a:spcBef>
                <a:spcPts val="1600"/>
              </a:spcBef>
              <a:spcAft>
                <a:spcPts val="0"/>
              </a:spcAft>
              <a:buSzPts val="1200"/>
              <a:buNone/>
              <a:defRPr sz="1200"/>
            </a:lvl3pPr>
            <a:lvl4pPr lvl="3" rtl="0" algn="l">
              <a:lnSpc>
                <a:spcPct val="100000"/>
              </a:lnSpc>
              <a:spcBef>
                <a:spcPts val="1600"/>
              </a:spcBef>
              <a:spcAft>
                <a:spcPts val="0"/>
              </a:spcAft>
              <a:buSzPts val="1200"/>
              <a:buNone/>
              <a:defRPr sz="1200"/>
            </a:lvl4pPr>
            <a:lvl5pPr lvl="4" rtl="0" algn="l">
              <a:lnSpc>
                <a:spcPct val="100000"/>
              </a:lnSpc>
              <a:spcBef>
                <a:spcPts val="1600"/>
              </a:spcBef>
              <a:spcAft>
                <a:spcPts val="0"/>
              </a:spcAft>
              <a:buSzPts val="1200"/>
              <a:buNone/>
              <a:defRPr sz="1200"/>
            </a:lvl5pPr>
            <a:lvl6pPr lvl="5" rtl="0" algn="l">
              <a:lnSpc>
                <a:spcPct val="100000"/>
              </a:lnSpc>
              <a:spcBef>
                <a:spcPts val="1600"/>
              </a:spcBef>
              <a:spcAft>
                <a:spcPts val="0"/>
              </a:spcAft>
              <a:buSzPts val="1200"/>
              <a:buNone/>
              <a:defRPr sz="1200"/>
            </a:lvl6pPr>
            <a:lvl7pPr lvl="6" rtl="0" algn="l">
              <a:lnSpc>
                <a:spcPct val="100000"/>
              </a:lnSpc>
              <a:spcBef>
                <a:spcPts val="1600"/>
              </a:spcBef>
              <a:spcAft>
                <a:spcPts val="0"/>
              </a:spcAft>
              <a:buSzPts val="1200"/>
              <a:buNone/>
              <a:defRPr sz="1200"/>
            </a:lvl7pPr>
            <a:lvl8pPr lvl="7" rtl="0" algn="l">
              <a:lnSpc>
                <a:spcPct val="100000"/>
              </a:lnSpc>
              <a:spcBef>
                <a:spcPts val="1600"/>
              </a:spcBef>
              <a:spcAft>
                <a:spcPts val="0"/>
              </a:spcAft>
              <a:buSzPts val="1200"/>
              <a:buNone/>
              <a:defRPr sz="1200"/>
            </a:lvl8pPr>
            <a:lvl9pPr lvl="8" rtl="0" algn="l">
              <a:lnSpc>
                <a:spcPct val="100000"/>
              </a:lnSpc>
              <a:spcBef>
                <a:spcPts val="1600"/>
              </a:spcBef>
              <a:spcAft>
                <a:spcPts val="1600"/>
              </a:spcAft>
              <a:buSzPts val="1200"/>
              <a:buNone/>
              <a:defRPr sz="1200"/>
            </a:lvl9pPr>
          </a:lstStyle>
          <a:p/>
        </p:txBody>
      </p:sp>
      <p:sp>
        <p:nvSpPr>
          <p:cNvPr id="1467" name="Google Shape;1467;p35"/>
          <p:cNvSpPr txBox="1"/>
          <p:nvPr>
            <p:ph idx="3" type="title"/>
          </p:nvPr>
        </p:nvSpPr>
        <p:spPr>
          <a:xfrm>
            <a:off x="3558225" y="2279900"/>
            <a:ext cx="2139900" cy="3006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rgbClr val="FFBD69"/>
              </a:buClr>
              <a:buSzPts val="1600"/>
              <a:buNone/>
              <a:defRPr b="1" sz="1600">
                <a:solidFill>
                  <a:srgbClr val="FFBD69"/>
                </a:solidFill>
              </a:defRPr>
            </a:lvl1pPr>
            <a:lvl2pPr lvl="1"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2pPr>
            <a:lvl3pPr lvl="2"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3pPr>
            <a:lvl4pPr lvl="3"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4pPr>
            <a:lvl5pPr lvl="4"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5pPr>
            <a:lvl6pPr lvl="5"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6pPr>
            <a:lvl7pPr lvl="6"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7pPr>
            <a:lvl8pPr lvl="7"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8pPr>
            <a:lvl9pPr lvl="8"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9pPr>
          </a:lstStyle>
          <a:p/>
        </p:txBody>
      </p:sp>
      <p:sp>
        <p:nvSpPr>
          <p:cNvPr id="1468" name="Google Shape;1468;p35"/>
          <p:cNvSpPr txBox="1"/>
          <p:nvPr>
            <p:ph idx="4" type="title"/>
          </p:nvPr>
        </p:nvSpPr>
        <p:spPr>
          <a:xfrm>
            <a:off x="6344225" y="2279900"/>
            <a:ext cx="2139900" cy="3006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rgbClr val="FFBD69"/>
              </a:buClr>
              <a:buSzPts val="1600"/>
              <a:buNone/>
              <a:defRPr b="1" sz="1600">
                <a:solidFill>
                  <a:srgbClr val="FFBD69"/>
                </a:solidFill>
              </a:defRPr>
            </a:lvl1pPr>
            <a:lvl2pPr lvl="1"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2pPr>
            <a:lvl3pPr lvl="2"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3pPr>
            <a:lvl4pPr lvl="3"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4pPr>
            <a:lvl5pPr lvl="4"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5pPr>
            <a:lvl6pPr lvl="5"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6pPr>
            <a:lvl7pPr lvl="6"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7pPr>
            <a:lvl8pPr lvl="7"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8pPr>
            <a:lvl9pPr lvl="8"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9pPr>
          </a:lstStyle>
          <a:p/>
        </p:txBody>
      </p:sp>
      <p:grpSp>
        <p:nvGrpSpPr>
          <p:cNvPr id="1469" name="Google Shape;1469;p35"/>
          <p:cNvGrpSpPr/>
          <p:nvPr/>
        </p:nvGrpSpPr>
        <p:grpSpPr>
          <a:xfrm>
            <a:off x="-75163" y="677203"/>
            <a:ext cx="675564" cy="335164"/>
            <a:chOff x="204593" y="1404788"/>
            <a:chExt cx="528900" cy="262400"/>
          </a:xfrm>
        </p:grpSpPr>
        <p:sp>
          <p:nvSpPr>
            <p:cNvPr id="1470" name="Google Shape;1470;p35"/>
            <p:cNvSpPr/>
            <p:nvPr/>
          </p:nvSpPr>
          <p:spPr>
            <a:xfrm>
              <a:off x="204593" y="1469713"/>
              <a:ext cx="88700" cy="51775"/>
            </a:xfrm>
            <a:custGeom>
              <a:rect b="b" l="l" r="r" t="t"/>
              <a:pathLst>
                <a:path extrusionOk="0" h="2071" w="3548">
                  <a:moveTo>
                    <a:pt x="2916" y="0"/>
                  </a:moveTo>
                  <a:cubicBezTo>
                    <a:pt x="2842" y="0"/>
                    <a:pt x="2766" y="14"/>
                    <a:pt x="2692" y="44"/>
                  </a:cubicBezTo>
                  <a:cubicBezTo>
                    <a:pt x="1932" y="298"/>
                    <a:pt x="1172" y="614"/>
                    <a:pt x="443" y="931"/>
                  </a:cubicBezTo>
                  <a:cubicBezTo>
                    <a:pt x="158" y="1058"/>
                    <a:pt x="0" y="1406"/>
                    <a:pt x="127" y="1691"/>
                  </a:cubicBezTo>
                  <a:cubicBezTo>
                    <a:pt x="222" y="1913"/>
                    <a:pt x="443" y="2071"/>
                    <a:pt x="665" y="2071"/>
                  </a:cubicBezTo>
                  <a:cubicBezTo>
                    <a:pt x="760" y="2071"/>
                    <a:pt x="855" y="2039"/>
                    <a:pt x="918" y="2008"/>
                  </a:cubicBezTo>
                  <a:cubicBezTo>
                    <a:pt x="1615" y="1691"/>
                    <a:pt x="2344" y="1406"/>
                    <a:pt x="3104" y="1153"/>
                  </a:cubicBezTo>
                  <a:cubicBezTo>
                    <a:pt x="3389" y="1026"/>
                    <a:pt x="3547" y="709"/>
                    <a:pt x="3452" y="393"/>
                  </a:cubicBezTo>
                  <a:cubicBezTo>
                    <a:pt x="3379" y="150"/>
                    <a:pt x="3158" y="0"/>
                    <a:pt x="2916"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71" name="Google Shape;1471;p35"/>
            <p:cNvSpPr/>
            <p:nvPr/>
          </p:nvSpPr>
          <p:spPr>
            <a:xfrm>
              <a:off x="478518" y="1411363"/>
              <a:ext cx="89500" cy="35725"/>
            </a:xfrm>
            <a:custGeom>
              <a:rect b="b" l="l" r="r" t="t"/>
              <a:pathLst>
                <a:path extrusionOk="0" h="1429" w="3580">
                  <a:moveTo>
                    <a:pt x="2974" y="0"/>
                  </a:moveTo>
                  <a:cubicBezTo>
                    <a:pt x="2954" y="0"/>
                    <a:pt x="2934" y="1"/>
                    <a:pt x="2914" y="3"/>
                  </a:cubicBezTo>
                  <a:cubicBezTo>
                    <a:pt x="2122" y="66"/>
                    <a:pt x="1331" y="161"/>
                    <a:pt x="571" y="256"/>
                  </a:cubicBezTo>
                  <a:cubicBezTo>
                    <a:pt x="254" y="288"/>
                    <a:pt x="1" y="605"/>
                    <a:pt x="64" y="921"/>
                  </a:cubicBezTo>
                  <a:cubicBezTo>
                    <a:pt x="96" y="1238"/>
                    <a:pt x="349" y="1428"/>
                    <a:pt x="634" y="1428"/>
                  </a:cubicBezTo>
                  <a:lnTo>
                    <a:pt x="729" y="1428"/>
                  </a:lnTo>
                  <a:cubicBezTo>
                    <a:pt x="1457" y="1333"/>
                    <a:pt x="2249" y="1238"/>
                    <a:pt x="3009" y="1175"/>
                  </a:cubicBezTo>
                  <a:cubicBezTo>
                    <a:pt x="3357" y="1143"/>
                    <a:pt x="3579" y="858"/>
                    <a:pt x="3548" y="541"/>
                  </a:cubicBezTo>
                  <a:cubicBezTo>
                    <a:pt x="3518" y="215"/>
                    <a:pt x="3266" y="0"/>
                    <a:pt x="2974"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72" name="Google Shape;1472;p35"/>
            <p:cNvSpPr/>
            <p:nvPr/>
          </p:nvSpPr>
          <p:spPr>
            <a:xfrm>
              <a:off x="316218" y="1439313"/>
              <a:ext cx="79975" cy="41800"/>
            </a:xfrm>
            <a:custGeom>
              <a:rect b="b" l="l" r="r" t="t"/>
              <a:pathLst>
                <a:path extrusionOk="0" h="1672" w="3199">
                  <a:moveTo>
                    <a:pt x="2572" y="1"/>
                  </a:moveTo>
                  <a:cubicBezTo>
                    <a:pt x="2518" y="1"/>
                    <a:pt x="2463" y="8"/>
                    <a:pt x="2407" y="25"/>
                  </a:cubicBezTo>
                  <a:cubicBezTo>
                    <a:pt x="1774" y="152"/>
                    <a:pt x="1109" y="342"/>
                    <a:pt x="475" y="532"/>
                  </a:cubicBezTo>
                  <a:cubicBezTo>
                    <a:pt x="159" y="627"/>
                    <a:pt x="0" y="944"/>
                    <a:pt x="95" y="1260"/>
                  </a:cubicBezTo>
                  <a:cubicBezTo>
                    <a:pt x="159" y="1514"/>
                    <a:pt x="412" y="1672"/>
                    <a:pt x="665" y="1672"/>
                  </a:cubicBezTo>
                  <a:lnTo>
                    <a:pt x="824" y="1672"/>
                  </a:lnTo>
                  <a:cubicBezTo>
                    <a:pt x="1426" y="1482"/>
                    <a:pt x="2059" y="1324"/>
                    <a:pt x="2692" y="1165"/>
                  </a:cubicBezTo>
                  <a:cubicBezTo>
                    <a:pt x="3009" y="1102"/>
                    <a:pt x="3199" y="753"/>
                    <a:pt x="3104" y="437"/>
                  </a:cubicBezTo>
                  <a:cubicBezTo>
                    <a:pt x="3052" y="176"/>
                    <a:pt x="2827" y="1"/>
                    <a:pt x="2572"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73" name="Google Shape;1473;p35"/>
            <p:cNvSpPr/>
            <p:nvPr/>
          </p:nvSpPr>
          <p:spPr>
            <a:xfrm>
              <a:off x="586193" y="1404788"/>
              <a:ext cx="147300" cy="32000"/>
            </a:xfrm>
            <a:custGeom>
              <a:rect b="b" l="l" r="r" t="t"/>
              <a:pathLst>
                <a:path extrusionOk="0" h="1280" w="5892">
                  <a:moveTo>
                    <a:pt x="4084" y="1"/>
                  </a:moveTo>
                  <a:cubicBezTo>
                    <a:pt x="2886" y="1"/>
                    <a:pt x="1711" y="36"/>
                    <a:pt x="571" y="108"/>
                  </a:cubicBezTo>
                  <a:cubicBezTo>
                    <a:pt x="254" y="139"/>
                    <a:pt x="1" y="424"/>
                    <a:pt x="32" y="741"/>
                  </a:cubicBezTo>
                  <a:cubicBezTo>
                    <a:pt x="32" y="1058"/>
                    <a:pt x="286" y="1279"/>
                    <a:pt x="602" y="1279"/>
                  </a:cubicBezTo>
                  <a:lnTo>
                    <a:pt x="634" y="1279"/>
                  </a:lnTo>
                  <a:cubicBezTo>
                    <a:pt x="2122" y="1216"/>
                    <a:pt x="3706" y="1184"/>
                    <a:pt x="5289" y="1184"/>
                  </a:cubicBezTo>
                  <a:cubicBezTo>
                    <a:pt x="5606" y="1184"/>
                    <a:pt x="5891" y="931"/>
                    <a:pt x="5891" y="614"/>
                  </a:cubicBezTo>
                  <a:cubicBezTo>
                    <a:pt x="5891" y="266"/>
                    <a:pt x="5606" y="13"/>
                    <a:pt x="5289" y="13"/>
                  </a:cubicBezTo>
                  <a:cubicBezTo>
                    <a:pt x="4886" y="5"/>
                    <a:pt x="4484" y="1"/>
                    <a:pt x="4084"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74" name="Google Shape;1474;p35"/>
            <p:cNvSpPr/>
            <p:nvPr/>
          </p:nvSpPr>
          <p:spPr>
            <a:xfrm>
              <a:off x="204593" y="1616188"/>
              <a:ext cx="88700" cy="51000"/>
            </a:xfrm>
            <a:custGeom>
              <a:rect b="b" l="l" r="r" t="t"/>
              <a:pathLst>
                <a:path extrusionOk="0" h="2040" w="3548">
                  <a:moveTo>
                    <a:pt x="2916" y="0"/>
                  </a:moveTo>
                  <a:cubicBezTo>
                    <a:pt x="2842" y="0"/>
                    <a:pt x="2766" y="14"/>
                    <a:pt x="2692" y="44"/>
                  </a:cubicBezTo>
                  <a:cubicBezTo>
                    <a:pt x="1932" y="297"/>
                    <a:pt x="1172" y="614"/>
                    <a:pt x="443" y="931"/>
                  </a:cubicBezTo>
                  <a:cubicBezTo>
                    <a:pt x="158" y="1057"/>
                    <a:pt x="0" y="1406"/>
                    <a:pt x="127" y="1691"/>
                  </a:cubicBezTo>
                  <a:cubicBezTo>
                    <a:pt x="222" y="1912"/>
                    <a:pt x="443" y="2039"/>
                    <a:pt x="665" y="2039"/>
                  </a:cubicBezTo>
                  <a:cubicBezTo>
                    <a:pt x="760" y="2039"/>
                    <a:pt x="855" y="2039"/>
                    <a:pt x="918" y="2007"/>
                  </a:cubicBezTo>
                  <a:cubicBezTo>
                    <a:pt x="1615" y="1691"/>
                    <a:pt x="2375" y="1406"/>
                    <a:pt x="3104" y="1152"/>
                  </a:cubicBezTo>
                  <a:cubicBezTo>
                    <a:pt x="3389" y="1026"/>
                    <a:pt x="3547" y="709"/>
                    <a:pt x="3452" y="392"/>
                  </a:cubicBezTo>
                  <a:cubicBezTo>
                    <a:pt x="3379" y="150"/>
                    <a:pt x="3158" y="0"/>
                    <a:pt x="2916"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75" name="Google Shape;1475;p35"/>
            <p:cNvSpPr/>
            <p:nvPr/>
          </p:nvSpPr>
          <p:spPr>
            <a:xfrm>
              <a:off x="316218" y="1585788"/>
              <a:ext cx="79975" cy="42600"/>
            </a:xfrm>
            <a:custGeom>
              <a:rect b="b" l="l" r="r" t="t"/>
              <a:pathLst>
                <a:path extrusionOk="0" h="1704" w="3199">
                  <a:moveTo>
                    <a:pt x="2571" y="0"/>
                  </a:moveTo>
                  <a:cubicBezTo>
                    <a:pt x="2517" y="0"/>
                    <a:pt x="2462" y="8"/>
                    <a:pt x="2407" y="25"/>
                  </a:cubicBezTo>
                  <a:cubicBezTo>
                    <a:pt x="1742" y="183"/>
                    <a:pt x="1109" y="342"/>
                    <a:pt x="475" y="532"/>
                  </a:cubicBezTo>
                  <a:cubicBezTo>
                    <a:pt x="190" y="627"/>
                    <a:pt x="0" y="943"/>
                    <a:pt x="95" y="1260"/>
                  </a:cubicBezTo>
                  <a:cubicBezTo>
                    <a:pt x="159" y="1513"/>
                    <a:pt x="412" y="1703"/>
                    <a:pt x="665" y="1703"/>
                  </a:cubicBezTo>
                  <a:cubicBezTo>
                    <a:pt x="697" y="1703"/>
                    <a:pt x="760" y="1672"/>
                    <a:pt x="824" y="1672"/>
                  </a:cubicBezTo>
                  <a:cubicBezTo>
                    <a:pt x="1426" y="1482"/>
                    <a:pt x="2059" y="1323"/>
                    <a:pt x="2692" y="1165"/>
                  </a:cubicBezTo>
                  <a:cubicBezTo>
                    <a:pt x="3009" y="1102"/>
                    <a:pt x="3199" y="785"/>
                    <a:pt x="3104" y="468"/>
                  </a:cubicBezTo>
                  <a:cubicBezTo>
                    <a:pt x="3052" y="180"/>
                    <a:pt x="2826" y="0"/>
                    <a:pt x="2571"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76" name="Google Shape;1476;p35"/>
            <p:cNvSpPr/>
            <p:nvPr/>
          </p:nvSpPr>
          <p:spPr>
            <a:xfrm>
              <a:off x="478518" y="1557813"/>
              <a:ext cx="89500" cy="35725"/>
            </a:xfrm>
            <a:custGeom>
              <a:rect b="b" l="l" r="r" t="t"/>
              <a:pathLst>
                <a:path extrusionOk="0" h="1429" w="3580">
                  <a:moveTo>
                    <a:pt x="2974" y="1"/>
                  </a:moveTo>
                  <a:cubicBezTo>
                    <a:pt x="2954" y="1"/>
                    <a:pt x="2934" y="2"/>
                    <a:pt x="2914" y="4"/>
                  </a:cubicBezTo>
                  <a:cubicBezTo>
                    <a:pt x="2122" y="67"/>
                    <a:pt x="1331" y="162"/>
                    <a:pt x="571" y="257"/>
                  </a:cubicBezTo>
                  <a:cubicBezTo>
                    <a:pt x="254" y="289"/>
                    <a:pt x="1" y="605"/>
                    <a:pt x="64" y="922"/>
                  </a:cubicBezTo>
                  <a:cubicBezTo>
                    <a:pt x="96" y="1207"/>
                    <a:pt x="349" y="1429"/>
                    <a:pt x="634" y="1429"/>
                  </a:cubicBezTo>
                  <a:lnTo>
                    <a:pt x="729" y="1429"/>
                  </a:lnTo>
                  <a:cubicBezTo>
                    <a:pt x="1457" y="1334"/>
                    <a:pt x="2249" y="1239"/>
                    <a:pt x="3009" y="1176"/>
                  </a:cubicBezTo>
                  <a:cubicBezTo>
                    <a:pt x="3357" y="1144"/>
                    <a:pt x="3579" y="859"/>
                    <a:pt x="3548" y="542"/>
                  </a:cubicBezTo>
                  <a:cubicBezTo>
                    <a:pt x="3518" y="216"/>
                    <a:pt x="3266" y="1"/>
                    <a:pt x="2974"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77" name="Google Shape;1477;p35"/>
            <p:cNvSpPr/>
            <p:nvPr/>
          </p:nvSpPr>
          <p:spPr>
            <a:xfrm>
              <a:off x="586193" y="1551263"/>
              <a:ext cx="147300" cy="32775"/>
            </a:xfrm>
            <a:custGeom>
              <a:rect b="b" l="l" r="r" t="t"/>
              <a:pathLst>
                <a:path extrusionOk="0" h="1311" w="5892">
                  <a:moveTo>
                    <a:pt x="4084" y="1"/>
                  </a:moveTo>
                  <a:cubicBezTo>
                    <a:pt x="2886" y="1"/>
                    <a:pt x="1711" y="36"/>
                    <a:pt x="571" y="107"/>
                  </a:cubicBezTo>
                  <a:cubicBezTo>
                    <a:pt x="254" y="139"/>
                    <a:pt x="1" y="424"/>
                    <a:pt x="32" y="741"/>
                  </a:cubicBezTo>
                  <a:cubicBezTo>
                    <a:pt x="32" y="1057"/>
                    <a:pt x="286" y="1311"/>
                    <a:pt x="602" y="1311"/>
                  </a:cubicBezTo>
                  <a:lnTo>
                    <a:pt x="634" y="1311"/>
                  </a:lnTo>
                  <a:cubicBezTo>
                    <a:pt x="2122" y="1216"/>
                    <a:pt x="3706" y="1184"/>
                    <a:pt x="5289" y="1184"/>
                  </a:cubicBezTo>
                  <a:cubicBezTo>
                    <a:pt x="5606" y="1184"/>
                    <a:pt x="5891" y="931"/>
                    <a:pt x="5891" y="614"/>
                  </a:cubicBezTo>
                  <a:cubicBezTo>
                    <a:pt x="5891" y="266"/>
                    <a:pt x="5606" y="12"/>
                    <a:pt x="5289" y="12"/>
                  </a:cubicBezTo>
                  <a:cubicBezTo>
                    <a:pt x="4886" y="4"/>
                    <a:pt x="4484" y="1"/>
                    <a:pt x="4084"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12_1">
    <p:bg>
      <p:bgPr>
        <a:blipFill>
          <a:blip r:embed="rId2">
            <a:alphaModFix/>
          </a:blip>
          <a:stretch>
            <a:fillRect/>
          </a:stretch>
        </a:blipFill>
      </p:bgPr>
    </p:bg>
    <p:spTree>
      <p:nvGrpSpPr>
        <p:cNvPr id="1478" name="Shape 1478"/>
        <p:cNvGrpSpPr/>
        <p:nvPr/>
      </p:nvGrpSpPr>
      <p:grpSpPr>
        <a:xfrm>
          <a:off x="0" y="0"/>
          <a:ext cx="0" cy="0"/>
          <a:chOff x="0" y="0"/>
          <a:chExt cx="0" cy="0"/>
        </a:xfrm>
      </p:grpSpPr>
      <p:sp>
        <p:nvSpPr>
          <p:cNvPr id="1479" name="Google Shape;1479;p36"/>
          <p:cNvSpPr txBox="1"/>
          <p:nvPr>
            <p:ph type="title"/>
          </p:nvPr>
        </p:nvSpPr>
        <p:spPr>
          <a:xfrm>
            <a:off x="912175" y="1805450"/>
            <a:ext cx="3481800" cy="10419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rgbClr val="FFBD69"/>
              </a:buClr>
              <a:buSzPts val="5500"/>
              <a:buNone/>
              <a:defRPr b="1" sz="5500">
                <a:solidFill>
                  <a:srgbClr val="FFBD69"/>
                </a:solidFill>
              </a:defRPr>
            </a:lvl1pPr>
            <a:lvl2pPr lvl="1" rtl="0" algn="ctr">
              <a:lnSpc>
                <a:spcPct val="100000"/>
              </a:lnSpc>
              <a:spcBef>
                <a:spcPts val="0"/>
              </a:spcBef>
              <a:spcAft>
                <a:spcPts val="0"/>
              </a:spcAft>
              <a:buClr>
                <a:srgbClr val="FFBD69"/>
              </a:buClr>
              <a:buSzPts val="5500"/>
              <a:buNone/>
              <a:defRPr b="1" sz="5500">
                <a:solidFill>
                  <a:srgbClr val="FFBD69"/>
                </a:solidFill>
              </a:defRPr>
            </a:lvl2pPr>
            <a:lvl3pPr lvl="2" rtl="0" algn="ctr">
              <a:lnSpc>
                <a:spcPct val="100000"/>
              </a:lnSpc>
              <a:spcBef>
                <a:spcPts val="0"/>
              </a:spcBef>
              <a:spcAft>
                <a:spcPts val="0"/>
              </a:spcAft>
              <a:buClr>
                <a:srgbClr val="FFBD69"/>
              </a:buClr>
              <a:buSzPts val="5500"/>
              <a:buNone/>
              <a:defRPr b="1" sz="5500">
                <a:solidFill>
                  <a:srgbClr val="FFBD69"/>
                </a:solidFill>
              </a:defRPr>
            </a:lvl3pPr>
            <a:lvl4pPr lvl="3" rtl="0" algn="ctr">
              <a:lnSpc>
                <a:spcPct val="100000"/>
              </a:lnSpc>
              <a:spcBef>
                <a:spcPts val="0"/>
              </a:spcBef>
              <a:spcAft>
                <a:spcPts val="0"/>
              </a:spcAft>
              <a:buClr>
                <a:srgbClr val="FFBD69"/>
              </a:buClr>
              <a:buSzPts val="5500"/>
              <a:buNone/>
              <a:defRPr b="1" sz="5500">
                <a:solidFill>
                  <a:srgbClr val="FFBD69"/>
                </a:solidFill>
              </a:defRPr>
            </a:lvl4pPr>
            <a:lvl5pPr lvl="4" rtl="0" algn="ctr">
              <a:lnSpc>
                <a:spcPct val="100000"/>
              </a:lnSpc>
              <a:spcBef>
                <a:spcPts val="0"/>
              </a:spcBef>
              <a:spcAft>
                <a:spcPts val="0"/>
              </a:spcAft>
              <a:buClr>
                <a:srgbClr val="FFBD69"/>
              </a:buClr>
              <a:buSzPts val="5500"/>
              <a:buNone/>
              <a:defRPr b="1" sz="5500">
                <a:solidFill>
                  <a:srgbClr val="FFBD69"/>
                </a:solidFill>
              </a:defRPr>
            </a:lvl5pPr>
            <a:lvl6pPr lvl="5" rtl="0" algn="ctr">
              <a:lnSpc>
                <a:spcPct val="100000"/>
              </a:lnSpc>
              <a:spcBef>
                <a:spcPts val="0"/>
              </a:spcBef>
              <a:spcAft>
                <a:spcPts val="0"/>
              </a:spcAft>
              <a:buClr>
                <a:srgbClr val="FFBD69"/>
              </a:buClr>
              <a:buSzPts val="5500"/>
              <a:buNone/>
              <a:defRPr b="1" sz="5500">
                <a:solidFill>
                  <a:srgbClr val="FFBD69"/>
                </a:solidFill>
              </a:defRPr>
            </a:lvl6pPr>
            <a:lvl7pPr lvl="6" rtl="0" algn="ctr">
              <a:lnSpc>
                <a:spcPct val="100000"/>
              </a:lnSpc>
              <a:spcBef>
                <a:spcPts val="0"/>
              </a:spcBef>
              <a:spcAft>
                <a:spcPts val="0"/>
              </a:spcAft>
              <a:buClr>
                <a:srgbClr val="FFBD69"/>
              </a:buClr>
              <a:buSzPts val="5500"/>
              <a:buNone/>
              <a:defRPr b="1" sz="5500">
                <a:solidFill>
                  <a:srgbClr val="FFBD69"/>
                </a:solidFill>
              </a:defRPr>
            </a:lvl7pPr>
            <a:lvl8pPr lvl="7" rtl="0" algn="ctr">
              <a:lnSpc>
                <a:spcPct val="100000"/>
              </a:lnSpc>
              <a:spcBef>
                <a:spcPts val="0"/>
              </a:spcBef>
              <a:spcAft>
                <a:spcPts val="0"/>
              </a:spcAft>
              <a:buClr>
                <a:srgbClr val="FFBD69"/>
              </a:buClr>
              <a:buSzPts val="5500"/>
              <a:buNone/>
              <a:defRPr b="1" sz="5500">
                <a:solidFill>
                  <a:srgbClr val="FFBD69"/>
                </a:solidFill>
              </a:defRPr>
            </a:lvl8pPr>
            <a:lvl9pPr lvl="8" rtl="0" algn="ctr">
              <a:lnSpc>
                <a:spcPct val="100000"/>
              </a:lnSpc>
              <a:spcBef>
                <a:spcPts val="0"/>
              </a:spcBef>
              <a:spcAft>
                <a:spcPts val="0"/>
              </a:spcAft>
              <a:buClr>
                <a:srgbClr val="FFBD69"/>
              </a:buClr>
              <a:buSzPts val="5500"/>
              <a:buNone/>
              <a:defRPr b="1" sz="5500">
                <a:solidFill>
                  <a:srgbClr val="FFBD69"/>
                </a:solidFill>
              </a:defRPr>
            </a:lvl9pPr>
          </a:lstStyle>
          <a:p/>
        </p:txBody>
      </p:sp>
      <p:sp>
        <p:nvSpPr>
          <p:cNvPr id="1480" name="Google Shape;1480;p36"/>
          <p:cNvSpPr txBox="1"/>
          <p:nvPr>
            <p:ph idx="1" type="body"/>
          </p:nvPr>
        </p:nvSpPr>
        <p:spPr>
          <a:xfrm>
            <a:off x="1168975" y="2903425"/>
            <a:ext cx="2968200" cy="1300800"/>
          </a:xfrm>
          <a:prstGeom prst="rect">
            <a:avLst/>
          </a:prstGeom>
          <a:noFill/>
          <a:ln>
            <a:noFill/>
          </a:ln>
        </p:spPr>
        <p:txBody>
          <a:bodyPr anchorCtr="0" anchor="t" bIns="91425" lIns="91425" spcFirstLastPara="1" rIns="91425" wrap="square" tIns="91425">
            <a:normAutofit/>
          </a:bodyPr>
          <a:lstStyle>
            <a:lvl1pPr indent="-317500" lvl="0" marL="457200" rtl="0" algn="ctr">
              <a:lnSpc>
                <a:spcPct val="115000"/>
              </a:lnSpc>
              <a:spcBef>
                <a:spcPts val="0"/>
              </a:spcBef>
              <a:spcAft>
                <a:spcPts val="0"/>
              </a:spcAft>
              <a:buClr>
                <a:srgbClr val="FFFFFF"/>
              </a:buClr>
              <a:buSzPts val="1400"/>
              <a:buFont typeface="Montserrat Medium"/>
              <a:buChar char="●"/>
              <a:defRPr sz="1400">
                <a:solidFill>
                  <a:srgbClr val="FFFFFF"/>
                </a:solidFill>
                <a:latin typeface="Montserrat Medium"/>
                <a:ea typeface="Montserrat Medium"/>
                <a:cs typeface="Montserrat Medium"/>
                <a:sym typeface="Montserrat Medium"/>
              </a:defRPr>
            </a:lvl1pPr>
            <a:lvl2pPr indent="-317500" lvl="1" marL="914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2pPr>
            <a:lvl3pPr indent="-317500" lvl="2" marL="1371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3pPr>
            <a:lvl4pPr indent="-317500" lvl="3" marL="1828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4pPr>
            <a:lvl5pPr indent="-317500" lvl="4" marL="22860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5pPr>
            <a:lvl6pPr indent="-317500" lvl="5" marL="27432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6pPr>
            <a:lvl7pPr indent="-317500" lvl="6" marL="3200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7pPr>
            <a:lvl8pPr indent="-317500" lvl="7" marL="3657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8pPr>
            <a:lvl9pPr indent="-317500" lvl="8" marL="4114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9pPr>
          </a:lstStyle>
          <a:p/>
        </p:txBody>
      </p:sp>
      <p:grpSp>
        <p:nvGrpSpPr>
          <p:cNvPr id="1481" name="Google Shape;1481;p36"/>
          <p:cNvGrpSpPr/>
          <p:nvPr/>
        </p:nvGrpSpPr>
        <p:grpSpPr>
          <a:xfrm>
            <a:off x="12" y="2256878"/>
            <a:ext cx="675564" cy="335164"/>
            <a:chOff x="204593" y="1404788"/>
            <a:chExt cx="528900" cy="262400"/>
          </a:xfrm>
        </p:grpSpPr>
        <p:sp>
          <p:nvSpPr>
            <p:cNvPr id="1482" name="Google Shape;1482;p36"/>
            <p:cNvSpPr/>
            <p:nvPr/>
          </p:nvSpPr>
          <p:spPr>
            <a:xfrm>
              <a:off x="204593" y="1469713"/>
              <a:ext cx="88700" cy="51775"/>
            </a:xfrm>
            <a:custGeom>
              <a:rect b="b" l="l" r="r" t="t"/>
              <a:pathLst>
                <a:path extrusionOk="0" h="2071" w="3548">
                  <a:moveTo>
                    <a:pt x="2916" y="0"/>
                  </a:moveTo>
                  <a:cubicBezTo>
                    <a:pt x="2842" y="0"/>
                    <a:pt x="2766" y="14"/>
                    <a:pt x="2692" y="44"/>
                  </a:cubicBezTo>
                  <a:cubicBezTo>
                    <a:pt x="1932" y="298"/>
                    <a:pt x="1172" y="614"/>
                    <a:pt x="443" y="931"/>
                  </a:cubicBezTo>
                  <a:cubicBezTo>
                    <a:pt x="158" y="1058"/>
                    <a:pt x="0" y="1406"/>
                    <a:pt x="127" y="1691"/>
                  </a:cubicBezTo>
                  <a:cubicBezTo>
                    <a:pt x="222" y="1913"/>
                    <a:pt x="443" y="2071"/>
                    <a:pt x="665" y="2071"/>
                  </a:cubicBezTo>
                  <a:cubicBezTo>
                    <a:pt x="760" y="2071"/>
                    <a:pt x="855" y="2039"/>
                    <a:pt x="918" y="2008"/>
                  </a:cubicBezTo>
                  <a:cubicBezTo>
                    <a:pt x="1615" y="1691"/>
                    <a:pt x="2344" y="1406"/>
                    <a:pt x="3104" y="1153"/>
                  </a:cubicBezTo>
                  <a:cubicBezTo>
                    <a:pt x="3389" y="1026"/>
                    <a:pt x="3547" y="709"/>
                    <a:pt x="3452" y="393"/>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83" name="Google Shape;1483;p36"/>
            <p:cNvSpPr/>
            <p:nvPr/>
          </p:nvSpPr>
          <p:spPr>
            <a:xfrm>
              <a:off x="478518" y="1411363"/>
              <a:ext cx="89500" cy="35725"/>
            </a:xfrm>
            <a:custGeom>
              <a:rect b="b" l="l" r="r" t="t"/>
              <a:pathLst>
                <a:path extrusionOk="0" h="1429" w="3580">
                  <a:moveTo>
                    <a:pt x="2974" y="0"/>
                  </a:moveTo>
                  <a:cubicBezTo>
                    <a:pt x="2954" y="0"/>
                    <a:pt x="2934" y="1"/>
                    <a:pt x="2914" y="3"/>
                  </a:cubicBezTo>
                  <a:cubicBezTo>
                    <a:pt x="2122" y="66"/>
                    <a:pt x="1331" y="161"/>
                    <a:pt x="571" y="256"/>
                  </a:cubicBezTo>
                  <a:cubicBezTo>
                    <a:pt x="254" y="288"/>
                    <a:pt x="1" y="605"/>
                    <a:pt x="64" y="921"/>
                  </a:cubicBezTo>
                  <a:cubicBezTo>
                    <a:pt x="96" y="1238"/>
                    <a:pt x="349" y="1428"/>
                    <a:pt x="634" y="1428"/>
                  </a:cubicBezTo>
                  <a:lnTo>
                    <a:pt x="729" y="1428"/>
                  </a:lnTo>
                  <a:cubicBezTo>
                    <a:pt x="1457" y="1333"/>
                    <a:pt x="2249" y="1238"/>
                    <a:pt x="3009" y="1175"/>
                  </a:cubicBezTo>
                  <a:cubicBezTo>
                    <a:pt x="3357" y="1143"/>
                    <a:pt x="3579" y="858"/>
                    <a:pt x="3548" y="541"/>
                  </a:cubicBezTo>
                  <a:cubicBezTo>
                    <a:pt x="3518" y="215"/>
                    <a:pt x="3266" y="0"/>
                    <a:pt x="2974"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84" name="Google Shape;1484;p36"/>
            <p:cNvSpPr/>
            <p:nvPr/>
          </p:nvSpPr>
          <p:spPr>
            <a:xfrm>
              <a:off x="316218" y="1439313"/>
              <a:ext cx="79975" cy="41800"/>
            </a:xfrm>
            <a:custGeom>
              <a:rect b="b" l="l" r="r" t="t"/>
              <a:pathLst>
                <a:path extrusionOk="0" h="1672" w="3199">
                  <a:moveTo>
                    <a:pt x="2572" y="1"/>
                  </a:moveTo>
                  <a:cubicBezTo>
                    <a:pt x="2518" y="1"/>
                    <a:pt x="2463" y="8"/>
                    <a:pt x="2407" y="25"/>
                  </a:cubicBezTo>
                  <a:cubicBezTo>
                    <a:pt x="1774" y="152"/>
                    <a:pt x="1109" y="342"/>
                    <a:pt x="475" y="532"/>
                  </a:cubicBezTo>
                  <a:cubicBezTo>
                    <a:pt x="159" y="627"/>
                    <a:pt x="0" y="944"/>
                    <a:pt x="95" y="1260"/>
                  </a:cubicBezTo>
                  <a:cubicBezTo>
                    <a:pt x="159" y="1514"/>
                    <a:pt x="412" y="1672"/>
                    <a:pt x="665" y="1672"/>
                  </a:cubicBezTo>
                  <a:lnTo>
                    <a:pt x="824" y="1672"/>
                  </a:lnTo>
                  <a:cubicBezTo>
                    <a:pt x="1426" y="1482"/>
                    <a:pt x="2059" y="1324"/>
                    <a:pt x="2692" y="1165"/>
                  </a:cubicBezTo>
                  <a:cubicBezTo>
                    <a:pt x="3009" y="1102"/>
                    <a:pt x="3199" y="753"/>
                    <a:pt x="3104" y="437"/>
                  </a:cubicBezTo>
                  <a:cubicBezTo>
                    <a:pt x="3052" y="176"/>
                    <a:pt x="2827" y="1"/>
                    <a:pt x="2572"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85" name="Google Shape;1485;p36"/>
            <p:cNvSpPr/>
            <p:nvPr/>
          </p:nvSpPr>
          <p:spPr>
            <a:xfrm>
              <a:off x="586193" y="1404788"/>
              <a:ext cx="147300" cy="32000"/>
            </a:xfrm>
            <a:custGeom>
              <a:rect b="b" l="l" r="r" t="t"/>
              <a:pathLst>
                <a:path extrusionOk="0" h="1280" w="5892">
                  <a:moveTo>
                    <a:pt x="4084" y="1"/>
                  </a:moveTo>
                  <a:cubicBezTo>
                    <a:pt x="2886" y="1"/>
                    <a:pt x="1711" y="36"/>
                    <a:pt x="571" y="108"/>
                  </a:cubicBezTo>
                  <a:cubicBezTo>
                    <a:pt x="254" y="139"/>
                    <a:pt x="1" y="424"/>
                    <a:pt x="32" y="741"/>
                  </a:cubicBezTo>
                  <a:cubicBezTo>
                    <a:pt x="32" y="1058"/>
                    <a:pt x="286" y="1279"/>
                    <a:pt x="602" y="1279"/>
                  </a:cubicBezTo>
                  <a:lnTo>
                    <a:pt x="634" y="1279"/>
                  </a:lnTo>
                  <a:cubicBezTo>
                    <a:pt x="2122" y="1216"/>
                    <a:pt x="3706" y="1184"/>
                    <a:pt x="5289" y="1184"/>
                  </a:cubicBezTo>
                  <a:cubicBezTo>
                    <a:pt x="5606" y="1184"/>
                    <a:pt x="5891" y="931"/>
                    <a:pt x="5891" y="614"/>
                  </a:cubicBezTo>
                  <a:cubicBezTo>
                    <a:pt x="5891" y="266"/>
                    <a:pt x="5606" y="13"/>
                    <a:pt x="5289" y="13"/>
                  </a:cubicBezTo>
                  <a:cubicBezTo>
                    <a:pt x="4886" y="5"/>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86" name="Google Shape;1486;p36"/>
            <p:cNvSpPr/>
            <p:nvPr/>
          </p:nvSpPr>
          <p:spPr>
            <a:xfrm>
              <a:off x="204593" y="1616188"/>
              <a:ext cx="88700" cy="51000"/>
            </a:xfrm>
            <a:custGeom>
              <a:rect b="b" l="l" r="r" t="t"/>
              <a:pathLst>
                <a:path extrusionOk="0" h="2040" w="3548">
                  <a:moveTo>
                    <a:pt x="2916" y="0"/>
                  </a:moveTo>
                  <a:cubicBezTo>
                    <a:pt x="2842" y="0"/>
                    <a:pt x="2766" y="14"/>
                    <a:pt x="2692" y="44"/>
                  </a:cubicBezTo>
                  <a:cubicBezTo>
                    <a:pt x="1932" y="297"/>
                    <a:pt x="1172" y="614"/>
                    <a:pt x="443" y="931"/>
                  </a:cubicBezTo>
                  <a:cubicBezTo>
                    <a:pt x="158" y="1057"/>
                    <a:pt x="0" y="1406"/>
                    <a:pt x="127" y="1691"/>
                  </a:cubicBezTo>
                  <a:cubicBezTo>
                    <a:pt x="222" y="1912"/>
                    <a:pt x="443" y="2039"/>
                    <a:pt x="665" y="2039"/>
                  </a:cubicBezTo>
                  <a:cubicBezTo>
                    <a:pt x="760" y="2039"/>
                    <a:pt x="855" y="2039"/>
                    <a:pt x="918" y="2007"/>
                  </a:cubicBezTo>
                  <a:cubicBezTo>
                    <a:pt x="1615" y="1691"/>
                    <a:pt x="2375" y="1406"/>
                    <a:pt x="3104" y="1152"/>
                  </a:cubicBezTo>
                  <a:cubicBezTo>
                    <a:pt x="3389" y="1026"/>
                    <a:pt x="3547" y="709"/>
                    <a:pt x="3452" y="392"/>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87" name="Google Shape;1487;p36"/>
            <p:cNvSpPr/>
            <p:nvPr/>
          </p:nvSpPr>
          <p:spPr>
            <a:xfrm>
              <a:off x="316218" y="1585788"/>
              <a:ext cx="79975" cy="42600"/>
            </a:xfrm>
            <a:custGeom>
              <a:rect b="b" l="l" r="r" t="t"/>
              <a:pathLst>
                <a:path extrusionOk="0" h="1704" w="3199">
                  <a:moveTo>
                    <a:pt x="2571" y="0"/>
                  </a:moveTo>
                  <a:cubicBezTo>
                    <a:pt x="2517" y="0"/>
                    <a:pt x="2462" y="8"/>
                    <a:pt x="2407" y="25"/>
                  </a:cubicBezTo>
                  <a:cubicBezTo>
                    <a:pt x="1742" y="183"/>
                    <a:pt x="1109" y="342"/>
                    <a:pt x="475" y="532"/>
                  </a:cubicBezTo>
                  <a:cubicBezTo>
                    <a:pt x="190" y="627"/>
                    <a:pt x="0" y="943"/>
                    <a:pt x="95" y="1260"/>
                  </a:cubicBezTo>
                  <a:cubicBezTo>
                    <a:pt x="159" y="1513"/>
                    <a:pt x="412" y="1703"/>
                    <a:pt x="665" y="1703"/>
                  </a:cubicBezTo>
                  <a:cubicBezTo>
                    <a:pt x="697" y="1703"/>
                    <a:pt x="760" y="1672"/>
                    <a:pt x="824" y="1672"/>
                  </a:cubicBezTo>
                  <a:cubicBezTo>
                    <a:pt x="1426" y="1482"/>
                    <a:pt x="2059" y="1323"/>
                    <a:pt x="2692" y="1165"/>
                  </a:cubicBezTo>
                  <a:cubicBezTo>
                    <a:pt x="3009" y="1102"/>
                    <a:pt x="3199" y="785"/>
                    <a:pt x="3104" y="468"/>
                  </a:cubicBezTo>
                  <a:cubicBezTo>
                    <a:pt x="3052" y="180"/>
                    <a:pt x="2826" y="0"/>
                    <a:pt x="2571"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88" name="Google Shape;1488;p36"/>
            <p:cNvSpPr/>
            <p:nvPr/>
          </p:nvSpPr>
          <p:spPr>
            <a:xfrm>
              <a:off x="478518" y="1557813"/>
              <a:ext cx="89500" cy="35725"/>
            </a:xfrm>
            <a:custGeom>
              <a:rect b="b" l="l" r="r" t="t"/>
              <a:pathLst>
                <a:path extrusionOk="0" h="1429" w="3580">
                  <a:moveTo>
                    <a:pt x="2974" y="1"/>
                  </a:moveTo>
                  <a:cubicBezTo>
                    <a:pt x="2954" y="1"/>
                    <a:pt x="2934" y="2"/>
                    <a:pt x="2914" y="4"/>
                  </a:cubicBezTo>
                  <a:cubicBezTo>
                    <a:pt x="2122" y="67"/>
                    <a:pt x="1331" y="162"/>
                    <a:pt x="571" y="257"/>
                  </a:cubicBezTo>
                  <a:cubicBezTo>
                    <a:pt x="254" y="289"/>
                    <a:pt x="1" y="605"/>
                    <a:pt x="64" y="922"/>
                  </a:cubicBezTo>
                  <a:cubicBezTo>
                    <a:pt x="96" y="1207"/>
                    <a:pt x="349" y="1429"/>
                    <a:pt x="634" y="1429"/>
                  </a:cubicBezTo>
                  <a:lnTo>
                    <a:pt x="729" y="1429"/>
                  </a:lnTo>
                  <a:cubicBezTo>
                    <a:pt x="1457" y="1334"/>
                    <a:pt x="2249" y="1239"/>
                    <a:pt x="3009" y="1176"/>
                  </a:cubicBezTo>
                  <a:cubicBezTo>
                    <a:pt x="3357" y="1144"/>
                    <a:pt x="3579" y="859"/>
                    <a:pt x="3548" y="542"/>
                  </a:cubicBezTo>
                  <a:cubicBezTo>
                    <a:pt x="3518" y="216"/>
                    <a:pt x="3266" y="1"/>
                    <a:pt x="297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89" name="Google Shape;1489;p36"/>
            <p:cNvSpPr/>
            <p:nvPr/>
          </p:nvSpPr>
          <p:spPr>
            <a:xfrm>
              <a:off x="586193" y="1551263"/>
              <a:ext cx="147300" cy="32775"/>
            </a:xfrm>
            <a:custGeom>
              <a:rect b="b" l="l" r="r" t="t"/>
              <a:pathLst>
                <a:path extrusionOk="0" h="1311" w="5892">
                  <a:moveTo>
                    <a:pt x="4084" y="1"/>
                  </a:moveTo>
                  <a:cubicBezTo>
                    <a:pt x="2886" y="1"/>
                    <a:pt x="1711" y="36"/>
                    <a:pt x="571" y="107"/>
                  </a:cubicBezTo>
                  <a:cubicBezTo>
                    <a:pt x="254" y="139"/>
                    <a:pt x="1" y="424"/>
                    <a:pt x="32" y="741"/>
                  </a:cubicBezTo>
                  <a:cubicBezTo>
                    <a:pt x="32" y="1057"/>
                    <a:pt x="286" y="1311"/>
                    <a:pt x="602" y="1311"/>
                  </a:cubicBezTo>
                  <a:lnTo>
                    <a:pt x="634" y="1311"/>
                  </a:lnTo>
                  <a:cubicBezTo>
                    <a:pt x="2122" y="1216"/>
                    <a:pt x="3706" y="1184"/>
                    <a:pt x="5289" y="1184"/>
                  </a:cubicBezTo>
                  <a:cubicBezTo>
                    <a:pt x="5606" y="1184"/>
                    <a:pt x="5891" y="931"/>
                    <a:pt x="5891" y="614"/>
                  </a:cubicBezTo>
                  <a:cubicBezTo>
                    <a:pt x="5891" y="266"/>
                    <a:pt x="5606" y="12"/>
                    <a:pt x="5289" y="12"/>
                  </a:cubicBezTo>
                  <a:cubicBezTo>
                    <a:pt x="4886" y="4"/>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grpSp>
      <p:grpSp>
        <p:nvGrpSpPr>
          <p:cNvPr id="1490" name="Google Shape;1490;p36"/>
          <p:cNvGrpSpPr/>
          <p:nvPr/>
        </p:nvGrpSpPr>
        <p:grpSpPr>
          <a:xfrm flipH="1">
            <a:off x="8472451" y="2256876"/>
            <a:ext cx="671756" cy="335164"/>
            <a:chOff x="204593" y="1404788"/>
            <a:chExt cx="528900" cy="262400"/>
          </a:xfrm>
        </p:grpSpPr>
        <p:sp>
          <p:nvSpPr>
            <p:cNvPr id="1491" name="Google Shape;1491;p36"/>
            <p:cNvSpPr/>
            <p:nvPr/>
          </p:nvSpPr>
          <p:spPr>
            <a:xfrm>
              <a:off x="204593" y="1469713"/>
              <a:ext cx="88700" cy="51775"/>
            </a:xfrm>
            <a:custGeom>
              <a:rect b="b" l="l" r="r" t="t"/>
              <a:pathLst>
                <a:path extrusionOk="0" h="2071" w="3548">
                  <a:moveTo>
                    <a:pt x="2916" y="0"/>
                  </a:moveTo>
                  <a:cubicBezTo>
                    <a:pt x="2842" y="0"/>
                    <a:pt x="2766" y="14"/>
                    <a:pt x="2692" y="44"/>
                  </a:cubicBezTo>
                  <a:cubicBezTo>
                    <a:pt x="1932" y="298"/>
                    <a:pt x="1172" y="614"/>
                    <a:pt x="443" y="931"/>
                  </a:cubicBezTo>
                  <a:cubicBezTo>
                    <a:pt x="158" y="1058"/>
                    <a:pt x="0" y="1406"/>
                    <a:pt x="127" y="1691"/>
                  </a:cubicBezTo>
                  <a:cubicBezTo>
                    <a:pt x="222" y="1913"/>
                    <a:pt x="443" y="2071"/>
                    <a:pt x="665" y="2071"/>
                  </a:cubicBezTo>
                  <a:cubicBezTo>
                    <a:pt x="760" y="2071"/>
                    <a:pt x="855" y="2039"/>
                    <a:pt x="918" y="2008"/>
                  </a:cubicBezTo>
                  <a:cubicBezTo>
                    <a:pt x="1615" y="1691"/>
                    <a:pt x="2344" y="1406"/>
                    <a:pt x="3104" y="1153"/>
                  </a:cubicBezTo>
                  <a:cubicBezTo>
                    <a:pt x="3389" y="1026"/>
                    <a:pt x="3547" y="709"/>
                    <a:pt x="3452" y="393"/>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92" name="Google Shape;1492;p36"/>
            <p:cNvSpPr/>
            <p:nvPr/>
          </p:nvSpPr>
          <p:spPr>
            <a:xfrm>
              <a:off x="478518" y="1411363"/>
              <a:ext cx="89500" cy="35725"/>
            </a:xfrm>
            <a:custGeom>
              <a:rect b="b" l="l" r="r" t="t"/>
              <a:pathLst>
                <a:path extrusionOk="0" h="1429" w="3580">
                  <a:moveTo>
                    <a:pt x="2974" y="0"/>
                  </a:moveTo>
                  <a:cubicBezTo>
                    <a:pt x="2954" y="0"/>
                    <a:pt x="2934" y="1"/>
                    <a:pt x="2914" y="3"/>
                  </a:cubicBezTo>
                  <a:cubicBezTo>
                    <a:pt x="2122" y="66"/>
                    <a:pt x="1331" y="161"/>
                    <a:pt x="571" y="256"/>
                  </a:cubicBezTo>
                  <a:cubicBezTo>
                    <a:pt x="254" y="288"/>
                    <a:pt x="1" y="605"/>
                    <a:pt x="64" y="921"/>
                  </a:cubicBezTo>
                  <a:cubicBezTo>
                    <a:pt x="96" y="1238"/>
                    <a:pt x="349" y="1428"/>
                    <a:pt x="634" y="1428"/>
                  </a:cubicBezTo>
                  <a:lnTo>
                    <a:pt x="729" y="1428"/>
                  </a:lnTo>
                  <a:cubicBezTo>
                    <a:pt x="1457" y="1333"/>
                    <a:pt x="2249" y="1238"/>
                    <a:pt x="3009" y="1175"/>
                  </a:cubicBezTo>
                  <a:cubicBezTo>
                    <a:pt x="3357" y="1143"/>
                    <a:pt x="3579" y="858"/>
                    <a:pt x="3548" y="541"/>
                  </a:cubicBezTo>
                  <a:cubicBezTo>
                    <a:pt x="3518" y="215"/>
                    <a:pt x="3266" y="0"/>
                    <a:pt x="2974"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93" name="Google Shape;1493;p36"/>
            <p:cNvSpPr/>
            <p:nvPr/>
          </p:nvSpPr>
          <p:spPr>
            <a:xfrm>
              <a:off x="316218" y="1439313"/>
              <a:ext cx="79975" cy="41800"/>
            </a:xfrm>
            <a:custGeom>
              <a:rect b="b" l="l" r="r" t="t"/>
              <a:pathLst>
                <a:path extrusionOk="0" h="1672" w="3199">
                  <a:moveTo>
                    <a:pt x="2572" y="1"/>
                  </a:moveTo>
                  <a:cubicBezTo>
                    <a:pt x="2518" y="1"/>
                    <a:pt x="2463" y="8"/>
                    <a:pt x="2407" y="25"/>
                  </a:cubicBezTo>
                  <a:cubicBezTo>
                    <a:pt x="1774" y="152"/>
                    <a:pt x="1109" y="342"/>
                    <a:pt x="475" y="532"/>
                  </a:cubicBezTo>
                  <a:cubicBezTo>
                    <a:pt x="159" y="627"/>
                    <a:pt x="0" y="944"/>
                    <a:pt x="95" y="1260"/>
                  </a:cubicBezTo>
                  <a:cubicBezTo>
                    <a:pt x="159" y="1514"/>
                    <a:pt x="412" y="1672"/>
                    <a:pt x="665" y="1672"/>
                  </a:cubicBezTo>
                  <a:lnTo>
                    <a:pt x="824" y="1672"/>
                  </a:lnTo>
                  <a:cubicBezTo>
                    <a:pt x="1426" y="1482"/>
                    <a:pt x="2059" y="1324"/>
                    <a:pt x="2692" y="1165"/>
                  </a:cubicBezTo>
                  <a:cubicBezTo>
                    <a:pt x="3009" y="1102"/>
                    <a:pt x="3199" y="753"/>
                    <a:pt x="3104" y="437"/>
                  </a:cubicBezTo>
                  <a:cubicBezTo>
                    <a:pt x="3052" y="176"/>
                    <a:pt x="2827" y="1"/>
                    <a:pt x="2572"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94" name="Google Shape;1494;p36"/>
            <p:cNvSpPr/>
            <p:nvPr/>
          </p:nvSpPr>
          <p:spPr>
            <a:xfrm>
              <a:off x="586193" y="1404788"/>
              <a:ext cx="147300" cy="32000"/>
            </a:xfrm>
            <a:custGeom>
              <a:rect b="b" l="l" r="r" t="t"/>
              <a:pathLst>
                <a:path extrusionOk="0" h="1280" w="5892">
                  <a:moveTo>
                    <a:pt x="4084" y="1"/>
                  </a:moveTo>
                  <a:cubicBezTo>
                    <a:pt x="2886" y="1"/>
                    <a:pt x="1711" y="36"/>
                    <a:pt x="571" y="108"/>
                  </a:cubicBezTo>
                  <a:cubicBezTo>
                    <a:pt x="254" y="139"/>
                    <a:pt x="1" y="424"/>
                    <a:pt x="32" y="741"/>
                  </a:cubicBezTo>
                  <a:cubicBezTo>
                    <a:pt x="32" y="1058"/>
                    <a:pt x="286" y="1279"/>
                    <a:pt x="602" y="1279"/>
                  </a:cubicBezTo>
                  <a:lnTo>
                    <a:pt x="634" y="1279"/>
                  </a:lnTo>
                  <a:cubicBezTo>
                    <a:pt x="2122" y="1216"/>
                    <a:pt x="3706" y="1184"/>
                    <a:pt x="5289" y="1184"/>
                  </a:cubicBezTo>
                  <a:cubicBezTo>
                    <a:pt x="5606" y="1184"/>
                    <a:pt x="5891" y="931"/>
                    <a:pt x="5891" y="614"/>
                  </a:cubicBezTo>
                  <a:cubicBezTo>
                    <a:pt x="5891" y="266"/>
                    <a:pt x="5606" y="13"/>
                    <a:pt x="5289" y="13"/>
                  </a:cubicBezTo>
                  <a:cubicBezTo>
                    <a:pt x="4886" y="5"/>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95" name="Google Shape;1495;p36"/>
            <p:cNvSpPr/>
            <p:nvPr/>
          </p:nvSpPr>
          <p:spPr>
            <a:xfrm>
              <a:off x="204593" y="1616188"/>
              <a:ext cx="88700" cy="51000"/>
            </a:xfrm>
            <a:custGeom>
              <a:rect b="b" l="l" r="r" t="t"/>
              <a:pathLst>
                <a:path extrusionOk="0" h="2040" w="3548">
                  <a:moveTo>
                    <a:pt x="2916" y="0"/>
                  </a:moveTo>
                  <a:cubicBezTo>
                    <a:pt x="2842" y="0"/>
                    <a:pt x="2766" y="14"/>
                    <a:pt x="2692" y="44"/>
                  </a:cubicBezTo>
                  <a:cubicBezTo>
                    <a:pt x="1932" y="297"/>
                    <a:pt x="1172" y="614"/>
                    <a:pt x="443" y="931"/>
                  </a:cubicBezTo>
                  <a:cubicBezTo>
                    <a:pt x="158" y="1057"/>
                    <a:pt x="0" y="1406"/>
                    <a:pt x="127" y="1691"/>
                  </a:cubicBezTo>
                  <a:cubicBezTo>
                    <a:pt x="222" y="1912"/>
                    <a:pt x="443" y="2039"/>
                    <a:pt x="665" y="2039"/>
                  </a:cubicBezTo>
                  <a:cubicBezTo>
                    <a:pt x="760" y="2039"/>
                    <a:pt x="855" y="2039"/>
                    <a:pt x="918" y="2007"/>
                  </a:cubicBezTo>
                  <a:cubicBezTo>
                    <a:pt x="1615" y="1691"/>
                    <a:pt x="2375" y="1406"/>
                    <a:pt x="3104" y="1152"/>
                  </a:cubicBezTo>
                  <a:cubicBezTo>
                    <a:pt x="3389" y="1026"/>
                    <a:pt x="3547" y="709"/>
                    <a:pt x="3452" y="392"/>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96" name="Google Shape;1496;p36"/>
            <p:cNvSpPr/>
            <p:nvPr/>
          </p:nvSpPr>
          <p:spPr>
            <a:xfrm>
              <a:off x="316218" y="1585788"/>
              <a:ext cx="79975" cy="42600"/>
            </a:xfrm>
            <a:custGeom>
              <a:rect b="b" l="l" r="r" t="t"/>
              <a:pathLst>
                <a:path extrusionOk="0" h="1704" w="3199">
                  <a:moveTo>
                    <a:pt x="2571" y="0"/>
                  </a:moveTo>
                  <a:cubicBezTo>
                    <a:pt x="2517" y="0"/>
                    <a:pt x="2462" y="8"/>
                    <a:pt x="2407" y="25"/>
                  </a:cubicBezTo>
                  <a:cubicBezTo>
                    <a:pt x="1742" y="183"/>
                    <a:pt x="1109" y="342"/>
                    <a:pt x="475" y="532"/>
                  </a:cubicBezTo>
                  <a:cubicBezTo>
                    <a:pt x="190" y="627"/>
                    <a:pt x="0" y="943"/>
                    <a:pt x="95" y="1260"/>
                  </a:cubicBezTo>
                  <a:cubicBezTo>
                    <a:pt x="159" y="1513"/>
                    <a:pt x="412" y="1703"/>
                    <a:pt x="665" y="1703"/>
                  </a:cubicBezTo>
                  <a:cubicBezTo>
                    <a:pt x="697" y="1703"/>
                    <a:pt x="760" y="1672"/>
                    <a:pt x="824" y="1672"/>
                  </a:cubicBezTo>
                  <a:cubicBezTo>
                    <a:pt x="1426" y="1482"/>
                    <a:pt x="2059" y="1323"/>
                    <a:pt x="2692" y="1165"/>
                  </a:cubicBezTo>
                  <a:cubicBezTo>
                    <a:pt x="3009" y="1102"/>
                    <a:pt x="3199" y="785"/>
                    <a:pt x="3104" y="468"/>
                  </a:cubicBezTo>
                  <a:cubicBezTo>
                    <a:pt x="3052" y="180"/>
                    <a:pt x="2826" y="0"/>
                    <a:pt x="2571"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97" name="Google Shape;1497;p36"/>
            <p:cNvSpPr/>
            <p:nvPr/>
          </p:nvSpPr>
          <p:spPr>
            <a:xfrm>
              <a:off x="478518" y="1557813"/>
              <a:ext cx="89500" cy="35725"/>
            </a:xfrm>
            <a:custGeom>
              <a:rect b="b" l="l" r="r" t="t"/>
              <a:pathLst>
                <a:path extrusionOk="0" h="1429" w="3580">
                  <a:moveTo>
                    <a:pt x="2974" y="1"/>
                  </a:moveTo>
                  <a:cubicBezTo>
                    <a:pt x="2954" y="1"/>
                    <a:pt x="2934" y="2"/>
                    <a:pt x="2914" y="4"/>
                  </a:cubicBezTo>
                  <a:cubicBezTo>
                    <a:pt x="2122" y="67"/>
                    <a:pt x="1331" y="162"/>
                    <a:pt x="571" y="257"/>
                  </a:cubicBezTo>
                  <a:cubicBezTo>
                    <a:pt x="254" y="289"/>
                    <a:pt x="1" y="605"/>
                    <a:pt x="64" y="922"/>
                  </a:cubicBezTo>
                  <a:cubicBezTo>
                    <a:pt x="96" y="1207"/>
                    <a:pt x="349" y="1429"/>
                    <a:pt x="634" y="1429"/>
                  </a:cubicBezTo>
                  <a:lnTo>
                    <a:pt x="729" y="1429"/>
                  </a:lnTo>
                  <a:cubicBezTo>
                    <a:pt x="1457" y="1334"/>
                    <a:pt x="2249" y="1239"/>
                    <a:pt x="3009" y="1176"/>
                  </a:cubicBezTo>
                  <a:cubicBezTo>
                    <a:pt x="3357" y="1144"/>
                    <a:pt x="3579" y="859"/>
                    <a:pt x="3548" y="542"/>
                  </a:cubicBezTo>
                  <a:cubicBezTo>
                    <a:pt x="3518" y="216"/>
                    <a:pt x="3266" y="1"/>
                    <a:pt x="297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1498" name="Google Shape;1498;p36"/>
            <p:cNvSpPr/>
            <p:nvPr/>
          </p:nvSpPr>
          <p:spPr>
            <a:xfrm>
              <a:off x="586193" y="1551263"/>
              <a:ext cx="147300" cy="32775"/>
            </a:xfrm>
            <a:custGeom>
              <a:rect b="b" l="l" r="r" t="t"/>
              <a:pathLst>
                <a:path extrusionOk="0" h="1311" w="5892">
                  <a:moveTo>
                    <a:pt x="4084" y="1"/>
                  </a:moveTo>
                  <a:cubicBezTo>
                    <a:pt x="2886" y="1"/>
                    <a:pt x="1711" y="36"/>
                    <a:pt x="571" y="107"/>
                  </a:cubicBezTo>
                  <a:cubicBezTo>
                    <a:pt x="254" y="139"/>
                    <a:pt x="1" y="424"/>
                    <a:pt x="32" y="741"/>
                  </a:cubicBezTo>
                  <a:cubicBezTo>
                    <a:pt x="32" y="1057"/>
                    <a:pt x="286" y="1311"/>
                    <a:pt x="602" y="1311"/>
                  </a:cubicBezTo>
                  <a:lnTo>
                    <a:pt x="634" y="1311"/>
                  </a:lnTo>
                  <a:cubicBezTo>
                    <a:pt x="2122" y="1216"/>
                    <a:pt x="3706" y="1184"/>
                    <a:pt x="5289" y="1184"/>
                  </a:cubicBezTo>
                  <a:cubicBezTo>
                    <a:pt x="5606" y="1184"/>
                    <a:pt x="5891" y="931"/>
                    <a:pt x="5891" y="614"/>
                  </a:cubicBezTo>
                  <a:cubicBezTo>
                    <a:pt x="5891" y="266"/>
                    <a:pt x="5606" y="12"/>
                    <a:pt x="5289" y="12"/>
                  </a:cubicBezTo>
                  <a:cubicBezTo>
                    <a:pt x="4886" y="4"/>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grpSp>
      <p:sp>
        <p:nvSpPr>
          <p:cNvPr id="1499" name="Google Shape;1499;p36"/>
          <p:cNvSpPr txBox="1"/>
          <p:nvPr>
            <p:ph idx="2" type="title"/>
          </p:nvPr>
        </p:nvSpPr>
        <p:spPr>
          <a:xfrm>
            <a:off x="4755450" y="1805450"/>
            <a:ext cx="3481800" cy="10419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rgbClr val="FFBD69"/>
              </a:buClr>
              <a:buSzPts val="5500"/>
              <a:buNone/>
              <a:defRPr b="1" sz="5500">
                <a:solidFill>
                  <a:srgbClr val="FFBD69"/>
                </a:solidFill>
              </a:defRPr>
            </a:lvl1pPr>
            <a:lvl2pPr lvl="1" rtl="0" algn="ctr">
              <a:lnSpc>
                <a:spcPct val="100000"/>
              </a:lnSpc>
              <a:spcBef>
                <a:spcPts val="0"/>
              </a:spcBef>
              <a:spcAft>
                <a:spcPts val="0"/>
              </a:spcAft>
              <a:buClr>
                <a:srgbClr val="FFBD69"/>
              </a:buClr>
              <a:buSzPts val="5500"/>
              <a:buNone/>
              <a:defRPr b="1" sz="5500">
                <a:solidFill>
                  <a:srgbClr val="FFBD69"/>
                </a:solidFill>
              </a:defRPr>
            </a:lvl2pPr>
            <a:lvl3pPr lvl="2" rtl="0" algn="ctr">
              <a:lnSpc>
                <a:spcPct val="100000"/>
              </a:lnSpc>
              <a:spcBef>
                <a:spcPts val="0"/>
              </a:spcBef>
              <a:spcAft>
                <a:spcPts val="0"/>
              </a:spcAft>
              <a:buClr>
                <a:srgbClr val="FFBD69"/>
              </a:buClr>
              <a:buSzPts val="5500"/>
              <a:buNone/>
              <a:defRPr b="1" sz="5500">
                <a:solidFill>
                  <a:srgbClr val="FFBD69"/>
                </a:solidFill>
              </a:defRPr>
            </a:lvl3pPr>
            <a:lvl4pPr lvl="3" rtl="0" algn="ctr">
              <a:lnSpc>
                <a:spcPct val="100000"/>
              </a:lnSpc>
              <a:spcBef>
                <a:spcPts val="0"/>
              </a:spcBef>
              <a:spcAft>
                <a:spcPts val="0"/>
              </a:spcAft>
              <a:buClr>
                <a:srgbClr val="FFBD69"/>
              </a:buClr>
              <a:buSzPts val="5500"/>
              <a:buNone/>
              <a:defRPr b="1" sz="5500">
                <a:solidFill>
                  <a:srgbClr val="FFBD69"/>
                </a:solidFill>
              </a:defRPr>
            </a:lvl4pPr>
            <a:lvl5pPr lvl="4" rtl="0" algn="ctr">
              <a:lnSpc>
                <a:spcPct val="100000"/>
              </a:lnSpc>
              <a:spcBef>
                <a:spcPts val="0"/>
              </a:spcBef>
              <a:spcAft>
                <a:spcPts val="0"/>
              </a:spcAft>
              <a:buClr>
                <a:srgbClr val="FFBD69"/>
              </a:buClr>
              <a:buSzPts val="5500"/>
              <a:buNone/>
              <a:defRPr b="1" sz="5500">
                <a:solidFill>
                  <a:srgbClr val="FFBD69"/>
                </a:solidFill>
              </a:defRPr>
            </a:lvl5pPr>
            <a:lvl6pPr lvl="5" rtl="0" algn="ctr">
              <a:lnSpc>
                <a:spcPct val="100000"/>
              </a:lnSpc>
              <a:spcBef>
                <a:spcPts val="0"/>
              </a:spcBef>
              <a:spcAft>
                <a:spcPts val="0"/>
              </a:spcAft>
              <a:buClr>
                <a:srgbClr val="FFBD69"/>
              </a:buClr>
              <a:buSzPts val="5500"/>
              <a:buNone/>
              <a:defRPr b="1" sz="5500">
                <a:solidFill>
                  <a:srgbClr val="FFBD69"/>
                </a:solidFill>
              </a:defRPr>
            </a:lvl6pPr>
            <a:lvl7pPr lvl="6" rtl="0" algn="ctr">
              <a:lnSpc>
                <a:spcPct val="100000"/>
              </a:lnSpc>
              <a:spcBef>
                <a:spcPts val="0"/>
              </a:spcBef>
              <a:spcAft>
                <a:spcPts val="0"/>
              </a:spcAft>
              <a:buClr>
                <a:srgbClr val="FFBD69"/>
              </a:buClr>
              <a:buSzPts val="5500"/>
              <a:buNone/>
              <a:defRPr b="1" sz="5500">
                <a:solidFill>
                  <a:srgbClr val="FFBD69"/>
                </a:solidFill>
              </a:defRPr>
            </a:lvl7pPr>
            <a:lvl8pPr lvl="7" rtl="0" algn="ctr">
              <a:lnSpc>
                <a:spcPct val="100000"/>
              </a:lnSpc>
              <a:spcBef>
                <a:spcPts val="0"/>
              </a:spcBef>
              <a:spcAft>
                <a:spcPts val="0"/>
              </a:spcAft>
              <a:buClr>
                <a:srgbClr val="FFBD69"/>
              </a:buClr>
              <a:buSzPts val="5500"/>
              <a:buNone/>
              <a:defRPr b="1" sz="5500">
                <a:solidFill>
                  <a:srgbClr val="FFBD69"/>
                </a:solidFill>
              </a:defRPr>
            </a:lvl8pPr>
            <a:lvl9pPr lvl="8" rtl="0" algn="ctr">
              <a:lnSpc>
                <a:spcPct val="100000"/>
              </a:lnSpc>
              <a:spcBef>
                <a:spcPts val="0"/>
              </a:spcBef>
              <a:spcAft>
                <a:spcPts val="0"/>
              </a:spcAft>
              <a:buClr>
                <a:srgbClr val="FFBD69"/>
              </a:buClr>
              <a:buSzPts val="5500"/>
              <a:buNone/>
              <a:defRPr b="1" sz="5500">
                <a:solidFill>
                  <a:srgbClr val="FFBD69"/>
                </a:solidFill>
              </a:defRPr>
            </a:lvl9pPr>
          </a:lstStyle>
          <a:p/>
        </p:txBody>
      </p:sp>
      <p:sp>
        <p:nvSpPr>
          <p:cNvPr id="1500" name="Google Shape;1500;p36"/>
          <p:cNvSpPr txBox="1"/>
          <p:nvPr>
            <p:ph idx="3" type="body"/>
          </p:nvPr>
        </p:nvSpPr>
        <p:spPr>
          <a:xfrm>
            <a:off x="5012250" y="2903425"/>
            <a:ext cx="2968200" cy="1300800"/>
          </a:xfrm>
          <a:prstGeom prst="rect">
            <a:avLst/>
          </a:prstGeom>
          <a:noFill/>
          <a:ln>
            <a:noFill/>
          </a:ln>
        </p:spPr>
        <p:txBody>
          <a:bodyPr anchorCtr="0" anchor="t" bIns="91425" lIns="91425" spcFirstLastPara="1" rIns="91425" wrap="square" tIns="91425">
            <a:normAutofit/>
          </a:bodyPr>
          <a:lstStyle>
            <a:lvl1pPr indent="-317500" lvl="0" marL="457200" rtl="0" algn="ctr">
              <a:lnSpc>
                <a:spcPct val="115000"/>
              </a:lnSpc>
              <a:spcBef>
                <a:spcPts val="0"/>
              </a:spcBef>
              <a:spcAft>
                <a:spcPts val="0"/>
              </a:spcAft>
              <a:buClr>
                <a:srgbClr val="FFFFFF"/>
              </a:buClr>
              <a:buSzPts val="1400"/>
              <a:buFont typeface="Montserrat Medium"/>
              <a:buChar char="●"/>
              <a:defRPr sz="1400">
                <a:solidFill>
                  <a:srgbClr val="FFFFFF"/>
                </a:solidFill>
                <a:latin typeface="Montserrat Medium"/>
                <a:ea typeface="Montserrat Medium"/>
                <a:cs typeface="Montserrat Medium"/>
                <a:sym typeface="Montserrat Medium"/>
              </a:defRPr>
            </a:lvl1pPr>
            <a:lvl2pPr indent="-317500" lvl="1" marL="914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2pPr>
            <a:lvl3pPr indent="-317500" lvl="2" marL="1371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3pPr>
            <a:lvl4pPr indent="-317500" lvl="3" marL="1828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4pPr>
            <a:lvl5pPr indent="-317500" lvl="4" marL="22860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5pPr>
            <a:lvl6pPr indent="-317500" lvl="5" marL="27432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6pPr>
            <a:lvl7pPr indent="-317500" lvl="6" marL="3200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7pPr>
            <a:lvl8pPr indent="-317500" lvl="7" marL="3657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8pPr>
            <a:lvl9pPr indent="-317500" lvl="8" marL="4114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1510" name="Shape 1510"/>
        <p:cNvGrpSpPr/>
        <p:nvPr/>
      </p:nvGrpSpPr>
      <p:grpSpPr>
        <a:xfrm>
          <a:off x="0" y="0"/>
          <a:ext cx="0" cy="0"/>
          <a:chOff x="0" y="0"/>
          <a:chExt cx="0" cy="0"/>
        </a:xfrm>
      </p:grpSpPr>
      <p:sp>
        <p:nvSpPr>
          <p:cNvPr id="1511" name="Google Shape;1511;p38"/>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12" name="Google Shape;1512;p38"/>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13" name="Google Shape;1513;p38"/>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14" name="Shape 1514"/>
        <p:cNvGrpSpPr/>
        <p:nvPr/>
      </p:nvGrpSpPr>
      <p:grpSpPr>
        <a:xfrm>
          <a:off x="0" y="0"/>
          <a:ext cx="0" cy="0"/>
          <a:chOff x="0" y="0"/>
          <a:chExt cx="0" cy="0"/>
        </a:xfrm>
      </p:grpSpPr>
      <p:sp>
        <p:nvSpPr>
          <p:cNvPr id="1515" name="Google Shape;1515;p39"/>
          <p:cNvSpPr txBox="1"/>
          <p:nvPr>
            <p:ph type="ctrTitle"/>
          </p:nvPr>
        </p:nvSpPr>
        <p:spPr>
          <a:xfrm>
            <a:off x="1813334" y="601724"/>
            <a:ext cx="6477900" cy="1905900"/>
          </a:xfrm>
          <a:prstGeom prst="rect">
            <a:avLst/>
          </a:prstGeom>
          <a:noFill/>
          <a:ln>
            <a:noFill/>
          </a:ln>
        </p:spPr>
        <p:txBody>
          <a:bodyPr anchorCtr="0" anchor="b" bIns="0" lIns="68575" spcFirstLastPara="1" rIns="68575" wrap="square" tIns="34275">
            <a:normAutofit/>
          </a:bodyPr>
          <a:lstStyle>
            <a:lvl1pPr lvl="0" rtl="0" algn="l">
              <a:lnSpc>
                <a:spcPct val="90000"/>
              </a:lnSpc>
              <a:spcBef>
                <a:spcPts val="0"/>
              </a:spcBef>
              <a:spcAft>
                <a:spcPts val="0"/>
              </a:spcAft>
              <a:buClr>
                <a:schemeClr val="dk1"/>
              </a:buClr>
              <a:buSzPts val="5000"/>
              <a:buFont typeface="Gill Sans"/>
              <a:buNone/>
              <a:defRPr sz="5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16" name="Google Shape;1516;p39"/>
          <p:cNvSpPr txBox="1"/>
          <p:nvPr>
            <p:ph idx="1" type="subTitle"/>
          </p:nvPr>
        </p:nvSpPr>
        <p:spPr>
          <a:xfrm>
            <a:off x="1813335" y="2648403"/>
            <a:ext cx="6477900" cy="733200"/>
          </a:xfrm>
          <a:prstGeom prst="rect">
            <a:avLst/>
          </a:prstGeom>
          <a:noFill/>
          <a:ln>
            <a:noFill/>
          </a:ln>
        </p:spPr>
        <p:txBody>
          <a:bodyPr anchorCtr="0" anchor="t" bIns="68575" lIns="68575" spcFirstLastPara="1" rIns="68575" wrap="square" tIns="68575">
            <a:normAutofit/>
          </a:bodyPr>
          <a:lstStyle>
            <a:lvl1pPr lvl="0" rtl="0" algn="l">
              <a:lnSpc>
                <a:spcPct val="120000"/>
              </a:lnSpc>
              <a:spcBef>
                <a:spcPts val="800"/>
              </a:spcBef>
              <a:spcAft>
                <a:spcPts val="0"/>
              </a:spcAft>
              <a:buSzPts val="1400"/>
              <a:buNone/>
              <a:defRPr b="0" sz="1400" cap="none">
                <a:solidFill>
                  <a:schemeClr val="dk1"/>
                </a:solidFill>
              </a:defRPr>
            </a:lvl1pPr>
            <a:lvl2pPr lvl="1" rtl="0" algn="ctr">
              <a:lnSpc>
                <a:spcPct val="120000"/>
              </a:lnSpc>
              <a:spcBef>
                <a:spcPts val="400"/>
              </a:spcBef>
              <a:spcAft>
                <a:spcPts val="0"/>
              </a:spcAft>
              <a:buSzPts val="1400"/>
              <a:buNone/>
              <a:defRPr sz="1400"/>
            </a:lvl2pPr>
            <a:lvl3pPr lvl="2" rtl="0" algn="ctr">
              <a:lnSpc>
                <a:spcPct val="120000"/>
              </a:lnSpc>
              <a:spcBef>
                <a:spcPts val="400"/>
              </a:spcBef>
              <a:spcAft>
                <a:spcPts val="0"/>
              </a:spcAft>
              <a:buSzPts val="1400"/>
              <a:buNone/>
              <a:defRPr sz="1400"/>
            </a:lvl3pPr>
            <a:lvl4pPr lvl="3" rtl="0" algn="ctr">
              <a:lnSpc>
                <a:spcPct val="120000"/>
              </a:lnSpc>
              <a:spcBef>
                <a:spcPts val="400"/>
              </a:spcBef>
              <a:spcAft>
                <a:spcPts val="0"/>
              </a:spcAft>
              <a:buSzPts val="1200"/>
              <a:buNone/>
              <a:defRPr sz="1200"/>
            </a:lvl4pPr>
            <a:lvl5pPr lvl="4" rtl="0" algn="ctr">
              <a:lnSpc>
                <a:spcPct val="120000"/>
              </a:lnSpc>
              <a:spcBef>
                <a:spcPts val="400"/>
              </a:spcBef>
              <a:spcAft>
                <a:spcPts val="0"/>
              </a:spcAft>
              <a:buSzPts val="1200"/>
              <a:buNone/>
              <a:defRPr sz="1200"/>
            </a:lvl5pPr>
            <a:lvl6pPr lvl="5" rtl="0" algn="ctr">
              <a:lnSpc>
                <a:spcPct val="120000"/>
              </a:lnSpc>
              <a:spcBef>
                <a:spcPts val="400"/>
              </a:spcBef>
              <a:spcAft>
                <a:spcPts val="0"/>
              </a:spcAft>
              <a:buSzPts val="1200"/>
              <a:buNone/>
              <a:defRPr sz="1200"/>
            </a:lvl6pPr>
            <a:lvl7pPr lvl="6" rtl="0" algn="ctr">
              <a:lnSpc>
                <a:spcPct val="120000"/>
              </a:lnSpc>
              <a:spcBef>
                <a:spcPts val="400"/>
              </a:spcBef>
              <a:spcAft>
                <a:spcPts val="0"/>
              </a:spcAft>
              <a:buSzPts val="1200"/>
              <a:buNone/>
              <a:defRPr sz="1200"/>
            </a:lvl7pPr>
            <a:lvl8pPr lvl="7" rtl="0" algn="ctr">
              <a:lnSpc>
                <a:spcPct val="120000"/>
              </a:lnSpc>
              <a:spcBef>
                <a:spcPts val="400"/>
              </a:spcBef>
              <a:spcAft>
                <a:spcPts val="0"/>
              </a:spcAft>
              <a:buSzPts val="1200"/>
              <a:buNone/>
              <a:defRPr sz="1200"/>
            </a:lvl8pPr>
            <a:lvl9pPr lvl="8" rtl="0" algn="ctr">
              <a:lnSpc>
                <a:spcPct val="120000"/>
              </a:lnSpc>
              <a:spcBef>
                <a:spcPts val="400"/>
              </a:spcBef>
              <a:spcAft>
                <a:spcPts val="0"/>
              </a:spcAft>
              <a:buSzPts val="1200"/>
              <a:buNone/>
              <a:defRPr sz="1200"/>
            </a:lvl9pPr>
          </a:lstStyle>
          <a:p/>
        </p:txBody>
      </p:sp>
      <p:sp>
        <p:nvSpPr>
          <p:cNvPr id="1517" name="Google Shape;1517;p39"/>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18" name="Google Shape;1518;p39"/>
          <p:cNvSpPr txBox="1"/>
          <p:nvPr>
            <p:ph idx="11" type="ftr"/>
          </p:nvPr>
        </p:nvSpPr>
        <p:spPr>
          <a:xfrm>
            <a:off x="1812375" y="246980"/>
            <a:ext cx="37305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19" name="Google Shape;1519;p39"/>
          <p:cNvSpPr txBox="1"/>
          <p:nvPr>
            <p:ph idx="12" type="sldNum"/>
          </p:nvPr>
        </p:nvSpPr>
        <p:spPr>
          <a:xfrm>
            <a:off x="1078248"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20" name="Google Shape;1520;p39"/>
          <p:cNvCxnSpPr/>
          <p:nvPr/>
        </p:nvCxnSpPr>
        <p:spPr>
          <a:xfrm>
            <a:off x="1813335" y="2646407"/>
            <a:ext cx="64779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521" name="Shape 1521"/>
        <p:cNvGrpSpPr/>
        <p:nvPr/>
      </p:nvGrpSpPr>
      <p:grpSpPr>
        <a:xfrm>
          <a:off x="0" y="0"/>
          <a:ext cx="0" cy="0"/>
          <a:chOff x="0" y="0"/>
          <a:chExt cx="0" cy="0"/>
        </a:xfrm>
      </p:grpSpPr>
      <p:sp>
        <p:nvSpPr>
          <p:cNvPr id="1522" name="Google Shape;1522;p40"/>
          <p:cNvSpPr txBox="1"/>
          <p:nvPr>
            <p:ph type="title"/>
          </p:nvPr>
        </p:nvSpPr>
        <p:spPr>
          <a:xfrm>
            <a:off x="1088684" y="603389"/>
            <a:ext cx="7202400" cy="7869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23" name="Google Shape;1523;p40"/>
          <p:cNvSpPr txBox="1"/>
          <p:nvPr>
            <p:ph idx="1" type="body"/>
          </p:nvPr>
        </p:nvSpPr>
        <p:spPr>
          <a:xfrm>
            <a:off x="1088684" y="1511799"/>
            <a:ext cx="7202400" cy="2588100"/>
          </a:xfrm>
          <a:prstGeom prst="rect">
            <a:avLst/>
          </a:prstGeom>
          <a:noFill/>
          <a:ln>
            <a:noFill/>
          </a:ln>
        </p:spPr>
        <p:txBody>
          <a:bodyPr anchorCtr="0" anchor="t"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24" name="Google Shape;1524;p40"/>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25" name="Google Shape;1525;p40"/>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26" name="Google Shape;1526;p40"/>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27" name="Google Shape;1527;p40"/>
          <p:cNvCxnSpPr/>
          <p:nvPr/>
        </p:nvCxnSpPr>
        <p:spPr>
          <a:xfrm>
            <a:off x="1090422" y="1385316"/>
            <a:ext cx="72057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1528" name="Shape 1528"/>
        <p:cNvGrpSpPr/>
        <p:nvPr/>
      </p:nvGrpSpPr>
      <p:grpSpPr>
        <a:xfrm>
          <a:off x="0" y="0"/>
          <a:ext cx="0" cy="0"/>
          <a:chOff x="0" y="0"/>
          <a:chExt cx="0" cy="0"/>
        </a:xfrm>
      </p:grpSpPr>
      <p:sp>
        <p:nvSpPr>
          <p:cNvPr id="1529" name="Google Shape;1529;p41"/>
          <p:cNvSpPr txBox="1"/>
          <p:nvPr>
            <p:ph type="title"/>
          </p:nvPr>
        </p:nvSpPr>
        <p:spPr>
          <a:xfrm>
            <a:off x="1090679" y="1317097"/>
            <a:ext cx="6482400" cy="14160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700"/>
              <a:buFont typeface="Gill Sans"/>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30" name="Google Shape;1530;p41"/>
          <p:cNvSpPr txBox="1"/>
          <p:nvPr>
            <p:ph idx="1" type="body"/>
          </p:nvPr>
        </p:nvSpPr>
        <p:spPr>
          <a:xfrm>
            <a:off x="1090679" y="2854646"/>
            <a:ext cx="6472800" cy="759600"/>
          </a:xfrm>
          <a:prstGeom prst="rect">
            <a:avLst/>
          </a:prstGeom>
          <a:noFill/>
          <a:ln>
            <a:noFill/>
          </a:ln>
        </p:spPr>
        <p:txBody>
          <a:bodyPr anchorCtr="0" anchor="t" bIns="34275" lIns="68575" spcFirstLastPara="1" rIns="68575" wrap="square" tIns="68575">
            <a:normAutofit/>
          </a:bodyPr>
          <a:lstStyle>
            <a:lvl1pPr indent="-228600" lvl="0" marL="457200" rtl="0" algn="l">
              <a:lnSpc>
                <a:spcPct val="120000"/>
              </a:lnSpc>
              <a:spcBef>
                <a:spcPts val="800"/>
              </a:spcBef>
              <a:spcAft>
                <a:spcPts val="0"/>
              </a:spcAft>
              <a:buSzPts val="1400"/>
              <a:buNone/>
              <a:defRPr sz="1400">
                <a:solidFill>
                  <a:schemeClr val="dk1"/>
                </a:solidFill>
              </a:defRPr>
            </a:lvl1pPr>
            <a:lvl2pPr indent="-228600" lvl="1" marL="914400" rtl="0" algn="l">
              <a:lnSpc>
                <a:spcPct val="120000"/>
              </a:lnSpc>
              <a:spcBef>
                <a:spcPts val="400"/>
              </a:spcBef>
              <a:spcAft>
                <a:spcPts val="0"/>
              </a:spcAft>
              <a:buSzPts val="1400"/>
              <a:buNone/>
              <a:defRPr sz="1400">
                <a:solidFill>
                  <a:srgbClr val="888888"/>
                </a:solidFill>
              </a:defRPr>
            </a:lvl2pPr>
            <a:lvl3pPr indent="-228600" lvl="2" marL="1371600" rtl="0" algn="l">
              <a:lnSpc>
                <a:spcPct val="120000"/>
              </a:lnSpc>
              <a:spcBef>
                <a:spcPts val="400"/>
              </a:spcBef>
              <a:spcAft>
                <a:spcPts val="0"/>
              </a:spcAft>
              <a:buSzPts val="1400"/>
              <a:buNone/>
              <a:defRPr sz="1400">
                <a:solidFill>
                  <a:srgbClr val="888888"/>
                </a:solidFill>
              </a:defRPr>
            </a:lvl3pPr>
            <a:lvl4pPr indent="-228600" lvl="3" marL="1828800" rtl="0" algn="l">
              <a:lnSpc>
                <a:spcPct val="120000"/>
              </a:lnSpc>
              <a:spcBef>
                <a:spcPts val="400"/>
              </a:spcBef>
              <a:spcAft>
                <a:spcPts val="0"/>
              </a:spcAft>
              <a:buSzPts val="1200"/>
              <a:buNone/>
              <a:defRPr sz="1200">
                <a:solidFill>
                  <a:srgbClr val="888888"/>
                </a:solidFill>
              </a:defRPr>
            </a:lvl4pPr>
            <a:lvl5pPr indent="-228600" lvl="4" marL="2286000" rtl="0" algn="l">
              <a:lnSpc>
                <a:spcPct val="120000"/>
              </a:lnSpc>
              <a:spcBef>
                <a:spcPts val="400"/>
              </a:spcBef>
              <a:spcAft>
                <a:spcPts val="0"/>
              </a:spcAft>
              <a:buSzPts val="1200"/>
              <a:buNone/>
              <a:defRPr sz="1200">
                <a:solidFill>
                  <a:srgbClr val="888888"/>
                </a:solidFill>
              </a:defRPr>
            </a:lvl5pPr>
            <a:lvl6pPr indent="-228600" lvl="5" marL="2743200" rtl="0" algn="l">
              <a:lnSpc>
                <a:spcPct val="120000"/>
              </a:lnSpc>
              <a:spcBef>
                <a:spcPts val="400"/>
              </a:spcBef>
              <a:spcAft>
                <a:spcPts val="0"/>
              </a:spcAft>
              <a:buSzPts val="1200"/>
              <a:buNone/>
              <a:defRPr sz="1200">
                <a:solidFill>
                  <a:srgbClr val="888888"/>
                </a:solidFill>
              </a:defRPr>
            </a:lvl6pPr>
            <a:lvl7pPr indent="-228600" lvl="6" marL="3200400" rtl="0" algn="l">
              <a:lnSpc>
                <a:spcPct val="120000"/>
              </a:lnSpc>
              <a:spcBef>
                <a:spcPts val="400"/>
              </a:spcBef>
              <a:spcAft>
                <a:spcPts val="0"/>
              </a:spcAft>
              <a:buSzPts val="1200"/>
              <a:buNone/>
              <a:defRPr sz="1200">
                <a:solidFill>
                  <a:srgbClr val="888888"/>
                </a:solidFill>
              </a:defRPr>
            </a:lvl7pPr>
            <a:lvl8pPr indent="-228600" lvl="7" marL="3657600" rtl="0" algn="l">
              <a:lnSpc>
                <a:spcPct val="120000"/>
              </a:lnSpc>
              <a:spcBef>
                <a:spcPts val="400"/>
              </a:spcBef>
              <a:spcAft>
                <a:spcPts val="0"/>
              </a:spcAft>
              <a:buSzPts val="1200"/>
              <a:buNone/>
              <a:defRPr sz="1200">
                <a:solidFill>
                  <a:srgbClr val="888888"/>
                </a:solidFill>
              </a:defRPr>
            </a:lvl8pPr>
            <a:lvl9pPr indent="-228600" lvl="8" marL="4114800" rtl="0" algn="l">
              <a:lnSpc>
                <a:spcPct val="120000"/>
              </a:lnSpc>
              <a:spcBef>
                <a:spcPts val="400"/>
              </a:spcBef>
              <a:spcAft>
                <a:spcPts val="0"/>
              </a:spcAft>
              <a:buSzPts val="1200"/>
              <a:buNone/>
              <a:defRPr sz="1200">
                <a:solidFill>
                  <a:srgbClr val="888888"/>
                </a:solidFill>
              </a:defRPr>
            </a:lvl9pPr>
          </a:lstStyle>
          <a:p/>
        </p:txBody>
      </p:sp>
      <p:sp>
        <p:nvSpPr>
          <p:cNvPr id="1531" name="Google Shape;1531;p41"/>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32" name="Google Shape;1532;p41"/>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33" name="Google Shape;1533;p41"/>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34" name="Google Shape;1534;p41"/>
          <p:cNvCxnSpPr/>
          <p:nvPr/>
        </p:nvCxnSpPr>
        <p:spPr>
          <a:xfrm>
            <a:off x="1090679" y="2853739"/>
            <a:ext cx="64728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1535" name="Shape 1535"/>
        <p:cNvGrpSpPr/>
        <p:nvPr/>
      </p:nvGrpSpPr>
      <p:grpSpPr>
        <a:xfrm>
          <a:off x="0" y="0"/>
          <a:ext cx="0" cy="0"/>
          <a:chOff x="0" y="0"/>
          <a:chExt cx="0" cy="0"/>
        </a:xfrm>
      </p:grpSpPr>
      <p:sp>
        <p:nvSpPr>
          <p:cNvPr id="1536" name="Google Shape;1536;p42"/>
          <p:cNvSpPr txBox="1"/>
          <p:nvPr>
            <p:ph type="title"/>
          </p:nvPr>
        </p:nvSpPr>
        <p:spPr>
          <a:xfrm>
            <a:off x="1086913" y="603667"/>
            <a:ext cx="7204200" cy="7944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37" name="Google Shape;1537;p42"/>
          <p:cNvSpPr txBox="1"/>
          <p:nvPr>
            <p:ph idx="1" type="body"/>
          </p:nvPr>
        </p:nvSpPr>
        <p:spPr>
          <a:xfrm>
            <a:off x="1085498" y="1508159"/>
            <a:ext cx="3483900" cy="2586300"/>
          </a:xfrm>
          <a:prstGeom prst="rect">
            <a:avLst/>
          </a:prstGeom>
          <a:noFill/>
          <a:ln>
            <a:noFill/>
          </a:ln>
        </p:spPr>
        <p:txBody>
          <a:bodyPr anchorCtr="0" anchor="t"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38" name="Google Shape;1538;p42"/>
          <p:cNvSpPr txBox="1"/>
          <p:nvPr>
            <p:ph idx="2" type="body"/>
          </p:nvPr>
        </p:nvSpPr>
        <p:spPr>
          <a:xfrm>
            <a:off x="4810328" y="1513007"/>
            <a:ext cx="3483900" cy="2581200"/>
          </a:xfrm>
          <a:prstGeom prst="rect">
            <a:avLst/>
          </a:prstGeom>
          <a:noFill/>
          <a:ln>
            <a:noFill/>
          </a:ln>
        </p:spPr>
        <p:txBody>
          <a:bodyPr anchorCtr="0" anchor="t"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39" name="Google Shape;1539;p42"/>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40" name="Google Shape;1540;p42"/>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41" name="Google Shape;1541;p42"/>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42" name="Google Shape;1542;p42"/>
          <p:cNvCxnSpPr/>
          <p:nvPr/>
        </p:nvCxnSpPr>
        <p:spPr>
          <a:xfrm>
            <a:off x="1090422" y="1385316"/>
            <a:ext cx="72057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1543" name="Shape 1543"/>
        <p:cNvGrpSpPr/>
        <p:nvPr/>
      </p:nvGrpSpPr>
      <p:grpSpPr>
        <a:xfrm>
          <a:off x="0" y="0"/>
          <a:ext cx="0" cy="0"/>
          <a:chOff x="0" y="0"/>
          <a:chExt cx="0" cy="0"/>
        </a:xfrm>
      </p:grpSpPr>
      <p:sp>
        <p:nvSpPr>
          <p:cNvPr id="1544" name="Google Shape;1544;p43"/>
          <p:cNvSpPr txBox="1"/>
          <p:nvPr>
            <p:ph type="title"/>
          </p:nvPr>
        </p:nvSpPr>
        <p:spPr>
          <a:xfrm>
            <a:off x="1085393" y="603122"/>
            <a:ext cx="7205700" cy="7923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45" name="Google Shape;1545;p43"/>
          <p:cNvSpPr txBox="1"/>
          <p:nvPr>
            <p:ph idx="1" type="body"/>
          </p:nvPr>
        </p:nvSpPr>
        <p:spPr>
          <a:xfrm>
            <a:off x="1085393" y="1514662"/>
            <a:ext cx="3483900" cy="6015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700"/>
              <a:buNone/>
              <a:defRPr b="0" sz="1700" cap="none">
                <a:solidFill>
                  <a:schemeClr val="accent1"/>
                </a:solidFill>
              </a:defRPr>
            </a:lvl1pPr>
            <a:lvl2pPr indent="-228600" lvl="1" marL="914400" rtl="0" algn="l">
              <a:lnSpc>
                <a:spcPct val="120000"/>
              </a:lnSpc>
              <a:spcBef>
                <a:spcPts val="400"/>
              </a:spcBef>
              <a:spcAft>
                <a:spcPts val="0"/>
              </a:spcAft>
              <a:buSzPts val="1500"/>
              <a:buNone/>
              <a:defRPr b="1" sz="1500"/>
            </a:lvl2pPr>
            <a:lvl3pPr indent="-228600" lvl="2" marL="1371600" rtl="0" algn="l">
              <a:lnSpc>
                <a:spcPct val="120000"/>
              </a:lnSpc>
              <a:spcBef>
                <a:spcPts val="400"/>
              </a:spcBef>
              <a:spcAft>
                <a:spcPts val="0"/>
              </a:spcAft>
              <a:buSzPts val="1400"/>
              <a:buNone/>
              <a:defRPr b="1" sz="1400"/>
            </a:lvl3pPr>
            <a:lvl4pPr indent="-228600" lvl="3" marL="1828800" rtl="0" algn="l">
              <a:lnSpc>
                <a:spcPct val="120000"/>
              </a:lnSpc>
              <a:spcBef>
                <a:spcPts val="400"/>
              </a:spcBef>
              <a:spcAft>
                <a:spcPts val="0"/>
              </a:spcAft>
              <a:buSzPts val="1200"/>
              <a:buNone/>
              <a:defRPr b="1" sz="1200"/>
            </a:lvl4pPr>
            <a:lvl5pPr indent="-228600" lvl="4" marL="2286000" rtl="0" algn="l">
              <a:lnSpc>
                <a:spcPct val="120000"/>
              </a:lnSpc>
              <a:spcBef>
                <a:spcPts val="400"/>
              </a:spcBef>
              <a:spcAft>
                <a:spcPts val="0"/>
              </a:spcAft>
              <a:buSzPts val="1200"/>
              <a:buNone/>
              <a:defRPr b="1" sz="1200"/>
            </a:lvl5pPr>
            <a:lvl6pPr indent="-228600" lvl="5" marL="2743200" rtl="0" algn="l">
              <a:lnSpc>
                <a:spcPct val="120000"/>
              </a:lnSpc>
              <a:spcBef>
                <a:spcPts val="400"/>
              </a:spcBef>
              <a:spcAft>
                <a:spcPts val="0"/>
              </a:spcAft>
              <a:buSzPts val="1200"/>
              <a:buNone/>
              <a:defRPr b="1" sz="1200"/>
            </a:lvl6pPr>
            <a:lvl7pPr indent="-228600" lvl="6" marL="3200400" rtl="0" algn="l">
              <a:lnSpc>
                <a:spcPct val="120000"/>
              </a:lnSpc>
              <a:spcBef>
                <a:spcPts val="400"/>
              </a:spcBef>
              <a:spcAft>
                <a:spcPts val="0"/>
              </a:spcAft>
              <a:buSzPts val="1200"/>
              <a:buNone/>
              <a:defRPr b="1" sz="1200"/>
            </a:lvl7pPr>
            <a:lvl8pPr indent="-228600" lvl="7" marL="3657600" rtl="0" algn="l">
              <a:lnSpc>
                <a:spcPct val="120000"/>
              </a:lnSpc>
              <a:spcBef>
                <a:spcPts val="400"/>
              </a:spcBef>
              <a:spcAft>
                <a:spcPts val="0"/>
              </a:spcAft>
              <a:buSzPts val="1200"/>
              <a:buNone/>
              <a:defRPr b="1" sz="1200"/>
            </a:lvl8pPr>
            <a:lvl9pPr indent="-228600" lvl="8" marL="4114800" rtl="0" algn="l">
              <a:lnSpc>
                <a:spcPct val="120000"/>
              </a:lnSpc>
              <a:spcBef>
                <a:spcPts val="400"/>
              </a:spcBef>
              <a:spcAft>
                <a:spcPts val="0"/>
              </a:spcAft>
              <a:buSzPts val="1200"/>
              <a:buNone/>
              <a:defRPr b="1" sz="1200"/>
            </a:lvl9pPr>
          </a:lstStyle>
          <a:p/>
        </p:txBody>
      </p:sp>
      <p:sp>
        <p:nvSpPr>
          <p:cNvPr id="1546" name="Google Shape;1546;p43"/>
          <p:cNvSpPr txBox="1"/>
          <p:nvPr>
            <p:ph idx="2" type="body"/>
          </p:nvPr>
        </p:nvSpPr>
        <p:spPr>
          <a:xfrm>
            <a:off x="1085393" y="2118202"/>
            <a:ext cx="3483900" cy="1983300"/>
          </a:xfrm>
          <a:prstGeom prst="rect">
            <a:avLst/>
          </a:prstGeom>
          <a:noFill/>
          <a:ln>
            <a:noFill/>
          </a:ln>
        </p:spPr>
        <p:txBody>
          <a:bodyPr anchorCtr="0" anchor="t"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47" name="Google Shape;1547;p43"/>
          <p:cNvSpPr txBox="1"/>
          <p:nvPr>
            <p:ph idx="3" type="body"/>
          </p:nvPr>
        </p:nvSpPr>
        <p:spPr>
          <a:xfrm>
            <a:off x="4809272" y="1517252"/>
            <a:ext cx="3483900" cy="6018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700"/>
              <a:buNone/>
              <a:defRPr b="0" sz="1700" cap="none">
                <a:solidFill>
                  <a:schemeClr val="accent1"/>
                </a:solidFill>
              </a:defRPr>
            </a:lvl1pPr>
            <a:lvl2pPr indent="-228600" lvl="1" marL="914400" rtl="0" algn="l">
              <a:lnSpc>
                <a:spcPct val="120000"/>
              </a:lnSpc>
              <a:spcBef>
                <a:spcPts val="400"/>
              </a:spcBef>
              <a:spcAft>
                <a:spcPts val="0"/>
              </a:spcAft>
              <a:buSzPts val="1500"/>
              <a:buNone/>
              <a:defRPr b="1" sz="1500"/>
            </a:lvl2pPr>
            <a:lvl3pPr indent="-228600" lvl="2" marL="1371600" rtl="0" algn="l">
              <a:lnSpc>
                <a:spcPct val="120000"/>
              </a:lnSpc>
              <a:spcBef>
                <a:spcPts val="400"/>
              </a:spcBef>
              <a:spcAft>
                <a:spcPts val="0"/>
              </a:spcAft>
              <a:buSzPts val="1400"/>
              <a:buNone/>
              <a:defRPr b="1" sz="1400"/>
            </a:lvl3pPr>
            <a:lvl4pPr indent="-228600" lvl="3" marL="1828800" rtl="0" algn="l">
              <a:lnSpc>
                <a:spcPct val="120000"/>
              </a:lnSpc>
              <a:spcBef>
                <a:spcPts val="400"/>
              </a:spcBef>
              <a:spcAft>
                <a:spcPts val="0"/>
              </a:spcAft>
              <a:buSzPts val="1200"/>
              <a:buNone/>
              <a:defRPr b="1" sz="1200"/>
            </a:lvl4pPr>
            <a:lvl5pPr indent="-228600" lvl="4" marL="2286000" rtl="0" algn="l">
              <a:lnSpc>
                <a:spcPct val="120000"/>
              </a:lnSpc>
              <a:spcBef>
                <a:spcPts val="400"/>
              </a:spcBef>
              <a:spcAft>
                <a:spcPts val="0"/>
              </a:spcAft>
              <a:buSzPts val="1200"/>
              <a:buNone/>
              <a:defRPr b="1" sz="1200"/>
            </a:lvl5pPr>
            <a:lvl6pPr indent="-228600" lvl="5" marL="2743200" rtl="0" algn="l">
              <a:lnSpc>
                <a:spcPct val="120000"/>
              </a:lnSpc>
              <a:spcBef>
                <a:spcPts val="400"/>
              </a:spcBef>
              <a:spcAft>
                <a:spcPts val="0"/>
              </a:spcAft>
              <a:buSzPts val="1200"/>
              <a:buNone/>
              <a:defRPr b="1" sz="1200"/>
            </a:lvl6pPr>
            <a:lvl7pPr indent="-228600" lvl="6" marL="3200400" rtl="0" algn="l">
              <a:lnSpc>
                <a:spcPct val="120000"/>
              </a:lnSpc>
              <a:spcBef>
                <a:spcPts val="400"/>
              </a:spcBef>
              <a:spcAft>
                <a:spcPts val="0"/>
              </a:spcAft>
              <a:buSzPts val="1200"/>
              <a:buNone/>
              <a:defRPr b="1" sz="1200"/>
            </a:lvl7pPr>
            <a:lvl8pPr indent="-228600" lvl="7" marL="3657600" rtl="0" algn="l">
              <a:lnSpc>
                <a:spcPct val="120000"/>
              </a:lnSpc>
              <a:spcBef>
                <a:spcPts val="400"/>
              </a:spcBef>
              <a:spcAft>
                <a:spcPts val="0"/>
              </a:spcAft>
              <a:buSzPts val="1200"/>
              <a:buNone/>
              <a:defRPr b="1" sz="1200"/>
            </a:lvl8pPr>
            <a:lvl9pPr indent="-228600" lvl="8" marL="4114800" rtl="0" algn="l">
              <a:lnSpc>
                <a:spcPct val="120000"/>
              </a:lnSpc>
              <a:spcBef>
                <a:spcPts val="400"/>
              </a:spcBef>
              <a:spcAft>
                <a:spcPts val="0"/>
              </a:spcAft>
              <a:buSzPts val="1200"/>
              <a:buNone/>
              <a:defRPr b="1" sz="1200"/>
            </a:lvl9pPr>
          </a:lstStyle>
          <a:p/>
        </p:txBody>
      </p:sp>
      <p:sp>
        <p:nvSpPr>
          <p:cNvPr id="1548" name="Google Shape;1548;p43"/>
          <p:cNvSpPr txBox="1"/>
          <p:nvPr>
            <p:ph idx="4" type="body"/>
          </p:nvPr>
        </p:nvSpPr>
        <p:spPr>
          <a:xfrm>
            <a:off x="4809272" y="2116118"/>
            <a:ext cx="3483900" cy="1977900"/>
          </a:xfrm>
          <a:prstGeom prst="rect">
            <a:avLst/>
          </a:prstGeom>
          <a:noFill/>
          <a:ln>
            <a:noFill/>
          </a:ln>
        </p:spPr>
        <p:txBody>
          <a:bodyPr anchorCtr="0" anchor="t"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49" name="Google Shape;1549;p43"/>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0" name="Google Shape;1550;p43"/>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1" name="Google Shape;1551;p43"/>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52" name="Google Shape;1552;p43"/>
          <p:cNvCxnSpPr/>
          <p:nvPr/>
        </p:nvCxnSpPr>
        <p:spPr>
          <a:xfrm>
            <a:off x="1090422" y="1385316"/>
            <a:ext cx="72057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1553" name="Shape 1553"/>
        <p:cNvGrpSpPr/>
        <p:nvPr/>
      </p:nvGrpSpPr>
      <p:grpSpPr>
        <a:xfrm>
          <a:off x="0" y="0"/>
          <a:ext cx="0" cy="0"/>
          <a:chOff x="0" y="0"/>
          <a:chExt cx="0" cy="0"/>
        </a:xfrm>
      </p:grpSpPr>
      <p:sp>
        <p:nvSpPr>
          <p:cNvPr id="1554" name="Google Shape;1554;p44"/>
          <p:cNvSpPr txBox="1"/>
          <p:nvPr>
            <p:ph type="title"/>
          </p:nvPr>
        </p:nvSpPr>
        <p:spPr>
          <a:xfrm>
            <a:off x="1088684" y="603389"/>
            <a:ext cx="7202400" cy="7869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55" name="Google Shape;1555;p44"/>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6" name="Google Shape;1556;p44"/>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7" name="Google Shape;1557;p44"/>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58" name="Google Shape;1558;p44"/>
          <p:cNvCxnSpPr/>
          <p:nvPr/>
        </p:nvCxnSpPr>
        <p:spPr>
          <a:xfrm>
            <a:off x="1090422" y="1385316"/>
            <a:ext cx="72057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1559" name="Shape 1559"/>
        <p:cNvGrpSpPr/>
        <p:nvPr/>
      </p:nvGrpSpPr>
      <p:grpSpPr>
        <a:xfrm>
          <a:off x="0" y="0"/>
          <a:ext cx="0" cy="0"/>
          <a:chOff x="0" y="0"/>
          <a:chExt cx="0" cy="0"/>
        </a:xfrm>
      </p:grpSpPr>
      <p:sp>
        <p:nvSpPr>
          <p:cNvPr id="1560" name="Google Shape;1560;p45"/>
          <p:cNvSpPr txBox="1"/>
          <p:nvPr>
            <p:ph type="title"/>
          </p:nvPr>
        </p:nvSpPr>
        <p:spPr>
          <a:xfrm>
            <a:off x="1083503" y="599230"/>
            <a:ext cx="2454600" cy="16854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1800"/>
              <a:buFont typeface="Gill Sans"/>
              <a:buNone/>
              <a:defRPr sz="18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61" name="Google Shape;1561;p45"/>
          <p:cNvSpPr txBox="1"/>
          <p:nvPr>
            <p:ph idx="1" type="body"/>
          </p:nvPr>
        </p:nvSpPr>
        <p:spPr>
          <a:xfrm>
            <a:off x="3782786" y="599231"/>
            <a:ext cx="4509600" cy="3494100"/>
          </a:xfrm>
          <a:prstGeom prst="rect">
            <a:avLst/>
          </a:prstGeom>
          <a:noFill/>
          <a:ln>
            <a:noFill/>
          </a:ln>
        </p:spPr>
        <p:txBody>
          <a:bodyPr anchorCtr="0" anchor="ctr"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62" name="Google Shape;1562;p45"/>
          <p:cNvSpPr txBox="1"/>
          <p:nvPr>
            <p:ph idx="2" type="body"/>
          </p:nvPr>
        </p:nvSpPr>
        <p:spPr>
          <a:xfrm>
            <a:off x="1083503" y="2404118"/>
            <a:ext cx="2456400" cy="1686000"/>
          </a:xfrm>
          <a:prstGeom prst="rect">
            <a:avLst/>
          </a:prstGeom>
          <a:noFill/>
          <a:ln>
            <a:noFill/>
          </a:ln>
        </p:spPr>
        <p:txBody>
          <a:bodyPr anchorCtr="0" anchor="t" bIns="34275" lIns="68575" spcFirstLastPara="1" rIns="68575" wrap="square" tIns="34275">
            <a:normAutofit/>
          </a:bodyPr>
          <a:lstStyle>
            <a:lvl1pPr indent="-228600" lvl="0" marL="457200" rtl="0" algn="l">
              <a:lnSpc>
                <a:spcPct val="120000"/>
              </a:lnSpc>
              <a:spcBef>
                <a:spcPts val="800"/>
              </a:spcBef>
              <a:spcAft>
                <a:spcPts val="0"/>
              </a:spcAft>
              <a:buSzPts val="1200"/>
              <a:buNone/>
              <a:defRPr sz="1200"/>
            </a:lvl1pPr>
            <a:lvl2pPr indent="-228600" lvl="1" marL="914400" rtl="0" algn="l">
              <a:lnSpc>
                <a:spcPct val="120000"/>
              </a:lnSpc>
              <a:spcBef>
                <a:spcPts val="400"/>
              </a:spcBef>
              <a:spcAft>
                <a:spcPts val="0"/>
              </a:spcAft>
              <a:buSzPts val="1100"/>
              <a:buNone/>
              <a:defRPr sz="1100"/>
            </a:lvl2pPr>
            <a:lvl3pPr indent="-228600" lvl="2" marL="1371600" rtl="0" algn="l">
              <a:lnSpc>
                <a:spcPct val="120000"/>
              </a:lnSpc>
              <a:spcBef>
                <a:spcPts val="400"/>
              </a:spcBef>
              <a:spcAft>
                <a:spcPts val="0"/>
              </a:spcAft>
              <a:buSzPts val="900"/>
              <a:buNone/>
              <a:defRPr sz="900"/>
            </a:lvl3pPr>
            <a:lvl4pPr indent="-228600" lvl="3" marL="1828800" rtl="0" algn="l">
              <a:lnSpc>
                <a:spcPct val="120000"/>
              </a:lnSpc>
              <a:spcBef>
                <a:spcPts val="400"/>
              </a:spcBef>
              <a:spcAft>
                <a:spcPts val="0"/>
              </a:spcAft>
              <a:buSzPts val="800"/>
              <a:buNone/>
              <a:defRPr sz="800"/>
            </a:lvl4pPr>
            <a:lvl5pPr indent="-228600" lvl="4" marL="2286000" rtl="0" algn="l">
              <a:lnSpc>
                <a:spcPct val="120000"/>
              </a:lnSpc>
              <a:spcBef>
                <a:spcPts val="400"/>
              </a:spcBef>
              <a:spcAft>
                <a:spcPts val="0"/>
              </a:spcAft>
              <a:buSzPts val="800"/>
              <a:buNone/>
              <a:defRPr sz="800"/>
            </a:lvl5pPr>
            <a:lvl6pPr indent="-228600" lvl="5" marL="2743200" rtl="0" algn="l">
              <a:lnSpc>
                <a:spcPct val="120000"/>
              </a:lnSpc>
              <a:spcBef>
                <a:spcPts val="400"/>
              </a:spcBef>
              <a:spcAft>
                <a:spcPts val="0"/>
              </a:spcAft>
              <a:buSzPts val="800"/>
              <a:buNone/>
              <a:defRPr sz="800"/>
            </a:lvl6pPr>
            <a:lvl7pPr indent="-228600" lvl="6" marL="3200400" rtl="0" algn="l">
              <a:lnSpc>
                <a:spcPct val="120000"/>
              </a:lnSpc>
              <a:spcBef>
                <a:spcPts val="400"/>
              </a:spcBef>
              <a:spcAft>
                <a:spcPts val="0"/>
              </a:spcAft>
              <a:buSzPts val="800"/>
              <a:buNone/>
              <a:defRPr sz="800"/>
            </a:lvl7pPr>
            <a:lvl8pPr indent="-228600" lvl="7" marL="3657600" rtl="0" algn="l">
              <a:lnSpc>
                <a:spcPct val="120000"/>
              </a:lnSpc>
              <a:spcBef>
                <a:spcPts val="400"/>
              </a:spcBef>
              <a:spcAft>
                <a:spcPts val="0"/>
              </a:spcAft>
              <a:buSzPts val="800"/>
              <a:buNone/>
              <a:defRPr sz="800"/>
            </a:lvl8pPr>
            <a:lvl9pPr indent="-228600" lvl="8" marL="4114800" rtl="0" algn="l">
              <a:lnSpc>
                <a:spcPct val="120000"/>
              </a:lnSpc>
              <a:spcBef>
                <a:spcPts val="400"/>
              </a:spcBef>
              <a:spcAft>
                <a:spcPts val="0"/>
              </a:spcAft>
              <a:buSzPts val="800"/>
              <a:buNone/>
              <a:defRPr sz="800"/>
            </a:lvl9pPr>
          </a:lstStyle>
          <a:p/>
        </p:txBody>
      </p:sp>
      <p:sp>
        <p:nvSpPr>
          <p:cNvPr id="1563" name="Google Shape;1563;p45"/>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64" name="Google Shape;1564;p45"/>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65" name="Google Shape;1565;p45"/>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66" name="Google Shape;1566;p45"/>
          <p:cNvCxnSpPr/>
          <p:nvPr/>
        </p:nvCxnSpPr>
        <p:spPr>
          <a:xfrm>
            <a:off x="1086210" y="2404118"/>
            <a:ext cx="24522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1567" name="Shape 1567"/>
        <p:cNvGrpSpPr/>
        <p:nvPr/>
      </p:nvGrpSpPr>
      <p:grpSpPr>
        <a:xfrm>
          <a:off x="0" y="0"/>
          <a:ext cx="0" cy="0"/>
          <a:chOff x="0" y="0"/>
          <a:chExt cx="0" cy="0"/>
        </a:xfrm>
      </p:grpSpPr>
      <p:grpSp>
        <p:nvGrpSpPr>
          <p:cNvPr id="1568" name="Google Shape;1568;p46"/>
          <p:cNvGrpSpPr/>
          <p:nvPr/>
        </p:nvGrpSpPr>
        <p:grpSpPr>
          <a:xfrm>
            <a:off x="5608040" y="361628"/>
            <a:ext cx="3055950" cy="3861900"/>
            <a:chOff x="7477387" y="482170"/>
            <a:chExt cx="4074600" cy="5149200"/>
          </a:xfrm>
        </p:grpSpPr>
        <p:sp>
          <p:nvSpPr>
            <p:cNvPr id="1569" name="Google Shape;1569;p46"/>
            <p:cNvSpPr/>
            <p:nvPr/>
          </p:nvSpPr>
          <p:spPr>
            <a:xfrm>
              <a:off x="7477387" y="482170"/>
              <a:ext cx="4074600" cy="5149200"/>
            </a:xfrm>
            <a:prstGeom prst="rect">
              <a:avLst/>
            </a:prstGeom>
            <a:gradFill>
              <a:gsLst>
                <a:gs pos="0">
                  <a:srgbClr val="000001"/>
                </a:gs>
                <a:gs pos="100000">
                  <a:srgbClr val="191919"/>
                </a:gs>
              </a:gsLst>
              <a:lin ang="5400012" scaled="0"/>
            </a:gradFill>
            <a:ln>
              <a:noFill/>
            </a:ln>
            <a:effectLst>
              <a:outerShdw blurRad="127000" sx="98000" rotWithShape="0" algn="tl" dir="4740000" dist="228600" sy="98000">
                <a:srgbClr val="000000">
                  <a:alpha val="3373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70" name="Google Shape;1570;p46"/>
            <p:cNvSpPr/>
            <p:nvPr/>
          </p:nvSpPr>
          <p:spPr>
            <a:xfrm>
              <a:off x="7790446" y="812506"/>
              <a:ext cx="3450300" cy="4466400"/>
            </a:xfrm>
            <a:prstGeom prst="rect">
              <a:avLst/>
            </a:prstGeom>
            <a:gradFill>
              <a:gsLst>
                <a:gs pos="0">
                  <a:srgbClr val="DADADA"/>
                </a:gs>
                <a:gs pos="100000">
                  <a:srgbClr val="FFFFFE"/>
                </a:gs>
              </a:gsLst>
              <a:lin ang="16200038" scaled="0"/>
            </a:gradFill>
            <a:ln cap="flat" cmpd="sng" w="50800">
              <a:solidFill>
                <a:srgbClr val="191919"/>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571" name="Google Shape;1571;p46"/>
          <p:cNvSpPr txBox="1"/>
          <p:nvPr>
            <p:ph type="title"/>
          </p:nvPr>
        </p:nvSpPr>
        <p:spPr>
          <a:xfrm>
            <a:off x="1088404" y="847135"/>
            <a:ext cx="4149300" cy="1373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Gill Sans"/>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72" name="Google Shape;1572;p46"/>
          <p:cNvSpPr/>
          <p:nvPr>
            <p:ph idx="2" type="pic"/>
          </p:nvPr>
        </p:nvSpPr>
        <p:spPr>
          <a:xfrm>
            <a:off x="6093292" y="841907"/>
            <a:ext cx="2093400" cy="2899800"/>
          </a:xfrm>
          <a:prstGeom prst="rect">
            <a:avLst/>
          </a:prstGeom>
          <a:solidFill>
            <a:srgbClr val="D8D8D8"/>
          </a:solidFill>
          <a:ln>
            <a:noFill/>
          </a:ln>
        </p:spPr>
      </p:sp>
      <p:sp>
        <p:nvSpPr>
          <p:cNvPr id="1573" name="Google Shape;1573;p46"/>
          <p:cNvSpPr txBox="1"/>
          <p:nvPr>
            <p:ph idx="1" type="body"/>
          </p:nvPr>
        </p:nvSpPr>
        <p:spPr>
          <a:xfrm>
            <a:off x="1087747" y="2359494"/>
            <a:ext cx="4143300" cy="1502700"/>
          </a:xfrm>
          <a:prstGeom prst="rect">
            <a:avLst/>
          </a:prstGeom>
          <a:noFill/>
          <a:ln>
            <a:noFill/>
          </a:ln>
        </p:spPr>
        <p:txBody>
          <a:bodyPr anchorCtr="0" anchor="t" bIns="34275" lIns="68575" spcFirstLastPara="1" rIns="68575" wrap="square" tIns="34275">
            <a:normAutofit/>
          </a:bodyPr>
          <a:lstStyle>
            <a:lvl1pPr indent="-228600" lvl="0" marL="457200" rtl="0" algn="l">
              <a:lnSpc>
                <a:spcPct val="120000"/>
              </a:lnSpc>
              <a:spcBef>
                <a:spcPts val="800"/>
              </a:spcBef>
              <a:spcAft>
                <a:spcPts val="0"/>
              </a:spcAft>
              <a:buSzPts val="1400"/>
              <a:buNone/>
              <a:defRPr sz="1400"/>
            </a:lvl1pPr>
            <a:lvl2pPr indent="-228600" lvl="1" marL="914400" rtl="0" algn="l">
              <a:lnSpc>
                <a:spcPct val="120000"/>
              </a:lnSpc>
              <a:spcBef>
                <a:spcPts val="400"/>
              </a:spcBef>
              <a:spcAft>
                <a:spcPts val="0"/>
              </a:spcAft>
              <a:buSzPts val="1100"/>
              <a:buNone/>
              <a:defRPr sz="1100"/>
            </a:lvl2pPr>
            <a:lvl3pPr indent="-228600" lvl="2" marL="1371600" rtl="0" algn="l">
              <a:lnSpc>
                <a:spcPct val="120000"/>
              </a:lnSpc>
              <a:spcBef>
                <a:spcPts val="400"/>
              </a:spcBef>
              <a:spcAft>
                <a:spcPts val="0"/>
              </a:spcAft>
              <a:buSzPts val="900"/>
              <a:buNone/>
              <a:defRPr sz="900"/>
            </a:lvl3pPr>
            <a:lvl4pPr indent="-228600" lvl="3" marL="1828800" rtl="0" algn="l">
              <a:lnSpc>
                <a:spcPct val="120000"/>
              </a:lnSpc>
              <a:spcBef>
                <a:spcPts val="400"/>
              </a:spcBef>
              <a:spcAft>
                <a:spcPts val="0"/>
              </a:spcAft>
              <a:buSzPts val="800"/>
              <a:buNone/>
              <a:defRPr sz="800"/>
            </a:lvl4pPr>
            <a:lvl5pPr indent="-228600" lvl="4" marL="2286000" rtl="0" algn="l">
              <a:lnSpc>
                <a:spcPct val="120000"/>
              </a:lnSpc>
              <a:spcBef>
                <a:spcPts val="400"/>
              </a:spcBef>
              <a:spcAft>
                <a:spcPts val="0"/>
              </a:spcAft>
              <a:buSzPts val="800"/>
              <a:buNone/>
              <a:defRPr sz="800"/>
            </a:lvl5pPr>
            <a:lvl6pPr indent="-228600" lvl="5" marL="2743200" rtl="0" algn="l">
              <a:lnSpc>
                <a:spcPct val="120000"/>
              </a:lnSpc>
              <a:spcBef>
                <a:spcPts val="400"/>
              </a:spcBef>
              <a:spcAft>
                <a:spcPts val="0"/>
              </a:spcAft>
              <a:buSzPts val="800"/>
              <a:buNone/>
              <a:defRPr sz="800"/>
            </a:lvl6pPr>
            <a:lvl7pPr indent="-228600" lvl="6" marL="3200400" rtl="0" algn="l">
              <a:lnSpc>
                <a:spcPct val="120000"/>
              </a:lnSpc>
              <a:spcBef>
                <a:spcPts val="400"/>
              </a:spcBef>
              <a:spcAft>
                <a:spcPts val="0"/>
              </a:spcAft>
              <a:buSzPts val="800"/>
              <a:buNone/>
              <a:defRPr sz="800"/>
            </a:lvl7pPr>
            <a:lvl8pPr indent="-228600" lvl="7" marL="3657600" rtl="0" algn="l">
              <a:lnSpc>
                <a:spcPct val="120000"/>
              </a:lnSpc>
              <a:spcBef>
                <a:spcPts val="400"/>
              </a:spcBef>
              <a:spcAft>
                <a:spcPts val="0"/>
              </a:spcAft>
              <a:buSzPts val="800"/>
              <a:buNone/>
              <a:defRPr sz="800"/>
            </a:lvl8pPr>
            <a:lvl9pPr indent="-228600" lvl="8" marL="4114800" rtl="0" algn="l">
              <a:lnSpc>
                <a:spcPct val="120000"/>
              </a:lnSpc>
              <a:spcBef>
                <a:spcPts val="400"/>
              </a:spcBef>
              <a:spcAft>
                <a:spcPts val="0"/>
              </a:spcAft>
              <a:buSzPts val="800"/>
              <a:buNone/>
              <a:defRPr sz="800"/>
            </a:lvl9pPr>
          </a:lstStyle>
          <a:p/>
        </p:txBody>
      </p:sp>
      <p:sp>
        <p:nvSpPr>
          <p:cNvPr id="1574" name="Google Shape;1574;p46"/>
          <p:cNvSpPr txBox="1"/>
          <p:nvPr>
            <p:ph idx="10" type="dt"/>
          </p:nvPr>
        </p:nvSpPr>
        <p:spPr>
          <a:xfrm>
            <a:off x="1085536" y="4102392"/>
            <a:ext cx="4145700" cy="2400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75" name="Google Shape;1575;p46"/>
          <p:cNvSpPr txBox="1"/>
          <p:nvPr>
            <p:ph idx="11" type="ftr"/>
          </p:nvPr>
        </p:nvSpPr>
        <p:spPr>
          <a:xfrm>
            <a:off x="1085536" y="238980"/>
            <a:ext cx="4155900" cy="240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76" name="Google Shape;1576;p46"/>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77" name="Google Shape;1577;p46"/>
          <p:cNvCxnSpPr/>
          <p:nvPr/>
        </p:nvCxnSpPr>
        <p:spPr>
          <a:xfrm>
            <a:off x="1085536" y="2357704"/>
            <a:ext cx="41457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1578" name="Shape 1578"/>
        <p:cNvGrpSpPr/>
        <p:nvPr/>
      </p:nvGrpSpPr>
      <p:grpSpPr>
        <a:xfrm>
          <a:off x="0" y="0"/>
          <a:ext cx="0" cy="0"/>
          <a:chOff x="0" y="0"/>
          <a:chExt cx="0" cy="0"/>
        </a:xfrm>
      </p:grpSpPr>
      <p:sp>
        <p:nvSpPr>
          <p:cNvPr id="1579" name="Google Shape;1579;p47"/>
          <p:cNvSpPr txBox="1"/>
          <p:nvPr>
            <p:ph type="title"/>
          </p:nvPr>
        </p:nvSpPr>
        <p:spPr>
          <a:xfrm>
            <a:off x="1088684" y="603389"/>
            <a:ext cx="7202400" cy="7869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80" name="Google Shape;1580;p47"/>
          <p:cNvSpPr txBox="1"/>
          <p:nvPr>
            <p:ph idx="1" type="body"/>
          </p:nvPr>
        </p:nvSpPr>
        <p:spPr>
          <a:xfrm rot="5400000">
            <a:off x="3395891" y="-795351"/>
            <a:ext cx="2588100" cy="7202400"/>
          </a:xfrm>
          <a:prstGeom prst="rect">
            <a:avLst/>
          </a:prstGeom>
          <a:noFill/>
          <a:ln>
            <a:noFill/>
          </a:ln>
        </p:spPr>
        <p:txBody>
          <a:bodyPr anchorCtr="0" anchor="t"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81" name="Google Shape;1581;p47"/>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82" name="Google Shape;1582;p47"/>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83" name="Google Shape;1583;p47"/>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84" name="Google Shape;1584;p47"/>
          <p:cNvCxnSpPr/>
          <p:nvPr/>
        </p:nvCxnSpPr>
        <p:spPr>
          <a:xfrm>
            <a:off x="1090422" y="1385316"/>
            <a:ext cx="720570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1585" name="Shape 1585"/>
        <p:cNvGrpSpPr/>
        <p:nvPr/>
      </p:nvGrpSpPr>
      <p:grpSpPr>
        <a:xfrm>
          <a:off x="0" y="0"/>
          <a:ext cx="0" cy="0"/>
          <a:chOff x="0" y="0"/>
          <a:chExt cx="0" cy="0"/>
        </a:xfrm>
      </p:grpSpPr>
      <p:sp>
        <p:nvSpPr>
          <p:cNvPr id="1586" name="Google Shape;1586;p48"/>
          <p:cNvSpPr txBox="1"/>
          <p:nvPr>
            <p:ph type="title"/>
          </p:nvPr>
        </p:nvSpPr>
        <p:spPr>
          <a:xfrm rot="5400000">
            <a:off x="5937790" y="1740880"/>
            <a:ext cx="3495000" cy="12117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Gill Sans"/>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87" name="Google Shape;1587;p48"/>
          <p:cNvSpPr txBox="1"/>
          <p:nvPr>
            <p:ph idx="1" type="body"/>
          </p:nvPr>
        </p:nvSpPr>
        <p:spPr>
          <a:xfrm rot="5400000">
            <a:off x="2271827" y="-589070"/>
            <a:ext cx="3495000" cy="5871600"/>
          </a:xfrm>
          <a:prstGeom prst="rect">
            <a:avLst/>
          </a:prstGeom>
          <a:noFill/>
          <a:ln>
            <a:noFill/>
          </a:ln>
        </p:spPr>
        <p:txBody>
          <a:bodyPr anchorCtr="0" anchor="t" bIns="34275" lIns="68575" spcFirstLastPara="1" rIns="68575" wrap="square" tIns="34275">
            <a:normAutofit/>
          </a:bodyPr>
          <a:lstStyle>
            <a:lvl1pPr indent="-317500" lvl="0" marL="457200" rtl="0" algn="l">
              <a:lnSpc>
                <a:spcPct val="120000"/>
              </a:lnSpc>
              <a:spcBef>
                <a:spcPts val="800"/>
              </a:spcBef>
              <a:spcAft>
                <a:spcPts val="0"/>
              </a:spcAft>
              <a:buSzPts val="1400"/>
              <a:buChar char="•"/>
              <a:defRPr/>
            </a:lvl1pPr>
            <a:lvl2pPr indent="-317500" lvl="1" marL="914400" rtl="0" algn="l">
              <a:lnSpc>
                <a:spcPct val="120000"/>
              </a:lnSpc>
              <a:spcBef>
                <a:spcPts val="400"/>
              </a:spcBef>
              <a:spcAft>
                <a:spcPts val="0"/>
              </a:spcAft>
              <a:buSzPts val="1400"/>
              <a:buChar char="•"/>
              <a:defRPr/>
            </a:lvl2pPr>
            <a:lvl3pPr indent="-317500" lvl="2" marL="1371600" rtl="0" algn="l">
              <a:lnSpc>
                <a:spcPct val="120000"/>
              </a:lnSpc>
              <a:spcBef>
                <a:spcPts val="400"/>
              </a:spcBef>
              <a:spcAft>
                <a:spcPts val="0"/>
              </a:spcAft>
              <a:buSzPts val="1400"/>
              <a:buChar char="•"/>
              <a:defRPr/>
            </a:lvl3pPr>
            <a:lvl4pPr indent="-317500" lvl="3" marL="1828800" rtl="0" algn="l">
              <a:lnSpc>
                <a:spcPct val="120000"/>
              </a:lnSpc>
              <a:spcBef>
                <a:spcPts val="400"/>
              </a:spcBef>
              <a:spcAft>
                <a:spcPts val="0"/>
              </a:spcAft>
              <a:buSzPts val="1400"/>
              <a:buChar char="•"/>
              <a:defRPr/>
            </a:lvl4pPr>
            <a:lvl5pPr indent="-317500" lvl="4" marL="2286000" rtl="0" algn="l">
              <a:lnSpc>
                <a:spcPct val="120000"/>
              </a:lnSpc>
              <a:spcBef>
                <a:spcPts val="400"/>
              </a:spcBef>
              <a:spcAft>
                <a:spcPts val="0"/>
              </a:spcAft>
              <a:buSzPts val="1400"/>
              <a:buChar char="•"/>
              <a:defRPr/>
            </a:lvl5pPr>
            <a:lvl6pPr indent="-317500" lvl="5" marL="2743200" rtl="0" algn="l">
              <a:lnSpc>
                <a:spcPct val="120000"/>
              </a:lnSpc>
              <a:spcBef>
                <a:spcPts val="400"/>
              </a:spcBef>
              <a:spcAft>
                <a:spcPts val="0"/>
              </a:spcAft>
              <a:buSzPts val="1400"/>
              <a:buChar char="•"/>
              <a:defRPr/>
            </a:lvl6pPr>
            <a:lvl7pPr indent="-317500" lvl="6" marL="3200400" rtl="0" algn="l">
              <a:lnSpc>
                <a:spcPct val="120000"/>
              </a:lnSpc>
              <a:spcBef>
                <a:spcPts val="400"/>
              </a:spcBef>
              <a:spcAft>
                <a:spcPts val="0"/>
              </a:spcAft>
              <a:buSzPts val="1400"/>
              <a:buChar char="•"/>
              <a:defRPr/>
            </a:lvl7pPr>
            <a:lvl8pPr indent="-317500" lvl="7" marL="3657600" rtl="0" algn="l">
              <a:lnSpc>
                <a:spcPct val="120000"/>
              </a:lnSpc>
              <a:spcBef>
                <a:spcPts val="400"/>
              </a:spcBef>
              <a:spcAft>
                <a:spcPts val="0"/>
              </a:spcAft>
              <a:buSzPts val="1400"/>
              <a:buChar char="•"/>
              <a:defRPr/>
            </a:lvl8pPr>
            <a:lvl9pPr indent="-317500" lvl="8" marL="4114800" rtl="0" algn="l">
              <a:lnSpc>
                <a:spcPct val="120000"/>
              </a:lnSpc>
              <a:spcBef>
                <a:spcPts val="400"/>
              </a:spcBef>
              <a:spcAft>
                <a:spcPts val="0"/>
              </a:spcAft>
              <a:buSzPts val="1400"/>
              <a:buChar char="•"/>
              <a:defRPr/>
            </a:lvl9pPr>
          </a:lstStyle>
          <a:p/>
        </p:txBody>
      </p:sp>
      <p:sp>
        <p:nvSpPr>
          <p:cNvPr id="1588" name="Google Shape;1588;p48"/>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89" name="Google Shape;1589;p48"/>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90" name="Google Shape;1590;p48"/>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1591" name="Google Shape;1591;p48"/>
          <p:cNvCxnSpPr/>
          <p:nvPr/>
        </p:nvCxnSpPr>
        <p:spPr>
          <a:xfrm>
            <a:off x="7079333" y="599230"/>
            <a:ext cx="0" cy="349500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2"/>
        </a:solidFill>
      </p:bgPr>
    </p:bg>
    <p:spTree>
      <p:nvGrpSpPr>
        <p:cNvPr id="1595" name="Shape 1595"/>
        <p:cNvGrpSpPr/>
        <p:nvPr/>
      </p:nvGrpSpPr>
      <p:grpSpPr>
        <a:xfrm>
          <a:off x="0" y="0"/>
          <a:ext cx="0" cy="0"/>
          <a:chOff x="0" y="0"/>
          <a:chExt cx="0" cy="0"/>
        </a:xfrm>
      </p:grpSpPr>
      <p:grpSp>
        <p:nvGrpSpPr>
          <p:cNvPr id="1596" name="Google Shape;1596;p50"/>
          <p:cNvGrpSpPr/>
          <p:nvPr/>
        </p:nvGrpSpPr>
        <p:grpSpPr>
          <a:xfrm>
            <a:off x="-887925" y="-374906"/>
            <a:ext cx="10616498" cy="6008676"/>
            <a:chOff x="-887925" y="-499875"/>
            <a:chExt cx="10616498" cy="8011568"/>
          </a:xfrm>
        </p:grpSpPr>
        <p:sp>
          <p:nvSpPr>
            <p:cNvPr id="1597" name="Google Shape;1597;p50"/>
            <p:cNvSpPr/>
            <p:nvPr/>
          </p:nvSpPr>
          <p:spPr>
            <a:xfrm>
              <a:off x="-887925" y="-462050"/>
              <a:ext cx="4592396" cy="2934327"/>
            </a:xfrm>
            <a:custGeom>
              <a:rect b="b" l="l" r="r" t="t"/>
              <a:pathLst>
                <a:path extrusionOk="0" h="62609" w="79522">
                  <a:moveTo>
                    <a:pt x="70034" y="0"/>
                  </a:moveTo>
                  <a:cubicBezTo>
                    <a:pt x="68052" y="0"/>
                    <a:pt x="65989" y="331"/>
                    <a:pt x="64412" y="528"/>
                  </a:cubicBezTo>
                  <a:cubicBezTo>
                    <a:pt x="60323" y="1041"/>
                    <a:pt x="56311" y="2022"/>
                    <a:pt x="52258" y="2762"/>
                  </a:cubicBezTo>
                  <a:cubicBezTo>
                    <a:pt x="46914" y="3738"/>
                    <a:pt x="41488" y="4279"/>
                    <a:pt x="36056" y="4378"/>
                  </a:cubicBezTo>
                  <a:cubicBezTo>
                    <a:pt x="31158" y="4468"/>
                    <a:pt x="25987" y="4260"/>
                    <a:pt x="21692" y="6616"/>
                  </a:cubicBezTo>
                  <a:cubicBezTo>
                    <a:pt x="21123" y="6929"/>
                    <a:pt x="20564" y="7295"/>
                    <a:pt x="20182" y="7818"/>
                  </a:cubicBezTo>
                  <a:cubicBezTo>
                    <a:pt x="19660" y="8528"/>
                    <a:pt x="19521" y="9437"/>
                    <a:pt x="19362" y="10303"/>
                  </a:cubicBezTo>
                  <a:cubicBezTo>
                    <a:pt x="18173" y="16841"/>
                    <a:pt x="15128" y="22847"/>
                    <a:pt x="11520" y="28367"/>
                  </a:cubicBezTo>
                  <a:cubicBezTo>
                    <a:pt x="9652" y="31226"/>
                    <a:pt x="7629" y="33987"/>
                    <a:pt x="5550" y="36696"/>
                  </a:cubicBezTo>
                  <a:cubicBezTo>
                    <a:pt x="4241" y="38404"/>
                    <a:pt x="0" y="41032"/>
                    <a:pt x="1779" y="43619"/>
                  </a:cubicBezTo>
                  <a:cubicBezTo>
                    <a:pt x="2150" y="44161"/>
                    <a:pt x="2751" y="44489"/>
                    <a:pt x="3329" y="44797"/>
                  </a:cubicBezTo>
                  <a:cubicBezTo>
                    <a:pt x="4682" y="45519"/>
                    <a:pt x="6035" y="46242"/>
                    <a:pt x="7388" y="46963"/>
                  </a:cubicBezTo>
                  <a:cubicBezTo>
                    <a:pt x="8953" y="47799"/>
                    <a:pt x="10642" y="48769"/>
                    <a:pt x="11263" y="50430"/>
                  </a:cubicBezTo>
                  <a:cubicBezTo>
                    <a:pt x="11568" y="51250"/>
                    <a:pt x="11574" y="52146"/>
                    <a:pt x="11722" y="53008"/>
                  </a:cubicBezTo>
                  <a:cubicBezTo>
                    <a:pt x="12321" y="56485"/>
                    <a:pt x="15509" y="59716"/>
                    <a:pt x="18385" y="61577"/>
                  </a:cubicBezTo>
                  <a:cubicBezTo>
                    <a:pt x="19531" y="62319"/>
                    <a:pt x="20630" y="62608"/>
                    <a:pt x="21710" y="62608"/>
                  </a:cubicBezTo>
                  <a:cubicBezTo>
                    <a:pt x="24058" y="62608"/>
                    <a:pt x="26315" y="61240"/>
                    <a:pt x="28768" y="60185"/>
                  </a:cubicBezTo>
                  <a:cubicBezTo>
                    <a:pt x="29819" y="59734"/>
                    <a:pt x="30946" y="59217"/>
                    <a:pt x="31497" y="58213"/>
                  </a:cubicBezTo>
                  <a:cubicBezTo>
                    <a:pt x="31871" y="57533"/>
                    <a:pt x="31923" y="56726"/>
                    <a:pt x="31924" y="55948"/>
                  </a:cubicBezTo>
                  <a:cubicBezTo>
                    <a:pt x="31930" y="54120"/>
                    <a:pt x="31720" y="52290"/>
                    <a:pt x="31297" y="50510"/>
                  </a:cubicBezTo>
                  <a:cubicBezTo>
                    <a:pt x="31117" y="49762"/>
                    <a:pt x="30904" y="48974"/>
                    <a:pt x="31132" y="48240"/>
                  </a:cubicBezTo>
                  <a:cubicBezTo>
                    <a:pt x="31312" y="47665"/>
                    <a:pt x="31741" y="47207"/>
                    <a:pt x="32161" y="46777"/>
                  </a:cubicBezTo>
                  <a:cubicBezTo>
                    <a:pt x="35027" y="43841"/>
                    <a:pt x="38393" y="41432"/>
                    <a:pt x="41215" y="38515"/>
                  </a:cubicBezTo>
                  <a:cubicBezTo>
                    <a:pt x="43517" y="36136"/>
                    <a:pt x="45657" y="33599"/>
                    <a:pt x="47611" y="30927"/>
                  </a:cubicBezTo>
                  <a:cubicBezTo>
                    <a:pt x="49006" y="29020"/>
                    <a:pt x="50443" y="26933"/>
                    <a:pt x="52654" y="26103"/>
                  </a:cubicBezTo>
                  <a:cubicBezTo>
                    <a:pt x="53588" y="25753"/>
                    <a:pt x="54582" y="25660"/>
                    <a:pt x="55584" y="25660"/>
                  </a:cubicBezTo>
                  <a:cubicBezTo>
                    <a:pt x="56142" y="25660"/>
                    <a:pt x="56702" y="25689"/>
                    <a:pt x="57255" y="25719"/>
                  </a:cubicBezTo>
                  <a:cubicBezTo>
                    <a:pt x="60300" y="25882"/>
                    <a:pt x="63343" y="26048"/>
                    <a:pt x="66386" y="26213"/>
                  </a:cubicBezTo>
                  <a:cubicBezTo>
                    <a:pt x="67130" y="26253"/>
                    <a:pt x="67899" y="26283"/>
                    <a:pt x="68671" y="26283"/>
                  </a:cubicBezTo>
                  <a:cubicBezTo>
                    <a:pt x="71929" y="26283"/>
                    <a:pt x="75261" y="25756"/>
                    <a:pt x="77172" y="23261"/>
                  </a:cubicBezTo>
                  <a:cubicBezTo>
                    <a:pt x="77979" y="22206"/>
                    <a:pt x="78416" y="20914"/>
                    <a:pt x="78684" y="19613"/>
                  </a:cubicBezTo>
                  <a:cubicBezTo>
                    <a:pt x="79521" y="15569"/>
                    <a:pt x="78823" y="11429"/>
                    <a:pt x="77717" y="7509"/>
                  </a:cubicBezTo>
                  <a:cubicBezTo>
                    <a:pt x="77105" y="5332"/>
                    <a:pt x="76562" y="2159"/>
                    <a:pt x="74420" y="917"/>
                  </a:cubicBezTo>
                  <a:cubicBezTo>
                    <a:pt x="73220" y="222"/>
                    <a:pt x="71654" y="0"/>
                    <a:pt x="7003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98" name="Google Shape;1598;p50"/>
            <p:cNvGrpSpPr/>
            <p:nvPr/>
          </p:nvGrpSpPr>
          <p:grpSpPr>
            <a:xfrm>
              <a:off x="6834141" y="-277969"/>
              <a:ext cx="1093916" cy="1178650"/>
              <a:chOff x="3503078" y="1130131"/>
              <a:chExt cx="1093916" cy="1178650"/>
            </a:xfrm>
          </p:grpSpPr>
          <p:sp>
            <p:nvSpPr>
              <p:cNvPr id="1599" name="Google Shape;1599;p50"/>
              <p:cNvSpPr/>
              <p:nvPr/>
            </p:nvSpPr>
            <p:spPr>
              <a:xfrm>
                <a:off x="3503078" y="1130131"/>
                <a:ext cx="1093916" cy="1178650"/>
              </a:xfrm>
              <a:custGeom>
                <a:rect b="b" l="l" r="r" t="t"/>
                <a:pathLst>
                  <a:path extrusionOk="0" h="34288" w="31823">
                    <a:moveTo>
                      <a:pt x="651" y="1726"/>
                    </a:moveTo>
                    <a:cubicBezTo>
                      <a:pt x="894" y="2319"/>
                      <a:pt x="1141" y="2911"/>
                      <a:pt x="1394" y="3500"/>
                    </a:cubicBezTo>
                    <a:lnTo>
                      <a:pt x="1394" y="3500"/>
                    </a:lnTo>
                    <a:cubicBezTo>
                      <a:pt x="1093" y="2936"/>
                      <a:pt x="842" y="2344"/>
                      <a:pt x="651" y="1726"/>
                    </a:cubicBezTo>
                    <a:close/>
                    <a:moveTo>
                      <a:pt x="2408" y="5763"/>
                    </a:moveTo>
                    <a:lnTo>
                      <a:pt x="2408" y="5763"/>
                    </a:lnTo>
                    <a:cubicBezTo>
                      <a:pt x="2804" y="6604"/>
                      <a:pt x="3220" y="7436"/>
                      <a:pt x="3663" y="8252"/>
                    </a:cubicBezTo>
                    <a:cubicBezTo>
                      <a:pt x="5038" y="10787"/>
                      <a:pt x="6711" y="13191"/>
                      <a:pt x="8865" y="15124"/>
                    </a:cubicBezTo>
                    <a:cubicBezTo>
                      <a:pt x="11159" y="17182"/>
                      <a:pt x="13964" y="18484"/>
                      <a:pt x="16498" y="20202"/>
                    </a:cubicBezTo>
                    <a:cubicBezTo>
                      <a:pt x="17810" y="21091"/>
                      <a:pt x="18986" y="22115"/>
                      <a:pt x="20020" y="23318"/>
                    </a:cubicBezTo>
                    <a:cubicBezTo>
                      <a:pt x="21083" y="24554"/>
                      <a:pt x="22018" y="25893"/>
                      <a:pt x="23078" y="27129"/>
                    </a:cubicBezTo>
                    <a:cubicBezTo>
                      <a:pt x="25194" y="29597"/>
                      <a:pt x="27797" y="31576"/>
                      <a:pt x="30416" y="33472"/>
                    </a:cubicBezTo>
                    <a:lnTo>
                      <a:pt x="30416" y="33472"/>
                    </a:lnTo>
                    <a:cubicBezTo>
                      <a:pt x="28154" y="32390"/>
                      <a:pt x="25892" y="31306"/>
                      <a:pt x="23673" y="30139"/>
                    </a:cubicBezTo>
                    <a:cubicBezTo>
                      <a:pt x="21027" y="28747"/>
                      <a:pt x="18435" y="27237"/>
                      <a:pt x="15988" y="25515"/>
                    </a:cubicBezTo>
                    <a:cubicBezTo>
                      <a:pt x="13691" y="23900"/>
                      <a:pt x="11534" y="22083"/>
                      <a:pt x="9626" y="20019"/>
                    </a:cubicBezTo>
                    <a:cubicBezTo>
                      <a:pt x="7797" y="18042"/>
                      <a:pt x="6188" y="15850"/>
                      <a:pt x="4931" y="13466"/>
                    </a:cubicBezTo>
                    <a:cubicBezTo>
                      <a:pt x="3689" y="11108"/>
                      <a:pt x="2824" y="8554"/>
                      <a:pt x="2431" y="5917"/>
                    </a:cubicBezTo>
                    <a:cubicBezTo>
                      <a:pt x="2423" y="5865"/>
                      <a:pt x="2416" y="5814"/>
                      <a:pt x="2408" y="5763"/>
                    </a:cubicBezTo>
                    <a:close/>
                    <a:moveTo>
                      <a:pt x="2787" y="6000"/>
                    </a:moveTo>
                    <a:cubicBezTo>
                      <a:pt x="3190" y="6455"/>
                      <a:pt x="3625" y="6885"/>
                      <a:pt x="4084" y="7287"/>
                    </a:cubicBezTo>
                    <a:cubicBezTo>
                      <a:pt x="5173" y="8240"/>
                      <a:pt x="6386" y="9047"/>
                      <a:pt x="7673" y="9706"/>
                    </a:cubicBezTo>
                    <a:cubicBezTo>
                      <a:pt x="9075" y="10427"/>
                      <a:pt x="10555" y="10946"/>
                      <a:pt x="12060" y="11397"/>
                    </a:cubicBezTo>
                    <a:cubicBezTo>
                      <a:pt x="13767" y="11908"/>
                      <a:pt x="15497" y="12360"/>
                      <a:pt x="17148" y="13037"/>
                    </a:cubicBezTo>
                    <a:cubicBezTo>
                      <a:pt x="18644" y="13650"/>
                      <a:pt x="20043" y="14480"/>
                      <a:pt x="21303" y="15495"/>
                    </a:cubicBezTo>
                    <a:cubicBezTo>
                      <a:pt x="23776" y="17484"/>
                      <a:pt x="25707" y="20069"/>
                      <a:pt x="27202" y="22852"/>
                    </a:cubicBezTo>
                    <a:cubicBezTo>
                      <a:pt x="28922" y="26055"/>
                      <a:pt x="30100" y="29510"/>
                      <a:pt x="31210" y="32961"/>
                    </a:cubicBezTo>
                    <a:cubicBezTo>
                      <a:pt x="31317" y="33291"/>
                      <a:pt x="31423" y="33622"/>
                      <a:pt x="31527" y="33953"/>
                    </a:cubicBezTo>
                    <a:lnTo>
                      <a:pt x="31527" y="33953"/>
                    </a:lnTo>
                    <a:cubicBezTo>
                      <a:pt x="31264" y="33646"/>
                      <a:pt x="30998" y="33342"/>
                      <a:pt x="30739" y="33031"/>
                    </a:cubicBezTo>
                    <a:cubicBezTo>
                      <a:pt x="30719" y="33007"/>
                      <a:pt x="30696" y="32997"/>
                      <a:pt x="30674" y="32997"/>
                    </a:cubicBezTo>
                    <a:cubicBezTo>
                      <a:pt x="30603" y="32997"/>
                      <a:pt x="30537" y="33097"/>
                      <a:pt x="30599" y="33173"/>
                    </a:cubicBezTo>
                    <a:cubicBezTo>
                      <a:pt x="30690" y="33282"/>
                      <a:pt x="30781" y="33393"/>
                      <a:pt x="30871" y="33505"/>
                    </a:cubicBezTo>
                    <a:lnTo>
                      <a:pt x="30871" y="33505"/>
                    </a:lnTo>
                    <a:cubicBezTo>
                      <a:pt x="29781" y="32710"/>
                      <a:pt x="28685" y="31925"/>
                      <a:pt x="27627" y="31086"/>
                    </a:cubicBezTo>
                    <a:cubicBezTo>
                      <a:pt x="26347" y="30070"/>
                      <a:pt x="25116" y="28991"/>
                      <a:pt x="23997" y="27802"/>
                    </a:cubicBezTo>
                    <a:cubicBezTo>
                      <a:pt x="22889" y="26624"/>
                      <a:pt x="21939" y="25320"/>
                      <a:pt x="20932" y="24058"/>
                    </a:cubicBezTo>
                    <a:cubicBezTo>
                      <a:pt x="19945" y="22818"/>
                      <a:pt x="18878" y="21677"/>
                      <a:pt x="17613" y="20713"/>
                    </a:cubicBezTo>
                    <a:cubicBezTo>
                      <a:pt x="15169" y="18849"/>
                      <a:pt x="12314" y="17601"/>
                      <a:pt x="9902" y="15690"/>
                    </a:cubicBezTo>
                    <a:cubicBezTo>
                      <a:pt x="7634" y="13892"/>
                      <a:pt x="5851" y="11574"/>
                      <a:pt x="4401" y="9085"/>
                    </a:cubicBezTo>
                    <a:cubicBezTo>
                      <a:pt x="3816" y="8080"/>
                      <a:pt x="3284" y="7048"/>
                      <a:pt x="2787" y="6000"/>
                    </a:cubicBezTo>
                    <a:close/>
                    <a:moveTo>
                      <a:pt x="139" y="1"/>
                    </a:moveTo>
                    <a:cubicBezTo>
                      <a:pt x="66" y="1"/>
                      <a:pt x="1" y="44"/>
                      <a:pt x="11" y="138"/>
                    </a:cubicBezTo>
                    <a:cubicBezTo>
                      <a:pt x="235" y="2029"/>
                      <a:pt x="1025" y="3745"/>
                      <a:pt x="2153" y="5229"/>
                    </a:cubicBezTo>
                    <a:lnTo>
                      <a:pt x="2153" y="5229"/>
                    </a:lnTo>
                    <a:cubicBezTo>
                      <a:pt x="2426" y="7777"/>
                      <a:pt x="3178" y="10256"/>
                      <a:pt x="4275" y="12571"/>
                    </a:cubicBezTo>
                    <a:cubicBezTo>
                      <a:pt x="5433" y="15010"/>
                      <a:pt x="6949" y="17270"/>
                      <a:pt x="8711" y="19314"/>
                    </a:cubicBezTo>
                    <a:cubicBezTo>
                      <a:pt x="10534" y="21429"/>
                      <a:pt x="12614" y="23294"/>
                      <a:pt x="14843" y="24967"/>
                    </a:cubicBezTo>
                    <a:cubicBezTo>
                      <a:pt x="17253" y="26775"/>
                      <a:pt x="19829" y="28343"/>
                      <a:pt x="22477" y="29774"/>
                    </a:cubicBezTo>
                    <a:cubicBezTo>
                      <a:pt x="25147" y="31219"/>
                      <a:pt x="27884" y="32532"/>
                      <a:pt x="30634" y="33807"/>
                    </a:cubicBezTo>
                    <a:cubicBezTo>
                      <a:pt x="30863" y="33914"/>
                      <a:pt x="31092" y="34018"/>
                      <a:pt x="31321" y="34124"/>
                    </a:cubicBezTo>
                    <a:lnTo>
                      <a:pt x="31321" y="34124"/>
                    </a:lnTo>
                    <a:cubicBezTo>
                      <a:pt x="31358" y="34150"/>
                      <a:pt x="31395" y="34176"/>
                      <a:pt x="31432" y="34203"/>
                    </a:cubicBezTo>
                    <a:lnTo>
                      <a:pt x="31432" y="34203"/>
                    </a:lnTo>
                    <a:cubicBezTo>
                      <a:pt x="31433" y="34203"/>
                      <a:pt x="31433" y="34203"/>
                      <a:pt x="31433" y="34204"/>
                    </a:cubicBezTo>
                    <a:cubicBezTo>
                      <a:pt x="31433" y="34204"/>
                      <a:pt x="31433" y="34204"/>
                      <a:pt x="31433" y="34203"/>
                    </a:cubicBezTo>
                    <a:lnTo>
                      <a:pt x="31433" y="34203"/>
                    </a:lnTo>
                    <a:cubicBezTo>
                      <a:pt x="31441" y="34209"/>
                      <a:pt x="31450" y="34215"/>
                      <a:pt x="31458" y="34221"/>
                    </a:cubicBezTo>
                    <a:cubicBezTo>
                      <a:pt x="31479" y="34235"/>
                      <a:pt x="31500" y="34242"/>
                      <a:pt x="31519" y="34242"/>
                    </a:cubicBezTo>
                    <a:cubicBezTo>
                      <a:pt x="31533" y="34242"/>
                      <a:pt x="31546" y="34239"/>
                      <a:pt x="31558" y="34233"/>
                    </a:cubicBezTo>
                    <a:lnTo>
                      <a:pt x="31558" y="34233"/>
                    </a:lnTo>
                    <a:cubicBezTo>
                      <a:pt x="31591" y="34248"/>
                      <a:pt x="31623" y="34263"/>
                      <a:pt x="31656" y="34279"/>
                    </a:cubicBezTo>
                    <a:cubicBezTo>
                      <a:pt x="31670" y="34285"/>
                      <a:pt x="31685" y="34288"/>
                      <a:pt x="31700" y="34288"/>
                    </a:cubicBezTo>
                    <a:cubicBezTo>
                      <a:pt x="31762" y="34288"/>
                      <a:pt x="31823" y="34239"/>
                      <a:pt x="31799" y="34169"/>
                    </a:cubicBezTo>
                    <a:cubicBezTo>
                      <a:pt x="30680" y="30750"/>
                      <a:pt x="29619" y="27310"/>
                      <a:pt x="28047" y="24066"/>
                    </a:cubicBezTo>
                    <a:cubicBezTo>
                      <a:pt x="26653" y="21188"/>
                      <a:pt x="24857" y="18468"/>
                      <a:pt x="22517" y="16268"/>
                    </a:cubicBezTo>
                    <a:cubicBezTo>
                      <a:pt x="21394" y="15214"/>
                      <a:pt x="20147" y="14284"/>
                      <a:pt x="18794" y="13548"/>
                    </a:cubicBezTo>
                    <a:cubicBezTo>
                      <a:pt x="17259" y="12714"/>
                      <a:pt x="15596" y="12165"/>
                      <a:pt x="13931" y="11660"/>
                    </a:cubicBezTo>
                    <a:cubicBezTo>
                      <a:pt x="12311" y="11169"/>
                      <a:pt x="10671" y="10716"/>
                      <a:pt x="9113" y="10043"/>
                    </a:cubicBezTo>
                    <a:cubicBezTo>
                      <a:pt x="7780" y="9468"/>
                      <a:pt x="6506" y="8751"/>
                      <a:pt x="5333" y="7892"/>
                    </a:cubicBezTo>
                    <a:cubicBezTo>
                      <a:pt x="4194" y="7059"/>
                      <a:pt x="3151" y="6067"/>
                      <a:pt x="2309" y="4936"/>
                    </a:cubicBezTo>
                    <a:lnTo>
                      <a:pt x="2309" y="4936"/>
                    </a:lnTo>
                    <a:cubicBezTo>
                      <a:pt x="2308" y="4932"/>
                      <a:pt x="2308" y="4927"/>
                      <a:pt x="2307" y="4922"/>
                    </a:cubicBezTo>
                    <a:cubicBezTo>
                      <a:pt x="2304" y="4885"/>
                      <a:pt x="2283" y="4860"/>
                      <a:pt x="2256" y="4846"/>
                    </a:cubicBezTo>
                    <a:lnTo>
                      <a:pt x="2256" y="4846"/>
                    </a:lnTo>
                    <a:cubicBezTo>
                      <a:pt x="1706" y="3615"/>
                      <a:pt x="1196" y="2366"/>
                      <a:pt x="698" y="1115"/>
                    </a:cubicBezTo>
                    <a:cubicBezTo>
                      <a:pt x="565" y="776"/>
                      <a:pt x="431" y="439"/>
                      <a:pt x="298" y="100"/>
                    </a:cubicBezTo>
                    <a:cubicBezTo>
                      <a:pt x="273" y="36"/>
                      <a:pt x="203" y="1"/>
                      <a:pt x="1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0" name="Google Shape;1600;p50"/>
              <p:cNvSpPr/>
              <p:nvPr/>
            </p:nvSpPr>
            <p:spPr>
              <a:xfrm>
                <a:off x="4440210" y="2193178"/>
                <a:ext cx="145991" cy="105119"/>
              </a:xfrm>
              <a:custGeom>
                <a:rect b="b" l="l" r="r" t="t"/>
                <a:pathLst>
                  <a:path extrusionOk="0" h="3058" w="4247">
                    <a:moveTo>
                      <a:pt x="62" y="1"/>
                    </a:moveTo>
                    <a:cubicBezTo>
                      <a:pt x="13" y="1"/>
                      <a:pt x="1" y="77"/>
                      <a:pt x="51" y="89"/>
                    </a:cubicBezTo>
                    <a:cubicBezTo>
                      <a:pt x="329" y="152"/>
                      <a:pt x="623" y="168"/>
                      <a:pt x="905" y="208"/>
                    </a:cubicBezTo>
                    <a:cubicBezTo>
                      <a:pt x="1160" y="245"/>
                      <a:pt x="1416" y="280"/>
                      <a:pt x="1674" y="312"/>
                    </a:cubicBezTo>
                    <a:cubicBezTo>
                      <a:pt x="2097" y="364"/>
                      <a:pt x="2658" y="359"/>
                      <a:pt x="2995" y="666"/>
                    </a:cubicBezTo>
                    <a:cubicBezTo>
                      <a:pt x="3169" y="824"/>
                      <a:pt x="3230" y="1050"/>
                      <a:pt x="3271" y="1273"/>
                    </a:cubicBezTo>
                    <a:cubicBezTo>
                      <a:pt x="3315" y="1503"/>
                      <a:pt x="3352" y="1732"/>
                      <a:pt x="3418" y="1958"/>
                    </a:cubicBezTo>
                    <a:cubicBezTo>
                      <a:pt x="3543" y="2373"/>
                      <a:pt x="3750" y="2759"/>
                      <a:pt x="4086" y="3039"/>
                    </a:cubicBezTo>
                    <a:cubicBezTo>
                      <a:pt x="4101" y="3052"/>
                      <a:pt x="4118" y="3058"/>
                      <a:pt x="4134" y="3058"/>
                    </a:cubicBezTo>
                    <a:cubicBezTo>
                      <a:pt x="4193" y="3058"/>
                      <a:pt x="4246" y="2984"/>
                      <a:pt x="4191" y="2933"/>
                    </a:cubicBezTo>
                    <a:cubicBezTo>
                      <a:pt x="3916" y="2678"/>
                      <a:pt x="3739" y="2342"/>
                      <a:pt x="3625" y="1990"/>
                    </a:cubicBezTo>
                    <a:cubicBezTo>
                      <a:pt x="3514" y="1640"/>
                      <a:pt x="3505" y="1262"/>
                      <a:pt x="3375" y="921"/>
                    </a:cubicBezTo>
                    <a:cubicBezTo>
                      <a:pt x="3103" y="211"/>
                      <a:pt x="2225" y="225"/>
                      <a:pt x="1592" y="153"/>
                    </a:cubicBezTo>
                    <a:cubicBezTo>
                      <a:pt x="1342" y="126"/>
                      <a:pt x="1091" y="100"/>
                      <a:pt x="840" y="77"/>
                    </a:cubicBezTo>
                    <a:cubicBezTo>
                      <a:pt x="583" y="54"/>
                      <a:pt x="320" y="5"/>
                      <a:pt x="6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1" name="Google Shape;1601;p50"/>
              <p:cNvSpPr/>
              <p:nvPr/>
            </p:nvSpPr>
            <p:spPr>
              <a:xfrm>
                <a:off x="4432922" y="2193178"/>
                <a:ext cx="30284" cy="54622"/>
              </a:xfrm>
              <a:custGeom>
                <a:rect b="b" l="l" r="r" t="t"/>
                <a:pathLst>
                  <a:path extrusionOk="0" h="1589" w="881">
                    <a:moveTo>
                      <a:pt x="55" y="1"/>
                    </a:moveTo>
                    <a:cubicBezTo>
                      <a:pt x="27" y="1"/>
                      <a:pt x="1" y="18"/>
                      <a:pt x="2" y="54"/>
                    </a:cubicBezTo>
                    <a:cubicBezTo>
                      <a:pt x="10" y="657"/>
                      <a:pt x="303" y="1244"/>
                      <a:pt x="805" y="1581"/>
                    </a:cubicBezTo>
                    <a:cubicBezTo>
                      <a:pt x="811" y="1586"/>
                      <a:pt x="817" y="1588"/>
                      <a:pt x="824" y="1588"/>
                    </a:cubicBezTo>
                    <a:cubicBezTo>
                      <a:pt x="853" y="1588"/>
                      <a:pt x="880" y="1544"/>
                      <a:pt x="850" y="1522"/>
                    </a:cubicBezTo>
                    <a:cubicBezTo>
                      <a:pt x="408" y="1163"/>
                      <a:pt x="120" y="626"/>
                      <a:pt x="112" y="54"/>
                    </a:cubicBezTo>
                    <a:cubicBezTo>
                      <a:pt x="111" y="19"/>
                      <a:pt x="83" y="1"/>
                      <a:pt x="5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2" name="Google Shape;1602;p50"/>
              <p:cNvSpPr/>
              <p:nvPr/>
            </p:nvSpPr>
            <p:spPr>
              <a:xfrm>
                <a:off x="4386653" y="2151069"/>
                <a:ext cx="39119" cy="69884"/>
              </a:xfrm>
              <a:custGeom>
                <a:rect b="b" l="l" r="r" t="t"/>
                <a:pathLst>
                  <a:path extrusionOk="0" h="2033" w="1138">
                    <a:moveTo>
                      <a:pt x="70" y="1"/>
                    </a:moveTo>
                    <a:cubicBezTo>
                      <a:pt x="26" y="1"/>
                      <a:pt x="1" y="69"/>
                      <a:pt x="44" y="103"/>
                    </a:cubicBezTo>
                    <a:cubicBezTo>
                      <a:pt x="351" y="339"/>
                      <a:pt x="430" y="760"/>
                      <a:pt x="521" y="1114"/>
                    </a:cubicBezTo>
                    <a:cubicBezTo>
                      <a:pt x="611" y="1461"/>
                      <a:pt x="727" y="1821"/>
                      <a:pt x="1045" y="2025"/>
                    </a:cubicBezTo>
                    <a:cubicBezTo>
                      <a:pt x="1053" y="2030"/>
                      <a:pt x="1062" y="2032"/>
                      <a:pt x="1069" y="2032"/>
                    </a:cubicBezTo>
                    <a:cubicBezTo>
                      <a:pt x="1111" y="2032"/>
                      <a:pt x="1137" y="1971"/>
                      <a:pt x="1093" y="1941"/>
                    </a:cubicBezTo>
                    <a:cubicBezTo>
                      <a:pt x="765" y="1728"/>
                      <a:pt x="694" y="1297"/>
                      <a:pt x="608" y="943"/>
                    </a:cubicBezTo>
                    <a:cubicBezTo>
                      <a:pt x="521" y="591"/>
                      <a:pt x="422" y="217"/>
                      <a:pt x="99" y="10"/>
                    </a:cubicBezTo>
                    <a:cubicBezTo>
                      <a:pt x="89" y="4"/>
                      <a:pt x="79" y="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3" name="Google Shape;1603;p50"/>
              <p:cNvSpPr/>
              <p:nvPr/>
            </p:nvSpPr>
            <p:spPr>
              <a:xfrm>
                <a:off x="4354616" y="2127659"/>
                <a:ext cx="47438" cy="83738"/>
              </a:xfrm>
              <a:custGeom>
                <a:rect b="b" l="l" r="r" t="t"/>
                <a:pathLst>
                  <a:path extrusionOk="0" h="2436" w="1380">
                    <a:moveTo>
                      <a:pt x="50" y="0"/>
                    </a:moveTo>
                    <a:cubicBezTo>
                      <a:pt x="21" y="0"/>
                      <a:pt x="0" y="40"/>
                      <a:pt x="24" y="64"/>
                    </a:cubicBezTo>
                    <a:cubicBezTo>
                      <a:pt x="366" y="419"/>
                      <a:pt x="477" y="880"/>
                      <a:pt x="607" y="1341"/>
                    </a:cubicBezTo>
                    <a:cubicBezTo>
                      <a:pt x="726" y="1762"/>
                      <a:pt x="881" y="2204"/>
                      <a:pt x="1289" y="2428"/>
                    </a:cubicBezTo>
                    <a:cubicBezTo>
                      <a:pt x="1297" y="2433"/>
                      <a:pt x="1305" y="2435"/>
                      <a:pt x="1312" y="2435"/>
                    </a:cubicBezTo>
                    <a:cubicBezTo>
                      <a:pt x="1354" y="2435"/>
                      <a:pt x="1380" y="2373"/>
                      <a:pt x="1336" y="2346"/>
                    </a:cubicBezTo>
                    <a:cubicBezTo>
                      <a:pt x="930" y="2090"/>
                      <a:pt x="813" y="1586"/>
                      <a:pt x="694" y="1155"/>
                    </a:cubicBezTo>
                    <a:cubicBezTo>
                      <a:pt x="579" y="744"/>
                      <a:pt x="454" y="247"/>
                      <a:pt x="68" y="6"/>
                    </a:cubicBezTo>
                    <a:cubicBezTo>
                      <a:pt x="62" y="2"/>
                      <a:pt x="56" y="0"/>
                      <a:pt x="5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4" name="Google Shape;1604;p50"/>
              <p:cNvSpPr/>
              <p:nvPr/>
            </p:nvSpPr>
            <p:spPr>
              <a:xfrm>
                <a:off x="4313641" y="2089262"/>
                <a:ext cx="51288" cy="99859"/>
              </a:xfrm>
              <a:custGeom>
                <a:rect b="b" l="l" r="r" t="t"/>
                <a:pathLst>
                  <a:path extrusionOk="0" h="2905" w="1492">
                    <a:moveTo>
                      <a:pt x="110" y="0"/>
                    </a:moveTo>
                    <a:cubicBezTo>
                      <a:pt x="52" y="0"/>
                      <a:pt x="1" y="72"/>
                      <a:pt x="55" y="118"/>
                    </a:cubicBezTo>
                    <a:cubicBezTo>
                      <a:pt x="505" y="496"/>
                      <a:pt x="543" y="1122"/>
                      <a:pt x="647" y="1658"/>
                    </a:cubicBezTo>
                    <a:cubicBezTo>
                      <a:pt x="739" y="2137"/>
                      <a:pt x="919" y="2679"/>
                      <a:pt x="1393" y="2900"/>
                    </a:cubicBezTo>
                    <a:cubicBezTo>
                      <a:pt x="1401" y="2903"/>
                      <a:pt x="1408" y="2905"/>
                      <a:pt x="1415" y="2905"/>
                    </a:cubicBezTo>
                    <a:cubicBezTo>
                      <a:pt x="1462" y="2905"/>
                      <a:pt x="1491" y="2843"/>
                      <a:pt x="1443" y="2815"/>
                    </a:cubicBezTo>
                    <a:cubicBezTo>
                      <a:pt x="963" y="2528"/>
                      <a:pt x="838" y="1939"/>
                      <a:pt x="754" y="1428"/>
                    </a:cubicBezTo>
                    <a:cubicBezTo>
                      <a:pt x="672" y="922"/>
                      <a:pt x="574" y="365"/>
                      <a:pt x="156" y="17"/>
                    </a:cubicBezTo>
                    <a:cubicBezTo>
                      <a:pt x="141" y="5"/>
                      <a:pt x="125" y="0"/>
                      <a:pt x="11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5" name="Google Shape;1605;p50"/>
              <p:cNvSpPr/>
              <p:nvPr/>
            </p:nvSpPr>
            <p:spPr>
              <a:xfrm>
                <a:off x="4295216" y="2060559"/>
                <a:ext cx="40528" cy="126534"/>
              </a:xfrm>
              <a:custGeom>
                <a:rect b="b" l="l" r="r" t="t"/>
                <a:pathLst>
                  <a:path extrusionOk="0" h="3681" w="1179">
                    <a:moveTo>
                      <a:pt x="119" y="1"/>
                    </a:moveTo>
                    <a:cubicBezTo>
                      <a:pt x="56" y="1"/>
                      <a:pt x="1" y="76"/>
                      <a:pt x="59" y="134"/>
                    </a:cubicBezTo>
                    <a:cubicBezTo>
                      <a:pt x="495" y="561"/>
                      <a:pt x="350" y="1238"/>
                      <a:pt x="356" y="1787"/>
                    </a:cubicBezTo>
                    <a:cubicBezTo>
                      <a:pt x="364" y="2484"/>
                      <a:pt x="683" y="3072"/>
                      <a:pt x="1041" y="3651"/>
                    </a:cubicBezTo>
                    <a:cubicBezTo>
                      <a:pt x="1054" y="3672"/>
                      <a:pt x="1073" y="3680"/>
                      <a:pt x="1092" y="3680"/>
                    </a:cubicBezTo>
                    <a:cubicBezTo>
                      <a:pt x="1136" y="3680"/>
                      <a:pt x="1179" y="3636"/>
                      <a:pt x="1151" y="3587"/>
                    </a:cubicBezTo>
                    <a:cubicBezTo>
                      <a:pt x="965" y="3264"/>
                      <a:pt x="774" y="2936"/>
                      <a:pt x="649" y="2583"/>
                    </a:cubicBezTo>
                    <a:cubicBezTo>
                      <a:pt x="535" y="2257"/>
                      <a:pt x="510" y="1932"/>
                      <a:pt x="523" y="1589"/>
                    </a:cubicBezTo>
                    <a:cubicBezTo>
                      <a:pt x="541" y="1063"/>
                      <a:pt x="625" y="401"/>
                      <a:pt x="172" y="21"/>
                    </a:cubicBezTo>
                    <a:cubicBezTo>
                      <a:pt x="155" y="7"/>
                      <a:pt x="137"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6" name="Google Shape;1606;p50"/>
              <p:cNvSpPr/>
              <p:nvPr/>
            </p:nvSpPr>
            <p:spPr>
              <a:xfrm>
                <a:off x="4264450" y="2016869"/>
                <a:ext cx="42831" cy="154103"/>
              </a:xfrm>
              <a:custGeom>
                <a:rect b="b" l="l" r="r" t="t"/>
                <a:pathLst>
                  <a:path extrusionOk="0" h="4483" w="1246">
                    <a:moveTo>
                      <a:pt x="126" y="0"/>
                    </a:moveTo>
                    <a:cubicBezTo>
                      <a:pt x="63" y="0"/>
                      <a:pt x="1" y="69"/>
                      <a:pt x="43" y="137"/>
                    </a:cubicBezTo>
                    <a:cubicBezTo>
                      <a:pt x="153" y="308"/>
                      <a:pt x="261" y="467"/>
                      <a:pt x="330" y="660"/>
                    </a:cubicBezTo>
                    <a:cubicBezTo>
                      <a:pt x="394" y="846"/>
                      <a:pt x="437" y="1040"/>
                      <a:pt x="466" y="1235"/>
                    </a:cubicBezTo>
                    <a:cubicBezTo>
                      <a:pt x="522" y="1632"/>
                      <a:pt x="505" y="2033"/>
                      <a:pt x="507" y="2434"/>
                    </a:cubicBezTo>
                    <a:cubicBezTo>
                      <a:pt x="512" y="3153"/>
                      <a:pt x="588" y="3960"/>
                      <a:pt x="1152" y="4472"/>
                    </a:cubicBezTo>
                    <a:cubicBezTo>
                      <a:pt x="1162" y="4480"/>
                      <a:pt x="1172" y="4483"/>
                      <a:pt x="1181" y="4483"/>
                    </a:cubicBezTo>
                    <a:cubicBezTo>
                      <a:pt x="1217" y="4483"/>
                      <a:pt x="1246" y="4439"/>
                      <a:pt x="1215" y="4405"/>
                    </a:cubicBezTo>
                    <a:cubicBezTo>
                      <a:pt x="670" y="3816"/>
                      <a:pt x="667" y="2954"/>
                      <a:pt x="679" y="2201"/>
                    </a:cubicBezTo>
                    <a:cubicBezTo>
                      <a:pt x="685" y="1818"/>
                      <a:pt x="687" y="1435"/>
                      <a:pt x="629" y="1055"/>
                    </a:cubicBezTo>
                    <a:cubicBezTo>
                      <a:pt x="576" y="698"/>
                      <a:pt x="447" y="285"/>
                      <a:pt x="187" y="26"/>
                    </a:cubicBezTo>
                    <a:cubicBezTo>
                      <a:pt x="169" y="8"/>
                      <a:pt x="147" y="0"/>
                      <a:pt x="12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7" name="Google Shape;1607;p50"/>
              <p:cNvSpPr/>
              <p:nvPr/>
            </p:nvSpPr>
            <p:spPr>
              <a:xfrm>
                <a:off x="4232413" y="1978197"/>
                <a:ext cx="40769" cy="173869"/>
              </a:xfrm>
              <a:custGeom>
                <a:rect b="b" l="l" r="r" t="t"/>
                <a:pathLst>
                  <a:path extrusionOk="0" h="5058" w="1186">
                    <a:moveTo>
                      <a:pt x="106" y="1"/>
                    </a:moveTo>
                    <a:cubicBezTo>
                      <a:pt x="55" y="1"/>
                      <a:pt x="1" y="60"/>
                      <a:pt x="39" y="110"/>
                    </a:cubicBezTo>
                    <a:cubicBezTo>
                      <a:pt x="890" y="1254"/>
                      <a:pt x="391" y="2734"/>
                      <a:pt x="646" y="4038"/>
                    </a:cubicBezTo>
                    <a:cubicBezTo>
                      <a:pt x="717" y="4394"/>
                      <a:pt x="847" y="4735"/>
                      <a:pt x="1061" y="5033"/>
                    </a:cubicBezTo>
                    <a:cubicBezTo>
                      <a:pt x="1073" y="5050"/>
                      <a:pt x="1090" y="5057"/>
                      <a:pt x="1107" y="5057"/>
                    </a:cubicBezTo>
                    <a:cubicBezTo>
                      <a:pt x="1147" y="5057"/>
                      <a:pt x="1186" y="5017"/>
                      <a:pt x="1157" y="4976"/>
                    </a:cubicBezTo>
                    <a:cubicBezTo>
                      <a:pt x="757" y="4400"/>
                      <a:pt x="705" y="3689"/>
                      <a:pt x="702" y="3009"/>
                    </a:cubicBezTo>
                    <a:cubicBezTo>
                      <a:pt x="698" y="2337"/>
                      <a:pt x="751" y="1651"/>
                      <a:pt x="605" y="991"/>
                    </a:cubicBezTo>
                    <a:cubicBezTo>
                      <a:pt x="528" y="641"/>
                      <a:pt x="386" y="296"/>
                      <a:pt x="153" y="22"/>
                    </a:cubicBezTo>
                    <a:cubicBezTo>
                      <a:pt x="140" y="7"/>
                      <a:pt x="123" y="1"/>
                      <a:pt x="10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8" name="Google Shape;1608;p50"/>
              <p:cNvSpPr/>
              <p:nvPr/>
            </p:nvSpPr>
            <p:spPr>
              <a:xfrm>
                <a:off x="4201028" y="1939422"/>
                <a:ext cx="40700" cy="194356"/>
              </a:xfrm>
              <a:custGeom>
                <a:rect b="b" l="l" r="r" t="t"/>
                <a:pathLst>
                  <a:path extrusionOk="0" h="5654" w="1184">
                    <a:moveTo>
                      <a:pt x="113" y="0"/>
                    </a:moveTo>
                    <a:cubicBezTo>
                      <a:pt x="58" y="0"/>
                      <a:pt x="1" y="67"/>
                      <a:pt x="39" y="122"/>
                    </a:cubicBezTo>
                    <a:cubicBezTo>
                      <a:pt x="567" y="889"/>
                      <a:pt x="491" y="1818"/>
                      <a:pt x="482" y="2704"/>
                    </a:cubicBezTo>
                    <a:cubicBezTo>
                      <a:pt x="473" y="3700"/>
                      <a:pt x="628" y="4701"/>
                      <a:pt x="1031" y="5618"/>
                    </a:cubicBezTo>
                    <a:cubicBezTo>
                      <a:pt x="1042" y="5643"/>
                      <a:pt x="1064" y="5654"/>
                      <a:pt x="1087" y="5654"/>
                    </a:cubicBezTo>
                    <a:cubicBezTo>
                      <a:pt x="1133" y="5654"/>
                      <a:pt x="1183" y="5612"/>
                      <a:pt x="1165" y="5560"/>
                    </a:cubicBezTo>
                    <a:cubicBezTo>
                      <a:pt x="984" y="5067"/>
                      <a:pt x="833" y="4565"/>
                      <a:pt x="747" y="4047"/>
                    </a:cubicBezTo>
                    <a:cubicBezTo>
                      <a:pt x="663" y="3543"/>
                      <a:pt x="644" y="3038"/>
                      <a:pt x="650" y="2527"/>
                    </a:cubicBezTo>
                    <a:cubicBezTo>
                      <a:pt x="662" y="1685"/>
                      <a:pt x="711" y="726"/>
                      <a:pt x="163" y="26"/>
                    </a:cubicBezTo>
                    <a:cubicBezTo>
                      <a:pt x="149" y="8"/>
                      <a:pt x="131" y="0"/>
                      <a:pt x="11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9" name="Google Shape;1609;p50"/>
              <p:cNvSpPr/>
              <p:nvPr/>
            </p:nvSpPr>
            <p:spPr>
              <a:xfrm>
                <a:off x="4170882" y="1903603"/>
                <a:ext cx="40666" cy="205253"/>
              </a:xfrm>
              <a:custGeom>
                <a:rect b="b" l="l" r="r" t="t"/>
                <a:pathLst>
                  <a:path extrusionOk="0" h="5971" w="1183">
                    <a:moveTo>
                      <a:pt x="112" y="1"/>
                    </a:moveTo>
                    <a:cubicBezTo>
                      <a:pt x="57" y="1"/>
                      <a:pt x="0" y="60"/>
                      <a:pt x="36" y="123"/>
                    </a:cubicBezTo>
                    <a:cubicBezTo>
                      <a:pt x="456" y="874"/>
                      <a:pt x="428" y="1748"/>
                      <a:pt x="369" y="2579"/>
                    </a:cubicBezTo>
                    <a:cubicBezTo>
                      <a:pt x="312" y="3403"/>
                      <a:pt x="204" y="4253"/>
                      <a:pt x="410" y="5066"/>
                    </a:cubicBezTo>
                    <a:cubicBezTo>
                      <a:pt x="483" y="5351"/>
                      <a:pt x="649" y="5971"/>
                      <a:pt x="1024" y="5971"/>
                    </a:cubicBezTo>
                    <a:cubicBezTo>
                      <a:pt x="1050" y="5971"/>
                      <a:pt x="1077" y="5968"/>
                      <a:pt x="1106" y="5961"/>
                    </a:cubicBezTo>
                    <a:cubicBezTo>
                      <a:pt x="1182" y="5946"/>
                      <a:pt x="1157" y="5836"/>
                      <a:pt x="1089" y="5836"/>
                    </a:cubicBezTo>
                    <a:cubicBezTo>
                      <a:pt x="1084" y="5836"/>
                      <a:pt x="1079" y="5836"/>
                      <a:pt x="1074" y="5838"/>
                    </a:cubicBezTo>
                    <a:cubicBezTo>
                      <a:pt x="1058" y="5841"/>
                      <a:pt x="1043" y="5843"/>
                      <a:pt x="1028" y="5843"/>
                    </a:cubicBezTo>
                    <a:cubicBezTo>
                      <a:pt x="818" y="5843"/>
                      <a:pt x="703" y="5514"/>
                      <a:pt x="642" y="5356"/>
                    </a:cubicBezTo>
                    <a:cubicBezTo>
                      <a:pt x="578" y="5180"/>
                      <a:pt x="529" y="4999"/>
                      <a:pt x="497" y="4814"/>
                    </a:cubicBezTo>
                    <a:cubicBezTo>
                      <a:pt x="428" y="4424"/>
                      <a:pt x="427" y="4024"/>
                      <a:pt x="445" y="3630"/>
                    </a:cubicBezTo>
                    <a:cubicBezTo>
                      <a:pt x="482" y="2837"/>
                      <a:pt x="613" y="2038"/>
                      <a:pt x="529" y="1243"/>
                    </a:cubicBezTo>
                    <a:cubicBezTo>
                      <a:pt x="485" y="824"/>
                      <a:pt x="379" y="415"/>
                      <a:pt x="177" y="41"/>
                    </a:cubicBezTo>
                    <a:cubicBezTo>
                      <a:pt x="161" y="12"/>
                      <a:pt x="137"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0" name="Google Shape;1610;p50"/>
              <p:cNvSpPr/>
              <p:nvPr/>
            </p:nvSpPr>
            <p:spPr>
              <a:xfrm>
                <a:off x="4110210" y="1854275"/>
                <a:ext cx="63869" cy="236500"/>
              </a:xfrm>
              <a:custGeom>
                <a:rect b="b" l="l" r="r" t="t"/>
                <a:pathLst>
                  <a:path extrusionOk="0" h="6880" w="1858">
                    <a:moveTo>
                      <a:pt x="74" y="0"/>
                    </a:moveTo>
                    <a:cubicBezTo>
                      <a:pt x="36" y="0"/>
                      <a:pt x="0" y="49"/>
                      <a:pt x="20" y="89"/>
                    </a:cubicBezTo>
                    <a:cubicBezTo>
                      <a:pt x="226" y="504"/>
                      <a:pt x="477" y="887"/>
                      <a:pt x="654" y="1316"/>
                    </a:cubicBezTo>
                    <a:cubicBezTo>
                      <a:pt x="828" y="1737"/>
                      <a:pt x="952" y="2184"/>
                      <a:pt x="994" y="2637"/>
                    </a:cubicBezTo>
                    <a:cubicBezTo>
                      <a:pt x="1039" y="3122"/>
                      <a:pt x="964" y="3602"/>
                      <a:pt x="964" y="4086"/>
                    </a:cubicBezTo>
                    <a:cubicBezTo>
                      <a:pt x="964" y="4535"/>
                      <a:pt x="1023" y="4986"/>
                      <a:pt x="1130" y="5421"/>
                    </a:cubicBezTo>
                    <a:cubicBezTo>
                      <a:pt x="1254" y="5917"/>
                      <a:pt x="1443" y="6403"/>
                      <a:pt x="1704" y="6844"/>
                    </a:cubicBezTo>
                    <a:cubicBezTo>
                      <a:pt x="1719" y="6869"/>
                      <a:pt x="1741" y="6879"/>
                      <a:pt x="1763" y="6879"/>
                    </a:cubicBezTo>
                    <a:cubicBezTo>
                      <a:pt x="1811" y="6879"/>
                      <a:pt x="1858" y="6830"/>
                      <a:pt x="1827" y="6775"/>
                    </a:cubicBezTo>
                    <a:cubicBezTo>
                      <a:pt x="1385" y="5942"/>
                      <a:pt x="1130" y="5036"/>
                      <a:pt x="1127" y="4089"/>
                    </a:cubicBezTo>
                    <a:cubicBezTo>
                      <a:pt x="1127" y="3589"/>
                      <a:pt x="1203" y="3093"/>
                      <a:pt x="1153" y="2593"/>
                    </a:cubicBezTo>
                    <a:cubicBezTo>
                      <a:pt x="1107" y="2155"/>
                      <a:pt x="994" y="1728"/>
                      <a:pt x="833" y="1317"/>
                    </a:cubicBezTo>
                    <a:cubicBezTo>
                      <a:pt x="653" y="864"/>
                      <a:pt x="430" y="395"/>
                      <a:pt x="113" y="19"/>
                    </a:cubicBezTo>
                    <a:cubicBezTo>
                      <a:pt x="101" y="6"/>
                      <a:pt x="88" y="0"/>
                      <a:pt x="7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1" name="Google Shape;1611;p50"/>
              <p:cNvSpPr/>
              <p:nvPr/>
            </p:nvSpPr>
            <p:spPr>
              <a:xfrm>
                <a:off x="4066175" y="1824334"/>
                <a:ext cx="91884" cy="253791"/>
              </a:xfrm>
              <a:custGeom>
                <a:rect b="b" l="l" r="r" t="t"/>
                <a:pathLst>
                  <a:path extrusionOk="0" h="7383" w="2673">
                    <a:moveTo>
                      <a:pt x="101" y="1"/>
                    </a:moveTo>
                    <a:cubicBezTo>
                      <a:pt x="47" y="1"/>
                      <a:pt x="1" y="77"/>
                      <a:pt x="50" y="122"/>
                    </a:cubicBezTo>
                    <a:cubicBezTo>
                      <a:pt x="877" y="831"/>
                      <a:pt x="1020" y="1912"/>
                      <a:pt x="1028" y="2940"/>
                    </a:cubicBezTo>
                    <a:cubicBezTo>
                      <a:pt x="1032" y="3545"/>
                      <a:pt x="1014" y="4153"/>
                      <a:pt x="1113" y="4751"/>
                    </a:cubicBezTo>
                    <a:cubicBezTo>
                      <a:pt x="1195" y="5244"/>
                      <a:pt x="1362" y="5720"/>
                      <a:pt x="1597" y="6159"/>
                    </a:cubicBezTo>
                    <a:cubicBezTo>
                      <a:pt x="1728" y="6405"/>
                      <a:pt x="1883" y="6633"/>
                      <a:pt x="2059" y="6849"/>
                    </a:cubicBezTo>
                    <a:cubicBezTo>
                      <a:pt x="2150" y="6963"/>
                      <a:pt x="2249" y="7070"/>
                      <a:pt x="2355" y="7172"/>
                    </a:cubicBezTo>
                    <a:cubicBezTo>
                      <a:pt x="2445" y="7259"/>
                      <a:pt x="2527" y="7347"/>
                      <a:pt x="2651" y="7381"/>
                    </a:cubicBezTo>
                    <a:cubicBezTo>
                      <a:pt x="2653" y="7382"/>
                      <a:pt x="2656" y="7382"/>
                      <a:pt x="2658" y="7382"/>
                    </a:cubicBezTo>
                    <a:cubicBezTo>
                      <a:pt x="2668" y="7382"/>
                      <a:pt x="2673" y="7376"/>
                      <a:pt x="2670" y="7367"/>
                    </a:cubicBezTo>
                    <a:cubicBezTo>
                      <a:pt x="2632" y="7271"/>
                      <a:pt x="2567" y="7205"/>
                      <a:pt x="2497" y="7129"/>
                    </a:cubicBezTo>
                    <a:cubicBezTo>
                      <a:pt x="2403" y="7027"/>
                      <a:pt x="2313" y="6920"/>
                      <a:pt x="2227" y="6809"/>
                    </a:cubicBezTo>
                    <a:cubicBezTo>
                      <a:pt x="2069" y="6608"/>
                      <a:pt x="1929" y="6391"/>
                      <a:pt x="1806" y="6167"/>
                    </a:cubicBezTo>
                    <a:cubicBezTo>
                      <a:pt x="1554" y="5712"/>
                      <a:pt x="1378" y="5216"/>
                      <a:pt x="1296" y="4702"/>
                    </a:cubicBezTo>
                    <a:cubicBezTo>
                      <a:pt x="1118" y="3572"/>
                      <a:pt x="1362" y="2399"/>
                      <a:pt x="1009" y="1288"/>
                    </a:cubicBezTo>
                    <a:cubicBezTo>
                      <a:pt x="849" y="782"/>
                      <a:pt x="585" y="312"/>
                      <a:pt x="135" y="12"/>
                    </a:cubicBezTo>
                    <a:cubicBezTo>
                      <a:pt x="124" y="4"/>
                      <a:pt x="113" y="1"/>
                      <a:pt x="10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2" name="Google Shape;1612;p50"/>
              <p:cNvSpPr/>
              <p:nvPr/>
            </p:nvSpPr>
            <p:spPr>
              <a:xfrm>
                <a:off x="4044072" y="1804534"/>
                <a:ext cx="79784" cy="260253"/>
              </a:xfrm>
              <a:custGeom>
                <a:rect b="b" l="l" r="r" t="t"/>
                <a:pathLst>
                  <a:path extrusionOk="0" h="7571" w="2321">
                    <a:moveTo>
                      <a:pt x="120" y="1"/>
                    </a:moveTo>
                    <a:cubicBezTo>
                      <a:pt x="61" y="1"/>
                      <a:pt x="0" y="64"/>
                      <a:pt x="37" y="133"/>
                    </a:cubicBezTo>
                    <a:cubicBezTo>
                      <a:pt x="1091" y="2107"/>
                      <a:pt x="19" y="4526"/>
                      <a:pt x="1118" y="6486"/>
                    </a:cubicBezTo>
                    <a:cubicBezTo>
                      <a:pt x="1369" y="6933"/>
                      <a:pt x="1721" y="7316"/>
                      <a:pt x="2172" y="7560"/>
                    </a:cubicBezTo>
                    <a:cubicBezTo>
                      <a:pt x="2185" y="7567"/>
                      <a:pt x="2197" y="7570"/>
                      <a:pt x="2209" y="7570"/>
                    </a:cubicBezTo>
                    <a:cubicBezTo>
                      <a:pt x="2275" y="7570"/>
                      <a:pt x="2320" y="7471"/>
                      <a:pt x="2249" y="7432"/>
                    </a:cubicBezTo>
                    <a:cubicBezTo>
                      <a:pt x="1401" y="6971"/>
                      <a:pt x="967" y="6035"/>
                      <a:pt x="813" y="5118"/>
                    </a:cubicBezTo>
                    <a:cubicBezTo>
                      <a:pt x="623" y="3985"/>
                      <a:pt x="804" y="2835"/>
                      <a:pt x="671" y="1700"/>
                    </a:cubicBezTo>
                    <a:cubicBezTo>
                      <a:pt x="606" y="1123"/>
                      <a:pt x="465" y="557"/>
                      <a:pt x="189" y="45"/>
                    </a:cubicBezTo>
                    <a:cubicBezTo>
                      <a:pt x="173" y="14"/>
                      <a:pt x="147" y="1"/>
                      <a:pt x="12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3" name="Google Shape;1613;p50"/>
              <p:cNvSpPr/>
              <p:nvPr/>
            </p:nvSpPr>
            <p:spPr>
              <a:xfrm>
                <a:off x="4005503" y="1779819"/>
                <a:ext cx="89478" cy="264653"/>
              </a:xfrm>
              <a:custGeom>
                <a:rect b="b" l="l" r="r" t="t"/>
                <a:pathLst>
                  <a:path extrusionOk="0" h="7699" w="2603">
                    <a:moveTo>
                      <a:pt x="118" y="0"/>
                    </a:moveTo>
                    <a:cubicBezTo>
                      <a:pt x="58" y="0"/>
                      <a:pt x="0" y="59"/>
                      <a:pt x="44" y="124"/>
                    </a:cubicBezTo>
                    <a:cubicBezTo>
                      <a:pt x="1301" y="2019"/>
                      <a:pt x="543" y="4457"/>
                      <a:pt x="1488" y="6464"/>
                    </a:cubicBezTo>
                    <a:cubicBezTo>
                      <a:pt x="1720" y="6957"/>
                      <a:pt x="2053" y="7390"/>
                      <a:pt x="2510" y="7692"/>
                    </a:cubicBezTo>
                    <a:cubicBezTo>
                      <a:pt x="2517" y="7697"/>
                      <a:pt x="2525" y="7699"/>
                      <a:pt x="2532" y="7699"/>
                    </a:cubicBezTo>
                    <a:cubicBezTo>
                      <a:pt x="2569" y="7699"/>
                      <a:pt x="2602" y="7645"/>
                      <a:pt x="2567" y="7617"/>
                    </a:cubicBezTo>
                    <a:cubicBezTo>
                      <a:pt x="782" y="6237"/>
                      <a:pt x="1244" y="3705"/>
                      <a:pt x="871" y="1755"/>
                    </a:cubicBezTo>
                    <a:cubicBezTo>
                      <a:pt x="755" y="1150"/>
                      <a:pt x="555" y="542"/>
                      <a:pt x="190" y="38"/>
                    </a:cubicBezTo>
                    <a:cubicBezTo>
                      <a:pt x="171" y="11"/>
                      <a:pt x="145" y="0"/>
                      <a:pt x="11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4" name="Google Shape;1614;p50"/>
              <p:cNvSpPr/>
              <p:nvPr/>
            </p:nvSpPr>
            <p:spPr>
              <a:xfrm>
                <a:off x="3965869" y="1758472"/>
                <a:ext cx="99344" cy="260528"/>
              </a:xfrm>
              <a:custGeom>
                <a:rect b="b" l="l" r="r" t="t"/>
                <a:pathLst>
                  <a:path extrusionOk="0" h="7579" w="2890">
                    <a:moveTo>
                      <a:pt x="140" y="0"/>
                    </a:moveTo>
                    <a:cubicBezTo>
                      <a:pt x="68" y="0"/>
                      <a:pt x="0" y="72"/>
                      <a:pt x="53" y="143"/>
                    </a:cubicBezTo>
                    <a:cubicBezTo>
                      <a:pt x="686" y="1005"/>
                      <a:pt x="707" y="2079"/>
                      <a:pt x="750" y="3104"/>
                    </a:cubicBezTo>
                    <a:cubicBezTo>
                      <a:pt x="771" y="3613"/>
                      <a:pt x="800" y="4124"/>
                      <a:pt x="901" y="4626"/>
                    </a:cubicBezTo>
                    <a:cubicBezTo>
                      <a:pt x="1006" y="5148"/>
                      <a:pt x="1207" y="5636"/>
                      <a:pt x="1497" y="6083"/>
                    </a:cubicBezTo>
                    <a:cubicBezTo>
                      <a:pt x="1845" y="6620"/>
                      <a:pt x="2283" y="7091"/>
                      <a:pt x="2721" y="7555"/>
                    </a:cubicBezTo>
                    <a:cubicBezTo>
                      <a:pt x="2737" y="7571"/>
                      <a:pt x="2755" y="7578"/>
                      <a:pt x="2772" y="7578"/>
                    </a:cubicBezTo>
                    <a:cubicBezTo>
                      <a:pt x="2833" y="7578"/>
                      <a:pt x="2889" y="7497"/>
                      <a:pt x="2835" y="7440"/>
                    </a:cubicBezTo>
                    <a:cubicBezTo>
                      <a:pt x="2066" y="6620"/>
                      <a:pt x="1313" y="5772"/>
                      <a:pt x="1073" y="4641"/>
                    </a:cubicBezTo>
                    <a:cubicBezTo>
                      <a:pt x="857" y="3630"/>
                      <a:pt x="960" y="2585"/>
                      <a:pt x="799" y="1569"/>
                    </a:cubicBezTo>
                    <a:cubicBezTo>
                      <a:pt x="712" y="1028"/>
                      <a:pt x="544" y="492"/>
                      <a:pt x="222" y="44"/>
                    </a:cubicBezTo>
                    <a:cubicBezTo>
                      <a:pt x="200" y="13"/>
                      <a:pt x="170" y="0"/>
                      <a:pt x="1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5" name="Google Shape;1615;p50"/>
              <p:cNvSpPr/>
              <p:nvPr/>
            </p:nvSpPr>
            <p:spPr>
              <a:xfrm>
                <a:off x="3923519" y="1728222"/>
                <a:ext cx="115122" cy="269294"/>
              </a:xfrm>
              <a:custGeom>
                <a:rect b="b" l="l" r="r" t="t"/>
                <a:pathLst>
                  <a:path extrusionOk="0" h="7834" w="3349">
                    <a:moveTo>
                      <a:pt x="119" y="1"/>
                    </a:moveTo>
                    <a:cubicBezTo>
                      <a:pt x="58" y="1"/>
                      <a:pt x="0" y="61"/>
                      <a:pt x="42" y="128"/>
                    </a:cubicBezTo>
                    <a:cubicBezTo>
                      <a:pt x="354" y="645"/>
                      <a:pt x="568" y="1195"/>
                      <a:pt x="693" y="1786"/>
                    </a:cubicBezTo>
                    <a:cubicBezTo>
                      <a:pt x="823" y="2391"/>
                      <a:pt x="879" y="3009"/>
                      <a:pt x="948" y="3625"/>
                    </a:cubicBezTo>
                    <a:cubicBezTo>
                      <a:pt x="1071" y="4753"/>
                      <a:pt x="1254" y="5923"/>
                      <a:pt x="1959" y="6850"/>
                    </a:cubicBezTo>
                    <a:cubicBezTo>
                      <a:pt x="2290" y="7285"/>
                      <a:pt x="2717" y="7636"/>
                      <a:pt x="3231" y="7828"/>
                    </a:cubicBezTo>
                    <a:cubicBezTo>
                      <a:pt x="3241" y="7832"/>
                      <a:pt x="3250" y="7833"/>
                      <a:pt x="3258" y="7833"/>
                    </a:cubicBezTo>
                    <a:cubicBezTo>
                      <a:pt x="3326" y="7833"/>
                      <a:pt x="3348" y="7716"/>
                      <a:pt x="3269" y="7687"/>
                    </a:cubicBezTo>
                    <a:cubicBezTo>
                      <a:pt x="2285" y="7314"/>
                      <a:pt x="1689" y="6341"/>
                      <a:pt x="1413" y="5370"/>
                    </a:cubicBezTo>
                    <a:cubicBezTo>
                      <a:pt x="1080" y="4211"/>
                      <a:pt x="1108" y="2989"/>
                      <a:pt x="867" y="1812"/>
                    </a:cubicBezTo>
                    <a:cubicBezTo>
                      <a:pt x="742" y="1197"/>
                      <a:pt x="553" y="565"/>
                      <a:pt x="193" y="41"/>
                    </a:cubicBezTo>
                    <a:cubicBezTo>
                      <a:pt x="173" y="13"/>
                      <a:pt x="146"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6" name="Google Shape;1616;p50"/>
              <p:cNvSpPr/>
              <p:nvPr/>
            </p:nvSpPr>
            <p:spPr>
              <a:xfrm>
                <a:off x="3895847" y="1701856"/>
                <a:ext cx="87003" cy="256850"/>
              </a:xfrm>
              <a:custGeom>
                <a:rect b="b" l="l" r="r" t="t"/>
                <a:pathLst>
                  <a:path extrusionOk="0" h="7472" w="2531">
                    <a:moveTo>
                      <a:pt x="130" y="0"/>
                    </a:moveTo>
                    <a:cubicBezTo>
                      <a:pt x="64" y="0"/>
                      <a:pt x="1" y="64"/>
                      <a:pt x="40" y="152"/>
                    </a:cubicBezTo>
                    <a:cubicBezTo>
                      <a:pt x="921" y="2136"/>
                      <a:pt x="253" y="4493"/>
                      <a:pt x="1397" y="6403"/>
                    </a:cubicBezTo>
                    <a:cubicBezTo>
                      <a:pt x="1663" y="6845"/>
                      <a:pt x="2016" y="7216"/>
                      <a:pt x="2466" y="7468"/>
                    </a:cubicBezTo>
                    <a:cubicBezTo>
                      <a:pt x="2472" y="7471"/>
                      <a:pt x="2478" y="7472"/>
                      <a:pt x="2483" y="7472"/>
                    </a:cubicBezTo>
                    <a:cubicBezTo>
                      <a:pt x="2512" y="7472"/>
                      <a:pt x="2530" y="7430"/>
                      <a:pt x="2502" y="7410"/>
                    </a:cubicBezTo>
                    <a:cubicBezTo>
                      <a:pt x="715" y="6200"/>
                      <a:pt x="891" y="3771"/>
                      <a:pt x="670" y="1892"/>
                    </a:cubicBezTo>
                    <a:cubicBezTo>
                      <a:pt x="595" y="1271"/>
                      <a:pt x="473" y="652"/>
                      <a:pt x="229" y="72"/>
                    </a:cubicBezTo>
                    <a:cubicBezTo>
                      <a:pt x="207" y="22"/>
                      <a:pt x="168" y="0"/>
                      <a:pt x="1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7" name="Google Shape;1617;p50"/>
              <p:cNvSpPr/>
              <p:nvPr/>
            </p:nvSpPr>
            <p:spPr>
              <a:xfrm>
                <a:off x="3868932" y="1693847"/>
                <a:ext cx="65588" cy="227253"/>
              </a:xfrm>
              <a:custGeom>
                <a:rect b="b" l="l" r="r" t="t"/>
                <a:pathLst>
                  <a:path extrusionOk="0" h="6611" w="1908">
                    <a:moveTo>
                      <a:pt x="133" y="1"/>
                    </a:moveTo>
                    <a:cubicBezTo>
                      <a:pt x="67" y="1"/>
                      <a:pt x="1" y="72"/>
                      <a:pt x="39" y="151"/>
                    </a:cubicBezTo>
                    <a:cubicBezTo>
                      <a:pt x="249" y="583"/>
                      <a:pt x="397" y="1024"/>
                      <a:pt x="484" y="1497"/>
                    </a:cubicBezTo>
                    <a:cubicBezTo>
                      <a:pt x="569" y="1963"/>
                      <a:pt x="603" y="2436"/>
                      <a:pt x="633" y="2909"/>
                    </a:cubicBezTo>
                    <a:cubicBezTo>
                      <a:pt x="691" y="3762"/>
                      <a:pt x="746" y="4631"/>
                      <a:pt x="1050" y="5440"/>
                    </a:cubicBezTo>
                    <a:cubicBezTo>
                      <a:pt x="1212" y="5868"/>
                      <a:pt x="1450" y="6268"/>
                      <a:pt x="1777" y="6593"/>
                    </a:cubicBezTo>
                    <a:cubicBezTo>
                      <a:pt x="1791" y="6605"/>
                      <a:pt x="1805" y="6610"/>
                      <a:pt x="1819" y="6610"/>
                    </a:cubicBezTo>
                    <a:cubicBezTo>
                      <a:pt x="1866" y="6610"/>
                      <a:pt x="1907" y="6550"/>
                      <a:pt x="1866" y="6506"/>
                    </a:cubicBezTo>
                    <a:cubicBezTo>
                      <a:pt x="636" y="5158"/>
                      <a:pt x="951" y="3175"/>
                      <a:pt x="684" y="1513"/>
                    </a:cubicBezTo>
                    <a:cubicBezTo>
                      <a:pt x="603" y="1010"/>
                      <a:pt x="472" y="493"/>
                      <a:pt x="212" y="51"/>
                    </a:cubicBezTo>
                    <a:cubicBezTo>
                      <a:pt x="192" y="15"/>
                      <a:pt x="163" y="1"/>
                      <a:pt x="1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8" name="Google Shape;1618;p50"/>
              <p:cNvSpPr/>
              <p:nvPr/>
            </p:nvSpPr>
            <p:spPr>
              <a:xfrm>
                <a:off x="3833525" y="1665281"/>
                <a:ext cx="64831" cy="222888"/>
              </a:xfrm>
              <a:custGeom>
                <a:rect b="b" l="l" r="r" t="t"/>
                <a:pathLst>
                  <a:path extrusionOk="0" h="6484" w="1886">
                    <a:moveTo>
                      <a:pt x="139" y="0"/>
                    </a:moveTo>
                    <a:cubicBezTo>
                      <a:pt x="69" y="0"/>
                      <a:pt x="0" y="74"/>
                      <a:pt x="43" y="156"/>
                    </a:cubicBezTo>
                    <a:cubicBezTo>
                      <a:pt x="492" y="988"/>
                      <a:pt x="596" y="1908"/>
                      <a:pt x="660" y="2836"/>
                    </a:cubicBezTo>
                    <a:cubicBezTo>
                      <a:pt x="715" y="3678"/>
                      <a:pt x="759" y="4538"/>
                      <a:pt x="1058" y="5334"/>
                    </a:cubicBezTo>
                    <a:cubicBezTo>
                      <a:pt x="1216" y="5754"/>
                      <a:pt x="1441" y="6141"/>
                      <a:pt x="1753" y="6463"/>
                    </a:cubicBezTo>
                    <a:cubicBezTo>
                      <a:pt x="1767" y="6478"/>
                      <a:pt x="1783" y="6484"/>
                      <a:pt x="1798" y="6484"/>
                    </a:cubicBezTo>
                    <a:cubicBezTo>
                      <a:pt x="1845" y="6484"/>
                      <a:pt x="1885" y="6423"/>
                      <a:pt x="1843" y="6378"/>
                    </a:cubicBezTo>
                    <a:cubicBezTo>
                      <a:pt x="631" y="5072"/>
                      <a:pt x="983" y="3089"/>
                      <a:pt x="709" y="1473"/>
                    </a:cubicBezTo>
                    <a:cubicBezTo>
                      <a:pt x="625" y="979"/>
                      <a:pt x="484" y="482"/>
                      <a:pt x="222" y="50"/>
                    </a:cubicBezTo>
                    <a:cubicBezTo>
                      <a:pt x="201" y="15"/>
                      <a:pt x="170" y="0"/>
                      <a:pt x="1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9" name="Google Shape;1619;p50"/>
              <p:cNvSpPr/>
              <p:nvPr/>
            </p:nvSpPr>
            <p:spPr>
              <a:xfrm>
                <a:off x="3796572" y="1641047"/>
                <a:ext cx="71191" cy="213778"/>
              </a:xfrm>
              <a:custGeom>
                <a:rect b="b" l="l" r="r" t="t"/>
                <a:pathLst>
                  <a:path extrusionOk="0" h="6219" w="2071">
                    <a:moveTo>
                      <a:pt x="156" y="1"/>
                    </a:moveTo>
                    <a:cubicBezTo>
                      <a:pt x="77" y="1"/>
                      <a:pt x="1" y="79"/>
                      <a:pt x="58" y="159"/>
                    </a:cubicBezTo>
                    <a:cubicBezTo>
                      <a:pt x="1082" y="1590"/>
                      <a:pt x="638" y="3498"/>
                      <a:pt x="1225" y="5080"/>
                    </a:cubicBezTo>
                    <a:cubicBezTo>
                      <a:pt x="1379" y="5498"/>
                      <a:pt x="1607" y="5884"/>
                      <a:pt x="1922" y="6198"/>
                    </a:cubicBezTo>
                    <a:cubicBezTo>
                      <a:pt x="1937" y="6212"/>
                      <a:pt x="1954" y="6219"/>
                      <a:pt x="1970" y="6219"/>
                    </a:cubicBezTo>
                    <a:cubicBezTo>
                      <a:pt x="2024" y="6219"/>
                      <a:pt x="2071" y="6148"/>
                      <a:pt x="2021" y="6099"/>
                    </a:cubicBezTo>
                    <a:cubicBezTo>
                      <a:pt x="789" y="4851"/>
                      <a:pt x="1173" y="2902"/>
                      <a:pt x="813" y="1339"/>
                    </a:cubicBezTo>
                    <a:cubicBezTo>
                      <a:pt x="707" y="880"/>
                      <a:pt x="525" y="433"/>
                      <a:pt x="249" y="49"/>
                    </a:cubicBezTo>
                    <a:cubicBezTo>
                      <a:pt x="224" y="15"/>
                      <a:pt x="190" y="1"/>
                      <a:pt x="1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0" name="Google Shape;1620;p50"/>
              <p:cNvSpPr/>
              <p:nvPr/>
            </p:nvSpPr>
            <p:spPr>
              <a:xfrm>
                <a:off x="3778388" y="1621212"/>
                <a:ext cx="56650" cy="194356"/>
              </a:xfrm>
              <a:custGeom>
                <a:rect b="b" l="l" r="r" t="t"/>
                <a:pathLst>
                  <a:path extrusionOk="0" h="5654" w="1648">
                    <a:moveTo>
                      <a:pt x="141" y="1"/>
                    </a:moveTo>
                    <a:cubicBezTo>
                      <a:pt x="73" y="1"/>
                      <a:pt x="0" y="61"/>
                      <a:pt x="31" y="135"/>
                    </a:cubicBezTo>
                    <a:cubicBezTo>
                      <a:pt x="189" y="530"/>
                      <a:pt x="296" y="936"/>
                      <a:pt x="349" y="1357"/>
                    </a:cubicBezTo>
                    <a:cubicBezTo>
                      <a:pt x="403" y="1775"/>
                      <a:pt x="407" y="2199"/>
                      <a:pt x="427" y="2620"/>
                    </a:cubicBezTo>
                    <a:cubicBezTo>
                      <a:pt x="458" y="3329"/>
                      <a:pt x="528" y="4049"/>
                      <a:pt x="816" y="4708"/>
                    </a:cubicBezTo>
                    <a:cubicBezTo>
                      <a:pt x="972" y="5063"/>
                      <a:pt x="1197" y="5384"/>
                      <a:pt x="1496" y="5634"/>
                    </a:cubicBezTo>
                    <a:cubicBezTo>
                      <a:pt x="1512" y="5648"/>
                      <a:pt x="1528" y="5653"/>
                      <a:pt x="1544" y="5653"/>
                    </a:cubicBezTo>
                    <a:cubicBezTo>
                      <a:pt x="1600" y="5653"/>
                      <a:pt x="1647" y="5585"/>
                      <a:pt x="1594" y="5539"/>
                    </a:cubicBezTo>
                    <a:cubicBezTo>
                      <a:pt x="412" y="4523"/>
                      <a:pt x="673" y="2743"/>
                      <a:pt x="542" y="1360"/>
                    </a:cubicBezTo>
                    <a:cubicBezTo>
                      <a:pt x="497" y="911"/>
                      <a:pt x="418" y="463"/>
                      <a:pt x="224" y="52"/>
                    </a:cubicBezTo>
                    <a:cubicBezTo>
                      <a:pt x="207" y="16"/>
                      <a:pt x="175" y="1"/>
                      <a:pt x="14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1" name="Google Shape;1621;p50"/>
              <p:cNvSpPr/>
              <p:nvPr/>
            </p:nvSpPr>
            <p:spPr>
              <a:xfrm>
                <a:off x="3736553" y="1567965"/>
                <a:ext cx="65519" cy="216597"/>
              </a:xfrm>
              <a:custGeom>
                <a:rect b="b" l="l" r="r" t="t"/>
                <a:pathLst>
                  <a:path extrusionOk="0" h="6301" w="1906">
                    <a:moveTo>
                      <a:pt x="127" y="0"/>
                    </a:moveTo>
                    <a:cubicBezTo>
                      <a:pt x="64" y="0"/>
                      <a:pt x="0" y="72"/>
                      <a:pt x="35" y="149"/>
                    </a:cubicBezTo>
                    <a:cubicBezTo>
                      <a:pt x="386" y="952"/>
                      <a:pt x="555" y="1788"/>
                      <a:pt x="674" y="2651"/>
                    </a:cubicBezTo>
                    <a:cubicBezTo>
                      <a:pt x="785" y="3488"/>
                      <a:pt x="871" y="4343"/>
                      <a:pt x="1165" y="5139"/>
                    </a:cubicBezTo>
                    <a:cubicBezTo>
                      <a:pt x="1241" y="5348"/>
                      <a:pt x="1331" y="5554"/>
                      <a:pt x="1438" y="5746"/>
                    </a:cubicBezTo>
                    <a:cubicBezTo>
                      <a:pt x="1546" y="5938"/>
                      <a:pt x="1678" y="6152"/>
                      <a:pt x="1850" y="6294"/>
                    </a:cubicBezTo>
                    <a:cubicBezTo>
                      <a:pt x="1856" y="6298"/>
                      <a:pt x="1863" y="6300"/>
                      <a:pt x="1870" y="6300"/>
                    </a:cubicBezTo>
                    <a:cubicBezTo>
                      <a:pt x="1889" y="6300"/>
                      <a:pt x="1906" y="6282"/>
                      <a:pt x="1894" y="6263"/>
                    </a:cubicBezTo>
                    <a:cubicBezTo>
                      <a:pt x="1798" y="6082"/>
                      <a:pt x="1672" y="5917"/>
                      <a:pt x="1577" y="5734"/>
                    </a:cubicBezTo>
                    <a:cubicBezTo>
                      <a:pt x="1479" y="5548"/>
                      <a:pt x="1392" y="5357"/>
                      <a:pt x="1319" y="5159"/>
                    </a:cubicBezTo>
                    <a:cubicBezTo>
                      <a:pt x="1179" y="4764"/>
                      <a:pt x="1087" y="4350"/>
                      <a:pt x="1019" y="3937"/>
                    </a:cubicBezTo>
                    <a:cubicBezTo>
                      <a:pt x="878" y="3093"/>
                      <a:pt x="828" y="2238"/>
                      <a:pt x="659" y="1399"/>
                    </a:cubicBezTo>
                    <a:cubicBezTo>
                      <a:pt x="564" y="935"/>
                      <a:pt x="434" y="467"/>
                      <a:pt x="204" y="50"/>
                    </a:cubicBezTo>
                    <a:cubicBezTo>
                      <a:pt x="185" y="15"/>
                      <a:pt x="156" y="0"/>
                      <a:pt x="12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2" name="Google Shape;1622;p50"/>
              <p:cNvSpPr/>
              <p:nvPr/>
            </p:nvSpPr>
            <p:spPr>
              <a:xfrm>
                <a:off x="3710463" y="1532594"/>
                <a:ext cx="60569" cy="211234"/>
              </a:xfrm>
              <a:custGeom>
                <a:rect b="b" l="l" r="r" t="t"/>
                <a:pathLst>
                  <a:path extrusionOk="0" h="6145" w="1762">
                    <a:moveTo>
                      <a:pt x="96" y="1"/>
                    </a:moveTo>
                    <a:cubicBezTo>
                      <a:pt x="47" y="1"/>
                      <a:pt x="0" y="33"/>
                      <a:pt x="2" y="97"/>
                    </a:cubicBezTo>
                    <a:cubicBezTo>
                      <a:pt x="11" y="323"/>
                      <a:pt x="75" y="550"/>
                      <a:pt x="118" y="768"/>
                    </a:cubicBezTo>
                    <a:lnTo>
                      <a:pt x="251" y="1438"/>
                    </a:lnTo>
                    <a:cubicBezTo>
                      <a:pt x="339" y="1892"/>
                      <a:pt x="434" y="2345"/>
                      <a:pt x="522" y="2800"/>
                    </a:cubicBezTo>
                    <a:cubicBezTo>
                      <a:pt x="614" y="3253"/>
                      <a:pt x="705" y="3707"/>
                      <a:pt x="795" y="4160"/>
                    </a:cubicBezTo>
                    <a:cubicBezTo>
                      <a:pt x="870" y="4533"/>
                      <a:pt x="931" y="4912"/>
                      <a:pt x="1056" y="5271"/>
                    </a:cubicBezTo>
                    <a:cubicBezTo>
                      <a:pt x="1177" y="5614"/>
                      <a:pt x="1357" y="5927"/>
                      <a:pt x="1659" y="6136"/>
                    </a:cubicBezTo>
                    <a:cubicBezTo>
                      <a:pt x="1667" y="6142"/>
                      <a:pt x="1676" y="6145"/>
                      <a:pt x="1685" y="6145"/>
                    </a:cubicBezTo>
                    <a:cubicBezTo>
                      <a:pt x="1726" y="6145"/>
                      <a:pt x="1762" y="6085"/>
                      <a:pt x="1723" y="6057"/>
                    </a:cubicBezTo>
                    <a:cubicBezTo>
                      <a:pt x="1380" y="5780"/>
                      <a:pt x="1221" y="5373"/>
                      <a:pt x="1122" y="4960"/>
                    </a:cubicBezTo>
                    <a:cubicBezTo>
                      <a:pt x="1000" y="4452"/>
                      <a:pt x="923" y="3933"/>
                      <a:pt x="830" y="3421"/>
                    </a:cubicBezTo>
                    <a:lnTo>
                      <a:pt x="527" y="1756"/>
                    </a:lnTo>
                    <a:cubicBezTo>
                      <a:pt x="477" y="1480"/>
                      <a:pt x="423" y="1201"/>
                      <a:pt x="373" y="925"/>
                    </a:cubicBezTo>
                    <a:cubicBezTo>
                      <a:pt x="321" y="644"/>
                      <a:pt x="293" y="339"/>
                      <a:pt x="199" y="71"/>
                    </a:cubicBezTo>
                    <a:cubicBezTo>
                      <a:pt x="182" y="24"/>
                      <a:pt x="138" y="1"/>
                      <a:pt x="9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3" name="Google Shape;1623;p50"/>
              <p:cNvSpPr/>
              <p:nvPr/>
            </p:nvSpPr>
            <p:spPr>
              <a:xfrm>
                <a:off x="3677944" y="1498459"/>
                <a:ext cx="60569" cy="203844"/>
              </a:xfrm>
              <a:custGeom>
                <a:rect b="b" l="l" r="r" t="t"/>
                <a:pathLst>
                  <a:path extrusionOk="0" h="5930" w="1762">
                    <a:moveTo>
                      <a:pt x="142" y="0"/>
                    </a:moveTo>
                    <a:cubicBezTo>
                      <a:pt x="70" y="0"/>
                      <a:pt x="0" y="71"/>
                      <a:pt x="53" y="149"/>
                    </a:cubicBezTo>
                    <a:cubicBezTo>
                      <a:pt x="497" y="806"/>
                      <a:pt x="500" y="1602"/>
                      <a:pt x="527" y="2368"/>
                    </a:cubicBezTo>
                    <a:cubicBezTo>
                      <a:pt x="553" y="3169"/>
                      <a:pt x="672" y="3942"/>
                      <a:pt x="968" y="4690"/>
                    </a:cubicBezTo>
                    <a:cubicBezTo>
                      <a:pt x="1136" y="5115"/>
                      <a:pt x="1351" y="5520"/>
                      <a:pt x="1609" y="5899"/>
                    </a:cubicBezTo>
                    <a:cubicBezTo>
                      <a:pt x="1623" y="5921"/>
                      <a:pt x="1644" y="5930"/>
                      <a:pt x="1665" y="5930"/>
                    </a:cubicBezTo>
                    <a:cubicBezTo>
                      <a:pt x="1713" y="5930"/>
                      <a:pt x="1761" y="5881"/>
                      <a:pt x="1726" y="5829"/>
                    </a:cubicBezTo>
                    <a:cubicBezTo>
                      <a:pt x="1261" y="5137"/>
                      <a:pt x="942" y="4354"/>
                      <a:pt x="800" y="3532"/>
                    </a:cubicBezTo>
                    <a:cubicBezTo>
                      <a:pt x="666" y="2760"/>
                      <a:pt x="751" y="1974"/>
                      <a:pt x="648" y="1200"/>
                    </a:cubicBezTo>
                    <a:cubicBezTo>
                      <a:pt x="591" y="786"/>
                      <a:pt x="474" y="385"/>
                      <a:pt x="228" y="45"/>
                    </a:cubicBezTo>
                    <a:cubicBezTo>
                      <a:pt x="205" y="14"/>
                      <a:pt x="173" y="0"/>
                      <a:pt x="14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4" name="Google Shape;1624;p50"/>
              <p:cNvSpPr/>
              <p:nvPr/>
            </p:nvSpPr>
            <p:spPr>
              <a:xfrm>
                <a:off x="3654088" y="1457519"/>
                <a:ext cx="42247" cy="173972"/>
              </a:xfrm>
              <a:custGeom>
                <a:rect b="b" l="l" r="r" t="t"/>
                <a:pathLst>
                  <a:path extrusionOk="0" h="5061" w="1229">
                    <a:moveTo>
                      <a:pt x="88" y="1"/>
                    </a:moveTo>
                    <a:cubicBezTo>
                      <a:pt x="45" y="1"/>
                      <a:pt x="1" y="30"/>
                      <a:pt x="1" y="80"/>
                    </a:cubicBezTo>
                    <a:cubicBezTo>
                      <a:pt x="4" y="572"/>
                      <a:pt x="74" y="1073"/>
                      <a:pt x="115" y="1567"/>
                    </a:cubicBezTo>
                    <a:cubicBezTo>
                      <a:pt x="150" y="2005"/>
                      <a:pt x="184" y="2447"/>
                      <a:pt x="251" y="2882"/>
                    </a:cubicBezTo>
                    <a:cubicBezTo>
                      <a:pt x="371" y="3660"/>
                      <a:pt x="596" y="4445"/>
                      <a:pt x="1131" y="5045"/>
                    </a:cubicBezTo>
                    <a:cubicBezTo>
                      <a:pt x="1141" y="5056"/>
                      <a:pt x="1152" y="5060"/>
                      <a:pt x="1163" y="5060"/>
                    </a:cubicBezTo>
                    <a:cubicBezTo>
                      <a:pt x="1198" y="5060"/>
                      <a:pt x="1229" y="5013"/>
                      <a:pt x="1200" y="4978"/>
                    </a:cubicBezTo>
                    <a:cubicBezTo>
                      <a:pt x="678" y="4354"/>
                      <a:pt x="513" y="3536"/>
                      <a:pt x="431" y="2746"/>
                    </a:cubicBezTo>
                    <a:cubicBezTo>
                      <a:pt x="388" y="2317"/>
                      <a:pt x="350" y="1889"/>
                      <a:pt x="306" y="1460"/>
                    </a:cubicBezTo>
                    <a:cubicBezTo>
                      <a:pt x="260" y="995"/>
                      <a:pt x="239" y="519"/>
                      <a:pt x="159" y="58"/>
                    </a:cubicBezTo>
                    <a:cubicBezTo>
                      <a:pt x="152" y="19"/>
                      <a:pt x="121"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5" name="Google Shape;1625;p50"/>
              <p:cNvSpPr/>
              <p:nvPr/>
            </p:nvSpPr>
            <p:spPr>
              <a:xfrm>
                <a:off x="3624835" y="1391794"/>
                <a:ext cx="40219" cy="181809"/>
              </a:xfrm>
              <a:custGeom>
                <a:rect b="b" l="l" r="r" t="t"/>
                <a:pathLst>
                  <a:path extrusionOk="0" h="5289" w="1170">
                    <a:moveTo>
                      <a:pt x="103" y="0"/>
                    </a:moveTo>
                    <a:cubicBezTo>
                      <a:pt x="54" y="0"/>
                      <a:pt x="0" y="45"/>
                      <a:pt x="20" y="100"/>
                    </a:cubicBezTo>
                    <a:cubicBezTo>
                      <a:pt x="321" y="941"/>
                      <a:pt x="255" y="1824"/>
                      <a:pt x="300" y="2701"/>
                    </a:cubicBezTo>
                    <a:cubicBezTo>
                      <a:pt x="321" y="3120"/>
                      <a:pt x="374" y="3541"/>
                      <a:pt x="512" y="3940"/>
                    </a:cubicBezTo>
                    <a:cubicBezTo>
                      <a:pt x="663" y="4379"/>
                      <a:pt x="890" y="4786"/>
                      <a:pt x="1013" y="5236"/>
                    </a:cubicBezTo>
                    <a:cubicBezTo>
                      <a:pt x="1023" y="5273"/>
                      <a:pt x="1051" y="5289"/>
                      <a:pt x="1080" y="5289"/>
                    </a:cubicBezTo>
                    <a:cubicBezTo>
                      <a:pt x="1124" y="5289"/>
                      <a:pt x="1170" y="5253"/>
                      <a:pt x="1155" y="5198"/>
                    </a:cubicBezTo>
                    <a:cubicBezTo>
                      <a:pt x="1035" y="4748"/>
                      <a:pt x="809" y="4338"/>
                      <a:pt x="661" y="3900"/>
                    </a:cubicBezTo>
                    <a:cubicBezTo>
                      <a:pt x="516" y="3474"/>
                      <a:pt x="472" y="3030"/>
                      <a:pt x="461" y="2582"/>
                    </a:cubicBezTo>
                    <a:cubicBezTo>
                      <a:pt x="440" y="1734"/>
                      <a:pt x="539" y="832"/>
                      <a:pt x="165" y="39"/>
                    </a:cubicBezTo>
                    <a:cubicBezTo>
                      <a:pt x="152" y="12"/>
                      <a:pt x="12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6" name="Google Shape;1626;p50"/>
              <p:cNvSpPr/>
              <p:nvPr/>
            </p:nvSpPr>
            <p:spPr>
              <a:xfrm>
                <a:off x="3605378" y="1369347"/>
                <a:ext cx="23650" cy="125159"/>
              </a:xfrm>
              <a:custGeom>
                <a:rect b="b" l="l" r="r" t="t"/>
                <a:pathLst>
                  <a:path extrusionOk="0" h="3641" w="688">
                    <a:moveTo>
                      <a:pt x="85" y="0"/>
                    </a:moveTo>
                    <a:cubicBezTo>
                      <a:pt x="50" y="0"/>
                      <a:pt x="15" y="24"/>
                      <a:pt x="14" y="71"/>
                    </a:cubicBezTo>
                    <a:cubicBezTo>
                      <a:pt x="1" y="655"/>
                      <a:pt x="88" y="1252"/>
                      <a:pt x="175" y="1829"/>
                    </a:cubicBezTo>
                    <a:cubicBezTo>
                      <a:pt x="262" y="2420"/>
                      <a:pt x="382" y="3011"/>
                      <a:pt x="535" y="3590"/>
                    </a:cubicBezTo>
                    <a:cubicBezTo>
                      <a:pt x="544" y="3625"/>
                      <a:pt x="571" y="3641"/>
                      <a:pt x="599" y="3641"/>
                    </a:cubicBezTo>
                    <a:cubicBezTo>
                      <a:pt x="642" y="3641"/>
                      <a:pt x="687" y="3606"/>
                      <a:pt x="673" y="3552"/>
                    </a:cubicBezTo>
                    <a:cubicBezTo>
                      <a:pt x="524" y="2989"/>
                      <a:pt x="403" y="2419"/>
                      <a:pt x="318" y="1844"/>
                    </a:cubicBezTo>
                    <a:cubicBezTo>
                      <a:pt x="229" y="1253"/>
                      <a:pt x="216" y="663"/>
                      <a:pt x="162" y="71"/>
                    </a:cubicBezTo>
                    <a:cubicBezTo>
                      <a:pt x="159" y="24"/>
                      <a:pt x="121" y="0"/>
                      <a:pt x="8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7" name="Google Shape;1627;p50"/>
              <p:cNvSpPr/>
              <p:nvPr/>
            </p:nvSpPr>
            <p:spPr>
              <a:xfrm>
                <a:off x="4398444" y="2161278"/>
                <a:ext cx="176928" cy="128288"/>
              </a:xfrm>
              <a:custGeom>
                <a:rect b="b" l="l" r="r" t="t"/>
                <a:pathLst>
                  <a:path extrusionOk="0" h="3732" w="5147">
                    <a:moveTo>
                      <a:pt x="76" y="0"/>
                    </a:moveTo>
                    <a:cubicBezTo>
                      <a:pt x="21" y="0"/>
                      <a:pt x="1" y="86"/>
                      <a:pt x="61" y="96"/>
                    </a:cubicBezTo>
                    <a:cubicBezTo>
                      <a:pt x="320" y="143"/>
                      <a:pt x="580" y="193"/>
                      <a:pt x="836" y="248"/>
                    </a:cubicBezTo>
                    <a:cubicBezTo>
                      <a:pt x="1021" y="288"/>
                      <a:pt x="1235" y="373"/>
                      <a:pt x="1430" y="373"/>
                    </a:cubicBezTo>
                    <a:cubicBezTo>
                      <a:pt x="1457" y="373"/>
                      <a:pt x="1485" y="371"/>
                      <a:pt x="1512" y="367"/>
                    </a:cubicBezTo>
                    <a:cubicBezTo>
                      <a:pt x="1846" y="320"/>
                      <a:pt x="2186" y="270"/>
                      <a:pt x="2525" y="270"/>
                    </a:cubicBezTo>
                    <a:cubicBezTo>
                      <a:pt x="2623" y="270"/>
                      <a:pt x="2720" y="274"/>
                      <a:pt x="2817" y="283"/>
                    </a:cubicBezTo>
                    <a:cubicBezTo>
                      <a:pt x="3258" y="326"/>
                      <a:pt x="3665" y="505"/>
                      <a:pt x="3951" y="851"/>
                    </a:cubicBezTo>
                    <a:cubicBezTo>
                      <a:pt x="4221" y="1180"/>
                      <a:pt x="4366" y="1595"/>
                      <a:pt x="4488" y="1996"/>
                    </a:cubicBezTo>
                    <a:cubicBezTo>
                      <a:pt x="4657" y="2558"/>
                      <a:pt x="4814" y="3121"/>
                      <a:pt x="4985" y="3681"/>
                    </a:cubicBezTo>
                    <a:cubicBezTo>
                      <a:pt x="4996" y="3716"/>
                      <a:pt x="5026" y="3732"/>
                      <a:pt x="5055" y="3732"/>
                    </a:cubicBezTo>
                    <a:cubicBezTo>
                      <a:pt x="5100" y="3732"/>
                      <a:pt x="5146" y="3696"/>
                      <a:pt x="5131" y="3639"/>
                    </a:cubicBezTo>
                    <a:cubicBezTo>
                      <a:pt x="4988" y="3101"/>
                      <a:pt x="4839" y="2565"/>
                      <a:pt x="4686" y="2030"/>
                    </a:cubicBezTo>
                    <a:cubicBezTo>
                      <a:pt x="4569" y="1614"/>
                      <a:pt x="4434" y="1185"/>
                      <a:pt x="4181" y="828"/>
                    </a:cubicBezTo>
                    <a:cubicBezTo>
                      <a:pt x="3777" y="258"/>
                      <a:pt x="3152" y="80"/>
                      <a:pt x="2506" y="80"/>
                    </a:cubicBezTo>
                    <a:cubicBezTo>
                      <a:pt x="2289" y="80"/>
                      <a:pt x="2069" y="100"/>
                      <a:pt x="1855" y="132"/>
                    </a:cubicBezTo>
                    <a:cubicBezTo>
                      <a:pt x="1733" y="151"/>
                      <a:pt x="1611" y="177"/>
                      <a:pt x="1487" y="195"/>
                    </a:cubicBezTo>
                    <a:cubicBezTo>
                      <a:pt x="1456" y="200"/>
                      <a:pt x="1424" y="202"/>
                      <a:pt x="1391" y="202"/>
                    </a:cubicBezTo>
                    <a:cubicBezTo>
                      <a:pt x="1270" y="202"/>
                      <a:pt x="1144" y="172"/>
                      <a:pt x="1027" y="155"/>
                    </a:cubicBezTo>
                    <a:cubicBezTo>
                      <a:pt x="712" y="111"/>
                      <a:pt x="400" y="56"/>
                      <a:pt x="87" y="1"/>
                    </a:cubicBezTo>
                    <a:cubicBezTo>
                      <a:pt x="83" y="1"/>
                      <a:pt x="80" y="0"/>
                      <a:pt x="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8" name="Google Shape;1628;p50"/>
              <p:cNvSpPr/>
              <p:nvPr/>
            </p:nvSpPr>
            <p:spPr>
              <a:xfrm>
                <a:off x="4377510" y="2131715"/>
                <a:ext cx="176688" cy="77309"/>
              </a:xfrm>
              <a:custGeom>
                <a:rect b="b" l="l" r="r" t="t"/>
                <a:pathLst>
                  <a:path extrusionOk="0" h="2249" w="5140">
                    <a:moveTo>
                      <a:pt x="3446" y="1"/>
                    </a:moveTo>
                    <a:cubicBezTo>
                      <a:pt x="2920" y="1"/>
                      <a:pt x="2367" y="237"/>
                      <a:pt x="1866" y="381"/>
                    </a:cubicBezTo>
                    <a:cubicBezTo>
                      <a:pt x="1527" y="478"/>
                      <a:pt x="1175" y="529"/>
                      <a:pt x="822" y="529"/>
                    </a:cubicBezTo>
                    <a:cubicBezTo>
                      <a:pt x="566" y="529"/>
                      <a:pt x="311" y="502"/>
                      <a:pt x="61" y="446"/>
                    </a:cubicBezTo>
                    <a:cubicBezTo>
                      <a:pt x="58" y="446"/>
                      <a:pt x="56" y="445"/>
                      <a:pt x="53" y="445"/>
                    </a:cubicBezTo>
                    <a:cubicBezTo>
                      <a:pt x="14" y="445"/>
                      <a:pt x="0" y="506"/>
                      <a:pt x="43" y="515"/>
                    </a:cubicBezTo>
                    <a:cubicBezTo>
                      <a:pt x="348" y="583"/>
                      <a:pt x="657" y="621"/>
                      <a:pt x="967" y="621"/>
                    </a:cubicBezTo>
                    <a:cubicBezTo>
                      <a:pt x="1123" y="621"/>
                      <a:pt x="1279" y="612"/>
                      <a:pt x="1434" y="591"/>
                    </a:cubicBezTo>
                    <a:cubicBezTo>
                      <a:pt x="1884" y="533"/>
                      <a:pt x="2308" y="376"/>
                      <a:pt x="2745" y="263"/>
                    </a:cubicBezTo>
                    <a:cubicBezTo>
                      <a:pt x="2954" y="210"/>
                      <a:pt x="3172" y="171"/>
                      <a:pt x="3386" y="171"/>
                    </a:cubicBezTo>
                    <a:cubicBezTo>
                      <a:pt x="3610" y="171"/>
                      <a:pt x="3831" y="214"/>
                      <a:pt x="4035" y="329"/>
                    </a:cubicBezTo>
                    <a:cubicBezTo>
                      <a:pt x="4339" y="500"/>
                      <a:pt x="4540" y="786"/>
                      <a:pt x="4682" y="1098"/>
                    </a:cubicBezTo>
                    <a:cubicBezTo>
                      <a:pt x="4767" y="1285"/>
                      <a:pt x="4833" y="1487"/>
                      <a:pt x="4886" y="1686"/>
                    </a:cubicBezTo>
                    <a:cubicBezTo>
                      <a:pt x="4933" y="1865"/>
                      <a:pt x="4950" y="2077"/>
                      <a:pt x="5051" y="2236"/>
                    </a:cubicBezTo>
                    <a:cubicBezTo>
                      <a:pt x="5057" y="2244"/>
                      <a:pt x="5067" y="2248"/>
                      <a:pt x="5077" y="2248"/>
                    </a:cubicBezTo>
                    <a:cubicBezTo>
                      <a:pt x="5090" y="2248"/>
                      <a:pt x="5102" y="2242"/>
                      <a:pt x="5104" y="2228"/>
                    </a:cubicBezTo>
                    <a:cubicBezTo>
                      <a:pt x="5139" y="2062"/>
                      <a:pt x="5088" y="1880"/>
                      <a:pt x="5049" y="1720"/>
                    </a:cubicBezTo>
                    <a:cubicBezTo>
                      <a:pt x="5008" y="1535"/>
                      <a:pt x="4956" y="1351"/>
                      <a:pt x="4889" y="1171"/>
                    </a:cubicBezTo>
                    <a:cubicBezTo>
                      <a:pt x="4769" y="851"/>
                      <a:pt x="4596" y="538"/>
                      <a:pt x="4332" y="315"/>
                    </a:cubicBezTo>
                    <a:cubicBezTo>
                      <a:pt x="4058" y="83"/>
                      <a:pt x="3757" y="1"/>
                      <a:pt x="344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9" name="Google Shape;1629;p50"/>
              <p:cNvSpPr/>
              <p:nvPr/>
            </p:nvSpPr>
            <p:spPr>
              <a:xfrm>
                <a:off x="4360666" y="2108306"/>
                <a:ext cx="174659" cy="20384"/>
              </a:xfrm>
              <a:custGeom>
                <a:rect b="b" l="l" r="r" t="t"/>
                <a:pathLst>
                  <a:path extrusionOk="0" h="593" w="5081">
                    <a:moveTo>
                      <a:pt x="4033" y="1"/>
                    </a:moveTo>
                    <a:cubicBezTo>
                      <a:pt x="3651" y="1"/>
                      <a:pt x="3250" y="86"/>
                      <a:pt x="2917" y="134"/>
                    </a:cubicBezTo>
                    <a:cubicBezTo>
                      <a:pt x="2457" y="201"/>
                      <a:pt x="1994" y="269"/>
                      <a:pt x="1534" y="326"/>
                    </a:cubicBezTo>
                    <a:cubicBezTo>
                      <a:pt x="1319" y="354"/>
                      <a:pt x="1100" y="377"/>
                      <a:pt x="881" y="377"/>
                    </a:cubicBezTo>
                    <a:cubicBezTo>
                      <a:pt x="876" y="377"/>
                      <a:pt x="872" y="377"/>
                      <a:pt x="867" y="377"/>
                    </a:cubicBezTo>
                    <a:cubicBezTo>
                      <a:pt x="628" y="377"/>
                      <a:pt x="407" y="338"/>
                      <a:pt x="171" y="290"/>
                    </a:cubicBezTo>
                    <a:cubicBezTo>
                      <a:pt x="166" y="289"/>
                      <a:pt x="160" y="288"/>
                      <a:pt x="155" y="288"/>
                    </a:cubicBezTo>
                    <a:cubicBezTo>
                      <a:pt x="67" y="288"/>
                      <a:pt x="1" y="421"/>
                      <a:pt x="100" y="462"/>
                    </a:cubicBezTo>
                    <a:cubicBezTo>
                      <a:pt x="332" y="561"/>
                      <a:pt x="590" y="593"/>
                      <a:pt x="847" y="593"/>
                    </a:cubicBezTo>
                    <a:cubicBezTo>
                      <a:pt x="1012" y="593"/>
                      <a:pt x="1176" y="580"/>
                      <a:pt x="1334" y="563"/>
                    </a:cubicBezTo>
                    <a:cubicBezTo>
                      <a:pt x="1769" y="517"/>
                      <a:pt x="2199" y="447"/>
                      <a:pt x="2630" y="386"/>
                    </a:cubicBezTo>
                    <a:cubicBezTo>
                      <a:pt x="3042" y="328"/>
                      <a:pt x="3457" y="255"/>
                      <a:pt x="3874" y="232"/>
                    </a:cubicBezTo>
                    <a:cubicBezTo>
                      <a:pt x="3928" y="229"/>
                      <a:pt x="3983" y="227"/>
                      <a:pt x="4037" y="227"/>
                    </a:cubicBezTo>
                    <a:cubicBezTo>
                      <a:pt x="4341" y="227"/>
                      <a:pt x="4645" y="285"/>
                      <a:pt x="4888" y="484"/>
                    </a:cubicBezTo>
                    <a:cubicBezTo>
                      <a:pt x="4907" y="499"/>
                      <a:pt x="4928" y="506"/>
                      <a:pt x="4948" y="506"/>
                    </a:cubicBezTo>
                    <a:cubicBezTo>
                      <a:pt x="5020" y="506"/>
                      <a:pt x="5080" y="421"/>
                      <a:pt x="5015" y="354"/>
                    </a:cubicBezTo>
                    <a:cubicBezTo>
                      <a:pt x="4757" y="81"/>
                      <a:pt x="4404" y="1"/>
                      <a:pt x="40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0" name="Google Shape;1630;p50"/>
              <p:cNvSpPr/>
              <p:nvPr/>
            </p:nvSpPr>
            <p:spPr>
              <a:xfrm>
                <a:off x="4328422" y="2060903"/>
                <a:ext cx="191125" cy="39531"/>
              </a:xfrm>
              <a:custGeom>
                <a:rect b="b" l="l" r="r" t="t"/>
                <a:pathLst>
                  <a:path extrusionOk="0" h="1150" w="5560">
                    <a:moveTo>
                      <a:pt x="4634" y="0"/>
                    </a:moveTo>
                    <a:cubicBezTo>
                      <a:pt x="4042" y="0"/>
                      <a:pt x="3442" y="187"/>
                      <a:pt x="2891" y="384"/>
                    </a:cubicBezTo>
                    <a:cubicBezTo>
                      <a:pt x="2170" y="646"/>
                      <a:pt x="1410" y="959"/>
                      <a:pt x="633" y="959"/>
                    </a:cubicBezTo>
                    <a:cubicBezTo>
                      <a:pt x="480" y="959"/>
                      <a:pt x="326" y="947"/>
                      <a:pt x="171" y="920"/>
                    </a:cubicBezTo>
                    <a:cubicBezTo>
                      <a:pt x="165" y="919"/>
                      <a:pt x="159" y="918"/>
                      <a:pt x="153" y="918"/>
                    </a:cubicBezTo>
                    <a:cubicBezTo>
                      <a:pt x="43" y="918"/>
                      <a:pt x="1" y="1089"/>
                      <a:pt x="121" y="1109"/>
                    </a:cubicBezTo>
                    <a:cubicBezTo>
                      <a:pt x="280" y="1137"/>
                      <a:pt x="437" y="1149"/>
                      <a:pt x="592" y="1149"/>
                    </a:cubicBezTo>
                    <a:cubicBezTo>
                      <a:pt x="1974" y="1149"/>
                      <a:pt x="3247" y="169"/>
                      <a:pt x="4612" y="169"/>
                    </a:cubicBezTo>
                    <a:cubicBezTo>
                      <a:pt x="4881" y="169"/>
                      <a:pt x="5154" y="208"/>
                      <a:pt x="5432" y="299"/>
                    </a:cubicBezTo>
                    <a:cubicBezTo>
                      <a:pt x="5442" y="302"/>
                      <a:pt x="5451" y="304"/>
                      <a:pt x="5459" y="304"/>
                    </a:cubicBezTo>
                    <a:cubicBezTo>
                      <a:pt x="5538" y="304"/>
                      <a:pt x="5559" y="180"/>
                      <a:pt x="5475" y="148"/>
                    </a:cubicBezTo>
                    <a:cubicBezTo>
                      <a:pt x="5201" y="43"/>
                      <a:pt x="4918" y="0"/>
                      <a:pt x="46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1" name="Google Shape;1631;p50"/>
              <p:cNvSpPr/>
              <p:nvPr/>
            </p:nvSpPr>
            <p:spPr>
              <a:xfrm>
                <a:off x="4305838" y="2018037"/>
                <a:ext cx="190919" cy="52525"/>
              </a:xfrm>
              <a:custGeom>
                <a:rect b="b" l="l" r="r" t="t"/>
                <a:pathLst>
                  <a:path extrusionOk="0" h="1528" w="5554">
                    <a:moveTo>
                      <a:pt x="4948" y="0"/>
                    </a:moveTo>
                    <a:cubicBezTo>
                      <a:pt x="4252" y="0"/>
                      <a:pt x="3546" y="452"/>
                      <a:pt x="2938" y="713"/>
                    </a:cubicBezTo>
                    <a:cubicBezTo>
                      <a:pt x="2496" y="904"/>
                      <a:pt x="2041" y="1070"/>
                      <a:pt x="1574" y="1189"/>
                    </a:cubicBezTo>
                    <a:cubicBezTo>
                      <a:pt x="1112" y="1305"/>
                      <a:pt x="661" y="1334"/>
                      <a:pt x="189" y="1334"/>
                    </a:cubicBezTo>
                    <a:cubicBezTo>
                      <a:pt x="164" y="1334"/>
                      <a:pt x="139" y="1334"/>
                      <a:pt x="114" y="1334"/>
                    </a:cubicBezTo>
                    <a:cubicBezTo>
                      <a:pt x="0" y="1334"/>
                      <a:pt x="6" y="1493"/>
                      <a:pt x="114" y="1508"/>
                    </a:cubicBezTo>
                    <a:cubicBezTo>
                      <a:pt x="223" y="1522"/>
                      <a:pt x="333" y="1528"/>
                      <a:pt x="444" y="1528"/>
                    </a:cubicBezTo>
                    <a:cubicBezTo>
                      <a:pt x="790" y="1528"/>
                      <a:pt x="1142" y="1468"/>
                      <a:pt x="1474" y="1390"/>
                    </a:cubicBezTo>
                    <a:cubicBezTo>
                      <a:pt x="1933" y="1285"/>
                      <a:pt x="2380" y="1127"/>
                      <a:pt x="2814" y="945"/>
                    </a:cubicBezTo>
                    <a:cubicBezTo>
                      <a:pt x="3245" y="765"/>
                      <a:pt x="3658" y="548"/>
                      <a:pt x="4093" y="379"/>
                    </a:cubicBezTo>
                    <a:cubicBezTo>
                      <a:pt x="4389" y="264"/>
                      <a:pt x="4702" y="175"/>
                      <a:pt x="5015" y="175"/>
                    </a:cubicBezTo>
                    <a:cubicBezTo>
                      <a:pt x="5158" y="175"/>
                      <a:pt x="5300" y="193"/>
                      <a:pt x="5441" y="236"/>
                    </a:cubicBezTo>
                    <a:cubicBezTo>
                      <a:pt x="5450" y="238"/>
                      <a:pt x="5458" y="240"/>
                      <a:pt x="5465" y="240"/>
                    </a:cubicBezTo>
                    <a:cubicBezTo>
                      <a:pt x="5536" y="240"/>
                      <a:pt x="5554" y="132"/>
                      <a:pt x="5479" y="100"/>
                    </a:cubicBezTo>
                    <a:cubicBezTo>
                      <a:pt x="5304" y="30"/>
                      <a:pt x="5126" y="0"/>
                      <a:pt x="494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2" name="Google Shape;1632;p50"/>
              <p:cNvSpPr/>
              <p:nvPr/>
            </p:nvSpPr>
            <p:spPr>
              <a:xfrm>
                <a:off x="4253416" y="1974622"/>
                <a:ext cx="224538" cy="50016"/>
              </a:xfrm>
              <a:custGeom>
                <a:rect b="b" l="l" r="r" t="t"/>
                <a:pathLst>
                  <a:path extrusionOk="0" h="1455" w="6532">
                    <a:moveTo>
                      <a:pt x="5719" y="0"/>
                    </a:moveTo>
                    <a:cubicBezTo>
                      <a:pt x="5620" y="0"/>
                      <a:pt x="5524" y="7"/>
                      <a:pt x="5439" y="18"/>
                    </a:cubicBezTo>
                    <a:cubicBezTo>
                      <a:pt x="5023" y="69"/>
                      <a:pt x="4640" y="242"/>
                      <a:pt x="4266" y="420"/>
                    </a:cubicBezTo>
                    <a:cubicBezTo>
                      <a:pt x="3452" y="806"/>
                      <a:pt x="2596" y="1146"/>
                      <a:pt x="1690" y="1232"/>
                    </a:cubicBezTo>
                    <a:cubicBezTo>
                      <a:pt x="1552" y="1245"/>
                      <a:pt x="1414" y="1251"/>
                      <a:pt x="1276" y="1251"/>
                    </a:cubicBezTo>
                    <a:cubicBezTo>
                      <a:pt x="908" y="1251"/>
                      <a:pt x="542" y="1204"/>
                      <a:pt x="184" y="1107"/>
                    </a:cubicBezTo>
                    <a:cubicBezTo>
                      <a:pt x="173" y="1104"/>
                      <a:pt x="162" y="1102"/>
                      <a:pt x="152" y="1102"/>
                    </a:cubicBezTo>
                    <a:cubicBezTo>
                      <a:pt x="40" y="1102"/>
                      <a:pt x="0" y="1282"/>
                      <a:pt x="126" y="1317"/>
                    </a:cubicBezTo>
                    <a:cubicBezTo>
                      <a:pt x="466" y="1413"/>
                      <a:pt x="813" y="1454"/>
                      <a:pt x="1161" y="1454"/>
                    </a:cubicBezTo>
                    <a:cubicBezTo>
                      <a:pt x="1665" y="1454"/>
                      <a:pt x="2170" y="1367"/>
                      <a:pt x="2654" y="1230"/>
                    </a:cubicBezTo>
                    <a:cubicBezTo>
                      <a:pt x="3067" y="1114"/>
                      <a:pt x="3467" y="963"/>
                      <a:pt x="3860" y="791"/>
                    </a:cubicBezTo>
                    <a:cubicBezTo>
                      <a:pt x="4265" y="614"/>
                      <a:pt x="4655" y="400"/>
                      <a:pt x="5081" y="278"/>
                    </a:cubicBezTo>
                    <a:cubicBezTo>
                      <a:pt x="5273" y="222"/>
                      <a:pt x="5470" y="189"/>
                      <a:pt x="5669" y="189"/>
                    </a:cubicBezTo>
                    <a:cubicBezTo>
                      <a:pt x="5703" y="189"/>
                      <a:pt x="5737" y="189"/>
                      <a:pt x="5770" y="191"/>
                    </a:cubicBezTo>
                    <a:cubicBezTo>
                      <a:pt x="5888" y="196"/>
                      <a:pt x="5999" y="217"/>
                      <a:pt x="6112" y="249"/>
                    </a:cubicBezTo>
                    <a:cubicBezTo>
                      <a:pt x="6223" y="280"/>
                      <a:pt x="6324" y="338"/>
                      <a:pt x="6434" y="365"/>
                    </a:cubicBezTo>
                    <a:cubicBezTo>
                      <a:pt x="6440" y="367"/>
                      <a:pt x="6446" y="368"/>
                      <a:pt x="6452" y="368"/>
                    </a:cubicBezTo>
                    <a:cubicBezTo>
                      <a:pt x="6506" y="368"/>
                      <a:pt x="6532" y="303"/>
                      <a:pt x="6495" y="260"/>
                    </a:cubicBezTo>
                    <a:cubicBezTo>
                      <a:pt x="6322" y="58"/>
                      <a:pt x="6005" y="0"/>
                      <a:pt x="571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3" name="Google Shape;1633;p50"/>
              <p:cNvSpPr/>
              <p:nvPr/>
            </p:nvSpPr>
            <p:spPr>
              <a:xfrm>
                <a:off x="4222513" y="1930690"/>
                <a:ext cx="240900" cy="53900"/>
              </a:xfrm>
              <a:custGeom>
                <a:rect b="b" l="l" r="r" t="t"/>
                <a:pathLst>
                  <a:path extrusionOk="0" h="1568" w="7008">
                    <a:moveTo>
                      <a:pt x="6104" y="1"/>
                    </a:moveTo>
                    <a:cubicBezTo>
                      <a:pt x="5658" y="1"/>
                      <a:pt x="5174" y="175"/>
                      <a:pt x="4792" y="303"/>
                    </a:cubicBezTo>
                    <a:cubicBezTo>
                      <a:pt x="4293" y="466"/>
                      <a:pt x="3792" y="626"/>
                      <a:pt x="3291" y="786"/>
                    </a:cubicBezTo>
                    <a:cubicBezTo>
                      <a:pt x="2808" y="940"/>
                      <a:pt x="2328" y="1113"/>
                      <a:pt x="1837" y="1235"/>
                    </a:cubicBezTo>
                    <a:cubicBezTo>
                      <a:pt x="1561" y="1303"/>
                      <a:pt x="1278" y="1351"/>
                      <a:pt x="998" y="1351"/>
                    </a:cubicBezTo>
                    <a:cubicBezTo>
                      <a:pt x="738" y="1351"/>
                      <a:pt x="480" y="1309"/>
                      <a:pt x="231" y="1203"/>
                    </a:cubicBezTo>
                    <a:cubicBezTo>
                      <a:pt x="214" y="1195"/>
                      <a:pt x="197" y="1192"/>
                      <a:pt x="182" y="1192"/>
                    </a:cubicBezTo>
                    <a:cubicBezTo>
                      <a:pt x="74" y="1192"/>
                      <a:pt x="0" y="1343"/>
                      <a:pt x="116" y="1396"/>
                    </a:cubicBezTo>
                    <a:cubicBezTo>
                      <a:pt x="386" y="1519"/>
                      <a:pt x="667" y="1568"/>
                      <a:pt x="951" y="1568"/>
                    </a:cubicBezTo>
                    <a:cubicBezTo>
                      <a:pt x="1568" y="1568"/>
                      <a:pt x="2199" y="1338"/>
                      <a:pt x="2772" y="1149"/>
                    </a:cubicBezTo>
                    <a:cubicBezTo>
                      <a:pt x="3272" y="984"/>
                      <a:pt x="3769" y="817"/>
                      <a:pt x="4270" y="655"/>
                    </a:cubicBezTo>
                    <a:cubicBezTo>
                      <a:pt x="4712" y="512"/>
                      <a:pt x="5155" y="344"/>
                      <a:pt x="5609" y="246"/>
                    </a:cubicBezTo>
                    <a:cubicBezTo>
                      <a:pt x="5764" y="213"/>
                      <a:pt x="5929" y="188"/>
                      <a:pt x="6092" y="188"/>
                    </a:cubicBezTo>
                    <a:cubicBezTo>
                      <a:pt x="6367" y="188"/>
                      <a:pt x="6634" y="257"/>
                      <a:pt x="6833" y="467"/>
                    </a:cubicBezTo>
                    <a:cubicBezTo>
                      <a:pt x="6850" y="487"/>
                      <a:pt x="6870" y="495"/>
                      <a:pt x="6889" y="495"/>
                    </a:cubicBezTo>
                    <a:cubicBezTo>
                      <a:pt x="6951" y="495"/>
                      <a:pt x="7007" y="410"/>
                      <a:pt x="6951" y="348"/>
                    </a:cubicBezTo>
                    <a:cubicBezTo>
                      <a:pt x="6721" y="90"/>
                      <a:pt x="6422" y="1"/>
                      <a:pt x="610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4" name="Google Shape;1634;p50"/>
              <p:cNvSpPr/>
              <p:nvPr/>
            </p:nvSpPr>
            <p:spPr>
              <a:xfrm>
                <a:off x="4194257" y="1898928"/>
                <a:ext cx="245988" cy="50222"/>
              </a:xfrm>
              <a:custGeom>
                <a:rect b="b" l="l" r="r" t="t"/>
                <a:pathLst>
                  <a:path extrusionOk="0" h="1461" w="7156">
                    <a:moveTo>
                      <a:pt x="6260" y="1"/>
                    </a:moveTo>
                    <a:cubicBezTo>
                      <a:pt x="5818" y="1"/>
                      <a:pt x="5334" y="169"/>
                      <a:pt x="4965" y="282"/>
                    </a:cubicBezTo>
                    <a:cubicBezTo>
                      <a:pt x="3957" y="590"/>
                      <a:pt x="2949" y="953"/>
                      <a:pt x="1907" y="1140"/>
                    </a:cubicBezTo>
                    <a:cubicBezTo>
                      <a:pt x="1556" y="1203"/>
                      <a:pt x="1204" y="1232"/>
                      <a:pt x="851" y="1232"/>
                    </a:cubicBezTo>
                    <a:cubicBezTo>
                      <a:pt x="613" y="1232"/>
                      <a:pt x="375" y="1219"/>
                      <a:pt x="137" y="1193"/>
                    </a:cubicBezTo>
                    <a:cubicBezTo>
                      <a:pt x="134" y="1193"/>
                      <a:pt x="131" y="1193"/>
                      <a:pt x="128" y="1193"/>
                    </a:cubicBezTo>
                    <a:cubicBezTo>
                      <a:pt x="22" y="1193"/>
                      <a:pt x="0" y="1375"/>
                      <a:pt x="111" y="1396"/>
                    </a:cubicBezTo>
                    <a:cubicBezTo>
                      <a:pt x="353" y="1441"/>
                      <a:pt x="598" y="1460"/>
                      <a:pt x="844" y="1460"/>
                    </a:cubicBezTo>
                    <a:cubicBezTo>
                      <a:pt x="1591" y="1460"/>
                      <a:pt x="2347" y="1279"/>
                      <a:pt x="3055" y="1077"/>
                    </a:cubicBezTo>
                    <a:cubicBezTo>
                      <a:pt x="3544" y="938"/>
                      <a:pt x="4027" y="784"/>
                      <a:pt x="4514" y="632"/>
                    </a:cubicBezTo>
                    <a:cubicBezTo>
                      <a:pt x="4951" y="493"/>
                      <a:pt x="5391" y="330"/>
                      <a:pt x="5842" y="235"/>
                    </a:cubicBezTo>
                    <a:cubicBezTo>
                      <a:pt x="5985" y="205"/>
                      <a:pt x="6136" y="183"/>
                      <a:pt x="6285" y="183"/>
                    </a:cubicBezTo>
                    <a:cubicBezTo>
                      <a:pt x="6556" y="183"/>
                      <a:pt x="6819" y="255"/>
                      <a:pt x="7003" y="479"/>
                    </a:cubicBezTo>
                    <a:cubicBezTo>
                      <a:pt x="7018" y="496"/>
                      <a:pt x="7035" y="503"/>
                      <a:pt x="7052" y="503"/>
                    </a:cubicBezTo>
                    <a:cubicBezTo>
                      <a:pt x="7106" y="503"/>
                      <a:pt x="7155" y="427"/>
                      <a:pt x="7110" y="369"/>
                    </a:cubicBezTo>
                    <a:cubicBezTo>
                      <a:pt x="6892" y="93"/>
                      <a:pt x="6587" y="1"/>
                      <a:pt x="62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5" name="Google Shape;1635;p50"/>
              <p:cNvSpPr/>
              <p:nvPr/>
            </p:nvSpPr>
            <p:spPr>
              <a:xfrm>
                <a:off x="4159297" y="1861219"/>
                <a:ext cx="271253" cy="50428"/>
              </a:xfrm>
              <a:custGeom>
                <a:rect b="b" l="l" r="r" t="t"/>
                <a:pathLst>
                  <a:path extrusionOk="0" h="1467" w="7891">
                    <a:moveTo>
                      <a:pt x="6300" y="1"/>
                    </a:moveTo>
                    <a:cubicBezTo>
                      <a:pt x="5965" y="1"/>
                      <a:pt x="5626" y="54"/>
                      <a:pt x="5309" y="142"/>
                    </a:cubicBezTo>
                    <a:cubicBezTo>
                      <a:pt x="4776" y="289"/>
                      <a:pt x="4271" y="521"/>
                      <a:pt x="3760" y="733"/>
                    </a:cubicBezTo>
                    <a:cubicBezTo>
                      <a:pt x="3227" y="952"/>
                      <a:pt x="2680" y="1129"/>
                      <a:pt x="2106" y="1202"/>
                    </a:cubicBezTo>
                    <a:cubicBezTo>
                      <a:pt x="1879" y="1231"/>
                      <a:pt x="1652" y="1244"/>
                      <a:pt x="1425" y="1244"/>
                    </a:cubicBezTo>
                    <a:cubicBezTo>
                      <a:pt x="1005" y="1244"/>
                      <a:pt x="586" y="1199"/>
                      <a:pt x="170" y="1122"/>
                    </a:cubicBezTo>
                    <a:cubicBezTo>
                      <a:pt x="163" y="1120"/>
                      <a:pt x="156" y="1120"/>
                      <a:pt x="149" y="1120"/>
                    </a:cubicBezTo>
                    <a:cubicBezTo>
                      <a:pt x="41" y="1120"/>
                      <a:pt x="1" y="1282"/>
                      <a:pt x="117" y="1312"/>
                    </a:cubicBezTo>
                    <a:cubicBezTo>
                      <a:pt x="514" y="1418"/>
                      <a:pt x="923" y="1467"/>
                      <a:pt x="1333" y="1467"/>
                    </a:cubicBezTo>
                    <a:cubicBezTo>
                      <a:pt x="2019" y="1467"/>
                      <a:pt x="2708" y="1329"/>
                      <a:pt x="3345" y="1089"/>
                    </a:cubicBezTo>
                    <a:cubicBezTo>
                      <a:pt x="4306" y="726"/>
                      <a:pt x="5241" y="170"/>
                      <a:pt x="6295" y="161"/>
                    </a:cubicBezTo>
                    <a:cubicBezTo>
                      <a:pt x="6307" y="160"/>
                      <a:pt x="6318" y="160"/>
                      <a:pt x="6330" y="160"/>
                    </a:cubicBezTo>
                    <a:cubicBezTo>
                      <a:pt x="6842" y="160"/>
                      <a:pt x="7355" y="292"/>
                      <a:pt x="7749" y="632"/>
                    </a:cubicBezTo>
                    <a:cubicBezTo>
                      <a:pt x="7762" y="643"/>
                      <a:pt x="7777" y="648"/>
                      <a:pt x="7791" y="648"/>
                    </a:cubicBezTo>
                    <a:cubicBezTo>
                      <a:pt x="7845" y="648"/>
                      <a:pt x="7891" y="583"/>
                      <a:pt x="7842" y="539"/>
                    </a:cubicBezTo>
                    <a:cubicBezTo>
                      <a:pt x="7413" y="150"/>
                      <a:pt x="6861" y="1"/>
                      <a:pt x="630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6" name="Google Shape;1636;p50"/>
              <p:cNvSpPr/>
              <p:nvPr/>
            </p:nvSpPr>
            <p:spPr>
              <a:xfrm>
                <a:off x="4117910" y="1815465"/>
                <a:ext cx="278128" cy="60534"/>
              </a:xfrm>
              <a:custGeom>
                <a:rect b="b" l="l" r="r" t="t"/>
                <a:pathLst>
                  <a:path extrusionOk="0" h="1761" w="8091">
                    <a:moveTo>
                      <a:pt x="6708" y="1"/>
                    </a:moveTo>
                    <a:cubicBezTo>
                      <a:pt x="6260" y="1"/>
                      <a:pt x="5794" y="104"/>
                      <a:pt x="5395" y="210"/>
                    </a:cubicBezTo>
                    <a:cubicBezTo>
                      <a:pt x="4277" y="508"/>
                      <a:pt x="3214" y="982"/>
                      <a:pt x="2096" y="1272"/>
                    </a:cubicBezTo>
                    <a:cubicBezTo>
                      <a:pt x="1477" y="1433"/>
                      <a:pt x="848" y="1524"/>
                      <a:pt x="207" y="1524"/>
                    </a:cubicBezTo>
                    <a:cubicBezTo>
                      <a:pt x="186" y="1524"/>
                      <a:pt x="166" y="1524"/>
                      <a:pt x="145" y="1524"/>
                    </a:cubicBezTo>
                    <a:cubicBezTo>
                      <a:pt x="144" y="1524"/>
                      <a:pt x="144" y="1524"/>
                      <a:pt x="143" y="1524"/>
                    </a:cubicBezTo>
                    <a:cubicBezTo>
                      <a:pt x="0" y="1524"/>
                      <a:pt x="4" y="1737"/>
                      <a:pt x="145" y="1748"/>
                    </a:cubicBezTo>
                    <a:cubicBezTo>
                      <a:pt x="257" y="1757"/>
                      <a:pt x="369" y="1761"/>
                      <a:pt x="481" y="1761"/>
                    </a:cubicBezTo>
                    <a:cubicBezTo>
                      <a:pt x="1480" y="1761"/>
                      <a:pt x="2462" y="1429"/>
                      <a:pt x="3394" y="1089"/>
                    </a:cubicBezTo>
                    <a:cubicBezTo>
                      <a:pt x="3923" y="897"/>
                      <a:pt x="4454" y="697"/>
                      <a:pt x="4991" y="527"/>
                    </a:cubicBezTo>
                    <a:cubicBezTo>
                      <a:pt x="5491" y="369"/>
                      <a:pt x="6010" y="216"/>
                      <a:pt x="6535" y="181"/>
                    </a:cubicBezTo>
                    <a:cubicBezTo>
                      <a:pt x="6606" y="177"/>
                      <a:pt x="6679" y="174"/>
                      <a:pt x="6752" y="174"/>
                    </a:cubicBezTo>
                    <a:cubicBezTo>
                      <a:pt x="7210" y="174"/>
                      <a:pt x="7682" y="274"/>
                      <a:pt x="7989" y="637"/>
                    </a:cubicBezTo>
                    <a:cubicBezTo>
                      <a:pt x="7999" y="648"/>
                      <a:pt x="8010" y="653"/>
                      <a:pt x="8021" y="653"/>
                    </a:cubicBezTo>
                    <a:cubicBezTo>
                      <a:pt x="8057" y="653"/>
                      <a:pt x="8091" y="603"/>
                      <a:pt x="8060" y="566"/>
                    </a:cubicBezTo>
                    <a:cubicBezTo>
                      <a:pt x="7718" y="138"/>
                      <a:pt x="7225" y="1"/>
                      <a:pt x="670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7" name="Google Shape;1637;p50"/>
              <p:cNvSpPr/>
              <p:nvPr/>
            </p:nvSpPr>
            <p:spPr>
              <a:xfrm>
                <a:off x="4080407" y="1773631"/>
                <a:ext cx="280569" cy="66309"/>
              </a:xfrm>
              <a:custGeom>
                <a:rect b="b" l="l" r="r" t="t"/>
                <a:pathLst>
                  <a:path extrusionOk="0" h="1929" w="8162">
                    <a:moveTo>
                      <a:pt x="6934" y="0"/>
                    </a:moveTo>
                    <a:cubicBezTo>
                      <a:pt x="6876" y="0"/>
                      <a:pt x="6817" y="3"/>
                      <a:pt x="6759" y="7"/>
                    </a:cubicBezTo>
                    <a:cubicBezTo>
                      <a:pt x="6207" y="47"/>
                      <a:pt x="5682" y="250"/>
                      <a:pt x="5170" y="443"/>
                    </a:cubicBezTo>
                    <a:cubicBezTo>
                      <a:pt x="4127" y="838"/>
                      <a:pt x="3103" y="1290"/>
                      <a:pt x="2012" y="1540"/>
                    </a:cubicBezTo>
                    <a:cubicBezTo>
                      <a:pt x="1525" y="1653"/>
                      <a:pt x="1034" y="1708"/>
                      <a:pt x="538" y="1708"/>
                    </a:cubicBezTo>
                    <a:cubicBezTo>
                      <a:pt x="403" y="1708"/>
                      <a:pt x="268" y="1704"/>
                      <a:pt x="132" y="1696"/>
                    </a:cubicBezTo>
                    <a:cubicBezTo>
                      <a:pt x="130" y="1696"/>
                      <a:pt x="129" y="1696"/>
                      <a:pt x="128" y="1696"/>
                    </a:cubicBezTo>
                    <a:cubicBezTo>
                      <a:pt x="24" y="1696"/>
                      <a:pt x="0" y="1870"/>
                      <a:pt x="107" y="1885"/>
                    </a:cubicBezTo>
                    <a:cubicBezTo>
                      <a:pt x="317" y="1915"/>
                      <a:pt x="526" y="1929"/>
                      <a:pt x="736" y="1929"/>
                    </a:cubicBezTo>
                    <a:cubicBezTo>
                      <a:pt x="1590" y="1929"/>
                      <a:pt x="2440" y="1700"/>
                      <a:pt x="3240" y="1412"/>
                    </a:cubicBezTo>
                    <a:cubicBezTo>
                      <a:pt x="3753" y="1227"/>
                      <a:pt x="4256" y="1021"/>
                      <a:pt x="4761" y="819"/>
                    </a:cubicBezTo>
                    <a:cubicBezTo>
                      <a:pt x="5261" y="619"/>
                      <a:pt x="5762" y="407"/>
                      <a:pt x="6283" y="274"/>
                    </a:cubicBezTo>
                    <a:cubicBezTo>
                      <a:pt x="6509" y="216"/>
                      <a:pt x="6745" y="180"/>
                      <a:pt x="6979" y="180"/>
                    </a:cubicBezTo>
                    <a:cubicBezTo>
                      <a:pt x="7374" y="180"/>
                      <a:pt x="7762" y="282"/>
                      <a:pt x="8076" y="555"/>
                    </a:cubicBezTo>
                    <a:cubicBezTo>
                      <a:pt x="8084" y="561"/>
                      <a:pt x="8093" y="564"/>
                      <a:pt x="8102" y="564"/>
                    </a:cubicBezTo>
                    <a:cubicBezTo>
                      <a:pt x="8134" y="564"/>
                      <a:pt x="8161" y="526"/>
                      <a:pt x="8132" y="497"/>
                    </a:cubicBezTo>
                    <a:cubicBezTo>
                      <a:pt x="7963" y="323"/>
                      <a:pt x="7780" y="182"/>
                      <a:pt x="7550" y="100"/>
                    </a:cubicBezTo>
                    <a:cubicBezTo>
                      <a:pt x="7353" y="30"/>
                      <a:pt x="7143" y="0"/>
                      <a:pt x="69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8" name="Google Shape;1638;p50"/>
              <p:cNvSpPr/>
              <p:nvPr/>
            </p:nvSpPr>
            <p:spPr>
              <a:xfrm>
                <a:off x="4048300" y="1736678"/>
                <a:ext cx="293838" cy="76656"/>
              </a:xfrm>
              <a:custGeom>
                <a:rect b="b" l="l" r="r" t="t"/>
                <a:pathLst>
                  <a:path extrusionOk="0" h="2230" w="8548">
                    <a:moveTo>
                      <a:pt x="6955" y="0"/>
                    </a:moveTo>
                    <a:cubicBezTo>
                      <a:pt x="6442" y="0"/>
                      <a:pt x="5934" y="133"/>
                      <a:pt x="5457" y="304"/>
                    </a:cubicBezTo>
                    <a:cubicBezTo>
                      <a:pt x="4330" y="708"/>
                      <a:pt x="3264" y="1267"/>
                      <a:pt x="2120" y="1630"/>
                    </a:cubicBezTo>
                    <a:cubicBezTo>
                      <a:pt x="1477" y="1833"/>
                      <a:pt x="820" y="1962"/>
                      <a:pt x="147" y="2006"/>
                    </a:cubicBezTo>
                    <a:cubicBezTo>
                      <a:pt x="5" y="2016"/>
                      <a:pt x="1" y="2229"/>
                      <a:pt x="144" y="2229"/>
                    </a:cubicBezTo>
                    <a:cubicBezTo>
                      <a:pt x="145" y="2229"/>
                      <a:pt x="146" y="2229"/>
                      <a:pt x="147" y="2229"/>
                    </a:cubicBezTo>
                    <a:cubicBezTo>
                      <a:pt x="1294" y="2222"/>
                      <a:pt x="2403" y="1808"/>
                      <a:pt x="3447" y="1370"/>
                    </a:cubicBezTo>
                    <a:cubicBezTo>
                      <a:pt x="3987" y="1143"/>
                      <a:pt x="4521" y="901"/>
                      <a:pt x="5062" y="678"/>
                    </a:cubicBezTo>
                    <a:cubicBezTo>
                      <a:pt x="5610" y="452"/>
                      <a:pt x="6182" y="242"/>
                      <a:pt x="6777" y="193"/>
                    </a:cubicBezTo>
                    <a:cubicBezTo>
                      <a:pt x="6873" y="185"/>
                      <a:pt x="6970" y="180"/>
                      <a:pt x="7066" y="180"/>
                    </a:cubicBezTo>
                    <a:cubicBezTo>
                      <a:pt x="7268" y="180"/>
                      <a:pt x="7470" y="200"/>
                      <a:pt x="7669" y="246"/>
                    </a:cubicBezTo>
                    <a:cubicBezTo>
                      <a:pt x="7962" y="315"/>
                      <a:pt x="8224" y="447"/>
                      <a:pt x="8479" y="602"/>
                    </a:cubicBezTo>
                    <a:cubicBezTo>
                      <a:pt x="8485" y="605"/>
                      <a:pt x="8491" y="607"/>
                      <a:pt x="8497" y="607"/>
                    </a:cubicBezTo>
                    <a:cubicBezTo>
                      <a:pt x="8526" y="607"/>
                      <a:pt x="8547" y="567"/>
                      <a:pt x="8523" y="542"/>
                    </a:cubicBezTo>
                    <a:cubicBezTo>
                      <a:pt x="8172" y="182"/>
                      <a:pt x="7634" y="39"/>
                      <a:pt x="7149" y="7"/>
                    </a:cubicBezTo>
                    <a:cubicBezTo>
                      <a:pt x="7084" y="2"/>
                      <a:pt x="7019" y="0"/>
                      <a:pt x="695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9" name="Google Shape;1639;p50"/>
              <p:cNvSpPr/>
              <p:nvPr/>
            </p:nvSpPr>
            <p:spPr>
              <a:xfrm>
                <a:off x="4001172" y="1692575"/>
                <a:ext cx="292291" cy="92125"/>
              </a:xfrm>
              <a:custGeom>
                <a:rect b="b" l="l" r="r" t="t"/>
                <a:pathLst>
                  <a:path extrusionOk="0" h="2680" w="8503">
                    <a:moveTo>
                      <a:pt x="7491" y="1"/>
                    </a:moveTo>
                    <a:cubicBezTo>
                      <a:pt x="6803" y="1"/>
                      <a:pt x="6078" y="374"/>
                      <a:pt x="5474" y="641"/>
                    </a:cubicBezTo>
                    <a:cubicBezTo>
                      <a:pt x="4365" y="1131"/>
                      <a:pt x="3262" y="1677"/>
                      <a:pt x="2109" y="2060"/>
                    </a:cubicBezTo>
                    <a:cubicBezTo>
                      <a:pt x="1469" y="2272"/>
                      <a:pt x="809" y="2428"/>
                      <a:pt x="135" y="2470"/>
                    </a:cubicBezTo>
                    <a:cubicBezTo>
                      <a:pt x="3" y="2478"/>
                      <a:pt x="1" y="2679"/>
                      <a:pt x="130" y="2679"/>
                    </a:cubicBezTo>
                    <a:cubicBezTo>
                      <a:pt x="132" y="2679"/>
                      <a:pt x="133" y="2679"/>
                      <a:pt x="135" y="2679"/>
                    </a:cubicBezTo>
                    <a:cubicBezTo>
                      <a:pt x="1270" y="2643"/>
                      <a:pt x="2337" y="2249"/>
                      <a:pt x="3367" y="1801"/>
                    </a:cubicBezTo>
                    <a:cubicBezTo>
                      <a:pt x="3909" y="1564"/>
                      <a:pt x="4447" y="1319"/>
                      <a:pt x="4984" y="1075"/>
                    </a:cubicBezTo>
                    <a:cubicBezTo>
                      <a:pt x="5535" y="824"/>
                      <a:pt x="6082" y="541"/>
                      <a:pt x="6653" y="338"/>
                    </a:cubicBezTo>
                    <a:cubicBezTo>
                      <a:pt x="6928" y="240"/>
                      <a:pt x="7227" y="172"/>
                      <a:pt x="7520" y="172"/>
                    </a:cubicBezTo>
                    <a:cubicBezTo>
                      <a:pt x="7821" y="172"/>
                      <a:pt x="8115" y="243"/>
                      <a:pt x="8370" y="428"/>
                    </a:cubicBezTo>
                    <a:cubicBezTo>
                      <a:pt x="8381" y="435"/>
                      <a:pt x="8392" y="439"/>
                      <a:pt x="8403" y="439"/>
                    </a:cubicBezTo>
                    <a:cubicBezTo>
                      <a:pt x="8455" y="439"/>
                      <a:pt x="8502" y="362"/>
                      <a:pt x="8453" y="323"/>
                    </a:cubicBezTo>
                    <a:cubicBezTo>
                      <a:pt x="8153" y="89"/>
                      <a:pt x="7826" y="1"/>
                      <a:pt x="74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0" name="Google Shape;1640;p50"/>
              <p:cNvSpPr/>
              <p:nvPr/>
            </p:nvSpPr>
            <p:spPr>
              <a:xfrm>
                <a:off x="3957860" y="1657065"/>
                <a:ext cx="286963" cy="102506"/>
              </a:xfrm>
              <a:custGeom>
                <a:rect b="b" l="l" r="r" t="t"/>
                <a:pathLst>
                  <a:path extrusionOk="0" h="2982" w="8348">
                    <a:moveTo>
                      <a:pt x="7358" y="1"/>
                    </a:moveTo>
                    <a:cubicBezTo>
                      <a:pt x="6643" y="1"/>
                      <a:pt x="5890" y="380"/>
                      <a:pt x="5283" y="681"/>
                    </a:cubicBezTo>
                    <a:cubicBezTo>
                      <a:pt x="4201" y="1217"/>
                      <a:pt x="3141" y="1802"/>
                      <a:pt x="2017" y="2248"/>
                    </a:cubicBezTo>
                    <a:cubicBezTo>
                      <a:pt x="1706" y="2371"/>
                      <a:pt x="1390" y="2483"/>
                      <a:pt x="1067" y="2574"/>
                    </a:cubicBezTo>
                    <a:cubicBezTo>
                      <a:pt x="745" y="2666"/>
                      <a:pt x="409" y="2713"/>
                      <a:pt x="90" y="2811"/>
                    </a:cubicBezTo>
                    <a:cubicBezTo>
                      <a:pt x="0" y="2839"/>
                      <a:pt x="12" y="2982"/>
                      <a:pt x="109" y="2982"/>
                    </a:cubicBezTo>
                    <a:cubicBezTo>
                      <a:pt x="110" y="2982"/>
                      <a:pt x="112" y="2982"/>
                      <a:pt x="113" y="2982"/>
                    </a:cubicBezTo>
                    <a:cubicBezTo>
                      <a:pt x="391" y="2971"/>
                      <a:pt x="670" y="2889"/>
                      <a:pt x="936" y="2817"/>
                    </a:cubicBezTo>
                    <a:cubicBezTo>
                      <a:pt x="1219" y="2738"/>
                      <a:pt x="1500" y="2644"/>
                      <a:pt x="1776" y="2541"/>
                    </a:cubicBezTo>
                    <a:cubicBezTo>
                      <a:pt x="2310" y="2346"/>
                      <a:pt x="2832" y="2111"/>
                      <a:pt x="3340" y="1859"/>
                    </a:cubicBezTo>
                    <a:cubicBezTo>
                      <a:pt x="3869" y="1598"/>
                      <a:pt x="4389" y="1319"/>
                      <a:pt x="4914" y="1052"/>
                    </a:cubicBezTo>
                    <a:cubicBezTo>
                      <a:pt x="5414" y="797"/>
                      <a:pt x="5921" y="524"/>
                      <a:pt x="6456" y="346"/>
                    </a:cubicBezTo>
                    <a:cubicBezTo>
                      <a:pt x="6744" y="248"/>
                      <a:pt x="7053" y="178"/>
                      <a:pt x="7355" y="178"/>
                    </a:cubicBezTo>
                    <a:cubicBezTo>
                      <a:pt x="7646" y="178"/>
                      <a:pt x="7931" y="243"/>
                      <a:pt x="8187" y="411"/>
                    </a:cubicBezTo>
                    <a:cubicBezTo>
                      <a:pt x="8203" y="421"/>
                      <a:pt x="8218" y="426"/>
                      <a:pt x="8232" y="426"/>
                    </a:cubicBezTo>
                    <a:cubicBezTo>
                      <a:pt x="8302" y="426"/>
                      <a:pt x="8348" y="316"/>
                      <a:pt x="8273" y="265"/>
                    </a:cubicBezTo>
                    <a:cubicBezTo>
                      <a:pt x="7986" y="75"/>
                      <a:pt x="7676" y="1"/>
                      <a:pt x="735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1" name="Google Shape;1641;p50"/>
              <p:cNvSpPr/>
              <p:nvPr/>
            </p:nvSpPr>
            <p:spPr>
              <a:xfrm>
                <a:off x="3883713" y="1618359"/>
                <a:ext cx="326769" cy="96319"/>
              </a:xfrm>
              <a:custGeom>
                <a:rect b="b" l="l" r="r" t="t"/>
                <a:pathLst>
                  <a:path extrusionOk="0" h="2802" w="9506">
                    <a:moveTo>
                      <a:pt x="8288" y="0"/>
                    </a:moveTo>
                    <a:cubicBezTo>
                      <a:pt x="7516" y="0"/>
                      <a:pt x="6717" y="382"/>
                      <a:pt x="6053" y="747"/>
                    </a:cubicBezTo>
                    <a:cubicBezTo>
                      <a:pt x="4879" y="1392"/>
                      <a:pt x="3678" y="2018"/>
                      <a:pt x="2369" y="2349"/>
                    </a:cubicBezTo>
                    <a:cubicBezTo>
                      <a:pt x="2002" y="2440"/>
                      <a:pt x="1630" y="2512"/>
                      <a:pt x="1254" y="2549"/>
                    </a:cubicBezTo>
                    <a:cubicBezTo>
                      <a:pt x="1068" y="2567"/>
                      <a:pt x="882" y="2573"/>
                      <a:pt x="696" y="2573"/>
                    </a:cubicBezTo>
                    <a:cubicBezTo>
                      <a:pt x="510" y="2573"/>
                      <a:pt x="325" y="2567"/>
                      <a:pt x="138" y="2559"/>
                    </a:cubicBezTo>
                    <a:cubicBezTo>
                      <a:pt x="136" y="2559"/>
                      <a:pt x="135" y="2559"/>
                      <a:pt x="133" y="2559"/>
                    </a:cubicBezTo>
                    <a:cubicBezTo>
                      <a:pt x="1" y="2559"/>
                      <a:pt x="10" y="2752"/>
                      <a:pt x="138" y="2768"/>
                    </a:cubicBezTo>
                    <a:cubicBezTo>
                      <a:pt x="320" y="2791"/>
                      <a:pt x="504" y="2802"/>
                      <a:pt x="690" y="2802"/>
                    </a:cubicBezTo>
                    <a:cubicBezTo>
                      <a:pt x="1147" y="2802"/>
                      <a:pt x="1610" y="2739"/>
                      <a:pt x="2052" y="2648"/>
                    </a:cubicBezTo>
                    <a:cubicBezTo>
                      <a:pt x="2687" y="2518"/>
                      <a:pt x="3300" y="2303"/>
                      <a:pt x="3895" y="2048"/>
                    </a:cubicBezTo>
                    <a:cubicBezTo>
                      <a:pt x="4490" y="1797"/>
                      <a:pt x="5068" y="1505"/>
                      <a:pt x="5637" y="1199"/>
                    </a:cubicBezTo>
                    <a:cubicBezTo>
                      <a:pt x="6218" y="884"/>
                      <a:pt x="6789" y="523"/>
                      <a:pt x="7422" y="317"/>
                    </a:cubicBezTo>
                    <a:cubicBezTo>
                      <a:pt x="7707" y="224"/>
                      <a:pt x="8013" y="167"/>
                      <a:pt x="8316" y="167"/>
                    </a:cubicBezTo>
                    <a:cubicBezTo>
                      <a:pt x="8695" y="167"/>
                      <a:pt x="9069" y="257"/>
                      <a:pt x="9392" y="477"/>
                    </a:cubicBezTo>
                    <a:cubicBezTo>
                      <a:pt x="9403" y="484"/>
                      <a:pt x="9413" y="488"/>
                      <a:pt x="9423" y="488"/>
                    </a:cubicBezTo>
                    <a:cubicBezTo>
                      <a:pt x="9472" y="488"/>
                      <a:pt x="9506" y="406"/>
                      <a:pt x="9452" y="367"/>
                    </a:cubicBezTo>
                    <a:cubicBezTo>
                      <a:pt x="9086" y="104"/>
                      <a:pt x="8691" y="0"/>
                      <a:pt x="82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2" name="Google Shape;1642;p50"/>
              <p:cNvSpPr/>
              <p:nvPr/>
            </p:nvSpPr>
            <p:spPr>
              <a:xfrm>
                <a:off x="3829400" y="1588900"/>
                <a:ext cx="327800" cy="93706"/>
              </a:xfrm>
              <a:custGeom>
                <a:rect b="b" l="l" r="r" t="t"/>
                <a:pathLst>
                  <a:path extrusionOk="0" h="2726" w="9536">
                    <a:moveTo>
                      <a:pt x="8236" y="0"/>
                    </a:moveTo>
                    <a:cubicBezTo>
                      <a:pt x="8155" y="0"/>
                      <a:pt x="8074" y="4"/>
                      <a:pt x="7995" y="10"/>
                    </a:cubicBezTo>
                    <a:cubicBezTo>
                      <a:pt x="7348" y="60"/>
                      <a:pt x="6723" y="251"/>
                      <a:pt x="6126" y="501"/>
                    </a:cubicBezTo>
                    <a:cubicBezTo>
                      <a:pt x="4880" y="1024"/>
                      <a:pt x="3747" y="1790"/>
                      <a:pt x="2459" y="2216"/>
                    </a:cubicBezTo>
                    <a:cubicBezTo>
                      <a:pt x="2092" y="2338"/>
                      <a:pt x="1712" y="2432"/>
                      <a:pt x="1326" y="2478"/>
                    </a:cubicBezTo>
                    <a:cubicBezTo>
                      <a:pt x="1173" y="2496"/>
                      <a:pt x="1023" y="2504"/>
                      <a:pt x="873" y="2504"/>
                    </a:cubicBezTo>
                    <a:cubicBezTo>
                      <a:pt x="641" y="2504"/>
                      <a:pt x="410" y="2485"/>
                      <a:pt x="174" y="2452"/>
                    </a:cubicBezTo>
                    <a:cubicBezTo>
                      <a:pt x="168" y="2451"/>
                      <a:pt x="162" y="2451"/>
                      <a:pt x="157" y="2451"/>
                    </a:cubicBezTo>
                    <a:cubicBezTo>
                      <a:pt x="47" y="2451"/>
                      <a:pt x="0" y="2615"/>
                      <a:pt x="121" y="2643"/>
                    </a:cubicBezTo>
                    <a:cubicBezTo>
                      <a:pt x="371" y="2700"/>
                      <a:pt x="624" y="2725"/>
                      <a:pt x="878" y="2725"/>
                    </a:cubicBezTo>
                    <a:cubicBezTo>
                      <a:pt x="1933" y="2725"/>
                      <a:pt x="2993" y="2282"/>
                      <a:pt x="3910" y="1819"/>
                    </a:cubicBezTo>
                    <a:cubicBezTo>
                      <a:pt x="5074" y="1232"/>
                      <a:pt x="6198" y="510"/>
                      <a:pt x="7496" y="265"/>
                    </a:cubicBezTo>
                    <a:cubicBezTo>
                      <a:pt x="7739" y="219"/>
                      <a:pt x="8011" y="180"/>
                      <a:pt x="8280" y="180"/>
                    </a:cubicBezTo>
                    <a:cubicBezTo>
                      <a:pt x="8692" y="180"/>
                      <a:pt x="9098" y="271"/>
                      <a:pt x="9385" y="570"/>
                    </a:cubicBezTo>
                    <a:cubicBezTo>
                      <a:pt x="9401" y="587"/>
                      <a:pt x="9418" y="594"/>
                      <a:pt x="9435" y="594"/>
                    </a:cubicBezTo>
                    <a:cubicBezTo>
                      <a:pt x="9490" y="594"/>
                      <a:pt x="9535" y="523"/>
                      <a:pt x="9487" y="469"/>
                    </a:cubicBezTo>
                    <a:cubicBezTo>
                      <a:pt x="9174" y="114"/>
                      <a:pt x="8697" y="0"/>
                      <a:pt x="8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3" name="Google Shape;1643;p50"/>
              <p:cNvSpPr/>
              <p:nvPr/>
            </p:nvSpPr>
            <p:spPr>
              <a:xfrm>
                <a:off x="3804685" y="1562225"/>
                <a:ext cx="321338" cy="91403"/>
              </a:xfrm>
              <a:custGeom>
                <a:rect b="b" l="l" r="r" t="t"/>
                <a:pathLst>
                  <a:path extrusionOk="0" h="2659" w="9348">
                    <a:moveTo>
                      <a:pt x="7440" y="0"/>
                    </a:moveTo>
                    <a:cubicBezTo>
                      <a:pt x="6840" y="0"/>
                      <a:pt x="6248" y="155"/>
                      <a:pt x="5694" y="371"/>
                    </a:cubicBezTo>
                    <a:cubicBezTo>
                      <a:pt x="4485" y="843"/>
                      <a:pt x="3436" y="1633"/>
                      <a:pt x="2231" y="2107"/>
                    </a:cubicBezTo>
                    <a:cubicBezTo>
                      <a:pt x="1690" y="2321"/>
                      <a:pt x="1121" y="2462"/>
                      <a:pt x="543" y="2462"/>
                    </a:cubicBezTo>
                    <a:cubicBezTo>
                      <a:pt x="405" y="2462"/>
                      <a:pt x="265" y="2454"/>
                      <a:pt x="126" y="2437"/>
                    </a:cubicBezTo>
                    <a:cubicBezTo>
                      <a:pt x="121" y="2436"/>
                      <a:pt x="117" y="2436"/>
                      <a:pt x="112" y="2436"/>
                    </a:cubicBezTo>
                    <a:cubicBezTo>
                      <a:pt x="1" y="2436"/>
                      <a:pt x="5" y="2617"/>
                      <a:pt x="126" y="2630"/>
                    </a:cubicBezTo>
                    <a:cubicBezTo>
                      <a:pt x="283" y="2650"/>
                      <a:pt x="438" y="2659"/>
                      <a:pt x="590" y="2659"/>
                    </a:cubicBezTo>
                    <a:cubicBezTo>
                      <a:pt x="2991" y="2659"/>
                      <a:pt x="4785" y="388"/>
                      <a:pt x="7169" y="202"/>
                    </a:cubicBezTo>
                    <a:cubicBezTo>
                      <a:pt x="7253" y="195"/>
                      <a:pt x="7337" y="192"/>
                      <a:pt x="7420" y="192"/>
                    </a:cubicBezTo>
                    <a:cubicBezTo>
                      <a:pt x="8061" y="192"/>
                      <a:pt x="8668" y="382"/>
                      <a:pt x="9219" y="728"/>
                    </a:cubicBezTo>
                    <a:cubicBezTo>
                      <a:pt x="9231" y="736"/>
                      <a:pt x="9243" y="739"/>
                      <a:pt x="9255" y="739"/>
                    </a:cubicBezTo>
                    <a:cubicBezTo>
                      <a:pt x="9312" y="739"/>
                      <a:pt x="9348" y="651"/>
                      <a:pt x="9289" y="608"/>
                    </a:cubicBezTo>
                    <a:cubicBezTo>
                      <a:pt x="8770" y="245"/>
                      <a:pt x="8183" y="23"/>
                      <a:pt x="7547" y="2"/>
                    </a:cubicBezTo>
                    <a:cubicBezTo>
                      <a:pt x="7511" y="1"/>
                      <a:pt x="7476" y="0"/>
                      <a:pt x="74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4" name="Google Shape;1644;p50"/>
              <p:cNvSpPr/>
              <p:nvPr/>
            </p:nvSpPr>
            <p:spPr>
              <a:xfrm>
                <a:off x="3767044" y="1545897"/>
                <a:ext cx="302603" cy="74009"/>
              </a:xfrm>
              <a:custGeom>
                <a:rect b="b" l="l" r="r" t="t"/>
                <a:pathLst>
                  <a:path extrusionOk="0" h="2153" w="8803">
                    <a:moveTo>
                      <a:pt x="6711" y="0"/>
                    </a:moveTo>
                    <a:cubicBezTo>
                      <a:pt x="6201" y="0"/>
                      <a:pt x="5713" y="109"/>
                      <a:pt x="5242" y="317"/>
                    </a:cubicBezTo>
                    <a:cubicBezTo>
                      <a:pt x="4731" y="541"/>
                      <a:pt x="4266" y="852"/>
                      <a:pt x="3779" y="1125"/>
                    </a:cubicBezTo>
                    <a:cubicBezTo>
                      <a:pt x="3265" y="1415"/>
                      <a:pt x="2723" y="1639"/>
                      <a:pt x="2147" y="1777"/>
                    </a:cubicBezTo>
                    <a:cubicBezTo>
                      <a:pt x="1673" y="1891"/>
                      <a:pt x="1187" y="1947"/>
                      <a:pt x="700" y="1947"/>
                    </a:cubicBezTo>
                    <a:cubicBezTo>
                      <a:pt x="510" y="1947"/>
                      <a:pt x="320" y="1939"/>
                      <a:pt x="130" y="1922"/>
                    </a:cubicBezTo>
                    <a:cubicBezTo>
                      <a:pt x="127" y="1921"/>
                      <a:pt x="124" y="1921"/>
                      <a:pt x="120" y="1921"/>
                    </a:cubicBezTo>
                    <a:cubicBezTo>
                      <a:pt x="1" y="1921"/>
                      <a:pt x="5" y="2111"/>
                      <a:pt x="130" y="2124"/>
                    </a:cubicBezTo>
                    <a:cubicBezTo>
                      <a:pt x="326" y="2143"/>
                      <a:pt x="523" y="2152"/>
                      <a:pt x="720" y="2152"/>
                    </a:cubicBezTo>
                    <a:cubicBezTo>
                      <a:pt x="1677" y="2152"/>
                      <a:pt x="2627" y="1932"/>
                      <a:pt x="3489" y="1507"/>
                    </a:cubicBezTo>
                    <a:cubicBezTo>
                      <a:pt x="4502" y="1006"/>
                      <a:pt x="5394" y="234"/>
                      <a:pt x="6575" y="201"/>
                    </a:cubicBezTo>
                    <a:cubicBezTo>
                      <a:pt x="6615" y="200"/>
                      <a:pt x="6655" y="199"/>
                      <a:pt x="6694" y="199"/>
                    </a:cubicBezTo>
                    <a:cubicBezTo>
                      <a:pt x="7367" y="199"/>
                      <a:pt x="8029" y="366"/>
                      <a:pt x="8675" y="544"/>
                    </a:cubicBezTo>
                    <a:cubicBezTo>
                      <a:pt x="8682" y="546"/>
                      <a:pt x="8689" y="547"/>
                      <a:pt x="8695" y="547"/>
                    </a:cubicBezTo>
                    <a:cubicBezTo>
                      <a:pt x="8774" y="547"/>
                      <a:pt x="8803" y="422"/>
                      <a:pt x="8715" y="395"/>
                    </a:cubicBezTo>
                    <a:cubicBezTo>
                      <a:pt x="8128" y="213"/>
                      <a:pt x="7525" y="38"/>
                      <a:pt x="6911" y="6"/>
                    </a:cubicBezTo>
                    <a:cubicBezTo>
                      <a:pt x="6844" y="2"/>
                      <a:pt x="6777" y="0"/>
                      <a:pt x="67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5" name="Google Shape;1645;p50"/>
              <p:cNvSpPr/>
              <p:nvPr/>
            </p:nvSpPr>
            <p:spPr>
              <a:xfrm>
                <a:off x="3748653" y="1526612"/>
                <a:ext cx="261284" cy="65175"/>
              </a:xfrm>
              <a:custGeom>
                <a:rect b="b" l="l" r="r" t="t"/>
                <a:pathLst>
                  <a:path extrusionOk="0" h="1896" w="7601">
                    <a:moveTo>
                      <a:pt x="5377" y="1"/>
                    </a:moveTo>
                    <a:cubicBezTo>
                      <a:pt x="5168" y="1"/>
                      <a:pt x="4958" y="16"/>
                      <a:pt x="4750" y="48"/>
                    </a:cubicBezTo>
                    <a:cubicBezTo>
                      <a:pt x="4239" y="126"/>
                      <a:pt x="3762" y="315"/>
                      <a:pt x="3307" y="559"/>
                    </a:cubicBezTo>
                    <a:cubicBezTo>
                      <a:pt x="2833" y="814"/>
                      <a:pt x="2384" y="1116"/>
                      <a:pt x="1898" y="1346"/>
                    </a:cubicBezTo>
                    <a:cubicBezTo>
                      <a:pt x="1622" y="1477"/>
                      <a:pt x="1333" y="1584"/>
                      <a:pt x="1034" y="1645"/>
                    </a:cubicBezTo>
                    <a:cubicBezTo>
                      <a:pt x="891" y="1675"/>
                      <a:pt x="752" y="1686"/>
                      <a:pt x="613" y="1686"/>
                    </a:cubicBezTo>
                    <a:cubicBezTo>
                      <a:pt x="449" y="1686"/>
                      <a:pt x="286" y="1670"/>
                      <a:pt x="118" y="1650"/>
                    </a:cubicBezTo>
                    <a:cubicBezTo>
                      <a:pt x="113" y="1649"/>
                      <a:pt x="109" y="1649"/>
                      <a:pt x="105" y="1649"/>
                    </a:cubicBezTo>
                    <a:cubicBezTo>
                      <a:pt x="10" y="1649"/>
                      <a:pt x="1" y="1803"/>
                      <a:pt x="93" y="1831"/>
                    </a:cubicBezTo>
                    <a:cubicBezTo>
                      <a:pt x="240" y="1876"/>
                      <a:pt x="396" y="1895"/>
                      <a:pt x="554" y="1895"/>
                    </a:cubicBezTo>
                    <a:cubicBezTo>
                      <a:pt x="901" y="1895"/>
                      <a:pt x="1261" y="1804"/>
                      <a:pt x="1570" y="1692"/>
                    </a:cubicBezTo>
                    <a:cubicBezTo>
                      <a:pt x="2062" y="1514"/>
                      <a:pt x="2511" y="1245"/>
                      <a:pt x="2959" y="983"/>
                    </a:cubicBezTo>
                    <a:cubicBezTo>
                      <a:pt x="3414" y="718"/>
                      <a:pt x="3878" y="461"/>
                      <a:pt x="4389" y="324"/>
                    </a:cubicBezTo>
                    <a:cubicBezTo>
                      <a:pt x="4727" y="232"/>
                      <a:pt x="5078" y="187"/>
                      <a:pt x="5429" y="187"/>
                    </a:cubicBezTo>
                    <a:cubicBezTo>
                      <a:pt x="5568" y="187"/>
                      <a:pt x="5707" y="194"/>
                      <a:pt x="5845" y="208"/>
                    </a:cubicBezTo>
                    <a:cubicBezTo>
                      <a:pt x="6407" y="266"/>
                      <a:pt x="6954" y="445"/>
                      <a:pt x="7443" y="730"/>
                    </a:cubicBezTo>
                    <a:cubicBezTo>
                      <a:pt x="7457" y="739"/>
                      <a:pt x="7472" y="743"/>
                      <a:pt x="7485" y="743"/>
                    </a:cubicBezTo>
                    <a:cubicBezTo>
                      <a:pt x="7555" y="743"/>
                      <a:pt x="7600" y="638"/>
                      <a:pt x="7525" y="591"/>
                    </a:cubicBezTo>
                    <a:cubicBezTo>
                      <a:pt x="6878" y="202"/>
                      <a:pt x="6129" y="1"/>
                      <a:pt x="5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6" name="Google Shape;1646;p50"/>
              <p:cNvSpPr/>
              <p:nvPr/>
            </p:nvSpPr>
            <p:spPr>
              <a:xfrm>
                <a:off x="3719710" y="1509837"/>
                <a:ext cx="226703" cy="54244"/>
              </a:xfrm>
              <a:custGeom>
                <a:rect b="b" l="l" r="r" t="t"/>
                <a:pathLst>
                  <a:path extrusionOk="0" h="1578" w="6595">
                    <a:moveTo>
                      <a:pt x="4705" y="1"/>
                    </a:moveTo>
                    <a:cubicBezTo>
                      <a:pt x="4398" y="1"/>
                      <a:pt x="4092" y="54"/>
                      <a:pt x="3795" y="144"/>
                    </a:cubicBezTo>
                    <a:cubicBezTo>
                      <a:pt x="2988" y="390"/>
                      <a:pt x="2276" y="862"/>
                      <a:pt x="1489" y="1154"/>
                    </a:cubicBezTo>
                    <a:cubicBezTo>
                      <a:pt x="1136" y="1285"/>
                      <a:pt x="771" y="1372"/>
                      <a:pt x="397" y="1372"/>
                    </a:cubicBezTo>
                    <a:cubicBezTo>
                      <a:pt x="309" y="1372"/>
                      <a:pt x="220" y="1367"/>
                      <a:pt x="131" y="1357"/>
                    </a:cubicBezTo>
                    <a:cubicBezTo>
                      <a:pt x="127" y="1356"/>
                      <a:pt x="122" y="1356"/>
                      <a:pt x="118" y="1356"/>
                    </a:cubicBezTo>
                    <a:cubicBezTo>
                      <a:pt x="0" y="1356"/>
                      <a:pt x="6" y="1548"/>
                      <a:pt x="131" y="1563"/>
                    </a:cubicBezTo>
                    <a:cubicBezTo>
                      <a:pt x="225" y="1573"/>
                      <a:pt x="318" y="1578"/>
                      <a:pt x="409" y="1578"/>
                    </a:cubicBezTo>
                    <a:cubicBezTo>
                      <a:pt x="1956" y="1578"/>
                      <a:pt x="3155" y="171"/>
                      <a:pt x="4712" y="171"/>
                    </a:cubicBezTo>
                    <a:cubicBezTo>
                      <a:pt x="5321" y="171"/>
                      <a:pt x="5902" y="405"/>
                      <a:pt x="6451" y="643"/>
                    </a:cubicBezTo>
                    <a:cubicBezTo>
                      <a:pt x="6461" y="647"/>
                      <a:pt x="6472" y="649"/>
                      <a:pt x="6482" y="649"/>
                    </a:cubicBezTo>
                    <a:cubicBezTo>
                      <a:pt x="6549" y="649"/>
                      <a:pt x="6594" y="555"/>
                      <a:pt x="6521" y="521"/>
                    </a:cubicBezTo>
                    <a:cubicBezTo>
                      <a:pt x="6056" y="298"/>
                      <a:pt x="5575" y="95"/>
                      <a:pt x="5060" y="25"/>
                    </a:cubicBezTo>
                    <a:cubicBezTo>
                      <a:pt x="4942" y="9"/>
                      <a:pt x="4823" y="1"/>
                      <a:pt x="470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7" name="Google Shape;1647;p50"/>
              <p:cNvSpPr/>
              <p:nvPr/>
            </p:nvSpPr>
            <p:spPr>
              <a:xfrm>
                <a:off x="3702144" y="1497084"/>
                <a:ext cx="209653" cy="38397"/>
              </a:xfrm>
              <a:custGeom>
                <a:rect b="b" l="l" r="r" t="t"/>
                <a:pathLst>
                  <a:path extrusionOk="0" h="1117" w="6099">
                    <a:moveTo>
                      <a:pt x="4338" y="1"/>
                    </a:moveTo>
                    <a:cubicBezTo>
                      <a:pt x="2934" y="1"/>
                      <a:pt x="1484" y="668"/>
                      <a:pt x="131" y="904"/>
                    </a:cubicBezTo>
                    <a:cubicBezTo>
                      <a:pt x="1" y="927"/>
                      <a:pt x="45" y="1117"/>
                      <a:pt x="167" y="1117"/>
                    </a:cubicBezTo>
                    <a:cubicBezTo>
                      <a:pt x="174" y="1117"/>
                      <a:pt x="182" y="1116"/>
                      <a:pt x="191" y="1114"/>
                    </a:cubicBezTo>
                    <a:cubicBezTo>
                      <a:pt x="1205" y="930"/>
                      <a:pt x="2168" y="533"/>
                      <a:pt x="3179" y="326"/>
                    </a:cubicBezTo>
                    <a:cubicBezTo>
                      <a:pt x="3569" y="245"/>
                      <a:pt x="3975" y="193"/>
                      <a:pt x="4378" y="193"/>
                    </a:cubicBezTo>
                    <a:cubicBezTo>
                      <a:pt x="4922" y="193"/>
                      <a:pt x="5461" y="288"/>
                      <a:pt x="5954" y="538"/>
                    </a:cubicBezTo>
                    <a:cubicBezTo>
                      <a:pt x="5966" y="544"/>
                      <a:pt x="5977" y="547"/>
                      <a:pt x="5988" y="547"/>
                    </a:cubicBezTo>
                    <a:cubicBezTo>
                      <a:pt x="6055" y="547"/>
                      <a:pt x="6099" y="449"/>
                      <a:pt x="6027" y="410"/>
                    </a:cubicBezTo>
                    <a:cubicBezTo>
                      <a:pt x="5478" y="112"/>
                      <a:pt x="4912" y="1"/>
                      <a:pt x="433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8" name="Google Shape;1648;p50"/>
              <p:cNvSpPr/>
              <p:nvPr/>
            </p:nvSpPr>
            <p:spPr>
              <a:xfrm>
                <a:off x="3678013" y="1479965"/>
                <a:ext cx="184009" cy="33309"/>
              </a:xfrm>
              <a:custGeom>
                <a:rect b="b" l="l" r="r" t="t"/>
                <a:pathLst>
                  <a:path extrusionOk="0" h="969" w="5353">
                    <a:moveTo>
                      <a:pt x="3261" y="1"/>
                    </a:moveTo>
                    <a:cubicBezTo>
                      <a:pt x="3231" y="1"/>
                      <a:pt x="3201" y="1"/>
                      <a:pt x="3172" y="2"/>
                    </a:cubicBezTo>
                    <a:cubicBezTo>
                      <a:pt x="2690" y="11"/>
                      <a:pt x="2212" y="107"/>
                      <a:pt x="1741" y="194"/>
                    </a:cubicBezTo>
                    <a:cubicBezTo>
                      <a:pt x="1228" y="289"/>
                      <a:pt x="718" y="370"/>
                      <a:pt x="198" y="370"/>
                    </a:cubicBezTo>
                    <a:cubicBezTo>
                      <a:pt x="175" y="370"/>
                      <a:pt x="152" y="370"/>
                      <a:pt x="129" y="369"/>
                    </a:cubicBezTo>
                    <a:cubicBezTo>
                      <a:pt x="128" y="369"/>
                      <a:pt x="127" y="369"/>
                      <a:pt x="127" y="369"/>
                    </a:cubicBezTo>
                    <a:cubicBezTo>
                      <a:pt x="0" y="369"/>
                      <a:pt x="2" y="558"/>
                      <a:pt x="129" y="566"/>
                    </a:cubicBezTo>
                    <a:cubicBezTo>
                      <a:pt x="204" y="571"/>
                      <a:pt x="280" y="573"/>
                      <a:pt x="355" y="573"/>
                    </a:cubicBezTo>
                    <a:cubicBezTo>
                      <a:pt x="1265" y="573"/>
                      <a:pt x="2147" y="250"/>
                      <a:pt x="3051" y="205"/>
                    </a:cubicBezTo>
                    <a:cubicBezTo>
                      <a:pt x="3127" y="201"/>
                      <a:pt x="3203" y="198"/>
                      <a:pt x="3280" y="198"/>
                    </a:cubicBezTo>
                    <a:cubicBezTo>
                      <a:pt x="3987" y="198"/>
                      <a:pt x="4729" y="380"/>
                      <a:pt x="5200" y="941"/>
                    </a:cubicBezTo>
                    <a:cubicBezTo>
                      <a:pt x="5216" y="961"/>
                      <a:pt x="5233" y="969"/>
                      <a:pt x="5250" y="969"/>
                    </a:cubicBezTo>
                    <a:cubicBezTo>
                      <a:pt x="5304" y="969"/>
                      <a:pt x="5352" y="891"/>
                      <a:pt x="5307" y="833"/>
                    </a:cubicBezTo>
                    <a:cubicBezTo>
                      <a:pt x="4824" y="211"/>
                      <a:pt x="4019" y="1"/>
                      <a:pt x="326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9" name="Google Shape;1649;p50"/>
              <p:cNvSpPr/>
              <p:nvPr/>
            </p:nvSpPr>
            <p:spPr>
              <a:xfrm>
                <a:off x="3652128" y="1456178"/>
                <a:ext cx="140525" cy="25231"/>
              </a:xfrm>
              <a:custGeom>
                <a:rect b="b" l="l" r="r" t="t"/>
                <a:pathLst>
                  <a:path extrusionOk="0" h="734" w="4088">
                    <a:moveTo>
                      <a:pt x="2212" y="0"/>
                    </a:moveTo>
                    <a:cubicBezTo>
                      <a:pt x="1912" y="0"/>
                      <a:pt x="1611" y="26"/>
                      <a:pt x="1310" y="45"/>
                    </a:cubicBezTo>
                    <a:cubicBezTo>
                      <a:pt x="1161" y="56"/>
                      <a:pt x="1014" y="60"/>
                      <a:pt x="868" y="60"/>
                    </a:cubicBezTo>
                    <a:cubicBezTo>
                      <a:pt x="622" y="60"/>
                      <a:pt x="378" y="47"/>
                      <a:pt x="128" y="24"/>
                    </a:cubicBezTo>
                    <a:cubicBezTo>
                      <a:pt x="125" y="24"/>
                      <a:pt x="123" y="24"/>
                      <a:pt x="120" y="24"/>
                    </a:cubicBezTo>
                    <a:cubicBezTo>
                      <a:pt x="20" y="24"/>
                      <a:pt x="1" y="189"/>
                      <a:pt x="104" y="213"/>
                    </a:cubicBezTo>
                    <a:cubicBezTo>
                      <a:pt x="313" y="260"/>
                      <a:pt x="526" y="277"/>
                      <a:pt x="742" y="277"/>
                    </a:cubicBezTo>
                    <a:cubicBezTo>
                      <a:pt x="1246" y="277"/>
                      <a:pt x="1759" y="186"/>
                      <a:pt x="2254" y="183"/>
                    </a:cubicBezTo>
                    <a:cubicBezTo>
                      <a:pt x="2263" y="183"/>
                      <a:pt x="2271" y="183"/>
                      <a:pt x="2280" y="183"/>
                    </a:cubicBezTo>
                    <a:cubicBezTo>
                      <a:pt x="2871" y="183"/>
                      <a:pt x="3502" y="288"/>
                      <a:pt x="3941" y="714"/>
                    </a:cubicBezTo>
                    <a:cubicBezTo>
                      <a:pt x="3956" y="728"/>
                      <a:pt x="3973" y="734"/>
                      <a:pt x="3988" y="734"/>
                    </a:cubicBezTo>
                    <a:cubicBezTo>
                      <a:pt x="4042" y="734"/>
                      <a:pt x="4088" y="665"/>
                      <a:pt x="4041" y="617"/>
                    </a:cubicBezTo>
                    <a:cubicBezTo>
                      <a:pt x="3610" y="187"/>
                      <a:pt x="2996" y="29"/>
                      <a:pt x="2402" y="4"/>
                    </a:cubicBezTo>
                    <a:cubicBezTo>
                      <a:pt x="2339" y="2"/>
                      <a:pt x="2275" y="0"/>
                      <a:pt x="22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0" name="Google Shape;1650;p50"/>
              <p:cNvSpPr/>
              <p:nvPr/>
            </p:nvSpPr>
            <p:spPr>
              <a:xfrm>
                <a:off x="3631228" y="1425275"/>
                <a:ext cx="92434" cy="11928"/>
              </a:xfrm>
              <a:custGeom>
                <a:rect b="b" l="l" r="r" t="t"/>
                <a:pathLst>
                  <a:path extrusionOk="0" h="347" w="2689">
                    <a:moveTo>
                      <a:pt x="115" y="0"/>
                    </a:moveTo>
                    <a:cubicBezTo>
                      <a:pt x="1" y="0"/>
                      <a:pt x="7" y="171"/>
                      <a:pt x="120" y="183"/>
                    </a:cubicBezTo>
                    <a:cubicBezTo>
                      <a:pt x="532" y="229"/>
                      <a:pt x="950" y="244"/>
                      <a:pt x="1363" y="273"/>
                    </a:cubicBezTo>
                    <a:cubicBezTo>
                      <a:pt x="1778" y="302"/>
                      <a:pt x="2191" y="334"/>
                      <a:pt x="2606" y="346"/>
                    </a:cubicBezTo>
                    <a:cubicBezTo>
                      <a:pt x="2607" y="346"/>
                      <a:pt x="2607" y="346"/>
                      <a:pt x="2608" y="346"/>
                    </a:cubicBezTo>
                    <a:cubicBezTo>
                      <a:pt x="2688" y="346"/>
                      <a:pt x="2682" y="229"/>
                      <a:pt x="2606" y="220"/>
                    </a:cubicBezTo>
                    <a:cubicBezTo>
                      <a:pt x="2193" y="168"/>
                      <a:pt x="1778" y="136"/>
                      <a:pt x="1363" y="102"/>
                    </a:cubicBezTo>
                    <a:cubicBezTo>
                      <a:pt x="950" y="67"/>
                      <a:pt x="535" y="18"/>
                      <a:pt x="120" y="0"/>
                    </a:cubicBezTo>
                    <a:cubicBezTo>
                      <a:pt x="118" y="0"/>
                      <a:pt x="117" y="0"/>
                      <a:pt x="1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1" name="Google Shape;1651;p50"/>
              <p:cNvSpPr/>
              <p:nvPr/>
            </p:nvSpPr>
            <p:spPr>
              <a:xfrm>
                <a:off x="3620366" y="1398050"/>
                <a:ext cx="53694" cy="11344"/>
              </a:xfrm>
              <a:custGeom>
                <a:rect b="b" l="l" r="r" t="t"/>
                <a:pathLst>
                  <a:path extrusionOk="0" h="330" w="1562">
                    <a:moveTo>
                      <a:pt x="891" y="1"/>
                    </a:moveTo>
                    <a:cubicBezTo>
                      <a:pt x="631" y="1"/>
                      <a:pt x="372" y="38"/>
                      <a:pt x="120" y="118"/>
                    </a:cubicBezTo>
                    <a:cubicBezTo>
                      <a:pt x="1" y="155"/>
                      <a:pt x="37" y="329"/>
                      <a:pt x="143" y="329"/>
                    </a:cubicBezTo>
                    <a:cubicBezTo>
                      <a:pt x="153" y="329"/>
                      <a:pt x="165" y="328"/>
                      <a:pt x="176" y="324"/>
                    </a:cubicBezTo>
                    <a:cubicBezTo>
                      <a:pt x="442" y="238"/>
                      <a:pt x="721" y="191"/>
                      <a:pt x="1000" y="191"/>
                    </a:cubicBezTo>
                    <a:cubicBezTo>
                      <a:pt x="1138" y="191"/>
                      <a:pt x="1275" y="203"/>
                      <a:pt x="1410" y="226"/>
                    </a:cubicBezTo>
                    <a:cubicBezTo>
                      <a:pt x="1416" y="227"/>
                      <a:pt x="1422" y="228"/>
                      <a:pt x="1428" y="228"/>
                    </a:cubicBezTo>
                    <a:cubicBezTo>
                      <a:pt x="1524" y="228"/>
                      <a:pt x="1561" y="79"/>
                      <a:pt x="1456" y="58"/>
                    </a:cubicBezTo>
                    <a:cubicBezTo>
                      <a:pt x="1269" y="21"/>
                      <a:pt x="1080" y="1"/>
                      <a:pt x="8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52" name="Google Shape;1652;p50"/>
            <p:cNvSpPr/>
            <p:nvPr/>
          </p:nvSpPr>
          <p:spPr>
            <a:xfrm>
              <a:off x="-449362" y="-499875"/>
              <a:ext cx="3484401" cy="2367363"/>
            </a:xfrm>
            <a:custGeom>
              <a:rect b="b" l="l" r="r" t="t"/>
              <a:pathLst>
                <a:path extrusionOk="0" h="51029" w="75107">
                  <a:moveTo>
                    <a:pt x="0" y="0"/>
                  </a:moveTo>
                  <a:cubicBezTo>
                    <a:pt x="5529" y="12643"/>
                    <a:pt x="11131" y="25566"/>
                    <a:pt x="12321" y="39313"/>
                  </a:cubicBezTo>
                  <a:cubicBezTo>
                    <a:pt x="12393" y="40144"/>
                    <a:pt x="12443" y="41011"/>
                    <a:pt x="12131" y="41785"/>
                  </a:cubicBezTo>
                  <a:cubicBezTo>
                    <a:pt x="11250" y="43950"/>
                    <a:pt x="7826" y="44662"/>
                    <a:pt x="9074" y="47288"/>
                  </a:cubicBezTo>
                  <a:cubicBezTo>
                    <a:pt x="9823" y="48869"/>
                    <a:pt x="13789" y="50055"/>
                    <a:pt x="15335" y="50463"/>
                  </a:cubicBezTo>
                  <a:cubicBezTo>
                    <a:pt x="16752" y="50839"/>
                    <a:pt x="18224" y="51028"/>
                    <a:pt x="19697" y="51028"/>
                  </a:cubicBezTo>
                  <a:cubicBezTo>
                    <a:pt x="23073" y="51028"/>
                    <a:pt x="26453" y="50034"/>
                    <a:pt x="29172" y="48015"/>
                  </a:cubicBezTo>
                  <a:cubicBezTo>
                    <a:pt x="31377" y="46377"/>
                    <a:pt x="33120" y="44208"/>
                    <a:pt x="34792" y="42028"/>
                  </a:cubicBezTo>
                  <a:cubicBezTo>
                    <a:pt x="35118" y="41602"/>
                    <a:pt x="35500" y="41143"/>
                    <a:pt x="36031" y="41078"/>
                  </a:cubicBezTo>
                  <a:cubicBezTo>
                    <a:pt x="36074" y="41072"/>
                    <a:pt x="36117" y="41070"/>
                    <a:pt x="36159" y="41070"/>
                  </a:cubicBezTo>
                  <a:cubicBezTo>
                    <a:pt x="36710" y="41070"/>
                    <a:pt x="37189" y="41503"/>
                    <a:pt x="37591" y="41901"/>
                  </a:cubicBezTo>
                  <a:cubicBezTo>
                    <a:pt x="40100" y="44388"/>
                    <a:pt x="42814" y="47240"/>
                    <a:pt x="45781" y="49179"/>
                  </a:cubicBezTo>
                  <a:cubicBezTo>
                    <a:pt x="46734" y="49802"/>
                    <a:pt x="47605" y="50064"/>
                    <a:pt x="48448" y="50064"/>
                  </a:cubicBezTo>
                  <a:cubicBezTo>
                    <a:pt x="50093" y="50064"/>
                    <a:pt x="51631" y="49066"/>
                    <a:pt x="53461" y="47794"/>
                  </a:cubicBezTo>
                  <a:cubicBezTo>
                    <a:pt x="57389" y="45059"/>
                    <a:pt x="62332" y="43052"/>
                    <a:pt x="65604" y="39661"/>
                  </a:cubicBezTo>
                  <a:lnTo>
                    <a:pt x="71364" y="33695"/>
                  </a:lnTo>
                  <a:cubicBezTo>
                    <a:pt x="72071" y="32963"/>
                    <a:pt x="72790" y="32214"/>
                    <a:pt x="73240" y="31298"/>
                  </a:cubicBezTo>
                  <a:cubicBezTo>
                    <a:pt x="73798" y="30160"/>
                    <a:pt x="73896" y="28858"/>
                    <a:pt x="73981" y="27592"/>
                  </a:cubicBezTo>
                  <a:cubicBezTo>
                    <a:pt x="74337" y="22414"/>
                    <a:pt x="74691" y="17237"/>
                    <a:pt x="75047" y="12061"/>
                  </a:cubicBezTo>
                  <a:cubicBezTo>
                    <a:pt x="75084" y="11531"/>
                    <a:pt x="75107" y="10952"/>
                    <a:pt x="74796" y="10522"/>
                  </a:cubicBezTo>
                  <a:cubicBezTo>
                    <a:pt x="74416" y="9996"/>
                    <a:pt x="73691" y="9889"/>
                    <a:pt x="73048" y="9824"/>
                  </a:cubicBezTo>
                  <a:cubicBezTo>
                    <a:pt x="48597" y="7383"/>
                    <a:pt x="24229" y="4108"/>
                    <a:pt x="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3" name="Google Shape;1653;p50"/>
            <p:cNvSpPr/>
            <p:nvPr/>
          </p:nvSpPr>
          <p:spPr>
            <a:xfrm>
              <a:off x="-237447" y="-8034"/>
              <a:ext cx="2420933" cy="1509982"/>
            </a:xfrm>
            <a:custGeom>
              <a:rect b="b" l="l" r="r" t="t"/>
              <a:pathLst>
                <a:path extrusionOk="0" h="25928" w="41570">
                  <a:moveTo>
                    <a:pt x="9618" y="1"/>
                  </a:moveTo>
                  <a:cubicBezTo>
                    <a:pt x="9339" y="1"/>
                    <a:pt x="9057" y="36"/>
                    <a:pt x="8796" y="64"/>
                  </a:cubicBezTo>
                  <a:cubicBezTo>
                    <a:pt x="7426" y="214"/>
                    <a:pt x="6073" y="534"/>
                    <a:pt x="4783" y="1022"/>
                  </a:cubicBezTo>
                  <a:cubicBezTo>
                    <a:pt x="4299" y="1205"/>
                    <a:pt x="3712" y="1388"/>
                    <a:pt x="3500" y="1912"/>
                  </a:cubicBezTo>
                  <a:cubicBezTo>
                    <a:pt x="3387" y="2192"/>
                    <a:pt x="3388" y="2505"/>
                    <a:pt x="3401" y="2802"/>
                  </a:cubicBezTo>
                  <a:cubicBezTo>
                    <a:pt x="3411" y="3150"/>
                    <a:pt x="3442" y="3495"/>
                    <a:pt x="3484" y="3840"/>
                  </a:cubicBezTo>
                  <a:cubicBezTo>
                    <a:pt x="3655" y="5220"/>
                    <a:pt x="4043" y="6560"/>
                    <a:pt x="4490" y="7873"/>
                  </a:cubicBezTo>
                  <a:cubicBezTo>
                    <a:pt x="4959" y="9255"/>
                    <a:pt x="5477" y="10625"/>
                    <a:pt x="5974" y="11998"/>
                  </a:cubicBezTo>
                  <a:lnTo>
                    <a:pt x="9040" y="20435"/>
                  </a:lnTo>
                  <a:cubicBezTo>
                    <a:pt x="9458" y="21585"/>
                    <a:pt x="10047" y="23160"/>
                    <a:pt x="9028" y="24173"/>
                  </a:cubicBezTo>
                  <a:cubicBezTo>
                    <a:pt x="8745" y="24455"/>
                    <a:pt x="8348" y="24674"/>
                    <a:pt x="7943" y="24674"/>
                  </a:cubicBezTo>
                  <a:cubicBezTo>
                    <a:pt x="7848" y="24674"/>
                    <a:pt x="7752" y="24662"/>
                    <a:pt x="7658" y="24636"/>
                  </a:cubicBezTo>
                  <a:cubicBezTo>
                    <a:pt x="7054" y="24469"/>
                    <a:pt x="6790" y="23821"/>
                    <a:pt x="6569" y="23298"/>
                  </a:cubicBezTo>
                  <a:cubicBezTo>
                    <a:pt x="5461" y="20677"/>
                    <a:pt x="4456" y="18012"/>
                    <a:pt x="3556" y="15312"/>
                  </a:cubicBezTo>
                  <a:cubicBezTo>
                    <a:pt x="2653" y="12609"/>
                    <a:pt x="1854" y="9871"/>
                    <a:pt x="1161" y="7106"/>
                  </a:cubicBezTo>
                  <a:cubicBezTo>
                    <a:pt x="824" y="5762"/>
                    <a:pt x="513" y="4412"/>
                    <a:pt x="228" y="3054"/>
                  </a:cubicBezTo>
                  <a:cubicBezTo>
                    <a:pt x="216" y="3000"/>
                    <a:pt x="176" y="2976"/>
                    <a:pt x="134" y="2976"/>
                  </a:cubicBezTo>
                  <a:cubicBezTo>
                    <a:pt x="70" y="2976"/>
                    <a:pt x="1" y="3030"/>
                    <a:pt x="17" y="3112"/>
                  </a:cubicBezTo>
                  <a:cubicBezTo>
                    <a:pt x="612" y="5926"/>
                    <a:pt x="1314" y="8718"/>
                    <a:pt x="2125" y="11476"/>
                  </a:cubicBezTo>
                  <a:cubicBezTo>
                    <a:pt x="2935" y="14235"/>
                    <a:pt x="3854" y="16964"/>
                    <a:pt x="4876" y="19652"/>
                  </a:cubicBezTo>
                  <a:cubicBezTo>
                    <a:pt x="5377" y="20970"/>
                    <a:pt x="5895" y="22286"/>
                    <a:pt x="6457" y="23578"/>
                  </a:cubicBezTo>
                  <a:cubicBezTo>
                    <a:pt x="6665" y="24059"/>
                    <a:pt x="6938" y="24568"/>
                    <a:pt x="7443" y="24784"/>
                  </a:cubicBezTo>
                  <a:cubicBezTo>
                    <a:pt x="7602" y="24852"/>
                    <a:pt x="7770" y="24883"/>
                    <a:pt x="7937" y="24883"/>
                  </a:cubicBezTo>
                  <a:cubicBezTo>
                    <a:pt x="8211" y="24883"/>
                    <a:pt x="8485" y="24801"/>
                    <a:pt x="8726" y="24668"/>
                  </a:cubicBezTo>
                  <a:cubicBezTo>
                    <a:pt x="9139" y="24439"/>
                    <a:pt x="9478" y="24057"/>
                    <a:pt x="9650" y="23617"/>
                  </a:cubicBezTo>
                  <a:cubicBezTo>
                    <a:pt x="9883" y="23023"/>
                    <a:pt x="9829" y="22347"/>
                    <a:pt x="9687" y="21737"/>
                  </a:cubicBezTo>
                  <a:cubicBezTo>
                    <a:pt x="9523" y="21031"/>
                    <a:pt x="9244" y="20354"/>
                    <a:pt x="8997" y="19675"/>
                  </a:cubicBezTo>
                  <a:cubicBezTo>
                    <a:pt x="8739" y="18966"/>
                    <a:pt x="8482" y="18256"/>
                    <a:pt x="8222" y="17547"/>
                  </a:cubicBezTo>
                  <a:cubicBezTo>
                    <a:pt x="7194" y="14717"/>
                    <a:pt x="6163" y="11888"/>
                    <a:pt x="5138" y="9057"/>
                  </a:cubicBezTo>
                  <a:cubicBezTo>
                    <a:pt x="4654" y="7722"/>
                    <a:pt x="4185" y="6376"/>
                    <a:pt x="3895" y="4984"/>
                  </a:cubicBezTo>
                  <a:cubicBezTo>
                    <a:pt x="3744" y="4265"/>
                    <a:pt x="3643" y="3535"/>
                    <a:pt x="3617" y="2801"/>
                  </a:cubicBezTo>
                  <a:cubicBezTo>
                    <a:pt x="3606" y="2484"/>
                    <a:pt x="3594" y="2128"/>
                    <a:pt x="3774" y="1851"/>
                  </a:cubicBezTo>
                  <a:cubicBezTo>
                    <a:pt x="3950" y="1582"/>
                    <a:pt x="4268" y="1457"/>
                    <a:pt x="4554" y="1343"/>
                  </a:cubicBezTo>
                  <a:cubicBezTo>
                    <a:pt x="5875" y="813"/>
                    <a:pt x="7267" y="459"/>
                    <a:pt x="8681" y="295"/>
                  </a:cubicBezTo>
                  <a:cubicBezTo>
                    <a:pt x="8962" y="263"/>
                    <a:pt x="9280" y="215"/>
                    <a:pt x="9591" y="215"/>
                  </a:cubicBezTo>
                  <a:cubicBezTo>
                    <a:pt x="9980" y="215"/>
                    <a:pt x="10358" y="290"/>
                    <a:pt x="10639" y="565"/>
                  </a:cubicBezTo>
                  <a:cubicBezTo>
                    <a:pt x="11066" y="984"/>
                    <a:pt x="11218" y="1651"/>
                    <a:pt x="11418" y="2194"/>
                  </a:cubicBezTo>
                  <a:cubicBezTo>
                    <a:pt x="12376" y="4784"/>
                    <a:pt x="13448" y="7331"/>
                    <a:pt x="14635" y="9825"/>
                  </a:cubicBezTo>
                  <a:cubicBezTo>
                    <a:pt x="15823" y="12321"/>
                    <a:pt x="17122" y="14763"/>
                    <a:pt x="18528" y="17143"/>
                  </a:cubicBezTo>
                  <a:cubicBezTo>
                    <a:pt x="19233" y="18333"/>
                    <a:pt x="19962" y="19506"/>
                    <a:pt x="20720" y="20663"/>
                  </a:cubicBezTo>
                  <a:cubicBezTo>
                    <a:pt x="21388" y="21687"/>
                    <a:pt x="22058" y="22723"/>
                    <a:pt x="22860" y="23647"/>
                  </a:cubicBezTo>
                  <a:cubicBezTo>
                    <a:pt x="23580" y="24475"/>
                    <a:pt x="24430" y="25227"/>
                    <a:pt x="25461" y="25632"/>
                  </a:cubicBezTo>
                  <a:cubicBezTo>
                    <a:pt x="25841" y="25781"/>
                    <a:pt x="26314" y="25927"/>
                    <a:pt x="26752" y="25927"/>
                  </a:cubicBezTo>
                  <a:cubicBezTo>
                    <a:pt x="26862" y="25927"/>
                    <a:pt x="26971" y="25918"/>
                    <a:pt x="27075" y="25897"/>
                  </a:cubicBezTo>
                  <a:cubicBezTo>
                    <a:pt x="27615" y="25789"/>
                    <a:pt x="27767" y="25261"/>
                    <a:pt x="27763" y="24774"/>
                  </a:cubicBezTo>
                  <a:cubicBezTo>
                    <a:pt x="27757" y="24121"/>
                    <a:pt x="27647" y="23456"/>
                    <a:pt x="27526" y="22816"/>
                  </a:cubicBezTo>
                  <a:cubicBezTo>
                    <a:pt x="27398" y="22134"/>
                    <a:pt x="27230" y="21458"/>
                    <a:pt x="27040" y="20788"/>
                  </a:cubicBezTo>
                  <a:cubicBezTo>
                    <a:pt x="26655" y="19443"/>
                    <a:pt x="26176" y="18125"/>
                    <a:pt x="25726" y="16800"/>
                  </a:cubicBezTo>
                  <a:cubicBezTo>
                    <a:pt x="24796" y="14052"/>
                    <a:pt x="24152" y="11236"/>
                    <a:pt x="23649" y="8379"/>
                  </a:cubicBezTo>
                  <a:cubicBezTo>
                    <a:pt x="23521" y="7661"/>
                    <a:pt x="23402" y="6942"/>
                    <a:pt x="23284" y="6221"/>
                  </a:cubicBezTo>
                  <a:cubicBezTo>
                    <a:pt x="23173" y="5545"/>
                    <a:pt x="23043" y="4863"/>
                    <a:pt x="22967" y="4181"/>
                  </a:cubicBezTo>
                  <a:cubicBezTo>
                    <a:pt x="22910" y="3669"/>
                    <a:pt x="22889" y="3117"/>
                    <a:pt x="23066" y="2625"/>
                  </a:cubicBezTo>
                  <a:cubicBezTo>
                    <a:pt x="23254" y="2113"/>
                    <a:pt x="23713" y="1729"/>
                    <a:pt x="24274" y="1729"/>
                  </a:cubicBezTo>
                  <a:cubicBezTo>
                    <a:pt x="24848" y="1732"/>
                    <a:pt x="25380" y="2086"/>
                    <a:pt x="25792" y="2456"/>
                  </a:cubicBezTo>
                  <a:cubicBezTo>
                    <a:pt x="26260" y="2877"/>
                    <a:pt x="26613" y="3384"/>
                    <a:pt x="26959" y="3907"/>
                  </a:cubicBezTo>
                  <a:cubicBezTo>
                    <a:pt x="27703" y="5043"/>
                    <a:pt x="28387" y="6218"/>
                    <a:pt x="29018" y="7421"/>
                  </a:cubicBezTo>
                  <a:cubicBezTo>
                    <a:pt x="30289" y="9847"/>
                    <a:pt x="31348" y="12379"/>
                    <a:pt x="32295" y="14946"/>
                  </a:cubicBezTo>
                  <a:cubicBezTo>
                    <a:pt x="32768" y="16228"/>
                    <a:pt x="33213" y="17520"/>
                    <a:pt x="33643" y="18816"/>
                  </a:cubicBezTo>
                  <a:cubicBezTo>
                    <a:pt x="33858" y="19461"/>
                    <a:pt x="34070" y="20110"/>
                    <a:pt x="34281" y="20758"/>
                  </a:cubicBezTo>
                  <a:cubicBezTo>
                    <a:pt x="34465" y="21327"/>
                    <a:pt x="34656" y="21910"/>
                    <a:pt x="35033" y="22383"/>
                  </a:cubicBezTo>
                  <a:cubicBezTo>
                    <a:pt x="35663" y="23172"/>
                    <a:pt x="36667" y="23422"/>
                    <a:pt x="37635" y="23422"/>
                  </a:cubicBezTo>
                  <a:cubicBezTo>
                    <a:pt x="37687" y="23422"/>
                    <a:pt x="37739" y="23421"/>
                    <a:pt x="37791" y="23420"/>
                  </a:cubicBezTo>
                  <a:cubicBezTo>
                    <a:pt x="38335" y="23405"/>
                    <a:pt x="38880" y="23327"/>
                    <a:pt x="39415" y="23221"/>
                  </a:cubicBezTo>
                  <a:cubicBezTo>
                    <a:pt x="39936" y="23121"/>
                    <a:pt x="40523" y="23035"/>
                    <a:pt x="40956" y="22707"/>
                  </a:cubicBezTo>
                  <a:cubicBezTo>
                    <a:pt x="41405" y="22367"/>
                    <a:pt x="41522" y="21817"/>
                    <a:pt x="41543" y="21283"/>
                  </a:cubicBezTo>
                  <a:cubicBezTo>
                    <a:pt x="41569" y="20566"/>
                    <a:pt x="41536" y="19841"/>
                    <a:pt x="41528" y="19123"/>
                  </a:cubicBezTo>
                  <a:cubicBezTo>
                    <a:pt x="41513" y="17608"/>
                    <a:pt x="41496" y="16093"/>
                    <a:pt x="41481" y="14579"/>
                  </a:cubicBezTo>
                  <a:cubicBezTo>
                    <a:pt x="41447" y="11549"/>
                    <a:pt x="41417" y="8520"/>
                    <a:pt x="41385" y="5492"/>
                  </a:cubicBezTo>
                  <a:cubicBezTo>
                    <a:pt x="41369" y="4017"/>
                    <a:pt x="41354" y="2545"/>
                    <a:pt x="41339" y="1071"/>
                  </a:cubicBezTo>
                  <a:cubicBezTo>
                    <a:pt x="41336" y="1007"/>
                    <a:pt x="41282" y="975"/>
                    <a:pt x="41229" y="975"/>
                  </a:cubicBezTo>
                  <a:cubicBezTo>
                    <a:pt x="41173" y="975"/>
                    <a:pt x="41118" y="1010"/>
                    <a:pt x="41118" y="1080"/>
                  </a:cubicBezTo>
                  <a:cubicBezTo>
                    <a:pt x="41148" y="4082"/>
                    <a:pt x="41180" y="7086"/>
                    <a:pt x="41211" y="10086"/>
                  </a:cubicBezTo>
                  <a:cubicBezTo>
                    <a:pt x="41241" y="13088"/>
                    <a:pt x="41275" y="16090"/>
                    <a:pt x="41305" y="19092"/>
                  </a:cubicBezTo>
                  <a:cubicBezTo>
                    <a:pt x="41313" y="19803"/>
                    <a:pt x="41340" y="20518"/>
                    <a:pt x="41322" y="21229"/>
                  </a:cubicBezTo>
                  <a:cubicBezTo>
                    <a:pt x="41305" y="21890"/>
                    <a:pt x="41122" y="22473"/>
                    <a:pt x="40468" y="22741"/>
                  </a:cubicBezTo>
                  <a:cubicBezTo>
                    <a:pt x="39963" y="22950"/>
                    <a:pt x="39380" y="23031"/>
                    <a:pt x="38845" y="23115"/>
                  </a:cubicBezTo>
                  <a:cubicBezTo>
                    <a:pt x="38441" y="23177"/>
                    <a:pt x="38032" y="23220"/>
                    <a:pt x="37624" y="23220"/>
                  </a:cubicBezTo>
                  <a:cubicBezTo>
                    <a:pt x="37470" y="23220"/>
                    <a:pt x="37317" y="23213"/>
                    <a:pt x="37164" y="23200"/>
                  </a:cubicBezTo>
                  <a:cubicBezTo>
                    <a:pt x="36642" y="23154"/>
                    <a:pt x="36122" y="23016"/>
                    <a:pt x="35687" y="22718"/>
                  </a:cubicBezTo>
                  <a:cubicBezTo>
                    <a:pt x="35158" y="22358"/>
                    <a:pt x="34861" y="21794"/>
                    <a:pt x="34648" y="21203"/>
                  </a:cubicBezTo>
                  <a:cubicBezTo>
                    <a:pt x="34197" y="19945"/>
                    <a:pt x="33817" y="18659"/>
                    <a:pt x="33384" y="17393"/>
                  </a:cubicBezTo>
                  <a:cubicBezTo>
                    <a:pt x="32513" y="14852"/>
                    <a:pt x="31569" y="12330"/>
                    <a:pt x="30454" y="9885"/>
                  </a:cubicBezTo>
                  <a:cubicBezTo>
                    <a:pt x="29895" y="8660"/>
                    <a:pt x="29293" y="7455"/>
                    <a:pt x="28637" y="6279"/>
                  </a:cubicBezTo>
                  <a:cubicBezTo>
                    <a:pt x="28312" y="5698"/>
                    <a:pt x="27973" y="5121"/>
                    <a:pt x="27619" y="4557"/>
                  </a:cubicBezTo>
                  <a:cubicBezTo>
                    <a:pt x="27284" y="4020"/>
                    <a:pt x="26953" y="3468"/>
                    <a:pt x="26558" y="2970"/>
                  </a:cubicBezTo>
                  <a:cubicBezTo>
                    <a:pt x="26033" y="2309"/>
                    <a:pt x="25197" y="1518"/>
                    <a:pt x="24285" y="1518"/>
                  </a:cubicBezTo>
                  <a:cubicBezTo>
                    <a:pt x="24174" y="1518"/>
                    <a:pt x="24062" y="1529"/>
                    <a:pt x="23949" y="1555"/>
                  </a:cubicBezTo>
                  <a:cubicBezTo>
                    <a:pt x="22889" y="1791"/>
                    <a:pt x="22660" y="2947"/>
                    <a:pt x="22720" y="3873"/>
                  </a:cubicBezTo>
                  <a:cubicBezTo>
                    <a:pt x="22758" y="4473"/>
                    <a:pt x="22875" y="5068"/>
                    <a:pt x="22971" y="5660"/>
                  </a:cubicBezTo>
                  <a:cubicBezTo>
                    <a:pt x="23083" y="6366"/>
                    <a:pt x="23200" y="7072"/>
                    <a:pt x="23321" y="7778"/>
                  </a:cubicBezTo>
                  <a:cubicBezTo>
                    <a:pt x="23565" y="9203"/>
                    <a:pt x="23829" y="10623"/>
                    <a:pt x="24149" y="12031"/>
                  </a:cubicBezTo>
                  <a:cubicBezTo>
                    <a:pt x="24466" y="13428"/>
                    <a:pt x="24840" y="14813"/>
                    <a:pt x="25286" y="16177"/>
                  </a:cubicBezTo>
                  <a:cubicBezTo>
                    <a:pt x="25717" y="17497"/>
                    <a:pt x="26199" y="18798"/>
                    <a:pt x="26611" y="20123"/>
                  </a:cubicBezTo>
                  <a:cubicBezTo>
                    <a:pt x="27024" y="21452"/>
                    <a:pt x="27368" y="22810"/>
                    <a:pt x="27503" y="24198"/>
                  </a:cubicBezTo>
                  <a:cubicBezTo>
                    <a:pt x="27558" y="24762"/>
                    <a:pt x="27668" y="25668"/>
                    <a:pt x="26870" y="25705"/>
                  </a:cubicBezTo>
                  <a:cubicBezTo>
                    <a:pt x="26837" y="25706"/>
                    <a:pt x="26804" y="25707"/>
                    <a:pt x="26771" y="25707"/>
                  </a:cubicBezTo>
                  <a:cubicBezTo>
                    <a:pt x="26243" y="25707"/>
                    <a:pt x="25682" y="25518"/>
                    <a:pt x="25215" y="25293"/>
                  </a:cubicBezTo>
                  <a:cubicBezTo>
                    <a:pt x="24189" y="24797"/>
                    <a:pt x="23370" y="23960"/>
                    <a:pt x="22666" y="23081"/>
                  </a:cubicBezTo>
                  <a:cubicBezTo>
                    <a:pt x="21869" y="22084"/>
                    <a:pt x="21182" y="20994"/>
                    <a:pt x="20494" y="19924"/>
                  </a:cubicBezTo>
                  <a:cubicBezTo>
                    <a:pt x="19013" y="17619"/>
                    <a:pt x="17636" y="15248"/>
                    <a:pt x="16366" y="12821"/>
                  </a:cubicBezTo>
                  <a:cubicBezTo>
                    <a:pt x="15091" y="10381"/>
                    <a:pt x="13924" y="7881"/>
                    <a:pt x="12873" y="5333"/>
                  </a:cubicBezTo>
                  <a:cubicBezTo>
                    <a:pt x="12353" y="4070"/>
                    <a:pt x="11867" y="2796"/>
                    <a:pt x="11397" y="1513"/>
                  </a:cubicBezTo>
                  <a:cubicBezTo>
                    <a:pt x="11224" y="1041"/>
                    <a:pt x="11021" y="534"/>
                    <a:pt x="10585" y="244"/>
                  </a:cubicBezTo>
                  <a:cubicBezTo>
                    <a:pt x="10299" y="55"/>
                    <a:pt x="9961" y="1"/>
                    <a:pt x="961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54" name="Google Shape;1654;p50"/>
            <p:cNvGrpSpPr/>
            <p:nvPr/>
          </p:nvGrpSpPr>
          <p:grpSpPr>
            <a:xfrm>
              <a:off x="-222630" y="1265487"/>
              <a:ext cx="2027560" cy="2040042"/>
              <a:chOff x="1228794" y="1847365"/>
              <a:chExt cx="1211134" cy="1218663"/>
            </a:xfrm>
          </p:grpSpPr>
          <p:sp>
            <p:nvSpPr>
              <p:cNvPr id="1655" name="Google Shape;1655;p50"/>
              <p:cNvSpPr/>
              <p:nvPr/>
            </p:nvSpPr>
            <p:spPr>
              <a:xfrm>
                <a:off x="1835410" y="2501350"/>
                <a:ext cx="18700" cy="14506"/>
              </a:xfrm>
              <a:custGeom>
                <a:rect b="b" l="l" r="r" t="t"/>
                <a:pathLst>
                  <a:path extrusionOk="0" h="422" w="544">
                    <a:moveTo>
                      <a:pt x="272" y="0"/>
                    </a:moveTo>
                    <a:cubicBezTo>
                      <a:pt x="1" y="0"/>
                      <a:pt x="1" y="421"/>
                      <a:pt x="272" y="421"/>
                    </a:cubicBezTo>
                    <a:cubicBezTo>
                      <a:pt x="542" y="421"/>
                      <a:pt x="544" y="0"/>
                      <a:pt x="272"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6" name="Google Shape;1656;p50"/>
              <p:cNvSpPr/>
              <p:nvPr/>
            </p:nvSpPr>
            <p:spPr>
              <a:xfrm>
                <a:off x="1918357" y="2515134"/>
                <a:ext cx="18769" cy="14575"/>
              </a:xfrm>
              <a:custGeom>
                <a:rect b="b" l="l" r="r" t="t"/>
                <a:pathLst>
                  <a:path extrusionOk="0" h="424" w="546">
                    <a:moveTo>
                      <a:pt x="274" y="1"/>
                    </a:moveTo>
                    <a:cubicBezTo>
                      <a:pt x="4" y="1"/>
                      <a:pt x="1" y="423"/>
                      <a:pt x="274" y="423"/>
                    </a:cubicBezTo>
                    <a:cubicBezTo>
                      <a:pt x="545" y="423"/>
                      <a:pt x="545" y="1"/>
                      <a:pt x="27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7" name="Google Shape;1657;p50"/>
              <p:cNvSpPr/>
              <p:nvPr/>
            </p:nvSpPr>
            <p:spPr>
              <a:xfrm>
                <a:off x="1856138" y="2653528"/>
                <a:ext cx="18700" cy="14506"/>
              </a:xfrm>
              <a:custGeom>
                <a:rect b="b" l="l" r="r" t="t"/>
                <a:pathLst>
                  <a:path extrusionOk="0" h="422" w="544">
                    <a:moveTo>
                      <a:pt x="273" y="0"/>
                    </a:moveTo>
                    <a:cubicBezTo>
                      <a:pt x="2" y="0"/>
                      <a:pt x="0" y="421"/>
                      <a:pt x="273" y="421"/>
                    </a:cubicBezTo>
                    <a:cubicBezTo>
                      <a:pt x="543" y="421"/>
                      <a:pt x="543" y="0"/>
                      <a:pt x="27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8" name="Google Shape;1658;p50"/>
              <p:cNvSpPr/>
              <p:nvPr/>
            </p:nvSpPr>
            <p:spPr>
              <a:xfrm>
                <a:off x="1932107" y="2608015"/>
                <a:ext cx="46716" cy="36300"/>
              </a:xfrm>
              <a:custGeom>
                <a:rect b="b" l="l" r="r" t="t"/>
                <a:pathLst>
                  <a:path extrusionOk="0" h="1056" w="1359">
                    <a:moveTo>
                      <a:pt x="679" y="0"/>
                    </a:moveTo>
                    <a:cubicBezTo>
                      <a:pt x="0" y="0"/>
                      <a:pt x="0" y="1056"/>
                      <a:pt x="679" y="1056"/>
                    </a:cubicBezTo>
                    <a:cubicBezTo>
                      <a:pt x="1358" y="1056"/>
                      <a:pt x="1358"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9" name="Google Shape;1659;p50"/>
              <p:cNvSpPr/>
              <p:nvPr/>
            </p:nvSpPr>
            <p:spPr>
              <a:xfrm>
                <a:off x="2063522" y="2670303"/>
                <a:ext cx="46750" cy="36266"/>
              </a:xfrm>
              <a:custGeom>
                <a:rect b="b" l="l" r="r" t="t"/>
                <a:pathLst>
                  <a:path extrusionOk="0" h="1055" w="1360">
                    <a:moveTo>
                      <a:pt x="679" y="0"/>
                    </a:moveTo>
                    <a:cubicBezTo>
                      <a:pt x="0" y="0"/>
                      <a:pt x="0" y="1054"/>
                      <a:pt x="679" y="1054"/>
                    </a:cubicBezTo>
                    <a:cubicBezTo>
                      <a:pt x="1358" y="1054"/>
                      <a:pt x="1359"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0" name="Google Shape;1660;p50"/>
              <p:cNvSpPr/>
              <p:nvPr/>
            </p:nvSpPr>
            <p:spPr>
              <a:xfrm>
                <a:off x="1996697" y="2712206"/>
                <a:ext cx="28084" cy="21794"/>
              </a:xfrm>
              <a:custGeom>
                <a:rect b="b" l="l" r="r" t="t"/>
                <a:pathLst>
                  <a:path extrusionOk="0" h="634" w="817">
                    <a:moveTo>
                      <a:pt x="410" y="0"/>
                    </a:moveTo>
                    <a:cubicBezTo>
                      <a:pt x="4" y="0"/>
                      <a:pt x="1" y="633"/>
                      <a:pt x="410" y="633"/>
                    </a:cubicBezTo>
                    <a:cubicBezTo>
                      <a:pt x="817" y="632"/>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1" name="Google Shape;1661;p50"/>
              <p:cNvSpPr/>
              <p:nvPr/>
            </p:nvSpPr>
            <p:spPr>
              <a:xfrm>
                <a:off x="2065928" y="2463056"/>
                <a:ext cx="28084" cy="21759"/>
              </a:xfrm>
              <a:custGeom>
                <a:rect b="b" l="l" r="r" t="t"/>
                <a:pathLst>
                  <a:path extrusionOk="0" h="633" w="817">
                    <a:moveTo>
                      <a:pt x="409" y="1"/>
                    </a:moveTo>
                    <a:cubicBezTo>
                      <a:pt x="0" y="2"/>
                      <a:pt x="0" y="632"/>
                      <a:pt x="409" y="632"/>
                    </a:cubicBezTo>
                    <a:cubicBezTo>
                      <a:pt x="815" y="632"/>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2" name="Google Shape;1662;p50"/>
              <p:cNvSpPr/>
              <p:nvPr/>
            </p:nvSpPr>
            <p:spPr>
              <a:xfrm>
                <a:off x="2162763" y="2635997"/>
                <a:ext cx="28084" cy="21794"/>
              </a:xfrm>
              <a:custGeom>
                <a:rect b="b" l="l" r="r" t="t"/>
                <a:pathLst>
                  <a:path extrusionOk="0" h="634" w="817">
                    <a:moveTo>
                      <a:pt x="408" y="1"/>
                    </a:moveTo>
                    <a:cubicBezTo>
                      <a:pt x="2" y="1"/>
                      <a:pt x="1" y="634"/>
                      <a:pt x="408" y="634"/>
                    </a:cubicBezTo>
                    <a:cubicBezTo>
                      <a:pt x="817" y="634"/>
                      <a:pt x="817"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3" name="Google Shape;1663;p50"/>
              <p:cNvSpPr/>
              <p:nvPr/>
            </p:nvSpPr>
            <p:spPr>
              <a:xfrm>
                <a:off x="2121238" y="2843587"/>
                <a:ext cx="28084" cy="21794"/>
              </a:xfrm>
              <a:custGeom>
                <a:rect b="b" l="l" r="r" t="t"/>
                <a:pathLst>
                  <a:path extrusionOk="0" h="634" w="817">
                    <a:moveTo>
                      <a:pt x="409" y="1"/>
                    </a:moveTo>
                    <a:cubicBezTo>
                      <a:pt x="4" y="1"/>
                      <a:pt x="1" y="634"/>
                      <a:pt x="409" y="634"/>
                    </a:cubicBezTo>
                    <a:cubicBezTo>
                      <a:pt x="817"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4" name="Google Shape;1664;p50"/>
              <p:cNvSpPr/>
              <p:nvPr/>
            </p:nvSpPr>
            <p:spPr>
              <a:xfrm>
                <a:off x="2190469" y="2981981"/>
                <a:ext cx="28016" cy="21794"/>
              </a:xfrm>
              <a:custGeom>
                <a:rect b="b" l="l" r="r" t="t"/>
                <a:pathLst>
                  <a:path extrusionOk="0" h="634" w="815">
                    <a:moveTo>
                      <a:pt x="409" y="0"/>
                    </a:moveTo>
                    <a:cubicBezTo>
                      <a:pt x="2" y="0"/>
                      <a:pt x="0" y="633"/>
                      <a:pt x="409" y="633"/>
                    </a:cubicBezTo>
                    <a:cubicBezTo>
                      <a:pt x="815" y="633"/>
                      <a:pt x="815"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5" name="Google Shape;1665;p50"/>
              <p:cNvSpPr/>
              <p:nvPr/>
            </p:nvSpPr>
            <p:spPr>
              <a:xfrm>
                <a:off x="2155853" y="3044200"/>
                <a:ext cx="28084" cy="21828"/>
              </a:xfrm>
              <a:custGeom>
                <a:rect b="b" l="l" r="r" t="t"/>
                <a:pathLst>
                  <a:path extrusionOk="0" h="635"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6" name="Google Shape;1666;p50"/>
              <p:cNvSpPr/>
              <p:nvPr/>
            </p:nvSpPr>
            <p:spPr>
              <a:xfrm>
                <a:off x="2238903" y="2988890"/>
                <a:ext cx="28050" cy="21794"/>
              </a:xfrm>
              <a:custGeom>
                <a:rect b="b" l="l" r="r" t="t"/>
                <a:pathLst>
                  <a:path extrusionOk="0" h="634" w="816">
                    <a:moveTo>
                      <a:pt x="409" y="1"/>
                    </a:moveTo>
                    <a:cubicBezTo>
                      <a:pt x="2" y="1"/>
                      <a:pt x="1" y="634"/>
                      <a:pt x="409" y="634"/>
                    </a:cubicBezTo>
                    <a:cubicBezTo>
                      <a:pt x="815" y="632"/>
                      <a:pt x="815"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7" name="Google Shape;1667;p50"/>
              <p:cNvSpPr/>
              <p:nvPr/>
            </p:nvSpPr>
            <p:spPr>
              <a:xfrm>
                <a:off x="2038291" y="2919694"/>
                <a:ext cx="28016" cy="21794"/>
              </a:xfrm>
              <a:custGeom>
                <a:rect b="b" l="l" r="r" t="t"/>
                <a:pathLst>
                  <a:path extrusionOk="0" h="634" w="815">
                    <a:moveTo>
                      <a:pt x="408" y="0"/>
                    </a:moveTo>
                    <a:cubicBezTo>
                      <a:pt x="2" y="0"/>
                      <a:pt x="0" y="633"/>
                      <a:pt x="408" y="633"/>
                    </a:cubicBezTo>
                    <a:cubicBezTo>
                      <a:pt x="815" y="633"/>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8" name="Google Shape;1668;p50"/>
              <p:cNvSpPr/>
              <p:nvPr/>
            </p:nvSpPr>
            <p:spPr>
              <a:xfrm>
                <a:off x="2266575" y="2892056"/>
                <a:ext cx="28119" cy="21794"/>
              </a:xfrm>
              <a:custGeom>
                <a:rect b="b" l="l" r="r" t="t"/>
                <a:pathLst>
                  <a:path extrusionOk="0" h="634" w="818">
                    <a:moveTo>
                      <a:pt x="408" y="0"/>
                    </a:moveTo>
                    <a:cubicBezTo>
                      <a:pt x="2" y="0"/>
                      <a:pt x="1" y="633"/>
                      <a:pt x="408" y="633"/>
                    </a:cubicBezTo>
                    <a:cubicBezTo>
                      <a:pt x="814" y="633"/>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9" name="Google Shape;1669;p50"/>
              <p:cNvSpPr/>
              <p:nvPr/>
            </p:nvSpPr>
            <p:spPr>
              <a:xfrm>
                <a:off x="2411844" y="2476909"/>
                <a:ext cx="28084" cy="21794"/>
              </a:xfrm>
              <a:custGeom>
                <a:rect b="b" l="l" r="r" t="t"/>
                <a:pathLst>
                  <a:path extrusionOk="0" h="634" w="817">
                    <a:moveTo>
                      <a:pt x="408" y="1"/>
                    </a:moveTo>
                    <a:cubicBezTo>
                      <a:pt x="2" y="1"/>
                      <a:pt x="0" y="634"/>
                      <a:pt x="408" y="634"/>
                    </a:cubicBezTo>
                    <a:cubicBezTo>
                      <a:pt x="816" y="632"/>
                      <a:pt x="816"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0" name="Google Shape;1670;p50"/>
              <p:cNvSpPr/>
              <p:nvPr/>
            </p:nvSpPr>
            <p:spPr>
              <a:xfrm>
                <a:off x="2259632" y="2421531"/>
                <a:ext cx="28084" cy="21794"/>
              </a:xfrm>
              <a:custGeom>
                <a:rect b="b" l="l" r="r" t="t"/>
                <a:pathLst>
                  <a:path extrusionOk="0" h="634" w="817">
                    <a:moveTo>
                      <a:pt x="409" y="1"/>
                    </a:moveTo>
                    <a:cubicBezTo>
                      <a:pt x="2" y="1"/>
                      <a:pt x="0" y="634"/>
                      <a:pt x="409" y="634"/>
                    </a:cubicBezTo>
                    <a:cubicBezTo>
                      <a:pt x="816"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1" name="Google Shape;1671;p50"/>
              <p:cNvSpPr/>
              <p:nvPr/>
            </p:nvSpPr>
            <p:spPr>
              <a:xfrm>
                <a:off x="2301191" y="2615303"/>
                <a:ext cx="27981" cy="21794"/>
              </a:xfrm>
              <a:custGeom>
                <a:rect b="b" l="l" r="r" t="t"/>
                <a:pathLst>
                  <a:path extrusionOk="0" h="634" w="814">
                    <a:moveTo>
                      <a:pt x="408" y="0"/>
                    </a:moveTo>
                    <a:cubicBezTo>
                      <a:pt x="2" y="0"/>
                      <a:pt x="1" y="633"/>
                      <a:pt x="408" y="633"/>
                    </a:cubicBezTo>
                    <a:cubicBezTo>
                      <a:pt x="814" y="632"/>
                      <a:pt x="814"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2" name="Google Shape;1672;p50"/>
              <p:cNvSpPr/>
              <p:nvPr/>
            </p:nvSpPr>
            <p:spPr>
              <a:xfrm>
                <a:off x="2218141" y="2532287"/>
                <a:ext cx="28084" cy="21725"/>
              </a:xfrm>
              <a:custGeom>
                <a:rect b="b" l="l" r="r" t="t"/>
                <a:pathLst>
                  <a:path extrusionOk="0" h="632" w="817">
                    <a:moveTo>
                      <a:pt x="408" y="0"/>
                    </a:moveTo>
                    <a:cubicBezTo>
                      <a:pt x="2" y="0"/>
                      <a:pt x="0" y="632"/>
                      <a:pt x="408" y="632"/>
                    </a:cubicBezTo>
                    <a:cubicBezTo>
                      <a:pt x="408" y="632"/>
                      <a:pt x="409" y="632"/>
                      <a:pt x="409" y="632"/>
                    </a:cubicBezTo>
                    <a:cubicBezTo>
                      <a:pt x="815" y="632"/>
                      <a:pt x="816"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3" name="Google Shape;1673;p50"/>
              <p:cNvSpPr/>
              <p:nvPr/>
            </p:nvSpPr>
            <p:spPr>
              <a:xfrm>
                <a:off x="2273450" y="2525378"/>
                <a:ext cx="28084" cy="21794"/>
              </a:xfrm>
              <a:custGeom>
                <a:rect b="b" l="l" r="r" t="t"/>
                <a:pathLst>
                  <a:path extrusionOk="0" h="634" w="817">
                    <a:moveTo>
                      <a:pt x="408" y="0"/>
                    </a:moveTo>
                    <a:cubicBezTo>
                      <a:pt x="2" y="0"/>
                      <a:pt x="1" y="633"/>
                      <a:pt x="408" y="633"/>
                    </a:cubicBezTo>
                    <a:cubicBezTo>
                      <a:pt x="817"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4" name="Google Shape;1674;p50"/>
              <p:cNvSpPr/>
              <p:nvPr/>
            </p:nvSpPr>
            <p:spPr>
              <a:xfrm>
                <a:off x="2128216" y="2387053"/>
                <a:ext cx="28016" cy="21725"/>
              </a:xfrm>
              <a:custGeom>
                <a:rect b="b" l="l" r="r" t="t"/>
                <a:pathLst>
                  <a:path extrusionOk="0" h="632" w="815">
                    <a:moveTo>
                      <a:pt x="408" y="0"/>
                    </a:moveTo>
                    <a:cubicBezTo>
                      <a:pt x="2" y="0"/>
                      <a:pt x="0" y="632"/>
                      <a:pt x="408" y="632"/>
                    </a:cubicBezTo>
                    <a:cubicBezTo>
                      <a:pt x="815" y="630"/>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5" name="Google Shape;1675;p50"/>
              <p:cNvSpPr/>
              <p:nvPr/>
            </p:nvSpPr>
            <p:spPr>
              <a:xfrm>
                <a:off x="2003675" y="2373200"/>
                <a:ext cx="28084" cy="21794"/>
              </a:xfrm>
              <a:custGeom>
                <a:rect b="b" l="l" r="r" t="t"/>
                <a:pathLst>
                  <a:path extrusionOk="0" h="634" w="817">
                    <a:moveTo>
                      <a:pt x="408" y="0"/>
                    </a:moveTo>
                    <a:cubicBezTo>
                      <a:pt x="2" y="0"/>
                      <a:pt x="1" y="633"/>
                      <a:pt x="408" y="633"/>
                    </a:cubicBezTo>
                    <a:cubicBezTo>
                      <a:pt x="815"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6" name="Google Shape;1676;p50"/>
              <p:cNvSpPr/>
              <p:nvPr/>
            </p:nvSpPr>
            <p:spPr>
              <a:xfrm>
                <a:off x="1934513" y="2144847"/>
                <a:ext cx="28050" cy="21794"/>
              </a:xfrm>
              <a:custGeom>
                <a:rect b="b" l="l" r="r" t="t"/>
                <a:pathLst>
                  <a:path extrusionOk="0" h="634" w="816">
                    <a:moveTo>
                      <a:pt x="406" y="0"/>
                    </a:moveTo>
                    <a:cubicBezTo>
                      <a:pt x="1" y="0"/>
                      <a:pt x="1" y="633"/>
                      <a:pt x="406" y="633"/>
                    </a:cubicBezTo>
                    <a:cubicBezTo>
                      <a:pt x="814" y="633"/>
                      <a:pt x="815" y="0"/>
                      <a:pt x="40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7" name="Google Shape;1677;p50"/>
              <p:cNvSpPr/>
              <p:nvPr/>
            </p:nvSpPr>
            <p:spPr>
              <a:xfrm>
                <a:off x="1657691" y="2255534"/>
                <a:ext cx="28119" cy="21794"/>
              </a:xfrm>
              <a:custGeom>
                <a:rect b="b" l="l" r="r" t="t"/>
                <a:pathLst>
                  <a:path extrusionOk="0" h="634" w="818">
                    <a:moveTo>
                      <a:pt x="410" y="0"/>
                    </a:moveTo>
                    <a:cubicBezTo>
                      <a:pt x="4" y="0"/>
                      <a:pt x="1" y="633"/>
                      <a:pt x="410" y="633"/>
                    </a:cubicBezTo>
                    <a:cubicBezTo>
                      <a:pt x="817" y="633"/>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8" name="Google Shape;1678;p50"/>
              <p:cNvSpPr/>
              <p:nvPr/>
            </p:nvSpPr>
            <p:spPr>
              <a:xfrm>
                <a:off x="1671544" y="2137972"/>
                <a:ext cx="28084" cy="21794"/>
              </a:xfrm>
              <a:custGeom>
                <a:rect b="b" l="l" r="r" t="t"/>
                <a:pathLst>
                  <a:path extrusionOk="0" h="634" w="817">
                    <a:moveTo>
                      <a:pt x="409" y="0"/>
                    </a:moveTo>
                    <a:cubicBezTo>
                      <a:pt x="2" y="0"/>
                      <a:pt x="1" y="633"/>
                      <a:pt x="409" y="633"/>
                    </a:cubicBezTo>
                    <a:cubicBezTo>
                      <a:pt x="817" y="630"/>
                      <a:pt x="817"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9" name="Google Shape;1679;p50"/>
              <p:cNvSpPr/>
              <p:nvPr/>
            </p:nvSpPr>
            <p:spPr>
              <a:xfrm>
                <a:off x="1643907" y="2124119"/>
                <a:ext cx="28050" cy="21794"/>
              </a:xfrm>
              <a:custGeom>
                <a:rect b="b" l="l" r="r" t="t"/>
                <a:pathLst>
                  <a:path extrusionOk="0" h="634" w="816">
                    <a:moveTo>
                      <a:pt x="408" y="1"/>
                    </a:moveTo>
                    <a:cubicBezTo>
                      <a:pt x="2" y="1"/>
                      <a:pt x="1" y="634"/>
                      <a:pt x="408" y="634"/>
                    </a:cubicBezTo>
                    <a:cubicBezTo>
                      <a:pt x="815" y="632"/>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0" name="Google Shape;1680;p50"/>
              <p:cNvSpPr/>
              <p:nvPr/>
            </p:nvSpPr>
            <p:spPr>
              <a:xfrm>
                <a:off x="1616235" y="2089503"/>
                <a:ext cx="28084" cy="21794"/>
              </a:xfrm>
              <a:custGeom>
                <a:rect b="b" l="l" r="r" t="t"/>
                <a:pathLst>
                  <a:path extrusionOk="0" h="634" w="817">
                    <a:moveTo>
                      <a:pt x="409" y="1"/>
                    </a:moveTo>
                    <a:cubicBezTo>
                      <a:pt x="2"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1" name="Google Shape;1681;p50"/>
              <p:cNvSpPr/>
              <p:nvPr/>
            </p:nvSpPr>
            <p:spPr>
              <a:xfrm>
                <a:off x="1588597" y="2041069"/>
                <a:ext cx="27981" cy="21794"/>
              </a:xfrm>
              <a:custGeom>
                <a:rect b="b" l="l" r="r" t="t"/>
                <a:pathLst>
                  <a:path extrusionOk="0" h="634" w="814">
                    <a:moveTo>
                      <a:pt x="408" y="0"/>
                    </a:moveTo>
                    <a:cubicBezTo>
                      <a:pt x="2" y="0"/>
                      <a:pt x="0" y="634"/>
                      <a:pt x="408" y="634"/>
                    </a:cubicBezTo>
                    <a:cubicBezTo>
                      <a:pt x="813" y="634"/>
                      <a:pt x="813"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2" name="Google Shape;1682;p50"/>
              <p:cNvSpPr/>
              <p:nvPr/>
            </p:nvSpPr>
            <p:spPr>
              <a:xfrm>
                <a:off x="1477841" y="2027215"/>
                <a:ext cx="28084" cy="21794"/>
              </a:xfrm>
              <a:custGeom>
                <a:rect b="b" l="l" r="r" t="t"/>
                <a:pathLst>
                  <a:path extrusionOk="0" h="634" w="817">
                    <a:moveTo>
                      <a:pt x="410" y="1"/>
                    </a:moveTo>
                    <a:cubicBezTo>
                      <a:pt x="4" y="1"/>
                      <a:pt x="1" y="634"/>
                      <a:pt x="410" y="634"/>
                    </a:cubicBezTo>
                    <a:cubicBezTo>
                      <a:pt x="815" y="634"/>
                      <a:pt x="817" y="1"/>
                      <a:pt x="41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3" name="Google Shape;1683;p50"/>
              <p:cNvSpPr/>
              <p:nvPr/>
            </p:nvSpPr>
            <p:spPr>
              <a:xfrm>
                <a:off x="1574744" y="1916528"/>
                <a:ext cx="28050" cy="21794"/>
              </a:xfrm>
              <a:custGeom>
                <a:rect b="b" l="l" r="r" t="t"/>
                <a:pathLst>
                  <a:path extrusionOk="0" h="634" w="816">
                    <a:moveTo>
                      <a:pt x="408" y="1"/>
                    </a:moveTo>
                    <a:cubicBezTo>
                      <a:pt x="2" y="1"/>
                      <a:pt x="1" y="634"/>
                      <a:pt x="408" y="634"/>
                    </a:cubicBezTo>
                    <a:cubicBezTo>
                      <a:pt x="815" y="634"/>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4" name="Google Shape;1684;p50"/>
              <p:cNvSpPr/>
              <p:nvPr/>
            </p:nvSpPr>
            <p:spPr>
              <a:xfrm>
                <a:off x="1429407" y="1937290"/>
                <a:ext cx="28119" cy="21794"/>
              </a:xfrm>
              <a:custGeom>
                <a:rect b="b" l="l" r="r" t="t"/>
                <a:pathLst>
                  <a:path extrusionOk="0" h="634" w="818">
                    <a:moveTo>
                      <a:pt x="409" y="1"/>
                    </a:moveTo>
                    <a:cubicBezTo>
                      <a:pt x="3" y="1"/>
                      <a:pt x="0" y="634"/>
                      <a:pt x="409" y="634"/>
                    </a:cubicBezTo>
                    <a:cubicBezTo>
                      <a:pt x="815" y="632"/>
                      <a:pt x="818"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5" name="Google Shape;1685;p50"/>
              <p:cNvSpPr/>
              <p:nvPr/>
            </p:nvSpPr>
            <p:spPr>
              <a:xfrm>
                <a:off x="1394860" y="1847365"/>
                <a:ext cx="28084" cy="21794"/>
              </a:xfrm>
              <a:custGeom>
                <a:rect b="b" l="l" r="r" t="t"/>
                <a:pathLst>
                  <a:path extrusionOk="0" h="634" w="817">
                    <a:moveTo>
                      <a:pt x="407" y="1"/>
                    </a:moveTo>
                    <a:cubicBezTo>
                      <a:pt x="2" y="1"/>
                      <a:pt x="0" y="634"/>
                      <a:pt x="407" y="634"/>
                    </a:cubicBezTo>
                    <a:cubicBezTo>
                      <a:pt x="816" y="632"/>
                      <a:pt x="816" y="1"/>
                      <a:pt x="40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6" name="Google Shape;1686;p50"/>
              <p:cNvSpPr/>
              <p:nvPr/>
            </p:nvSpPr>
            <p:spPr>
              <a:xfrm>
                <a:off x="1228794" y="1916528"/>
                <a:ext cx="28084" cy="21794"/>
              </a:xfrm>
              <a:custGeom>
                <a:rect b="b" l="l" r="r" t="t"/>
                <a:pathLst>
                  <a:path extrusionOk="0" h="634"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7" name="Google Shape;1687;p50"/>
              <p:cNvSpPr/>
              <p:nvPr/>
            </p:nvSpPr>
            <p:spPr>
              <a:xfrm>
                <a:off x="1491694" y="2518434"/>
                <a:ext cx="28084" cy="21794"/>
              </a:xfrm>
              <a:custGeom>
                <a:rect b="b" l="l" r="r" t="t"/>
                <a:pathLst>
                  <a:path extrusionOk="0" h="634" w="817">
                    <a:moveTo>
                      <a:pt x="409" y="1"/>
                    </a:moveTo>
                    <a:cubicBezTo>
                      <a:pt x="2" y="1"/>
                      <a:pt x="1" y="634"/>
                      <a:pt x="409" y="634"/>
                    </a:cubicBezTo>
                    <a:cubicBezTo>
                      <a:pt x="815"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88" name="Google Shape;1688;p50"/>
            <p:cNvSpPr/>
            <p:nvPr/>
          </p:nvSpPr>
          <p:spPr>
            <a:xfrm>
              <a:off x="2041652" y="303827"/>
              <a:ext cx="498106" cy="698370"/>
            </a:xfrm>
            <a:custGeom>
              <a:rect b="b" l="l" r="r" t="t"/>
              <a:pathLst>
                <a:path extrusionOk="0" h="14085" w="10046">
                  <a:moveTo>
                    <a:pt x="1392" y="0"/>
                  </a:moveTo>
                  <a:cubicBezTo>
                    <a:pt x="1" y="0"/>
                    <a:pt x="1531" y="5037"/>
                    <a:pt x="1965" y="6123"/>
                  </a:cubicBezTo>
                  <a:cubicBezTo>
                    <a:pt x="3287" y="9442"/>
                    <a:pt x="5688" y="12365"/>
                    <a:pt x="8818" y="14084"/>
                  </a:cubicBezTo>
                  <a:cubicBezTo>
                    <a:pt x="8827" y="14084"/>
                    <a:pt x="8836" y="14084"/>
                    <a:pt x="8845" y="14084"/>
                  </a:cubicBezTo>
                  <a:cubicBezTo>
                    <a:pt x="9558" y="14084"/>
                    <a:pt x="10045" y="13248"/>
                    <a:pt x="9953" y="12535"/>
                  </a:cubicBezTo>
                  <a:cubicBezTo>
                    <a:pt x="9860" y="11815"/>
                    <a:pt x="9374" y="11214"/>
                    <a:pt x="8916" y="10649"/>
                  </a:cubicBezTo>
                  <a:cubicBezTo>
                    <a:pt x="7648" y="9077"/>
                    <a:pt x="6465" y="7439"/>
                    <a:pt x="5371" y="5741"/>
                  </a:cubicBezTo>
                  <a:cubicBezTo>
                    <a:pt x="4505" y="4396"/>
                    <a:pt x="3567" y="1414"/>
                    <a:pt x="2360" y="470"/>
                  </a:cubicBezTo>
                  <a:cubicBezTo>
                    <a:pt x="1942" y="142"/>
                    <a:pt x="1626" y="0"/>
                    <a:pt x="1392"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9" name="Google Shape;1689;p50"/>
            <p:cNvSpPr/>
            <p:nvPr/>
          </p:nvSpPr>
          <p:spPr>
            <a:xfrm>
              <a:off x="-780324" y="4638363"/>
              <a:ext cx="3142958" cy="2873330"/>
            </a:xfrm>
            <a:custGeom>
              <a:rect b="b" l="l" r="r" t="t"/>
              <a:pathLst>
                <a:path extrusionOk="0" h="44321" w="48480">
                  <a:moveTo>
                    <a:pt x="17135" y="1"/>
                  </a:moveTo>
                  <a:cubicBezTo>
                    <a:pt x="11432" y="1"/>
                    <a:pt x="5667" y="903"/>
                    <a:pt x="1" y="1820"/>
                  </a:cubicBezTo>
                  <a:cubicBezTo>
                    <a:pt x="213" y="5671"/>
                    <a:pt x="422" y="9523"/>
                    <a:pt x="634" y="13374"/>
                  </a:cubicBezTo>
                  <a:cubicBezTo>
                    <a:pt x="651" y="13680"/>
                    <a:pt x="689" y="14026"/>
                    <a:pt x="934" y="14206"/>
                  </a:cubicBezTo>
                  <a:cubicBezTo>
                    <a:pt x="1097" y="14325"/>
                    <a:pt x="1309" y="14337"/>
                    <a:pt x="1511" y="14337"/>
                  </a:cubicBezTo>
                  <a:cubicBezTo>
                    <a:pt x="1527" y="14337"/>
                    <a:pt x="1542" y="14337"/>
                    <a:pt x="1558" y="14337"/>
                  </a:cubicBezTo>
                  <a:cubicBezTo>
                    <a:pt x="3572" y="14322"/>
                    <a:pt x="5584" y="14151"/>
                    <a:pt x="7570" y="13823"/>
                  </a:cubicBezTo>
                  <a:cubicBezTo>
                    <a:pt x="9246" y="13547"/>
                    <a:pt x="10851" y="13387"/>
                    <a:pt x="12482" y="13387"/>
                  </a:cubicBezTo>
                  <a:cubicBezTo>
                    <a:pt x="13498" y="13387"/>
                    <a:pt x="14525" y="13449"/>
                    <a:pt x="15584" y="13583"/>
                  </a:cubicBezTo>
                  <a:cubicBezTo>
                    <a:pt x="16224" y="13664"/>
                    <a:pt x="16873" y="13779"/>
                    <a:pt x="17438" y="14090"/>
                  </a:cubicBezTo>
                  <a:cubicBezTo>
                    <a:pt x="18031" y="14415"/>
                    <a:pt x="18489" y="14933"/>
                    <a:pt x="18939" y="15440"/>
                  </a:cubicBezTo>
                  <a:cubicBezTo>
                    <a:pt x="20788" y="17514"/>
                    <a:pt x="22716" y="19522"/>
                    <a:pt x="24714" y="21453"/>
                  </a:cubicBezTo>
                  <a:cubicBezTo>
                    <a:pt x="25644" y="22353"/>
                    <a:pt x="26613" y="23253"/>
                    <a:pt x="27786" y="23804"/>
                  </a:cubicBezTo>
                  <a:cubicBezTo>
                    <a:pt x="28445" y="24115"/>
                    <a:pt x="29162" y="24312"/>
                    <a:pt x="29768" y="24716"/>
                  </a:cubicBezTo>
                  <a:cubicBezTo>
                    <a:pt x="34448" y="27849"/>
                    <a:pt x="32579" y="32875"/>
                    <a:pt x="31325" y="37134"/>
                  </a:cubicBezTo>
                  <a:cubicBezTo>
                    <a:pt x="31192" y="37578"/>
                    <a:pt x="31064" y="38066"/>
                    <a:pt x="31243" y="38496"/>
                  </a:cubicBezTo>
                  <a:cubicBezTo>
                    <a:pt x="31375" y="38818"/>
                    <a:pt x="31664" y="39048"/>
                    <a:pt x="31943" y="39261"/>
                  </a:cubicBezTo>
                  <a:cubicBezTo>
                    <a:pt x="34888" y="41491"/>
                    <a:pt x="38220" y="43211"/>
                    <a:pt x="41745" y="44320"/>
                  </a:cubicBezTo>
                  <a:cubicBezTo>
                    <a:pt x="41356" y="43715"/>
                    <a:pt x="41349" y="42944"/>
                    <a:pt x="41400" y="42223"/>
                  </a:cubicBezTo>
                  <a:cubicBezTo>
                    <a:pt x="41629" y="39015"/>
                    <a:pt x="42790" y="35876"/>
                    <a:pt x="44703" y="33289"/>
                  </a:cubicBezTo>
                  <a:cubicBezTo>
                    <a:pt x="48204" y="28554"/>
                    <a:pt x="48480" y="25721"/>
                    <a:pt x="45588" y="20384"/>
                  </a:cubicBezTo>
                  <a:cubicBezTo>
                    <a:pt x="45263" y="19795"/>
                    <a:pt x="44945" y="19205"/>
                    <a:pt x="44627" y="18616"/>
                  </a:cubicBezTo>
                  <a:cubicBezTo>
                    <a:pt x="43232" y="16045"/>
                    <a:pt x="41838" y="13474"/>
                    <a:pt x="40447" y="10903"/>
                  </a:cubicBezTo>
                  <a:cubicBezTo>
                    <a:pt x="39436" y="9038"/>
                    <a:pt x="38401" y="7143"/>
                    <a:pt x="36865" y="5680"/>
                  </a:cubicBezTo>
                  <a:cubicBezTo>
                    <a:pt x="35438" y="4321"/>
                    <a:pt x="33645" y="3404"/>
                    <a:pt x="31822" y="2654"/>
                  </a:cubicBezTo>
                  <a:cubicBezTo>
                    <a:pt x="27044" y="688"/>
                    <a:pt x="22113" y="1"/>
                    <a:pt x="17135"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0" name="Google Shape;1690;p50"/>
            <p:cNvSpPr/>
            <p:nvPr/>
          </p:nvSpPr>
          <p:spPr>
            <a:xfrm>
              <a:off x="6619119" y="303837"/>
              <a:ext cx="431853" cy="500603"/>
            </a:xfrm>
            <a:custGeom>
              <a:rect b="b" l="l" r="r" t="t"/>
              <a:pathLst>
                <a:path extrusionOk="0" h="14563" w="12563">
                  <a:moveTo>
                    <a:pt x="5665" y="1"/>
                  </a:moveTo>
                  <a:cubicBezTo>
                    <a:pt x="5246" y="1"/>
                    <a:pt x="4782" y="97"/>
                    <a:pt x="4263" y="313"/>
                  </a:cubicBezTo>
                  <a:cubicBezTo>
                    <a:pt x="2768" y="936"/>
                    <a:pt x="1740" y="2333"/>
                    <a:pt x="998" y="3773"/>
                  </a:cubicBezTo>
                  <a:cubicBezTo>
                    <a:pt x="445" y="4848"/>
                    <a:pt x="1" y="6079"/>
                    <a:pt x="312" y="7246"/>
                  </a:cubicBezTo>
                  <a:cubicBezTo>
                    <a:pt x="550" y="8139"/>
                    <a:pt x="1194" y="8857"/>
                    <a:pt x="1817" y="9541"/>
                  </a:cubicBezTo>
                  <a:cubicBezTo>
                    <a:pt x="2292" y="10061"/>
                    <a:pt x="2769" y="10579"/>
                    <a:pt x="3244" y="11100"/>
                  </a:cubicBezTo>
                  <a:cubicBezTo>
                    <a:pt x="4270" y="12224"/>
                    <a:pt x="5327" y="13371"/>
                    <a:pt x="6693" y="14042"/>
                  </a:cubicBezTo>
                  <a:cubicBezTo>
                    <a:pt x="7362" y="14371"/>
                    <a:pt x="8126" y="14563"/>
                    <a:pt x="8873" y="14563"/>
                  </a:cubicBezTo>
                  <a:cubicBezTo>
                    <a:pt x="9648" y="14563"/>
                    <a:pt x="10405" y="14356"/>
                    <a:pt x="11017" y="13882"/>
                  </a:cubicBezTo>
                  <a:cubicBezTo>
                    <a:pt x="12207" y="12961"/>
                    <a:pt x="12562" y="11260"/>
                    <a:pt x="12274" y="9785"/>
                  </a:cubicBezTo>
                  <a:cubicBezTo>
                    <a:pt x="11986" y="8307"/>
                    <a:pt x="11173" y="6995"/>
                    <a:pt x="10373" y="5721"/>
                  </a:cubicBezTo>
                  <a:cubicBezTo>
                    <a:pt x="9113" y="3711"/>
                    <a:pt x="8261" y="1"/>
                    <a:pt x="5665"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91" name="Google Shape;1691;p50"/>
            <p:cNvGrpSpPr/>
            <p:nvPr/>
          </p:nvGrpSpPr>
          <p:grpSpPr>
            <a:xfrm>
              <a:off x="-780320" y="5764584"/>
              <a:ext cx="1513751" cy="1577949"/>
              <a:chOff x="559203" y="4587087"/>
              <a:chExt cx="1118563" cy="1166001"/>
            </a:xfrm>
          </p:grpSpPr>
          <p:sp>
            <p:nvSpPr>
              <p:cNvPr id="1692" name="Google Shape;1692;p50"/>
              <p:cNvSpPr/>
              <p:nvPr/>
            </p:nvSpPr>
            <p:spPr>
              <a:xfrm>
                <a:off x="848778" y="4587087"/>
                <a:ext cx="828987" cy="1025063"/>
              </a:xfrm>
              <a:custGeom>
                <a:rect b="b" l="l" r="r" t="t"/>
                <a:pathLst>
                  <a:path extrusionOk="0" h="29820" w="24116">
                    <a:moveTo>
                      <a:pt x="4804" y="1"/>
                    </a:moveTo>
                    <a:cubicBezTo>
                      <a:pt x="3650" y="1"/>
                      <a:pt x="2498" y="84"/>
                      <a:pt x="1366" y="245"/>
                    </a:cubicBezTo>
                    <a:cubicBezTo>
                      <a:pt x="951" y="304"/>
                      <a:pt x="539" y="373"/>
                      <a:pt x="130" y="452"/>
                    </a:cubicBezTo>
                    <a:cubicBezTo>
                      <a:pt x="1" y="478"/>
                      <a:pt x="45" y="665"/>
                      <a:pt x="164" y="665"/>
                    </a:cubicBezTo>
                    <a:cubicBezTo>
                      <a:pt x="171" y="665"/>
                      <a:pt x="179" y="664"/>
                      <a:pt x="187" y="662"/>
                    </a:cubicBezTo>
                    <a:cubicBezTo>
                      <a:pt x="1685" y="372"/>
                      <a:pt x="3213" y="223"/>
                      <a:pt x="4741" y="223"/>
                    </a:cubicBezTo>
                    <a:cubicBezTo>
                      <a:pt x="6492" y="223"/>
                      <a:pt x="8243" y="419"/>
                      <a:pt x="9949" y="821"/>
                    </a:cubicBezTo>
                    <a:cubicBezTo>
                      <a:pt x="11382" y="1158"/>
                      <a:pt x="12783" y="1665"/>
                      <a:pt x="14024" y="2467"/>
                    </a:cubicBezTo>
                    <a:cubicBezTo>
                      <a:pt x="15297" y="3291"/>
                      <a:pt x="16287" y="4441"/>
                      <a:pt x="17314" y="5541"/>
                    </a:cubicBezTo>
                    <a:cubicBezTo>
                      <a:pt x="18179" y="6468"/>
                      <a:pt x="19125" y="7303"/>
                      <a:pt x="20060" y="8157"/>
                    </a:cubicBezTo>
                    <a:cubicBezTo>
                      <a:pt x="20934" y="8958"/>
                      <a:pt x="21799" y="9789"/>
                      <a:pt x="22488" y="10758"/>
                    </a:cubicBezTo>
                    <a:cubicBezTo>
                      <a:pt x="23194" y="11748"/>
                      <a:pt x="23689" y="12876"/>
                      <a:pt x="23832" y="14089"/>
                    </a:cubicBezTo>
                    <a:cubicBezTo>
                      <a:pt x="24027" y="15706"/>
                      <a:pt x="23623" y="17315"/>
                      <a:pt x="23144" y="18848"/>
                    </a:cubicBezTo>
                    <a:cubicBezTo>
                      <a:pt x="22642" y="20456"/>
                      <a:pt x="22102" y="22052"/>
                      <a:pt x="21577" y="23653"/>
                    </a:cubicBezTo>
                    <a:cubicBezTo>
                      <a:pt x="21050" y="25269"/>
                      <a:pt x="20519" y="26884"/>
                      <a:pt x="19991" y="28498"/>
                    </a:cubicBezTo>
                    <a:lnTo>
                      <a:pt x="19602" y="29688"/>
                    </a:lnTo>
                    <a:cubicBezTo>
                      <a:pt x="19575" y="29768"/>
                      <a:pt x="19641" y="29820"/>
                      <a:pt x="19706" y="29820"/>
                    </a:cubicBezTo>
                    <a:cubicBezTo>
                      <a:pt x="19750" y="29820"/>
                      <a:pt x="19793" y="29797"/>
                      <a:pt x="19809" y="29744"/>
                    </a:cubicBezTo>
                    <a:cubicBezTo>
                      <a:pt x="20889" y="26449"/>
                      <a:pt x="21968" y="23156"/>
                      <a:pt x="23045" y="19861"/>
                    </a:cubicBezTo>
                    <a:cubicBezTo>
                      <a:pt x="23556" y="18302"/>
                      <a:pt x="24078" y="16701"/>
                      <a:pt x="24097" y="15041"/>
                    </a:cubicBezTo>
                    <a:cubicBezTo>
                      <a:pt x="24116" y="13737"/>
                      <a:pt x="23772" y="12465"/>
                      <a:pt x="23120" y="11339"/>
                    </a:cubicBezTo>
                    <a:cubicBezTo>
                      <a:pt x="21905" y="9243"/>
                      <a:pt x="19881" y="7809"/>
                      <a:pt x="18188" y="6134"/>
                    </a:cubicBezTo>
                    <a:cubicBezTo>
                      <a:pt x="17096" y="5056"/>
                      <a:pt x="16144" y="3828"/>
                      <a:pt x="14942" y="2862"/>
                    </a:cubicBezTo>
                    <a:cubicBezTo>
                      <a:pt x="13784" y="1936"/>
                      <a:pt x="12428" y="1305"/>
                      <a:pt x="11015" y="879"/>
                    </a:cubicBezTo>
                    <a:cubicBezTo>
                      <a:pt x="9015" y="278"/>
                      <a:pt x="6906" y="1"/>
                      <a:pt x="480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3" name="Google Shape;1693;p50"/>
              <p:cNvSpPr/>
              <p:nvPr/>
            </p:nvSpPr>
            <p:spPr>
              <a:xfrm>
                <a:off x="843863" y="4630365"/>
                <a:ext cx="762163" cy="941944"/>
              </a:xfrm>
              <a:custGeom>
                <a:rect b="b" l="l" r="r" t="t"/>
                <a:pathLst>
                  <a:path extrusionOk="0" h="27402" w="22172">
                    <a:moveTo>
                      <a:pt x="4424" y="0"/>
                    </a:moveTo>
                    <a:cubicBezTo>
                      <a:pt x="3362" y="0"/>
                      <a:pt x="2301" y="78"/>
                      <a:pt x="1259" y="226"/>
                    </a:cubicBezTo>
                    <a:cubicBezTo>
                      <a:pt x="880" y="279"/>
                      <a:pt x="503" y="343"/>
                      <a:pt x="130" y="416"/>
                    </a:cubicBezTo>
                    <a:cubicBezTo>
                      <a:pt x="1" y="441"/>
                      <a:pt x="45" y="628"/>
                      <a:pt x="162" y="628"/>
                    </a:cubicBezTo>
                    <a:cubicBezTo>
                      <a:pt x="170" y="628"/>
                      <a:pt x="178" y="627"/>
                      <a:pt x="186" y="625"/>
                    </a:cubicBezTo>
                    <a:cubicBezTo>
                      <a:pt x="1562" y="359"/>
                      <a:pt x="2966" y="223"/>
                      <a:pt x="4368" y="223"/>
                    </a:cubicBezTo>
                    <a:cubicBezTo>
                      <a:pt x="5979" y="223"/>
                      <a:pt x="7589" y="402"/>
                      <a:pt x="9156" y="772"/>
                    </a:cubicBezTo>
                    <a:cubicBezTo>
                      <a:pt x="10463" y="1081"/>
                      <a:pt x="11741" y="1542"/>
                      <a:pt x="12875" y="2273"/>
                    </a:cubicBezTo>
                    <a:cubicBezTo>
                      <a:pt x="14058" y="3035"/>
                      <a:pt x="14972" y="4102"/>
                      <a:pt x="15925" y="5122"/>
                    </a:cubicBezTo>
                    <a:cubicBezTo>
                      <a:pt x="16717" y="5969"/>
                      <a:pt x="17583" y="6733"/>
                      <a:pt x="18438" y="7514"/>
                    </a:cubicBezTo>
                    <a:cubicBezTo>
                      <a:pt x="19239" y="8246"/>
                      <a:pt x="20029" y="9009"/>
                      <a:pt x="20660" y="9897"/>
                    </a:cubicBezTo>
                    <a:cubicBezTo>
                      <a:pt x="21304" y="10801"/>
                      <a:pt x="21755" y="11836"/>
                      <a:pt x="21890" y="12943"/>
                    </a:cubicBezTo>
                    <a:cubicBezTo>
                      <a:pt x="22071" y="14430"/>
                      <a:pt x="21694" y="15911"/>
                      <a:pt x="21257" y="17321"/>
                    </a:cubicBezTo>
                    <a:cubicBezTo>
                      <a:pt x="20794" y="18799"/>
                      <a:pt x="20297" y="20263"/>
                      <a:pt x="19817" y="21735"/>
                    </a:cubicBezTo>
                    <a:cubicBezTo>
                      <a:pt x="19330" y="23218"/>
                      <a:pt x="18847" y="24701"/>
                      <a:pt x="18360" y="26183"/>
                    </a:cubicBezTo>
                    <a:cubicBezTo>
                      <a:pt x="18242" y="26547"/>
                      <a:pt x="18123" y="26908"/>
                      <a:pt x="18003" y="27271"/>
                    </a:cubicBezTo>
                    <a:cubicBezTo>
                      <a:pt x="17979" y="27350"/>
                      <a:pt x="18046" y="27402"/>
                      <a:pt x="18111" y="27402"/>
                    </a:cubicBezTo>
                    <a:cubicBezTo>
                      <a:pt x="18155" y="27402"/>
                      <a:pt x="18199" y="27379"/>
                      <a:pt x="18215" y="27326"/>
                    </a:cubicBezTo>
                    <a:lnTo>
                      <a:pt x="21179" y="18276"/>
                    </a:lnTo>
                    <a:cubicBezTo>
                      <a:pt x="21649" y="16839"/>
                      <a:pt x="22132" y="15362"/>
                      <a:pt x="22155" y="13835"/>
                    </a:cubicBezTo>
                    <a:cubicBezTo>
                      <a:pt x="22172" y="12638"/>
                      <a:pt x="21861" y="11469"/>
                      <a:pt x="21266" y="10434"/>
                    </a:cubicBezTo>
                    <a:cubicBezTo>
                      <a:pt x="20152" y="8498"/>
                      <a:pt x="18287" y="7178"/>
                      <a:pt x="16725" y="5635"/>
                    </a:cubicBezTo>
                    <a:cubicBezTo>
                      <a:pt x="15721" y="4643"/>
                      <a:pt x="14848" y="3514"/>
                      <a:pt x="13742" y="2630"/>
                    </a:cubicBezTo>
                    <a:cubicBezTo>
                      <a:pt x="12673" y="1774"/>
                      <a:pt x="11419" y="1190"/>
                      <a:pt x="10112" y="801"/>
                    </a:cubicBezTo>
                    <a:cubicBezTo>
                      <a:pt x="8279" y="254"/>
                      <a:pt x="6349" y="0"/>
                      <a:pt x="442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4" name="Google Shape;1694;p50"/>
              <p:cNvSpPr/>
              <p:nvPr/>
            </p:nvSpPr>
            <p:spPr>
              <a:xfrm>
                <a:off x="778894" y="4677872"/>
                <a:ext cx="762162" cy="941909"/>
              </a:xfrm>
              <a:custGeom>
                <a:rect b="b" l="l" r="r" t="t"/>
                <a:pathLst>
                  <a:path extrusionOk="0" h="27401" w="22172">
                    <a:moveTo>
                      <a:pt x="4425" y="0"/>
                    </a:moveTo>
                    <a:cubicBezTo>
                      <a:pt x="3363" y="0"/>
                      <a:pt x="2302" y="78"/>
                      <a:pt x="1259" y="226"/>
                    </a:cubicBezTo>
                    <a:cubicBezTo>
                      <a:pt x="882" y="279"/>
                      <a:pt x="503" y="343"/>
                      <a:pt x="130" y="416"/>
                    </a:cubicBezTo>
                    <a:cubicBezTo>
                      <a:pt x="1" y="441"/>
                      <a:pt x="45" y="628"/>
                      <a:pt x="164" y="628"/>
                    </a:cubicBezTo>
                    <a:cubicBezTo>
                      <a:pt x="171" y="628"/>
                      <a:pt x="179" y="627"/>
                      <a:pt x="188" y="625"/>
                    </a:cubicBezTo>
                    <a:cubicBezTo>
                      <a:pt x="1562" y="359"/>
                      <a:pt x="2965" y="223"/>
                      <a:pt x="4366" y="223"/>
                    </a:cubicBezTo>
                    <a:cubicBezTo>
                      <a:pt x="5978" y="223"/>
                      <a:pt x="7589" y="403"/>
                      <a:pt x="9157" y="773"/>
                    </a:cubicBezTo>
                    <a:cubicBezTo>
                      <a:pt x="10463" y="1081"/>
                      <a:pt x="11743" y="1544"/>
                      <a:pt x="12875" y="2273"/>
                    </a:cubicBezTo>
                    <a:cubicBezTo>
                      <a:pt x="14060" y="3035"/>
                      <a:pt x="14972" y="4102"/>
                      <a:pt x="15925" y="5122"/>
                    </a:cubicBezTo>
                    <a:cubicBezTo>
                      <a:pt x="16717" y="5969"/>
                      <a:pt x="17585" y="6733"/>
                      <a:pt x="18439" y="7516"/>
                    </a:cubicBezTo>
                    <a:cubicBezTo>
                      <a:pt x="19240" y="8248"/>
                      <a:pt x="20029" y="9010"/>
                      <a:pt x="20660" y="9897"/>
                    </a:cubicBezTo>
                    <a:cubicBezTo>
                      <a:pt x="21305" y="10803"/>
                      <a:pt x="21757" y="11836"/>
                      <a:pt x="21890" y="12943"/>
                    </a:cubicBezTo>
                    <a:cubicBezTo>
                      <a:pt x="22071" y="14430"/>
                      <a:pt x="21696" y="15913"/>
                      <a:pt x="21257" y="17321"/>
                    </a:cubicBezTo>
                    <a:cubicBezTo>
                      <a:pt x="20796" y="18799"/>
                      <a:pt x="20299" y="20263"/>
                      <a:pt x="19818" y="21735"/>
                    </a:cubicBezTo>
                    <a:cubicBezTo>
                      <a:pt x="19332" y="23220"/>
                      <a:pt x="18847" y="24701"/>
                      <a:pt x="18361" y="26183"/>
                    </a:cubicBezTo>
                    <a:cubicBezTo>
                      <a:pt x="18242" y="26547"/>
                      <a:pt x="18123" y="26908"/>
                      <a:pt x="18004" y="27271"/>
                    </a:cubicBezTo>
                    <a:cubicBezTo>
                      <a:pt x="17981" y="27349"/>
                      <a:pt x="18047" y="27401"/>
                      <a:pt x="18113" y="27401"/>
                    </a:cubicBezTo>
                    <a:cubicBezTo>
                      <a:pt x="18156" y="27401"/>
                      <a:pt x="18200" y="27378"/>
                      <a:pt x="18217" y="27326"/>
                    </a:cubicBezTo>
                    <a:lnTo>
                      <a:pt x="21179" y="18277"/>
                    </a:lnTo>
                    <a:cubicBezTo>
                      <a:pt x="21650" y="16839"/>
                      <a:pt x="22132" y="15362"/>
                      <a:pt x="22155" y="13835"/>
                    </a:cubicBezTo>
                    <a:cubicBezTo>
                      <a:pt x="22172" y="12638"/>
                      <a:pt x="21862" y="11469"/>
                      <a:pt x="21267" y="10434"/>
                    </a:cubicBezTo>
                    <a:cubicBezTo>
                      <a:pt x="20154" y="8499"/>
                      <a:pt x="18287" y="7180"/>
                      <a:pt x="16725" y="5635"/>
                    </a:cubicBezTo>
                    <a:cubicBezTo>
                      <a:pt x="15722" y="4643"/>
                      <a:pt x="14848" y="3514"/>
                      <a:pt x="13743" y="2630"/>
                    </a:cubicBezTo>
                    <a:cubicBezTo>
                      <a:pt x="12673" y="1774"/>
                      <a:pt x="11421" y="1190"/>
                      <a:pt x="10112" y="801"/>
                    </a:cubicBezTo>
                    <a:cubicBezTo>
                      <a:pt x="8279" y="254"/>
                      <a:pt x="6350" y="0"/>
                      <a:pt x="442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5" name="Google Shape;1695;p50"/>
              <p:cNvSpPr/>
              <p:nvPr/>
            </p:nvSpPr>
            <p:spPr>
              <a:xfrm>
                <a:off x="723516" y="4704684"/>
                <a:ext cx="762197" cy="941944"/>
              </a:xfrm>
              <a:custGeom>
                <a:rect b="b" l="l" r="r" t="t"/>
                <a:pathLst>
                  <a:path extrusionOk="0" h="27402" w="22173">
                    <a:moveTo>
                      <a:pt x="4424" y="1"/>
                    </a:moveTo>
                    <a:cubicBezTo>
                      <a:pt x="3362" y="1"/>
                      <a:pt x="2301" y="78"/>
                      <a:pt x="1259" y="225"/>
                    </a:cubicBezTo>
                    <a:cubicBezTo>
                      <a:pt x="882" y="279"/>
                      <a:pt x="504" y="344"/>
                      <a:pt x="130" y="416"/>
                    </a:cubicBezTo>
                    <a:cubicBezTo>
                      <a:pt x="1" y="442"/>
                      <a:pt x="46" y="629"/>
                      <a:pt x="165" y="629"/>
                    </a:cubicBezTo>
                    <a:cubicBezTo>
                      <a:pt x="172" y="629"/>
                      <a:pt x="180" y="628"/>
                      <a:pt x="188" y="626"/>
                    </a:cubicBezTo>
                    <a:cubicBezTo>
                      <a:pt x="1564" y="360"/>
                      <a:pt x="2968" y="223"/>
                      <a:pt x="4372" y="223"/>
                    </a:cubicBezTo>
                    <a:cubicBezTo>
                      <a:pt x="5981" y="223"/>
                      <a:pt x="7590" y="403"/>
                      <a:pt x="9157" y="773"/>
                    </a:cubicBezTo>
                    <a:cubicBezTo>
                      <a:pt x="10463" y="1081"/>
                      <a:pt x="11743" y="1543"/>
                      <a:pt x="12875" y="2274"/>
                    </a:cubicBezTo>
                    <a:cubicBezTo>
                      <a:pt x="14058" y="3036"/>
                      <a:pt x="14972" y="4101"/>
                      <a:pt x="15926" y="5122"/>
                    </a:cubicBezTo>
                    <a:cubicBezTo>
                      <a:pt x="16717" y="5968"/>
                      <a:pt x="17585" y="6733"/>
                      <a:pt x="18439" y="7515"/>
                    </a:cubicBezTo>
                    <a:cubicBezTo>
                      <a:pt x="19240" y="8247"/>
                      <a:pt x="20029" y="9010"/>
                      <a:pt x="20660" y="9896"/>
                    </a:cubicBezTo>
                    <a:cubicBezTo>
                      <a:pt x="21304" y="10802"/>
                      <a:pt x="21757" y="11835"/>
                      <a:pt x="21890" y="12944"/>
                    </a:cubicBezTo>
                    <a:cubicBezTo>
                      <a:pt x="22071" y="14431"/>
                      <a:pt x="21696" y="15912"/>
                      <a:pt x="21257" y="17322"/>
                    </a:cubicBezTo>
                    <a:cubicBezTo>
                      <a:pt x="20796" y="18798"/>
                      <a:pt x="20297" y="20263"/>
                      <a:pt x="19817" y="21735"/>
                    </a:cubicBezTo>
                    <a:cubicBezTo>
                      <a:pt x="19332" y="23219"/>
                      <a:pt x="18847" y="24700"/>
                      <a:pt x="18360" y="26184"/>
                    </a:cubicBezTo>
                    <a:cubicBezTo>
                      <a:pt x="18243" y="26546"/>
                      <a:pt x="18124" y="26909"/>
                      <a:pt x="18005" y="27271"/>
                    </a:cubicBezTo>
                    <a:cubicBezTo>
                      <a:pt x="17980" y="27349"/>
                      <a:pt x="18046" y="27401"/>
                      <a:pt x="18112" y="27401"/>
                    </a:cubicBezTo>
                    <a:cubicBezTo>
                      <a:pt x="18155" y="27401"/>
                      <a:pt x="18199" y="27378"/>
                      <a:pt x="18215" y="27325"/>
                    </a:cubicBezTo>
                    <a:lnTo>
                      <a:pt x="21179" y="18277"/>
                    </a:lnTo>
                    <a:cubicBezTo>
                      <a:pt x="21650" y="16838"/>
                      <a:pt x="22132" y="15363"/>
                      <a:pt x="22155" y="13836"/>
                    </a:cubicBezTo>
                    <a:cubicBezTo>
                      <a:pt x="22172" y="12639"/>
                      <a:pt x="21861" y="11469"/>
                      <a:pt x="21266" y="10435"/>
                    </a:cubicBezTo>
                    <a:cubicBezTo>
                      <a:pt x="20152" y="8499"/>
                      <a:pt x="18287" y="7179"/>
                      <a:pt x="16725" y="5634"/>
                    </a:cubicBezTo>
                    <a:cubicBezTo>
                      <a:pt x="15721" y="4643"/>
                      <a:pt x="14849" y="3514"/>
                      <a:pt x="13743" y="2629"/>
                    </a:cubicBezTo>
                    <a:cubicBezTo>
                      <a:pt x="12673" y="1773"/>
                      <a:pt x="11419" y="1191"/>
                      <a:pt x="10112" y="802"/>
                    </a:cubicBezTo>
                    <a:cubicBezTo>
                      <a:pt x="8279" y="254"/>
                      <a:pt x="6349" y="1"/>
                      <a:pt x="442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6" name="Google Shape;1696;p50"/>
              <p:cNvSpPr/>
              <p:nvPr/>
            </p:nvSpPr>
            <p:spPr>
              <a:xfrm>
                <a:off x="663050" y="4734109"/>
                <a:ext cx="762231" cy="941978"/>
              </a:xfrm>
              <a:custGeom>
                <a:rect b="b" l="l" r="r" t="t"/>
                <a:pathLst>
                  <a:path extrusionOk="0" h="27403" w="22174">
                    <a:moveTo>
                      <a:pt x="4421" y="1"/>
                    </a:moveTo>
                    <a:cubicBezTo>
                      <a:pt x="3360" y="1"/>
                      <a:pt x="2301" y="78"/>
                      <a:pt x="1260" y="225"/>
                    </a:cubicBezTo>
                    <a:cubicBezTo>
                      <a:pt x="882" y="278"/>
                      <a:pt x="505" y="344"/>
                      <a:pt x="132" y="416"/>
                    </a:cubicBezTo>
                    <a:cubicBezTo>
                      <a:pt x="1" y="441"/>
                      <a:pt x="46" y="628"/>
                      <a:pt x="165" y="628"/>
                    </a:cubicBezTo>
                    <a:cubicBezTo>
                      <a:pt x="173" y="628"/>
                      <a:pt x="180" y="628"/>
                      <a:pt x="188" y="626"/>
                    </a:cubicBezTo>
                    <a:cubicBezTo>
                      <a:pt x="1565" y="360"/>
                      <a:pt x="2970" y="223"/>
                      <a:pt x="4373" y="223"/>
                    </a:cubicBezTo>
                    <a:cubicBezTo>
                      <a:pt x="5983" y="223"/>
                      <a:pt x="7591" y="403"/>
                      <a:pt x="9158" y="773"/>
                    </a:cubicBezTo>
                    <a:cubicBezTo>
                      <a:pt x="10463" y="1082"/>
                      <a:pt x="11743" y="1543"/>
                      <a:pt x="12875" y="2274"/>
                    </a:cubicBezTo>
                    <a:cubicBezTo>
                      <a:pt x="14060" y="3036"/>
                      <a:pt x="14972" y="4102"/>
                      <a:pt x="15926" y="5121"/>
                    </a:cubicBezTo>
                    <a:cubicBezTo>
                      <a:pt x="16717" y="5968"/>
                      <a:pt x="17585" y="6734"/>
                      <a:pt x="18440" y="7515"/>
                    </a:cubicBezTo>
                    <a:cubicBezTo>
                      <a:pt x="19240" y="8247"/>
                      <a:pt x="20031" y="9010"/>
                      <a:pt x="20661" y="9896"/>
                    </a:cubicBezTo>
                    <a:cubicBezTo>
                      <a:pt x="21306" y="10802"/>
                      <a:pt x="21757" y="11836"/>
                      <a:pt x="21890" y="12944"/>
                    </a:cubicBezTo>
                    <a:cubicBezTo>
                      <a:pt x="22072" y="14431"/>
                      <a:pt x="21696" y="15912"/>
                      <a:pt x="21257" y="17322"/>
                    </a:cubicBezTo>
                    <a:cubicBezTo>
                      <a:pt x="20796" y="18800"/>
                      <a:pt x="20299" y="20264"/>
                      <a:pt x="19819" y="21736"/>
                    </a:cubicBezTo>
                    <a:cubicBezTo>
                      <a:pt x="19332" y="23219"/>
                      <a:pt x="18847" y="24700"/>
                      <a:pt x="18362" y="26184"/>
                    </a:cubicBezTo>
                    <a:cubicBezTo>
                      <a:pt x="18243" y="26546"/>
                      <a:pt x="18125" y="26909"/>
                      <a:pt x="18005" y="27270"/>
                    </a:cubicBezTo>
                    <a:cubicBezTo>
                      <a:pt x="17980" y="27350"/>
                      <a:pt x="18046" y="27402"/>
                      <a:pt x="18112" y="27402"/>
                    </a:cubicBezTo>
                    <a:cubicBezTo>
                      <a:pt x="18156" y="27402"/>
                      <a:pt x="18199" y="27380"/>
                      <a:pt x="18217" y="27327"/>
                    </a:cubicBezTo>
                    <a:lnTo>
                      <a:pt x="21179" y="18277"/>
                    </a:lnTo>
                    <a:cubicBezTo>
                      <a:pt x="21651" y="16840"/>
                      <a:pt x="22133" y="15363"/>
                      <a:pt x="22156" y="13836"/>
                    </a:cubicBezTo>
                    <a:cubicBezTo>
                      <a:pt x="22174" y="12639"/>
                      <a:pt x="21863" y="11470"/>
                      <a:pt x="21268" y="10434"/>
                    </a:cubicBezTo>
                    <a:cubicBezTo>
                      <a:pt x="20154" y="8499"/>
                      <a:pt x="18287" y="7179"/>
                      <a:pt x="16725" y="5636"/>
                    </a:cubicBezTo>
                    <a:cubicBezTo>
                      <a:pt x="15723" y="4644"/>
                      <a:pt x="14849" y="3515"/>
                      <a:pt x="13743" y="2630"/>
                    </a:cubicBezTo>
                    <a:cubicBezTo>
                      <a:pt x="12674" y="1773"/>
                      <a:pt x="11421" y="1190"/>
                      <a:pt x="10112" y="802"/>
                    </a:cubicBezTo>
                    <a:cubicBezTo>
                      <a:pt x="8278" y="255"/>
                      <a:pt x="6347" y="1"/>
                      <a:pt x="442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7" name="Google Shape;1697;p50"/>
              <p:cNvSpPr/>
              <p:nvPr/>
            </p:nvSpPr>
            <p:spPr>
              <a:xfrm>
                <a:off x="617332" y="4773915"/>
                <a:ext cx="762197" cy="941944"/>
              </a:xfrm>
              <a:custGeom>
                <a:rect b="b" l="l" r="r" t="t"/>
                <a:pathLst>
                  <a:path extrusionOk="0" h="27402" w="22173">
                    <a:moveTo>
                      <a:pt x="4424" y="0"/>
                    </a:moveTo>
                    <a:cubicBezTo>
                      <a:pt x="3362" y="0"/>
                      <a:pt x="2302" y="77"/>
                      <a:pt x="1259" y="225"/>
                    </a:cubicBezTo>
                    <a:cubicBezTo>
                      <a:pt x="882" y="278"/>
                      <a:pt x="504" y="344"/>
                      <a:pt x="130" y="415"/>
                    </a:cubicBezTo>
                    <a:cubicBezTo>
                      <a:pt x="1" y="441"/>
                      <a:pt x="46" y="628"/>
                      <a:pt x="165" y="628"/>
                    </a:cubicBezTo>
                    <a:cubicBezTo>
                      <a:pt x="172" y="628"/>
                      <a:pt x="180" y="627"/>
                      <a:pt x="188" y="626"/>
                    </a:cubicBezTo>
                    <a:cubicBezTo>
                      <a:pt x="1564" y="359"/>
                      <a:pt x="2968" y="223"/>
                      <a:pt x="4372" y="223"/>
                    </a:cubicBezTo>
                    <a:cubicBezTo>
                      <a:pt x="5981" y="223"/>
                      <a:pt x="7591" y="402"/>
                      <a:pt x="9157" y="772"/>
                    </a:cubicBezTo>
                    <a:cubicBezTo>
                      <a:pt x="10463" y="1080"/>
                      <a:pt x="11743" y="1543"/>
                      <a:pt x="12875" y="2273"/>
                    </a:cubicBezTo>
                    <a:cubicBezTo>
                      <a:pt x="14058" y="3036"/>
                      <a:pt x="14972" y="4101"/>
                      <a:pt x="15926" y="5121"/>
                    </a:cubicBezTo>
                    <a:cubicBezTo>
                      <a:pt x="16717" y="5968"/>
                      <a:pt x="17585" y="6732"/>
                      <a:pt x="18439" y="7515"/>
                    </a:cubicBezTo>
                    <a:cubicBezTo>
                      <a:pt x="19240" y="8247"/>
                      <a:pt x="20029" y="9009"/>
                      <a:pt x="20660" y="9896"/>
                    </a:cubicBezTo>
                    <a:cubicBezTo>
                      <a:pt x="21304" y="10802"/>
                      <a:pt x="21757" y="11835"/>
                      <a:pt x="21890" y="12944"/>
                    </a:cubicBezTo>
                    <a:cubicBezTo>
                      <a:pt x="22071" y="14431"/>
                      <a:pt x="21696" y="15912"/>
                      <a:pt x="21257" y="17321"/>
                    </a:cubicBezTo>
                    <a:cubicBezTo>
                      <a:pt x="20796" y="18798"/>
                      <a:pt x="20297" y="20262"/>
                      <a:pt x="19817" y="21734"/>
                    </a:cubicBezTo>
                    <a:cubicBezTo>
                      <a:pt x="19332" y="23219"/>
                      <a:pt x="18847" y="24700"/>
                      <a:pt x="18360" y="26184"/>
                    </a:cubicBezTo>
                    <a:cubicBezTo>
                      <a:pt x="18243" y="26546"/>
                      <a:pt x="18124" y="26909"/>
                      <a:pt x="18005" y="27270"/>
                    </a:cubicBezTo>
                    <a:cubicBezTo>
                      <a:pt x="17980" y="27349"/>
                      <a:pt x="18046" y="27401"/>
                      <a:pt x="18111" y="27401"/>
                    </a:cubicBezTo>
                    <a:cubicBezTo>
                      <a:pt x="18155" y="27401"/>
                      <a:pt x="18198" y="27378"/>
                      <a:pt x="18215" y="27325"/>
                    </a:cubicBezTo>
                    <a:lnTo>
                      <a:pt x="21179" y="18276"/>
                    </a:lnTo>
                    <a:cubicBezTo>
                      <a:pt x="21650" y="16838"/>
                      <a:pt x="22132" y="15363"/>
                      <a:pt x="22155" y="13836"/>
                    </a:cubicBezTo>
                    <a:cubicBezTo>
                      <a:pt x="22172" y="12638"/>
                      <a:pt x="21861" y="11468"/>
                      <a:pt x="21266" y="10434"/>
                    </a:cubicBezTo>
                    <a:cubicBezTo>
                      <a:pt x="20152" y="8498"/>
                      <a:pt x="18287" y="7179"/>
                      <a:pt x="16725" y="5634"/>
                    </a:cubicBezTo>
                    <a:cubicBezTo>
                      <a:pt x="15721" y="4642"/>
                      <a:pt x="14849" y="3513"/>
                      <a:pt x="13743" y="2629"/>
                    </a:cubicBezTo>
                    <a:cubicBezTo>
                      <a:pt x="12673" y="1773"/>
                      <a:pt x="11420" y="1190"/>
                      <a:pt x="10112" y="801"/>
                    </a:cubicBezTo>
                    <a:cubicBezTo>
                      <a:pt x="8279" y="254"/>
                      <a:pt x="6349" y="0"/>
                      <a:pt x="442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8" name="Google Shape;1698;p50"/>
              <p:cNvSpPr/>
              <p:nvPr/>
            </p:nvSpPr>
            <p:spPr>
              <a:xfrm>
                <a:off x="559203" y="4811144"/>
                <a:ext cx="762162" cy="941944"/>
              </a:xfrm>
              <a:custGeom>
                <a:rect b="b" l="l" r="r" t="t"/>
                <a:pathLst>
                  <a:path extrusionOk="0" h="27402" w="22172">
                    <a:moveTo>
                      <a:pt x="4423" y="0"/>
                    </a:moveTo>
                    <a:cubicBezTo>
                      <a:pt x="3361" y="0"/>
                      <a:pt x="2301" y="77"/>
                      <a:pt x="1258" y="225"/>
                    </a:cubicBezTo>
                    <a:cubicBezTo>
                      <a:pt x="881" y="278"/>
                      <a:pt x="503" y="344"/>
                      <a:pt x="129" y="415"/>
                    </a:cubicBezTo>
                    <a:cubicBezTo>
                      <a:pt x="0" y="441"/>
                      <a:pt x="45" y="628"/>
                      <a:pt x="164" y="628"/>
                    </a:cubicBezTo>
                    <a:cubicBezTo>
                      <a:pt x="172" y="628"/>
                      <a:pt x="179" y="627"/>
                      <a:pt x="187" y="626"/>
                    </a:cubicBezTo>
                    <a:cubicBezTo>
                      <a:pt x="1564" y="359"/>
                      <a:pt x="2968" y="223"/>
                      <a:pt x="4371" y="223"/>
                    </a:cubicBezTo>
                    <a:cubicBezTo>
                      <a:pt x="5981" y="223"/>
                      <a:pt x="7590" y="402"/>
                      <a:pt x="9157" y="772"/>
                    </a:cubicBezTo>
                    <a:cubicBezTo>
                      <a:pt x="10462" y="1080"/>
                      <a:pt x="11742" y="1543"/>
                      <a:pt x="12874" y="2273"/>
                    </a:cubicBezTo>
                    <a:cubicBezTo>
                      <a:pt x="14058" y="3036"/>
                      <a:pt x="14972" y="4101"/>
                      <a:pt x="15925" y="5121"/>
                    </a:cubicBezTo>
                    <a:cubicBezTo>
                      <a:pt x="16717" y="5968"/>
                      <a:pt x="17585" y="6732"/>
                      <a:pt x="18439" y="7515"/>
                    </a:cubicBezTo>
                    <a:cubicBezTo>
                      <a:pt x="19240" y="8247"/>
                      <a:pt x="20028" y="9010"/>
                      <a:pt x="20660" y="9896"/>
                    </a:cubicBezTo>
                    <a:cubicBezTo>
                      <a:pt x="21303" y="10802"/>
                      <a:pt x="21757" y="11835"/>
                      <a:pt x="21889" y="12944"/>
                    </a:cubicBezTo>
                    <a:cubicBezTo>
                      <a:pt x="22071" y="14431"/>
                      <a:pt x="21696" y="15912"/>
                      <a:pt x="21256" y="17321"/>
                    </a:cubicBezTo>
                    <a:cubicBezTo>
                      <a:pt x="20796" y="18798"/>
                      <a:pt x="20297" y="20262"/>
                      <a:pt x="19816" y="21734"/>
                    </a:cubicBezTo>
                    <a:cubicBezTo>
                      <a:pt x="19331" y="23219"/>
                      <a:pt x="18846" y="24700"/>
                      <a:pt x="18359" y="26184"/>
                    </a:cubicBezTo>
                    <a:cubicBezTo>
                      <a:pt x="18242" y="26546"/>
                      <a:pt x="18123" y="26909"/>
                      <a:pt x="18004" y="27270"/>
                    </a:cubicBezTo>
                    <a:cubicBezTo>
                      <a:pt x="17978" y="27349"/>
                      <a:pt x="18044" y="27401"/>
                      <a:pt x="18111" y="27401"/>
                    </a:cubicBezTo>
                    <a:cubicBezTo>
                      <a:pt x="18154" y="27401"/>
                      <a:pt x="18198" y="27379"/>
                      <a:pt x="18216" y="27325"/>
                    </a:cubicBezTo>
                    <a:lnTo>
                      <a:pt x="21178" y="18276"/>
                    </a:lnTo>
                    <a:cubicBezTo>
                      <a:pt x="21650" y="16838"/>
                      <a:pt x="22132" y="15363"/>
                      <a:pt x="22155" y="13836"/>
                    </a:cubicBezTo>
                    <a:cubicBezTo>
                      <a:pt x="22171" y="12638"/>
                      <a:pt x="21862" y="11468"/>
                      <a:pt x="21267" y="10434"/>
                    </a:cubicBezTo>
                    <a:cubicBezTo>
                      <a:pt x="20153" y="8499"/>
                      <a:pt x="18286" y="7179"/>
                      <a:pt x="16724" y="5634"/>
                    </a:cubicBezTo>
                    <a:cubicBezTo>
                      <a:pt x="15722" y="4642"/>
                      <a:pt x="14848" y="3514"/>
                      <a:pt x="13742" y="2629"/>
                    </a:cubicBezTo>
                    <a:cubicBezTo>
                      <a:pt x="12673" y="1773"/>
                      <a:pt x="11420" y="1190"/>
                      <a:pt x="10112" y="801"/>
                    </a:cubicBezTo>
                    <a:cubicBezTo>
                      <a:pt x="8278" y="254"/>
                      <a:pt x="6349" y="0"/>
                      <a:pt x="442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99" name="Google Shape;1699;p50"/>
            <p:cNvSpPr/>
            <p:nvPr/>
          </p:nvSpPr>
          <p:spPr>
            <a:xfrm>
              <a:off x="1892988" y="5092572"/>
              <a:ext cx="9591" cy="7528"/>
            </a:xfrm>
            <a:custGeom>
              <a:rect b="b" l="l" r="r" t="t"/>
              <a:pathLst>
                <a:path extrusionOk="0" h="219" w="279">
                  <a:moveTo>
                    <a:pt x="139" y="0"/>
                  </a:moveTo>
                  <a:cubicBezTo>
                    <a:pt x="0" y="0"/>
                    <a:pt x="0" y="218"/>
                    <a:pt x="139" y="218"/>
                  </a:cubicBezTo>
                  <a:cubicBezTo>
                    <a:pt x="278" y="218"/>
                    <a:pt x="278" y="0"/>
                    <a:pt x="139" y="0"/>
                  </a:cubicBezTo>
                  <a:close/>
                </a:path>
              </a:pathLst>
            </a:custGeom>
            <a:solidFill>
              <a:srgbClr val="FFE9D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00" name="Google Shape;1700;p50"/>
            <p:cNvGrpSpPr/>
            <p:nvPr/>
          </p:nvGrpSpPr>
          <p:grpSpPr>
            <a:xfrm>
              <a:off x="982762" y="4362302"/>
              <a:ext cx="360108" cy="807117"/>
              <a:chOff x="1595266" y="4194903"/>
              <a:chExt cx="266097" cy="596407"/>
            </a:xfrm>
          </p:grpSpPr>
          <p:sp>
            <p:nvSpPr>
              <p:cNvPr id="1701" name="Google Shape;1701;p50"/>
              <p:cNvSpPr/>
              <p:nvPr/>
            </p:nvSpPr>
            <p:spPr>
              <a:xfrm>
                <a:off x="1718225" y="4292975"/>
                <a:ext cx="143138" cy="151422"/>
              </a:xfrm>
              <a:custGeom>
                <a:rect b="b" l="l" r="r" t="t"/>
                <a:pathLst>
                  <a:path extrusionOk="0" h="4405" w="4164">
                    <a:moveTo>
                      <a:pt x="4163" y="0"/>
                    </a:moveTo>
                    <a:cubicBezTo>
                      <a:pt x="4163" y="0"/>
                      <a:pt x="4163" y="0"/>
                      <a:pt x="4163" y="0"/>
                    </a:cubicBezTo>
                    <a:lnTo>
                      <a:pt x="4163" y="0"/>
                    </a:lnTo>
                    <a:cubicBezTo>
                      <a:pt x="4163" y="0"/>
                      <a:pt x="4163" y="0"/>
                      <a:pt x="4163" y="0"/>
                    </a:cubicBezTo>
                    <a:close/>
                    <a:moveTo>
                      <a:pt x="4163" y="0"/>
                    </a:moveTo>
                    <a:cubicBezTo>
                      <a:pt x="4159" y="14"/>
                      <a:pt x="2171" y="643"/>
                      <a:pt x="2008" y="731"/>
                    </a:cubicBezTo>
                    <a:cubicBezTo>
                      <a:pt x="1105" y="1224"/>
                      <a:pt x="331" y="1890"/>
                      <a:pt x="95" y="2937"/>
                    </a:cubicBezTo>
                    <a:cubicBezTo>
                      <a:pt x="0" y="3356"/>
                      <a:pt x="19" y="3849"/>
                      <a:pt x="324" y="4153"/>
                    </a:cubicBezTo>
                    <a:cubicBezTo>
                      <a:pt x="504" y="4331"/>
                      <a:pt x="739" y="4404"/>
                      <a:pt x="989" y="4404"/>
                    </a:cubicBezTo>
                    <a:cubicBezTo>
                      <a:pt x="1330" y="4404"/>
                      <a:pt x="1697" y="4268"/>
                      <a:pt x="1985" y="4076"/>
                    </a:cubicBezTo>
                    <a:cubicBezTo>
                      <a:pt x="3265" y="3224"/>
                      <a:pt x="3837" y="1424"/>
                      <a:pt x="416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2" name="Google Shape;1702;p50"/>
              <p:cNvSpPr/>
              <p:nvPr/>
            </p:nvSpPr>
            <p:spPr>
              <a:xfrm>
                <a:off x="1666216" y="4625622"/>
                <a:ext cx="160325" cy="165688"/>
              </a:xfrm>
              <a:custGeom>
                <a:rect b="b" l="l" r="r" t="t"/>
                <a:pathLst>
                  <a:path extrusionOk="0" h="4820" w="4664">
                    <a:moveTo>
                      <a:pt x="4663" y="1"/>
                    </a:moveTo>
                    <a:cubicBezTo>
                      <a:pt x="4663" y="1"/>
                      <a:pt x="0" y="503"/>
                      <a:pt x="610" y="4819"/>
                    </a:cubicBezTo>
                    <a:cubicBezTo>
                      <a:pt x="610" y="4819"/>
                      <a:pt x="619" y="4820"/>
                      <a:pt x="635" y="4820"/>
                    </a:cubicBezTo>
                    <a:cubicBezTo>
                      <a:pt x="918" y="4820"/>
                      <a:pt x="3595" y="4694"/>
                      <a:pt x="466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3" name="Google Shape;1703;p50"/>
              <p:cNvSpPr/>
              <p:nvPr/>
            </p:nvSpPr>
            <p:spPr>
              <a:xfrm>
                <a:off x="1595266" y="4517031"/>
                <a:ext cx="54725" cy="56513"/>
              </a:xfrm>
              <a:custGeom>
                <a:rect b="b" l="l" r="r" t="t"/>
                <a:pathLst>
                  <a:path extrusionOk="0" h="1644" w="1592">
                    <a:moveTo>
                      <a:pt x="1591" y="1"/>
                    </a:moveTo>
                    <a:lnTo>
                      <a:pt x="1591" y="1"/>
                    </a:lnTo>
                    <a:cubicBezTo>
                      <a:pt x="1591" y="1"/>
                      <a:pt x="0" y="171"/>
                      <a:pt x="208" y="1643"/>
                    </a:cubicBezTo>
                    <a:cubicBezTo>
                      <a:pt x="208" y="1643"/>
                      <a:pt x="211" y="1644"/>
                      <a:pt x="216" y="1644"/>
                    </a:cubicBezTo>
                    <a:cubicBezTo>
                      <a:pt x="315" y="1644"/>
                      <a:pt x="1226" y="1600"/>
                      <a:pt x="15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p50"/>
              <p:cNvSpPr/>
              <p:nvPr/>
            </p:nvSpPr>
            <p:spPr>
              <a:xfrm>
                <a:off x="1689522" y="4194903"/>
                <a:ext cx="54691" cy="56581"/>
              </a:xfrm>
              <a:custGeom>
                <a:rect b="b" l="l" r="r" t="t"/>
                <a:pathLst>
                  <a:path extrusionOk="0" h="1646" w="1591">
                    <a:moveTo>
                      <a:pt x="1590" y="1"/>
                    </a:moveTo>
                    <a:cubicBezTo>
                      <a:pt x="1590" y="1"/>
                      <a:pt x="1" y="173"/>
                      <a:pt x="208" y="1645"/>
                    </a:cubicBezTo>
                    <a:cubicBezTo>
                      <a:pt x="208" y="1645"/>
                      <a:pt x="211" y="1645"/>
                      <a:pt x="216" y="1645"/>
                    </a:cubicBezTo>
                    <a:cubicBezTo>
                      <a:pt x="312" y="1645"/>
                      <a:pt x="1225" y="1603"/>
                      <a:pt x="15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05" name="Google Shape;1705;p50"/>
            <p:cNvSpPr/>
            <p:nvPr/>
          </p:nvSpPr>
          <p:spPr>
            <a:xfrm>
              <a:off x="7386313" y="4791669"/>
              <a:ext cx="2340972" cy="2322650"/>
            </a:xfrm>
            <a:custGeom>
              <a:rect b="b" l="l" r="r" t="t"/>
              <a:pathLst>
                <a:path extrusionOk="0" h="67568" w="68101">
                  <a:moveTo>
                    <a:pt x="44403" y="1"/>
                  </a:moveTo>
                  <a:cubicBezTo>
                    <a:pt x="43011" y="1"/>
                    <a:pt x="41701" y="350"/>
                    <a:pt x="40948" y="1462"/>
                  </a:cubicBezTo>
                  <a:cubicBezTo>
                    <a:pt x="40190" y="2582"/>
                    <a:pt x="40333" y="4062"/>
                    <a:pt x="40570" y="5392"/>
                  </a:cubicBezTo>
                  <a:cubicBezTo>
                    <a:pt x="41142" y="8592"/>
                    <a:pt x="42101" y="11722"/>
                    <a:pt x="43418" y="14695"/>
                  </a:cubicBezTo>
                  <a:cubicBezTo>
                    <a:pt x="44072" y="16167"/>
                    <a:pt x="44725" y="18088"/>
                    <a:pt x="43903" y="19317"/>
                  </a:cubicBezTo>
                  <a:cubicBezTo>
                    <a:pt x="43793" y="19482"/>
                    <a:pt x="43657" y="19635"/>
                    <a:pt x="43491" y="19772"/>
                  </a:cubicBezTo>
                  <a:cubicBezTo>
                    <a:pt x="43085" y="20108"/>
                    <a:pt x="42610" y="20249"/>
                    <a:pt x="42113" y="20249"/>
                  </a:cubicBezTo>
                  <a:cubicBezTo>
                    <a:pt x="41049" y="20249"/>
                    <a:pt x="39883" y="19603"/>
                    <a:pt x="39067" y="18828"/>
                  </a:cubicBezTo>
                  <a:cubicBezTo>
                    <a:pt x="37868" y="17690"/>
                    <a:pt x="36779" y="16212"/>
                    <a:pt x="35152" y="15923"/>
                  </a:cubicBezTo>
                  <a:cubicBezTo>
                    <a:pt x="34952" y="15888"/>
                    <a:pt x="34751" y="15872"/>
                    <a:pt x="34550" y="15872"/>
                  </a:cubicBezTo>
                  <a:cubicBezTo>
                    <a:pt x="33891" y="15872"/>
                    <a:pt x="33231" y="16038"/>
                    <a:pt x="32590" y="16213"/>
                  </a:cubicBezTo>
                  <a:cubicBezTo>
                    <a:pt x="30643" y="16749"/>
                    <a:pt x="28754" y="17600"/>
                    <a:pt x="26791" y="18042"/>
                  </a:cubicBezTo>
                  <a:cubicBezTo>
                    <a:pt x="25288" y="18379"/>
                    <a:pt x="23690" y="18341"/>
                    <a:pt x="22459" y="19485"/>
                  </a:cubicBezTo>
                  <a:cubicBezTo>
                    <a:pt x="20676" y="21140"/>
                    <a:pt x="22013" y="24067"/>
                    <a:pt x="21894" y="26496"/>
                  </a:cubicBezTo>
                  <a:cubicBezTo>
                    <a:pt x="21719" y="30045"/>
                    <a:pt x="18278" y="32482"/>
                    <a:pt x="15018" y="33897"/>
                  </a:cubicBezTo>
                  <a:cubicBezTo>
                    <a:pt x="11760" y="35311"/>
                    <a:pt x="8070" y="36467"/>
                    <a:pt x="6093" y="39419"/>
                  </a:cubicBezTo>
                  <a:cubicBezTo>
                    <a:pt x="5142" y="40838"/>
                    <a:pt x="4701" y="42528"/>
                    <a:pt x="4279" y="44183"/>
                  </a:cubicBezTo>
                  <a:cubicBezTo>
                    <a:pt x="2853" y="49758"/>
                    <a:pt x="1426" y="55337"/>
                    <a:pt x="0" y="60912"/>
                  </a:cubicBezTo>
                  <a:cubicBezTo>
                    <a:pt x="14128" y="64820"/>
                    <a:pt x="28910" y="65584"/>
                    <a:pt x="43551" y="66324"/>
                  </a:cubicBezTo>
                  <a:cubicBezTo>
                    <a:pt x="51734" y="66739"/>
                    <a:pt x="59917" y="67152"/>
                    <a:pt x="68100" y="67567"/>
                  </a:cubicBezTo>
                  <a:cubicBezTo>
                    <a:pt x="67263" y="67526"/>
                    <a:pt x="65169" y="55173"/>
                    <a:pt x="64935" y="53855"/>
                  </a:cubicBezTo>
                  <a:cubicBezTo>
                    <a:pt x="64098" y="49179"/>
                    <a:pt x="63567" y="44419"/>
                    <a:pt x="63780" y="39663"/>
                  </a:cubicBezTo>
                  <a:cubicBezTo>
                    <a:pt x="63884" y="37372"/>
                    <a:pt x="64173" y="35114"/>
                    <a:pt x="64622" y="32869"/>
                  </a:cubicBezTo>
                  <a:cubicBezTo>
                    <a:pt x="64899" y="31490"/>
                    <a:pt x="64986" y="30721"/>
                    <a:pt x="64810" y="29464"/>
                  </a:cubicBezTo>
                  <a:cubicBezTo>
                    <a:pt x="64703" y="28700"/>
                    <a:pt x="64432" y="28303"/>
                    <a:pt x="64488" y="27249"/>
                  </a:cubicBezTo>
                  <a:cubicBezTo>
                    <a:pt x="64546" y="26188"/>
                    <a:pt x="64767" y="25111"/>
                    <a:pt x="64902" y="24054"/>
                  </a:cubicBezTo>
                  <a:cubicBezTo>
                    <a:pt x="65440" y="19912"/>
                    <a:pt x="66561" y="15443"/>
                    <a:pt x="66561" y="11271"/>
                  </a:cubicBezTo>
                  <a:cubicBezTo>
                    <a:pt x="66723" y="10020"/>
                    <a:pt x="66880" y="8704"/>
                    <a:pt x="66418" y="7532"/>
                  </a:cubicBezTo>
                  <a:cubicBezTo>
                    <a:pt x="65612" y="5476"/>
                    <a:pt x="63260" y="4562"/>
                    <a:pt x="61148" y="3920"/>
                  </a:cubicBezTo>
                  <a:cubicBezTo>
                    <a:pt x="56474" y="2498"/>
                    <a:pt x="51736" y="1289"/>
                    <a:pt x="46952" y="300"/>
                  </a:cubicBezTo>
                  <a:cubicBezTo>
                    <a:pt x="46144" y="132"/>
                    <a:pt x="45258" y="1"/>
                    <a:pt x="4440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6" name="Google Shape;1706;p50"/>
            <p:cNvSpPr/>
            <p:nvPr/>
          </p:nvSpPr>
          <p:spPr>
            <a:xfrm>
              <a:off x="7801227" y="3762929"/>
              <a:ext cx="1832052" cy="3090934"/>
            </a:xfrm>
            <a:custGeom>
              <a:rect b="b" l="l" r="r" t="t"/>
              <a:pathLst>
                <a:path extrusionOk="0" h="55178" w="32705">
                  <a:moveTo>
                    <a:pt x="2890" y="1"/>
                  </a:moveTo>
                  <a:cubicBezTo>
                    <a:pt x="2684" y="1"/>
                    <a:pt x="2480" y="30"/>
                    <a:pt x="2284" y="109"/>
                  </a:cubicBezTo>
                  <a:cubicBezTo>
                    <a:pt x="1676" y="350"/>
                    <a:pt x="1313" y="939"/>
                    <a:pt x="1087" y="1521"/>
                  </a:cubicBezTo>
                  <a:cubicBezTo>
                    <a:pt x="771" y="2334"/>
                    <a:pt x="642" y="3234"/>
                    <a:pt x="530" y="4095"/>
                  </a:cubicBezTo>
                  <a:cubicBezTo>
                    <a:pt x="1" y="8106"/>
                    <a:pt x="677" y="12158"/>
                    <a:pt x="1438" y="16095"/>
                  </a:cubicBezTo>
                  <a:cubicBezTo>
                    <a:pt x="2225" y="20168"/>
                    <a:pt x="3101" y="24224"/>
                    <a:pt x="4065" y="28258"/>
                  </a:cubicBezTo>
                  <a:cubicBezTo>
                    <a:pt x="4545" y="30267"/>
                    <a:pt x="5045" y="32272"/>
                    <a:pt x="5569" y="34270"/>
                  </a:cubicBezTo>
                  <a:cubicBezTo>
                    <a:pt x="5833" y="35278"/>
                    <a:pt x="6101" y="36284"/>
                    <a:pt x="6376" y="37289"/>
                  </a:cubicBezTo>
                  <a:cubicBezTo>
                    <a:pt x="6580" y="38035"/>
                    <a:pt x="6754" y="38813"/>
                    <a:pt x="7236" y="39435"/>
                  </a:cubicBezTo>
                  <a:cubicBezTo>
                    <a:pt x="7506" y="39787"/>
                    <a:pt x="7890" y="40055"/>
                    <a:pt x="8314" y="40055"/>
                  </a:cubicBezTo>
                  <a:cubicBezTo>
                    <a:pt x="8446" y="40055"/>
                    <a:pt x="8581" y="40029"/>
                    <a:pt x="8719" y="39972"/>
                  </a:cubicBezTo>
                  <a:cubicBezTo>
                    <a:pt x="9275" y="39739"/>
                    <a:pt x="9497" y="39098"/>
                    <a:pt x="9522" y="38538"/>
                  </a:cubicBezTo>
                  <a:cubicBezTo>
                    <a:pt x="9564" y="37634"/>
                    <a:pt x="9007" y="36776"/>
                    <a:pt x="9173" y="35872"/>
                  </a:cubicBezTo>
                  <a:cubicBezTo>
                    <a:pt x="9266" y="35368"/>
                    <a:pt x="9766" y="34917"/>
                    <a:pt x="10216" y="34917"/>
                  </a:cubicBezTo>
                  <a:cubicBezTo>
                    <a:pt x="10469" y="34917"/>
                    <a:pt x="10705" y="35058"/>
                    <a:pt x="10847" y="35411"/>
                  </a:cubicBezTo>
                  <a:cubicBezTo>
                    <a:pt x="11120" y="36093"/>
                    <a:pt x="11258" y="36879"/>
                    <a:pt x="11376" y="37602"/>
                  </a:cubicBezTo>
                  <a:cubicBezTo>
                    <a:pt x="11495" y="38341"/>
                    <a:pt x="11556" y="39103"/>
                    <a:pt x="11478" y="39850"/>
                  </a:cubicBezTo>
                  <a:cubicBezTo>
                    <a:pt x="11324" y="41333"/>
                    <a:pt x="10445" y="42687"/>
                    <a:pt x="8892" y="42956"/>
                  </a:cubicBezTo>
                  <a:cubicBezTo>
                    <a:pt x="8691" y="42991"/>
                    <a:pt x="8489" y="43007"/>
                    <a:pt x="8287" y="43007"/>
                  </a:cubicBezTo>
                  <a:cubicBezTo>
                    <a:pt x="6867" y="43007"/>
                    <a:pt x="5459" y="42190"/>
                    <a:pt x="4443" y="41270"/>
                  </a:cubicBezTo>
                  <a:cubicBezTo>
                    <a:pt x="3926" y="40803"/>
                    <a:pt x="3436" y="40094"/>
                    <a:pt x="2669" y="40094"/>
                  </a:cubicBezTo>
                  <a:cubicBezTo>
                    <a:pt x="2659" y="40094"/>
                    <a:pt x="2650" y="40094"/>
                    <a:pt x="2640" y="40094"/>
                  </a:cubicBezTo>
                  <a:cubicBezTo>
                    <a:pt x="1961" y="40109"/>
                    <a:pt x="1403" y="40658"/>
                    <a:pt x="1150" y="41253"/>
                  </a:cubicBezTo>
                  <a:cubicBezTo>
                    <a:pt x="809" y="42048"/>
                    <a:pt x="1043" y="42942"/>
                    <a:pt x="1334" y="43714"/>
                  </a:cubicBezTo>
                  <a:cubicBezTo>
                    <a:pt x="1677" y="44620"/>
                    <a:pt x="2057" y="45503"/>
                    <a:pt x="2330" y="46435"/>
                  </a:cubicBezTo>
                  <a:cubicBezTo>
                    <a:pt x="2879" y="48304"/>
                    <a:pt x="3155" y="50249"/>
                    <a:pt x="3151" y="52195"/>
                  </a:cubicBezTo>
                  <a:cubicBezTo>
                    <a:pt x="3149" y="53147"/>
                    <a:pt x="3079" y="54099"/>
                    <a:pt x="2942" y="55040"/>
                  </a:cubicBezTo>
                  <a:cubicBezTo>
                    <a:pt x="2930" y="55123"/>
                    <a:pt x="3001" y="55177"/>
                    <a:pt x="3064" y="55177"/>
                  </a:cubicBezTo>
                  <a:cubicBezTo>
                    <a:pt x="3105" y="55177"/>
                    <a:pt x="3143" y="55153"/>
                    <a:pt x="3151" y="55098"/>
                  </a:cubicBezTo>
                  <a:cubicBezTo>
                    <a:pt x="3422" y="53232"/>
                    <a:pt x="3439" y="51338"/>
                    <a:pt x="3192" y="49469"/>
                  </a:cubicBezTo>
                  <a:cubicBezTo>
                    <a:pt x="2945" y="47604"/>
                    <a:pt x="2423" y="45819"/>
                    <a:pt x="1712" y="44083"/>
                  </a:cubicBezTo>
                  <a:cubicBezTo>
                    <a:pt x="1357" y="43217"/>
                    <a:pt x="944" y="42164"/>
                    <a:pt x="1386" y="41255"/>
                  </a:cubicBezTo>
                  <a:cubicBezTo>
                    <a:pt x="1561" y="40895"/>
                    <a:pt x="1850" y="40570"/>
                    <a:pt x="2220" y="40408"/>
                  </a:cubicBezTo>
                  <a:cubicBezTo>
                    <a:pt x="2365" y="40345"/>
                    <a:pt x="2509" y="40317"/>
                    <a:pt x="2650" y="40317"/>
                  </a:cubicBezTo>
                  <a:cubicBezTo>
                    <a:pt x="2946" y="40317"/>
                    <a:pt x="3229" y="40443"/>
                    <a:pt x="3476" y="40643"/>
                  </a:cubicBezTo>
                  <a:cubicBezTo>
                    <a:pt x="3776" y="40889"/>
                    <a:pt x="4031" y="41192"/>
                    <a:pt x="4321" y="41452"/>
                  </a:cubicBezTo>
                  <a:cubicBezTo>
                    <a:pt x="4608" y="41708"/>
                    <a:pt x="4913" y="41944"/>
                    <a:pt x="5233" y="42158"/>
                  </a:cubicBezTo>
                  <a:cubicBezTo>
                    <a:pt x="5868" y="42582"/>
                    <a:pt x="6575" y="42924"/>
                    <a:pt x="7321" y="43096"/>
                  </a:cubicBezTo>
                  <a:cubicBezTo>
                    <a:pt x="7636" y="43170"/>
                    <a:pt x="7955" y="43208"/>
                    <a:pt x="8270" y="43208"/>
                  </a:cubicBezTo>
                  <a:cubicBezTo>
                    <a:pt x="9321" y="43208"/>
                    <a:pt x="10326" y="42787"/>
                    <a:pt x="10982" y="41888"/>
                  </a:cubicBezTo>
                  <a:cubicBezTo>
                    <a:pt x="11795" y="40770"/>
                    <a:pt x="11817" y="39272"/>
                    <a:pt x="11647" y="37955"/>
                  </a:cubicBezTo>
                  <a:cubicBezTo>
                    <a:pt x="11556" y="37245"/>
                    <a:pt x="11400" y="36541"/>
                    <a:pt x="11211" y="35849"/>
                  </a:cubicBezTo>
                  <a:cubicBezTo>
                    <a:pt x="11068" y="35322"/>
                    <a:pt x="10843" y="34677"/>
                    <a:pt x="10228" y="34677"/>
                  </a:cubicBezTo>
                  <a:cubicBezTo>
                    <a:pt x="10182" y="34677"/>
                    <a:pt x="10134" y="34681"/>
                    <a:pt x="10084" y="34688"/>
                  </a:cubicBezTo>
                  <a:cubicBezTo>
                    <a:pt x="9483" y="34778"/>
                    <a:pt x="9016" y="35352"/>
                    <a:pt x="8947" y="35934"/>
                  </a:cubicBezTo>
                  <a:cubicBezTo>
                    <a:pt x="8847" y="36816"/>
                    <a:pt x="9336" y="37626"/>
                    <a:pt x="9307" y="38497"/>
                  </a:cubicBezTo>
                  <a:cubicBezTo>
                    <a:pt x="9288" y="39083"/>
                    <a:pt x="8950" y="39843"/>
                    <a:pt x="8324" y="39843"/>
                  </a:cubicBezTo>
                  <a:cubicBezTo>
                    <a:pt x="8227" y="39843"/>
                    <a:pt x="8124" y="39825"/>
                    <a:pt x="8014" y="39786"/>
                  </a:cubicBezTo>
                  <a:cubicBezTo>
                    <a:pt x="7327" y="39540"/>
                    <a:pt x="6984" y="38645"/>
                    <a:pt x="6801" y="38006"/>
                  </a:cubicBezTo>
                  <a:cubicBezTo>
                    <a:pt x="6240" y="36037"/>
                    <a:pt x="5730" y="34050"/>
                    <a:pt x="5227" y="32067"/>
                  </a:cubicBezTo>
                  <a:cubicBezTo>
                    <a:pt x="4217" y="28082"/>
                    <a:pt x="3293" y="24071"/>
                    <a:pt x="2454" y="20046"/>
                  </a:cubicBezTo>
                  <a:cubicBezTo>
                    <a:pt x="1624" y="16066"/>
                    <a:pt x="709" y="12030"/>
                    <a:pt x="577" y="7954"/>
                  </a:cubicBezTo>
                  <a:cubicBezTo>
                    <a:pt x="513" y="5995"/>
                    <a:pt x="605" y="3939"/>
                    <a:pt x="1143" y="2044"/>
                  </a:cubicBezTo>
                  <a:cubicBezTo>
                    <a:pt x="1339" y="1361"/>
                    <a:pt x="1685" y="543"/>
                    <a:pt x="2411" y="290"/>
                  </a:cubicBezTo>
                  <a:cubicBezTo>
                    <a:pt x="2572" y="234"/>
                    <a:pt x="2735" y="212"/>
                    <a:pt x="2900" y="212"/>
                  </a:cubicBezTo>
                  <a:cubicBezTo>
                    <a:pt x="3241" y="212"/>
                    <a:pt x="3586" y="306"/>
                    <a:pt x="3915" y="382"/>
                  </a:cubicBezTo>
                  <a:cubicBezTo>
                    <a:pt x="4418" y="498"/>
                    <a:pt x="4922" y="611"/>
                    <a:pt x="5428" y="720"/>
                  </a:cubicBezTo>
                  <a:cubicBezTo>
                    <a:pt x="9399" y="1590"/>
                    <a:pt x="13408" y="2298"/>
                    <a:pt x="17436" y="2839"/>
                  </a:cubicBezTo>
                  <a:cubicBezTo>
                    <a:pt x="21465" y="3381"/>
                    <a:pt x="25518" y="3761"/>
                    <a:pt x="29579" y="3969"/>
                  </a:cubicBezTo>
                  <a:cubicBezTo>
                    <a:pt x="30575" y="4021"/>
                    <a:pt x="31571" y="4064"/>
                    <a:pt x="32568" y="4096"/>
                  </a:cubicBezTo>
                  <a:cubicBezTo>
                    <a:pt x="32571" y="4096"/>
                    <a:pt x="32573" y="4096"/>
                    <a:pt x="32575" y="4096"/>
                  </a:cubicBezTo>
                  <a:cubicBezTo>
                    <a:pt x="32704" y="4096"/>
                    <a:pt x="32702" y="3886"/>
                    <a:pt x="32565" y="3883"/>
                  </a:cubicBezTo>
                  <a:cubicBezTo>
                    <a:pt x="28453" y="3751"/>
                    <a:pt x="24346" y="3449"/>
                    <a:pt x="20258" y="2978"/>
                  </a:cubicBezTo>
                  <a:cubicBezTo>
                    <a:pt x="16146" y="2504"/>
                    <a:pt x="12052" y="1857"/>
                    <a:pt x="7993" y="1041"/>
                  </a:cubicBezTo>
                  <a:cubicBezTo>
                    <a:pt x="6980" y="838"/>
                    <a:pt x="5970" y="624"/>
                    <a:pt x="4962" y="399"/>
                  </a:cubicBezTo>
                  <a:cubicBezTo>
                    <a:pt x="4466" y="289"/>
                    <a:pt x="3973" y="161"/>
                    <a:pt x="3474" y="64"/>
                  </a:cubicBezTo>
                  <a:cubicBezTo>
                    <a:pt x="3282" y="27"/>
                    <a:pt x="3085" y="1"/>
                    <a:pt x="28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07" name="Google Shape;1707;p50"/>
            <p:cNvGrpSpPr/>
            <p:nvPr/>
          </p:nvGrpSpPr>
          <p:grpSpPr>
            <a:xfrm>
              <a:off x="6977541" y="4711809"/>
              <a:ext cx="1635766" cy="1193186"/>
              <a:chOff x="5201410" y="4200644"/>
              <a:chExt cx="1249153" cy="911246"/>
            </a:xfrm>
          </p:grpSpPr>
          <p:sp>
            <p:nvSpPr>
              <p:cNvPr id="1708" name="Google Shape;1708;p50"/>
              <p:cNvSpPr/>
              <p:nvPr/>
            </p:nvSpPr>
            <p:spPr>
              <a:xfrm>
                <a:off x="5837003" y="4891925"/>
                <a:ext cx="25988" cy="19078"/>
              </a:xfrm>
              <a:custGeom>
                <a:rect b="b" l="l" r="r" t="t"/>
                <a:pathLst>
                  <a:path extrusionOk="0" h="555" w="756">
                    <a:moveTo>
                      <a:pt x="384" y="0"/>
                    </a:moveTo>
                    <a:cubicBezTo>
                      <a:pt x="368" y="0"/>
                      <a:pt x="352" y="1"/>
                      <a:pt x="335" y="4"/>
                    </a:cubicBezTo>
                    <a:cubicBezTo>
                      <a:pt x="1" y="59"/>
                      <a:pt x="65" y="554"/>
                      <a:pt x="373" y="554"/>
                    </a:cubicBezTo>
                    <a:cubicBezTo>
                      <a:pt x="389" y="554"/>
                      <a:pt x="406" y="553"/>
                      <a:pt x="423" y="550"/>
                    </a:cubicBezTo>
                    <a:cubicBezTo>
                      <a:pt x="755" y="494"/>
                      <a:pt x="693" y="0"/>
                      <a:pt x="38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9" name="Google Shape;1709;p50"/>
              <p:cNvSpPr/>
              <p:nvPr/>
            </p:nvSpPr>
            <p:spPr>
              <a:xfrm>
                <a:off x="5831160" y="4819428"/>
                <a:ext cx="26022" cy="19044"/>
              </a:xfrm>
              <a:custGeom>
                <a:rect b="b" l="l" r="r" t="t"/>
                <a:pathLst>
                  <a:path extrusionOk="0" h="554" w="757">
                    <a:moveTo>
                      <a:pt x="385" y="1"/>
                    </a:moveTo>
                    <a:cubicBezTo>
                      <a:pt x="368" y="1"/>
                      <a:pt x="351" y="2"/>
                      <a:pt x="334" y="5"/>
                    </a:cubicBezTo>
                    <a:cubicBezTo>
                      <a:pt x="1" y="59"/>
                      <a:pt x="65" y="554"/>
                      <a:pt x="373" y="554"/>
                    </a:cubicBezTo>
                    <a:cubicBezTo>
                      <a:pt x="389" y="554"/>
                      <a:pt x="406" y="553"/>
                      <a:pt x="424" y="550"/>
                    </a:cubicBezTo>
                    <a:cubicBezTo>
                      <a:pt x="757" y="496"/>
                      <a:pt x="692" y="1"/>
                      <a:pt x="38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0" name="Google Shape;1710;p50"/>
              <p:cNvSpPr/>
              <p:nvPr/>
            </p:nvSpPr>
            <p:spPr>
              <a:xfrm>
                <a:off x="5786403" y="4790587"/>
                <a:ext cx="24372" cy="42900"/>
              </a:xfrm>
              <a:custGeom>
                <a:rect b="b" l="l" r="r" t="t"/>
                <a:pathLst>
                  <a:path extrusionOk="0" h="1248" w="709">
                    <a:moveTo>
                      <a:pt x="300" y="0"/>
                    </a:moveTo>
                    <a:cubicBezTo>
                      <a:pt x="284" y="0"/>
                      <a:pt x="268" y="2"/>
                      <a:pt x="252" y="5"/>
                    </a:cubicBezTo>
                    <a:cubicBezTo>
                      <a:pt x="104" y="36"/>
                      <a:pt x="0" y="168"/>
                      <a:pt x="25" y="321"/>
                    </a:cubicBezTo>
                    <a:cubicBezTo>
                      <a:pt x="63" y="553"/>
                      <a:pt x="101" y="783"/>
                      <a:pt x="139" y="1015"/>
                    </a:cubicBezTo>
                    <a:cubicBezTo>
                      <a:pt x="160" y="1143"/>
                      <a:pt x="279" y="1247"/>
                      <a:pt x="408" y="1247"/>
                    </a:cubicBezTo>
                    <a:cubicBezTo>
                      <a:pt x="424" y="1247"/>
                      <a:pt x="440" y="1246"/>
                      <a:pt x="457" y="1242"/>
                    </a:cubicBezTo>
                    <a:cubicBezTo>
                      <a:pt x="603" y="1212"/>
                      <a:pt x="708" y="1079"/>
                      <a:pt x="682" y="926"/>
                    </a:cubicBezTo>
                    <a:cubicBezTo>
                      <a:pt x="644" y="693"/>
                      <a:pt x="606" y="463"/>
                      <a:pt x="568" y="232"/>
                    </a:cubicBezTo>
                    <a:cubicBezTo>
                      <a:pt x="548" y="105"/>
                      <a:pt x="428" y="0"/>
                      <a:pt x="30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1" name="Google Shape;1711;p50"/>
              <p:cNvSpPr/>
              <p:nvPr/>
            </p:nvSpPr>
            <p:spPr>
              <a:xfrm>
                <a:off x="5776985" y="4638650"/>
                <a:ext cx="26022" cy="19078"/>
              </a:xfrm>
              <a:custGeom>
                <a:rect b="b" l="l" r="r" t="t"/>
                <a:pathLst>
                  <a:path extrusionOk="0" h="555" w="757">
                    <a:moveTo>
                      <a:pt x="382" y="0"/>
                    </a:moveTo>
                    <a:cubicBezTo>
                      <a:pt x="366" y="0"/>
                      <a:pt x="350" y="2"/>
                      <a:pt x="332" y="5"/>
                    </a:cubicBezTo>
                    <a:cubicBezTo>
                      <a:pt x="0" y="61"/>
                      <a:pt x="64" y="555"/>
                      <a:pt x="373" y="555"/>
                    </a:cubicBezTo>
                    <a:cubicBezTo>
                      <a:pt x="389" y="555"/>
                      <a:pt x="405" y="553"/>
                      <a:pt x="422" y="551"/>
                    </a:cubicBezTo>
                    <a:cubicBezTo>
                      <a:pt x="756" y="495"/>
                      <a:pt x="692" y="0"/>
                      <a:pt x="38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2" name="Google Shape;1712;p50"/>
              <p:cNvSpPr/>
              <p:nvPr/>
            </p:nvSpPr>
            <p:spPr>
              <a:xfrm>
                <a:off x="5623603" y="4817503"/>
                <a:ext cx="51975" cy="38053"/>
              </a:xfrm>
              <a:custGeom>
                <a:rect b="b" l="l" r="r" t="t"/>
                <a:pathLst>
                  <a:path extrusionOk="0" h="1107" w="1512">
                    <a:moveTo>
                      <a:pt x="769" y="1"/>
                    </a:moveTo>
                    <a:cubicBezTo>
                      <a:pt x="736" y="1"/>
                      <a:pt x="702" y="3"/>
                      <a:pt x="667" y="9"/>
                    </a:cubicBezTo>
                    <a:cubicBezTo>
                      <a:pt x="0" y="118"/>
                      <a:pt x="129" y="1107"/>
                      <a:pt x="745" y="1107"/>
                    </a:cubicBezTo>
                    <a:cubicBezTo>
                      <a:pt x="777" y="1107"/>
                      <a:pt x="811" y="1104"/>
                      <a:pt x="847" y="1098"/>
                    </a:cubicBezTo>
                    <a:cubicBezTo>
                      <a:pt x="1512" y="988"/>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3" name="Google Shape;1713;p50"/>
              <p:cNvSpPr/>
              <p:nvPr/>
            </p:nvSpPr>
            <p:spPr>
              <a:xfrm>
                <a:off x="5605969" y="4710219"/>
                <a:ext cx="51975" cy="38053"/>
              </a:xfrm>
              <a:custGeom>
                <a:rect b="b" l="l" r="r" t="t"/>
                <a:pathLst>
                  <a:path extrusionOk="0" h="1107" w="1512">
                    <a:moveTo>
                      <a:pt x="768" y="1"/>
                    </a:moveTo>
                    <a:cubicBezTo>
                      <a:pt x="736" y="1"/>
                      <a:pt x="702" y="4"/>
                      <a:pt x="667" y="9"/>
                    </a:cubicBezTo>
                    <a:cubicBezTo>
                      <a:pt x="1" y="118"/>
                      <a:pt x="130" y="1107"/>
                      <a:pt x="745" y="1107"/>
                    </a:cubicBezTo>
                    <a:cubicBezTo>
                      <a:pt x="778" y="1107"/>
                      <a:pt x="812" y="1104"/>
                      <a:pt x="847" y="1098"/>
                    </a:cubicBezTo>
                    <a:cubicBezTo>
                      <a:pt x="1511"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4" name="Google Shape;1714;p50"/>
              <p:cNvSpPr/>
              <p:nvPr/>
            </p:nvSpPr>
            <p:spPr>
              <a:xfrm>
                <a:off x="5501950" y="4598844"/>
                <a:ext cx="52044" cy="38088"/>
              </a:xfrm>
              <a:custGeom>
                <a:rect b="b" l="l" r="r" t="t"/>
                <a:pathLst>
                  <a:path extrusionOk="0" h="1108" w="1514">
                    <a:moveTo>
                      <a:pt x="768" y="1"/>
                    </a:moveTo>
                    <a:cubicBezTo>
                      <a:pt x="735" y="1"/>
                      <a:pt x="702" y="4"/>
                      <a:pt x="667" y="9"/>
                    </a:cubicBezTo>
                    <a:cubicBezTo>
                      <a:pt x="0" y="118"/>
                      <a:pt x="129" y="1107"/>
                      <a:pt x="745" y="1107"/>
                    </a:cubicBezTo>
                    <a:cubicBezTo>
                      <a:pt x="777" y="1107"/>
                      <a:pt x="811" y="1104"/>
                      <a:pt x="847" y="1098"/>
                    </a:cubicBezTo>
                    <a:cubicBezTo>
                      <a:pt x="1514"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5" name="Google Shape;1715;p50"/>
              <p:cNvSpPr/>
              <p:nvPr/>
            </p:nvSpPr>
            <p:spPr>
              <a:xfrm>
                <a:off x="5396144" y="4438862"/>
                <a:ext cx="51906" cy="38088"/>
              </a:xfrm>
              <a:custGeom>
                <a:rect b="b" l="l" r="r" t="t"/>
                <a:pathLst>
                  <a:path extrusionOk="0" h="1108" w="1510">
                    <a:moveTo>
                      <a:pt x="769" y="1"/>
                    </a:moveTo>
                    <a:cubicBezTo>
                      <a:pt x="736" y="1"/>
                      <a:pt x="702" y="3"/>
                      <a:pt x="666" y="9"/>
                    </a:cubicBezTo>
                    <a:cubicBezTo>
                      <a:pt x="0" y="118"/>
                      <a:pt x="128" y="1107"/>
                      <a:pt x="743" y="1107"/>
                    </a:cubicBezTo>
                    <a:cubicBezTo>
                      <a:pt x="776" y="1107"/>
                      <a:pt x="810" y="1104"/>
                      <a:pt x="845" y="1098"/>
                    </a:cubicBezTo>
                    <a:cubicBezTo>
                      <a:pt x="1510" y="987"/>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6" name="Google Shape;1716;p50"/>
              <p:cNvSpPr/>
              <p:nvPr/>
            </p:nvSpPr>
            <p:spPr>
              <a:xfrm>
                <a:off x="5201410" y="4519850"/>
                <a:ext cx="51906" cy="37984"/>
              </a:xfrm>
              <a:custGeom>
                <a:rect b="b" l="l" r="r" t="t"/>
                <a:pathLst>
                  <a:path extrusionOk="0" h="1105" w="1510">
                    <a:moveTo>
                      <a:pt x="767" y="0"/>
                    </a:moveTo>
                    <a:cubicBezTo>
                      <a:pt x="735" y="0"/>
                      <a:pt x="701" y="3"/>
                      <a:pt x="666" y="9"/>
                    </a:cubicBezTo>
                    <a:cubicBezTo>
                      <a:pt x="0" y="119"/>
                      <a:pt x="127" y="1105"/>
                      <a:pt x="741" y="1105"/>
                    </a:cubicBezTo>
                    <a:cubicBezTo>
                      <a:pt x="774" y="1105"/>
                      <a:pt x="809" y="1102"/>
                      <a:pt x="845" y="1096"/>
                    </a:cubicBezTo>
                    <a:cubicBezTo>
                      <a:pt x="1510" y="987"/>
                      <a:pt x="1383" y="0"/>
                      <a:pt x="767"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7" name="Google Shape;1717;p50"/>
              <p:cNvSpPr/>
              <p:nvPr/>
            </p:nvSpPr>
            <p:spPr>
              <a:xfrm>
                <a:off x="5217703" y="4200644"/>
                <a:ext cx="34581" cy="25403"/>
              </a:xfrm>
              <a:custGeom>
                <a:rect b="b" l="l" r="r" t="t"/>
                <a:pathLst>
                  <a:path extrusionOk="0" h="739" w="1006">
                    <a:moveTo>
                      <a:pt x="512" y="1"/>
                    </a:moveTo>
                    <a:cubicBezTo>
                      <a:pt x="490" y="1"/>
                      <a:pt x="467" y="2"/>
                      <a:pt x="444" y="6"/>
                    </a:cubicBezTo>
                    <a:cubicBezTo>
                      <a:pt x="0" y="79"/>
                      <a:pt x="84" y="738"/>
                      <a:pt x="497" y="738"/>
                    </a:cubicBezTo>
                    <a:cubicBezTo>
                      <a:pt x="518" y="738"/>
                      <a:pt x="541" y="736"/>
                      <a:pt x="564" y="732"/>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8" name="Google Shape;1718;p50"/>
              <p:cNvSpPr/>
              <p:nvPr/>
            </p:nvSpPr>
            <p:spPr>
              <a:xfrm>
                <a:off x="5434782" y="4330100"/>
                <a:ext cx="34684" cy="25403"/>
              </a:xfrm>
              <a:custGeom>
                <a:rect b="b" l="l" r="r" t="t"/>
                <a:pathLst>
                  <a:path extrusionOk="0" h="739" w="1009">
                    <a:moveTo>
                      <a:pt x="511" y="1"/>
                    </a:moveTo>
                    <a:cubicBezTo>
                      <a:pt x="490" y="1"/>
                      <a:pt x="467" y="3"/>
                      <a:pt x="444" y="7"/>
                    </a:cubicBezTo>
                    <a:cubicBezTo>
                      <a:pt x="0" y="79"/>
                      <a:pt x="84" y="738"/>
                      <a:pt x="497" y="738"/>
                    </a:cubicBezTo>
                    <a:cubicBezTo>
                      <a:pt x="519" y="738"/>
                      <a:pt x="541" y="736"/>
                      <a:pt x="564" y="733"/>
                    </a:cubicBezTo>
                    <a:cubicBezTo>
                      <a:pt x="1008" y="660"/>
                      <a:pt x="923" y="1"/>
                      <a:pt x="51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9" name="Google Shape;1719;p50"/>
              <p:cNvSpPr/>
              <p:nvPr/>
            </p:nvSpPr>
            <p:spPr>
              <a:xfrm>
                <a:off x="5815244" y="4384584"/>
                <a:ext cx="32759" cy="30250"/>
              </a:xfrm>
              <a:custGeom>
                <a:rect b="b" l="l" r="r" t="t"/>
                <a:pathLst>
                  <a:path extrusionOk="0" h="880" w="953">
                    <a:moveTo>
                      <a:pt x="373" y="1"/>
                    </a:moveTo>
                    <a:cubicBezTo>
                      <a:pt x="354" y="1"/>
                      <a:pt x="334" y="3"/>
                      <a:pt x="315" y="8"/>
                    </a:cubicBezTo>
                    <a:cubicBezTo>
                      <a:pt x="266" y="13"/>
                      <a:pt x="220" y="32"/>
                      <a:pt x="179" y="61"/>
                    </a:cubicBezTo>
                    <a:cubicBezTo>
                      <a:pt x="138" y="84"/>
                      <a:pt x="101" y="115"/>
                      <a:pt x="75" y="154"/>
                    </a:cubicBezTo>
                    <a:cubicBezTo>
                      <a:pt x="60" y="180"/>
                      <a:pt x="43" y="209"/>
                      <a:pt x="31" y="237"/>
                    </a:cubicBezTo>
                    <a:cubicBezTo>
                      <a:pt x="8" y="299"/>
                      <a:pt x="0" y="362"/>
                      <a:pt x="11" y="427"/>
                    </a:cubicBezTo>
                    <a:cubicBezTo>
                      <a:pt x="22" y="458"/>
                      <a:pt x="31" y="490"/>
                      <a:pt x="40" y="521"/>
                    </a:cubicBezTo>
                    <a:cubicBezTo>
                      <a:pt x="68" y="580"/>
                      <a:pt x="107" y="627"/>
                      <a:pt x="161" y="665"/>
                    </a:cubicBezTo>
                    <a:cubicBezTo>
                      <a:pt x="228" y="713"/>
                      <a:pt x="296" y="763"/>
                      <a:pt x="362" y="810"/>
                    </a:cubicBezTo>
                    <a:cubicBezTo>
                      <a:pt x="400" y="841"/>
                      <a:pt x="444" y="858"/>
                      <a:pt x="492" y="865"/>
                    </a:cubicBezTo>
                    <a:cubicBezTo>
                      <a:pt x="520" y="875"/>
                      <a:pt x="550" y="880"/>
                      <a:pt x="579" y="880"/>
                    </a:cubicBezTo>
                    <a:cubicBezTo>
                      <a:pt x="598" y="880"/>
                      <a:pt x="617" y="878"/>
                      <a:pt x="637" y="873"/>
                    </a:cubicBezTo>
                    <a:cubicBezTo>
                      <a:pt x="688" y="867"/>
                      <a:pt x="733" y="848"/>
                      <a:pt x="772" y="819"/>
                    </a:cubicBezTo>
                    <a:cubicBezTo>
                      <a:pt x="815" y="797"/>
                      <a:pt x="850" y="766"/>
                      <a:pt x="878" y="726"/>
                    </a:cubicBezTo>
                    <a:cubicBezTo>
                      <a:pt x="893" y="699"/>
                      <a:pt x="908" y="672"/>
                      <a:pt x="920" y="644"/>
                    </a:cubicBezTo>
                    <a:cubicBezTo>
                      <a:pt x="945" y="582"/>
                      <a:pt x="952" y="519"/>
                      <a:pt x="940" y="453"/>
                    </a:cubicBezTo>
                    <a:cubicBezTo>
                      <a:pt x="931" y="423"/>
                      <a:pt x="920" y="391"/>
                      <a:pt x="911" y="360"/>
                    </a:cubicBezTo>
                    <a:cubicBezTo>
                      <a:pt x="885" y="301"/>
                      <a:pt x="844" y="254"/>
                      <a:pt x="792" y="215"/>
                    </a:cubicBezTo>
                    <a:cubicBezTo>
                      <a:pt x="725" y="168"/>
                      <a:pt x="656" y="118"/>
                      <a:pt x="589" y="71"/>
                    </a:cubicBezTo>
                    <a:cubicBezTo>
                      <a:pt x="551" y="40"/>
                      <a:pt x="507" y="23"/>
                      <a:pt x="460" y="16"/>
                    </a:cubicBezTo>
                    <a:cubicBezTo>
                      <a:pt x="431" y="6"/>
                      <a:pt x="402" y="1"/>
                      <a:pt x="373"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0" name="Google Shape;1720;p50"/>
              <p:cNvSpPr/>
              <p:nvPr/>
            </p:nvSpPr>
            <p:spPr>
              <a:xfrm>
                <a:off x="6112313" y="4542881"/>
                <a:ext cx="34581" cy="25438"/>
              </a:xfrm>
              <a:custGeom>
                <a:rect b="b" l="l" r="r" t="t"/>
                <a:pathLst>
                  <a:path extrusionOk="0" h="740" w="1006">
                    <a:moveTo>
                      <a:pt x="512" y="1"/>
                    </a:moveTo>
                    <a:cubicBezTo>
                      <a:pt x="490" y="1"/>
                      <a:pt x="467" y="3"/>
                      <a:pt x="444" y="7"/>
                    </a:cubicBezTo>
                    <a:cubicBezTo>
                      <a:pt x="0" y="79"/>
                      <a:pt x="84" y="740"/>
                      <a:pt x="497" y="740"/>
                    </a:cubicBezTo>
                    <a:cubicBezTo>
                      <a:pt x="518" y="740"/>
                      <a:pt x="541" y="738"/>
                      <a:pt x="564" y="734"/>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1" name="Google Shape;1721;p50"/>
              <p:cNvSpPr/>
              <p:nvPr/>
            </p:nvSpPr>
            <p:spPr>
              <a:xfrm>
                <a:off x="6313028" y="4424219"/>
                <a:ext cx="34650" cy="25403"/>
              </a:xfrm>
              <a:custGeom>
                <a:rect b="b" l="l" r="r" t="t"/>
                <a:pathLst>
                  <a:path extrusionOk="0" h="739" w="1008">
                    <a:moveTo>
                      <a:pt x="515" y="1"/>
                    </a:moveTo>
                    <a:cubicBezTo>
                      <a:pt x="493" y="1"/>
                      <a:pt x="470" y="3"/>
                      <a:pt x="446" y="7"/>
                    </a:cubicBezTo>
                    <a:cubicBezTo>
                      <a:pt x="1" y="79"/>
                      <a:pt x="86" y="738"/>
                      <a:pt x="497" y="738"/>
                    </a:cubicBezTo>
                    <a:cubicBezTo>
                      <a:pt x="519" y="738"/>
                      <a:pt x="541" y="737"/>
                      <a:pt x="565" y="733"/>
                    </a:cubicBezTo>
                    <a:cubicBezTo>
                      <a:pt x="1007" y="659"/>
                      <a:pt x="923" y="1"/>
                      <a:pt x="51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2" name="Google Shape;1722;p50"/>
              <p:cNvSpPr/>
              <p:nvPr/>
            </p:nvSpPr>
            <p:spPr>
              <a:xfrm>
                <a:off x="6392538" y="4870028"/>
                <a:ext cx="34650" cy="25403"/>
              </a:xfrm>
              <a:custGeom>
                <a:rect b="b" l="l" r="r" t="t"/>
                <a:pathLst>
                  <a:path extrusionOk="0" h="739" w="1008">
                    <a:moveTo>
                      <a:pt x="512" y="1"/>
                    </a:moveTo>
                    <a:cubicBezTo>
                      <a:pt x="490" y="1"/>
                      <a:pt x="467" y="3"/>
                      <a:pt x="444" y="7"/>
                    </a:cubicBezTo>
                    <a:cubicBezTo>
                      <a:pt x="0" y="79"/>
                      <a:pt x="84" y="738"/>
                      <a:pt x="495" y="738"/>
                    </a:cubicBezTo>
                    <a:cubicBezTo>
                      <a:pt x="517" y="738"/>
                      <a:pt x="539" y="737"/>
                      <a:pt x="563" y="733"/>
                    </a:cubicBezTo>
                    <a:cubicBezTo>
                      <a:pt x="1007" y="659"/>
                      <a:pt x="922"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3" name="Google Shape;1723;p50"/>
              <p:cNvSpPr/>
              <p:nvPr/>
            </p:nvSpPr>
            <p:spPr>
              <a:xfrm>
                <a:off x="6415913" y="5086487"/>
                <a:ext cx="34650" cy="25403"/>
              </a:xfrm>
              <a:custGeom>
                <a:rect b="b" l="l" r="r" t="t"/>
                <a:pathLst>
                  <a:path extrusionOk="0" h="739" w="1008">
                    <a:moveTo>
                      <a:pt x="513" y="0"/>
                    </a:moveTo>
                    <a:cubicBezTo>
                      <a:pt x="491" y="0"/>
                      <a:pt x="468" y="2"/>
                      <a:pt x="444" y="6"/>
                    </a:cubicBezTo>
                    <a:cubicBezTo>
                      <a:pt x="0" y="79"/>
                      <a:pt x="84" y="738"/>
                      <a:pt x="497" y="738"/>
                    </a:cubicBezTo>
                    <a:cubicBezTo>
                      <a:pt x="519" y="738"/>
                      <a:pt x="541" y="736"/>
                      <a:pt x="564" y="733"/>
                    </a:cubicBezTo>
                    <a:cubicBezTo>
                      <a:pt x="1007" y="659"/>
                      <a:pt x="923"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4" name="Google Shape;1724;p50"/>
              <p:cNvSpPr/>
              <p:nvPr/>
            </p:nvSpPr>
            <p:spPr>
              <a:xfrm>
                <a:off x="6263150" y="5013715"/>
                <a:ext cx="34719" cy="25369"/>
              </a:xfrm>
              <a:custGeom>
                <a:rect b="b" l="l" r="r" t="t"/>
                <a:pathLst>
                  <a:path extrusionOk="0" h="738" w="1010">
                    <a:moveTo>
                      <a:pt x="514" y="0"/>
                    </a:moveTo>
                    <a:cubicBezTo>
                      <a:pt x="492" y="0"/>
                      <a:pt x="470" y="2"/>
                      <a:pt x="446" y="6"/>
                    </a:cubicBezTo>
                    <a:cubicBezTo>
                      <a:pt x="1" y="79"/>
                      <a:pt x="86" y="738"/>
                      <a:pt x="498" y="738"/>
                    </a:cubicBezTo>
                    <a:cubicBezTo>
                      <a:pt x="519" y="738"/>
                      <a:pt x="542" y="736"/>
                      <a:pt x="565" y="732"/>
                    </a:cubicBezTo>
                    <a:cubicBezTo>
                      <a:pt x="1009" y="658"/>
                      <a:pt x="925"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5" name="Google Shape;1725;p50"/>
              <p:cNvSpPr/>
              <p:nvPr/>
            </p:nvSpPr>
            <p:spPr>
              <a:xfrm>
                <a:off x="6149472" y="5075075"/>
                <a:ext cx="31659" cy="26228"/>
              </a:xfrm>
              <a:custGeom>
                <a:rect b="b" l="l" r="r" t="t"/>
                <a:pathLst>
                  <a:path extrusionOk="0" h="763" w="921">
                    <a:moveTo>
                      <a:pt x="546" y="1"/>
                    </a:moveTo>
                    <a:cubicBezTo>
                      <a:pt x="527" y="1"/>
                      <a:pt x="508" y="2"/>
                      <a:pt x="489" y="6"/>
                    </a:cubicBezTo>
                    <a:cubicBezTo>
                      <a:pt x="431" y="15"/>
                      <a:pt x="371" y="26"/>
                      <a:pt x="315" y="35"/>
                    </a:cubicBezTo>
                    <a:cubicBezTo>
                      <a:pt x="264" y="41"/>
                      <a:pt x="219" y="59"/>
                      <a:pt x="179" y="88"/>
                    </a:cubicBezTo>
                    <a:cubicBezTo>
                      <a:pt x="138" y="111"/>
                      <a:pt x="101" y="142"/>
                      <a:pt x="74" y="181"/>
                    </a:cubicBezTo>
                    <a:cubicBezTo>
                      <a:pt x="43" y="220"/>
                      <a:pt x="26" y="264"/>
                      <a:pt x="19" y="311"/>
                    </a:cubicBezTo>
                    <a:cubicBezTo>
                      <a:pt x="3" y="358"/>
                      <a:pt x="0" y="407"/>
                      <a:pt x="11" y="456"/>
                    </a:cubicBezTo>
                    <a:cubicBezTo>
                      <a:pt x="20" y="486"/>
                      <a:pt x="31" y="518"/>
                      <a:pt x="40" y="549"/>
                    </a:cubicBezTo>
                    <a:cubicBezTo>
                      <a:pt x="66" y="608"/>
                      <a:pt x="107" y="656"/>
                      <a:pt x="161" y="694"/>
                    </a:cubicBezTo>
                    <a:cubicBezTo>
                      <a:pt x="186" y="709"/>
                      <a:pt x="215" y="724"/>
                      <a:pt x="241" y="738"/>
                    </a:cubicBezTo>
                    <a:cubicBezTo>
                      <a:pt x="286" y="754"/>
                      <a:pt x="330" y="763"/>
                      <a:pt x="375" y="763"/>
                    </a:cubicBezTo>
                    <a:cubicBezTo>
                      <a:pt x="394" y="763"/>
                      <a:pt x="413" y="761"/>
                      <a:pt x="432" y="758"/>
                    </a:cubicBezTo>
                    <a:cubicBezTo>
                      <a:pt x="490" y="747"/>
                      <a:pt x="550" y="738"/>
                      <a:pt x="606" y="729"/>
                    </a:cubicBezTo>
                    <a:cubicBezTo>
                      <a:pt x="656" y="723"/>
                      <a:pt x="702" y="705"/>
                      <a:pt x="742" y="676"/>
                    </a:cubicBezTo>
                    <a:cubicBezTo>
                      <a:pt x="783" y="653"/>
                      <a:pt x="820" y="622"/>
                      <a:pt x="847" y="583"/>
                    </a:cubicBezTo>
                    <a:cubicBezTo>
                      <a:pt x="878" y="544"/>
                      <a:pt x="894" y="500"/>
                      <a:pt x="902" y="453"/>
                    </a:cubicBezTo>
                    <a:cubicBezTo>
                      <a:pt x="917" y="404"/>
                      <a:pt x="920" y="357"/>
                      <a:pt x="910" y="308"/>
                    </a:cubicBezTo>
                    <a:cubicBezTo>
                      <a:pt x="900" y="277"/>
                      <a:pt x="890" y="244"/>
                      <a:pt x="881" y="213"/>
                    </a:cubicBezTo>
                    <a:cubicBezTo>
                      <a:pt x="855" y="155"/>
                      <a:pt x="813" y="107"/>
                      <a:pt x="760" y="68"/>
                    </a:cubicBezTo>
                    <a:cubicBezTo>
                      <a:pt x="734" y="53"/>
                      <a:pt x="705" y="38"/>
                      <a:pt x="679" y="26"/>
                    </a:cubicBezTo>
                    <a:cubicBezTo>
                      <a:pt x="634" y="10"/>
                      <a:pt x="591" y="1"/>
                      <a:pt x="546"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6" name="Google Shape;1726;p50"/>
              <p:cNvSpPr/>
              <p:nvPr/>
            </p:nvSpPr>
            <p:spPr>
              <a:xfrm>
                <a:off x="6054735" y="5011309"/>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8"/>
                      <a:pt x="924"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7" name="Google Shape;1727;p50"/>
              <p:cNvSpPr/>
              <p:nvPr/>
            </p:nvSpPr>
            <p:spPr>
              <a:xfrm>
                <a:off x="5900838" y="5042762"/>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9"/>
                      <a:pt x="923"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8" name="Google Shape;1728;p50"/>
              <p:cNvSpPr/>
              <p:nvPr/>
            </p:nvSpPr>
            <p:spPr>
              <a:xfrm>
                <a:off x="5920844" y="4978275"/>
                <a:ext cx="34616" cy="25369"/>
              </a:xfrm>
              <a:custGeom>
                <a:rect b="b" l="l" r="r" t="t"/>
                <a:pathLst>
                  <a:path extrusionOk="0" h="738" w="1007">
                    <a:moveTo>
                      <a:pt x="512" y="0"/>
                    </a:moveTo>
                    <a:cubicBezTo>
                      <a:pt x="490" y="0"/>
                      <a:pt x="468" y="2"/>
                      <a:pt x="445" y="6"/>
                    </a:cubicBezTo>
                    <a:cubicBezTo>
                      <a:pt x="1" y="79"/>
                      <a:pt x="85" y="738"/>
                      <a:pt x="496" y="738"/>
                    </a:cubicBezTo>
                    <a:cubicBezTo>
                      <a:pt x="518" y="738"/>
                      <a:pt x="540" y="736"/>
                      <a:pt x="563" y="732"/>
                    </a:cubicBezTo>
                    <a:cubicBezTo>
                      <a:pt x="1007" y="658"/>
                      <a:pt x="922"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9" name="Google Shape;1729;p50"/>
              <p:cNvSpPr/>
              <p:nvPr/>
            </p:nvSpPr>
            <p:spPr>
              <a:xfrm>
                <a:off x="5878013" y="5015881"/>
                <a:ext cx="34719" cy="25403"/>
              </a:xfrm>
              <a:custGeom>
                <a:rect b="b" l="l" r="r" t="t"/>
                <a:pathLst>
                  <a:path extrusionOk="0" h="739" w="1010">
                    <a:moveTo>
                      <a:pt x="513" y="0"/>
                    </a:moveTo>
                    <a:cubicBezTo>
                      <a:pt x="491" y="0"/>
                      <a:pt x="469" y="2"/>
                      <a:pt x="446" y="6"/>
                    </a:cubicBezTo>
                    <a:cubicBezTo>
                      <a:pt x="1" y="78"/>
                      <a:pt x="86" y="739"/>
                      <a:pt x="498" y="739"/>
                    </a:cubicBezTo>
                    <a:cubicBezTo>
                      <a:pt x="519" y="739"/>
                      <a:pt x="542" y="737"/>
                      <a:pt x="565" y="733"/>
                    </a:cubicBezTo>
                    <a:cubicBezTo>
                      <a:pt x="1010" y="661"/>
                      <a:pt x="924"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0" name="Google Shape;1730;p50"/>
              <p:cNvSpPr/>
              <p:nvPr/>
            </p:nvSpPr>
            <p:spPr>
              <a:xfrm>
                <a:off x="5737110" y="5014644"/>
                <a:ext cx="34650" cy="25403"/>
              </a:xfrm>
              <a:custGeom>
                <a:rect b="b" l="l" r="r" t="t"/>
                <a:pathLst>
                  <a:path extrusionOk="0" h="739" w="1008">
                    <a:moveTo>
                      <a:pt x="514" y="1"/>
                    </a:moveTo>
                    <a:cubicBezTo>
                      <a:pt x="492" y="1"/>
                      <a:pt x="469" y="3"/>
                      <a:pt x="444" y="7"/>
                    </a:cubicBezTo>
                    <a:cubicBezTo>
                      <a:pt x="1" y="79"/>
                      <a:pt x="85" y="738"/>
                      <a:pt x="497" y="738"/>
                    </a:cubicBezTo>
                    <a:cubicBezTo>
                      <a:pt x="519" y="738"/>
                      <a:pt x="542" y="737"/>
                      <a:pt x="565" y="733"/>
                    </a:cubicBezTo>
                    <a:cubicBezTo>
                      <a:pt x="1008" y="659"/>
                      <a:pt x="922" y="1"/>
                      <a:pt x="51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p50"/>
              <p:cNvSpPr/>
              <p:nvPr/>
            </p:nvSpPr>
            <p:spPr>
              <a:xfrm>
                <a:off x="5584175" y="5052009"/>
                <a:ext cx="34650" cy="25369"/>
              </a:xfrm>
              <a:custGeom>
                <a:rect b="b" l="l" r="r" t="t"/>
                <a:pathLst>
                  <a:path extrusionOk="0" h="738" w="1008">
                    <a:moveTo>
                      <a:pt x="512" y="0"/>
                    </a:moveTo>
                    <a:cubicBezTo>
                      <a:pt x="491" y="0"/>
                      <a:pt x="469" y="2"/>
                      <a:pt x="445" y="6"/>
                    </a:cubicBezTo>
                    <a:cubicBezTo>
                      <a:pt x="0" y="78"/>
                      <a:pt x="86" y="737"/>
                      <a:pt x="497" y="737"/>
                    </a:cubicBezTo>
                    <a:cubicBezTo>
                      <a:pt x="519" y="737"/>
                      <a:pt x="541" y="736"/>
                      <a:pt x="564" y="732"/>
                    </a:cubicBezTo>
                    <a:cubicBezTo>
                      <a:pt x="1008" y="659"/>
                      <a:pt x="923"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32" name="Google Shape;1732;p50"/>
            <p:cNvGrpSpPr/>
            <p:nvPr/>
          </p:nvGrpSpPr>
          <p:grpSpPr>
            <a:xfrm>
              <a:off x="5683952" y="5481407"/>
              <a:ext cx="1500586" cy="1616919"/>
              <a:chOff x="3394591" y="4395240"/>
              <a:chExt cx="1093881" cy="1178684"/>
            </a:xfrm>
          </p:grpSpPr>
          <p:sp>
            <p:nvSpPr>
              <p:cNvPr id="1733" name="Google Shape;1733;p50"/>
              <p:cNvSpPr/>
              <p:nvPr/>
            </p:nvSpPr>
            <p:spPr>
              <a:xfrm>
                <a:off x="3394591" y="4395240"/>
                <a:ext cx="1093881" cy="1178684"/>
              </a:xfrm>
              <a:custGeom>
                <a:rect b="b" l="l" r="r" t="t"/>
                <a:pathLst>
                  <a:path extrusionOk="0" h="34289" w="31822">
                    <a:moveTo>
                      <a:pt x="298" y="338"/>
                    </a:moveTo>
                    <a:cubicBezTo>
                      <a:pt x="561" y="644"/>
                      <a:pt x="826" y="948"/>
                      <a:pt x="1084" y="1257"/>
                    </a:cubicBezTo>
                    <a:cubicBezTo>
                      <a:pt x="1103" y="1281"/>
                      <a:pt x="1127" y="1291"/>
                      <a:pt x="1149" y="1291"/>
                    </a:cubicBezTo>
                    <a:cubicBezTo>
                      <a:pt x="1220" y="1291"/>
                      <a:pt x="1285" y="1192"/>
                      <a:pt x="1224" y="1117"/>
                    </a:cubicBezTo>
                    <a:cubicBezTo>
                      <a:pt x="1132" y="1006"/>
                      <a:pt x="1041" y="894"/>
                      <a:pt x="950" y="782"/>
                    </a:cubicBezTo>
                    <a:lnTo>
                      <a:pt x="950" y="782"/>
                    </a:lnTo>
                    <a:cubicBezTo>
                      <a:pt x="2041" y="1577"/>
                      <a:pt x="3138" y="2362"/>
                      <a:pt x="4195" y="3202"/>
                    </a:cubicBezTo>
                    <a:cubicBezTo>
                      <a:pt x="5475" y="4218"/>
                      <a:pt x="6706" y="5298"/>
                      <a:pt x="7826" y="6488"/>
                    </a:cubicBezTo>
                    <a:cubicBezTo>
                      <a:pt x="8933" y="7664"/>
                      <a:pt x="9884" y="8968"/>
                      <a:pt x="10890" y="10231"/>
                    </a:cubicBezTo>
                    <a:cubicBezTo>
                      <a:pt x="11877" y="11470"/>
                      <a:pt x="12945" y="12612"/>
                      <a:pt x="14210" y="13575"/>
                    </a:cubicBezTo>
                    <a:cubicBezTo>
                      <a:pt x="16653" y="15440"/>
                      <a:pt x="19509" y="16686"/>
                      <a:pt x="21921" y="18599"/>
                    </a:cubicBezTo>
                    <a:cubicBezTo>
                      <a:pt x="24189" y="20398"/>
                      <a:pt x="25972" y="22713"/>
                      <a:pt x="27421" y="25204"/>
                    </a:cubicBezTo>
                    <a:cubicBezTo>
                      <a:pt x="28006" y="26209"/>
                      <a:pt x="28538" y="27240"/>
                      <a:pt x="29035" y="28288"/>
                    </a:cubicBezTo>
                    <a:lnTo>
                      <a:pt x="29035" y="28288"/>
                    </a:lnTo>
                    <a:cubicBezTo>
                      <a:pt x="28632" y="27833"/>
                      <a:pt x="28197" y="27404"/>
                      <a:pt x="27739" y="27003"/>
                    </a:cubicBezTo>
                    <a:cubicBezTo>
                      <a:pt x="26649" y="26049"/>
                      <a:pt x="25437" y="25242"/>
                      <a:pt x="24149" y="24582"/>
                    </a:cubicBezTo>
                    <a:cubicBezTo>
                      <a:pt x="22747" y="23862"/>
                      <a:pt x="21268" y="23343"/>
                      <a:pt x="19762" y="22892"/>
                    </a:cubicBezTo>
                    <a:cubicBezTo>
                      <a:pt x="18055" y="22381"/>
                      <a:pt x="16325" y="21928"/>
                      <a:pt x="14676" y="21252"/>
                    </a:cubicBezTo>
                    <a:cubicBezTo>
                      <a:pt x="13180" y="20637"/>
                      <a:pt x="11783" y="19807"/>
                      <a:pt x="10521" y="18793"/>
                    </a:cubicBezTo>
                    <a:cubicBezTo>
                      <a:pt x="8049" y="16805"/>
                      <a:pt x="6117" y="14220"/>
                      <a:pt x="4623" y="11437"/>
                    </a:cubicBezTo>
                    <a:cubicBezTo>
                      <a:pt x="2902" y="8234"/>
                      <a:pt x="1724" y="4779"/>
                      <a:pt x="614" y="1327"/>
                    </a:cubicBezTo>
                    <a:cubicBezTo>
                      <a:pt x="508" y="998"/>
                      <a:pt x="402" y="668"/>
                      <a:pt x="298" y="338"/>
                    </a:cubicBezTo>
                    <a:close/>
                    <a:moveTo>
                      <a:pt x="1400" y="812"/>
                    </a:moveTo>
                    <a:cubicBezTo>
                      <a:pt x="3665" y="1896"/>
                      <a:pt x="5930" y="2980"/>
                      <a:pt x="8152" y="4149"/>
                    </a:cubicBezTo>
                    <a:cubicBezTo>
                      <a:pt x="10799" y="5542"/>
                      <a:pt x="13391" y="7052"/>
                      <a:pt x="15836" y="8774"/>
                    </a:cubicBezTo>
                    <a:cubicBezTo>
                      <a:pt x="18135" y="10388"/>
                      <a:pt x="20290" y="12206"/>
                      <a:pt x="22200" y="14269"/>
                    </a:cubicBezTo>
                    <a:cubicBezTo>
                      <a:pt x="24027" y="16246"/>
                      <a:pt x="25637" y="18439"/>
                      <a:pt x="26893" y="20822"/>
                    </a:cubicBezTo>
                    <a:cubicBezTo>
                      <a:pt x="28137" y="23182"/>
                      <a:pt x="29003" y="25732"/>
                      <a:pt x="29395" y="28369"/>
                    </a:cubicBezTo>
                    <a:cubicBezTo>
                      <a:pt x="29404" y="28425"/>
                      <a:pt x="29412" y="28481"/>
                      <a:pt x="29420" y="28536"/>
                    </a:cubicBezTo>
                    <a:lnTo>
                      <a:pt x="29420" y="28536"/>
                    </a:lnTo>
                    <a:cubicBezTo>
                      <a:pt x="29022" y="27691"/>
                      <a:pt x="28605" y="26856"/>
                      <a:pt x="28160" y="26036"/>
                    </a:cubicBezTo>
                    <a:cubicBezTo>
                      <a:pt x="26785" y="23502"/>
                      <a:pt x="25112" y="21096"/>
                      <a:pt x="22958" y="19164"/>
                    </a:cubicBezTo>
                    <a:cubicBezTo>
                      <a:pt x="20664" y="17106"/>
                      <a:pt x="17858" y="15803"/>
                      <a:pt x="15325" y="14086"/>
                    </a:cubicBezTo>
                    <a:cubicBezTo>
                      <a:pt x="14013" y="13196"/>
                      <a:pt x="12837" y="12173"/>
                      <a:pt x="11803" y="10971"/>
                    </a:cubicBezTo>
                    <a:cubicBezTo>
                      <a:pt x="10739" y="9735"/>
                      <a:pt x="9804" y="8394"/>
                      <a:pt x="8744" y="7159"/>
                    </a:cubicBezTo>
                    <a:cubicBezTo>
                      <a:pt x="6626" y="4689"/>
                      <a:pt x="4021" y="2709"/>
                      <a:pt x="1400" y="812"/>
                    </a:cubicBezTo>
                    <a:close/>
                    <a:moveTo>
                      <a:pt x="30426" y="30783"/>
                    </a:moveTo>
                    <a:cubicBezTo>
                      <a:pt x="30731" y="31352"/>
                      <a:pt x="30985" y="31950"/>
                      <a:pt x="31177" y="32574"/>
                    </a:cubicBezTo>
                    <a:lnTo>
                      <a:pt x="31177" y="32574"/>
                    </a:lnTo>
                    <a:cubicBezTo>
                      <a:pt x="30931" y="31975"/>
                      <a:pt x="30682" y="31378"/>
                      <a:pt x="30426" y="30783"/>
                    </a:cubicBezTo>
                    <a:close/>
                    <a:moveTo>
                      <a:pt x="122" y="1"/>
                    </a:moveTo>
                    <a:cubicBezTo>
                      <a:pt x="60" y="1"/>
                      <a:pt x="0" y="51"/>
                      <a:pt x="23" y="119"/>
                    </a:cubicBezTo>
                    <a:cubicBezTo>
                      <a:pt x="1143" y="3537"/>
                      <a:pt x="2203" y="6977"/>
                      <a:pt x="3776" y="10222"/>
                    </a:cubicBezTo>
                    <a:cubicBezTo>
                      <a:pt x="5170" y="13100"/>
                      <a:pt x="6966" y="15821"/>
                      <a:pt x="9306" y="18020"/>
                    </a:cubicBezTo>
                    <a:cubicBezTo>
                      <a:pt x="10428" y="19074"/>
                      <a:pt x="11676" y="20004"/>
                      <a:pt x="13029" y="20739"/>
                    </a:cubicBezTo>
                    <a:cubicBezTo>
                      <a:pt x="14565" y="21574"/>
                      <a:pt x="16228" y="22123"/>
                      <a:pt x="17892" y="22628"/>
                    </a:cubicBezTo>
                    <a:cubicBezTo>
                      <a:pt x="19512" y="23119"/>
                      <a:pt x="21152" y="23572"/>
                      <a:pt x="22711" y="24245"/>
                    </a:cubicBezTo>
                    <a:cubicBezTo>
                      <a:pt x="24042" y="24820"/>
                      <a:pt x="25316" y="25537"/>
                      <a:pt x="26489" y="26396"/>
                    </a:cubicBezTo>
                    <a:cubicBezTo>
                      <a:pt x="27630" y="27230"/>
                      <a:pt x="28675" y="28223"/>
                      <a:pt x="29518" y="29356"/>
                    </a:cubicBezTo>
                    <a:lnTo>
                      <a:pt x="29518" y="29356"/>
                    </a:lnTo>
                    <a:cubicBezTo>
                      <a:pt x="29518" y="29359"/>
                      <a:pt x="29518" y="29361"/>
                      <a:pt x="29519" y="29364"/>
                    </a:cubicBezTo>
                    <a:cubicBezTo>
                      <a:pt x="29521" y="29401"/>
                      <a:pt x="29540" y="29426"/>
                      <a:pt x="29566" y="29440"/>
                    </a:cubicBezTo>
                    <a:lnTo>
                      <a:pt x="29566" y="29440"/>
                    </a:lnTo>
                    <a:cubicBezTo>
                      <a:pt x="30116" y="30672"/>
                      <a:pt x="30627" y="31922"/>
                      <a:pt x="31125" y="33174"/>
                    </a:cubicBezTo>
                    <a:cubicBezTo>
                      <a:pt x="31258" y="33512"/>
                      <a:pt x="31392" y="33849"/>
                      <a:pt x="31525" y="34189"/>
                    </a:cubicBezTo>
                    <a:cubicBezTo>
                      <a:pt x="31550" y="34253"/>
                      <a:pt x="31620" y="34288"/>
                      <a:pt x="31684" y="34288"/>
                    </a:cubicBezTo>
                    <a:cubicBezTo>
                      <a:pt x="31756" y="34288"/>
                      <a:pt x="31822" y="34244"/>
                      <a:pt x="31811" y="34151"/>
                    </a:cubicBezTo>
                    <a:cubicBezTo>
                      <a:pt x="31588" y="32259"/>
                      <a:pt x="30798" y="30543"/>
                      <a:pt x="29670" y="29059"/>
                    </a:cubicBezTo>
                    <a:lnTo>
                      <a:pt x="29670" y="29059"/>
                    </a:lnTo>
                    <a:cubicBezTo>
                      <a:pt x="29396" y="26510"/>
                      <a:pt x="28646" y="24031"/>
                      <a:pt x="27548" y="21719"/>
                    </a:cubicBezTo>
                    <a:cubicBezTo>
                      <a:pt x="26390" y="19278"/>
                      <a:pt x="24874" y="17019"/>
                      <a:pt x="23112" y="14975"/>
                    </a:cubicBezTo>
                    <a:cubicBezTo>
                      <a:pt x="21289" y="12859"/>
                      <a:pt x="19210" y="10995"/>
                      <a:pt x="16980" y="9320"/>
                    </a:cubicBezTo>
                    <a:cubicBezTo>
                      <a:pt x="14570" y="7513"/>
                      <a:pt x="11995" y="5944"/>
                      <a:pt x="9345" y="4514"/>
                    </a:cubicBezTo>
                    <a:cubicBezTo>
                      <a:pt x="6676" y="3071"/>
                      <a:pt x="3941" y="1756"/>
                      <a:pt x="1189" y="481"/>
                    </a:cubicBezTo>
                    <a:cubicBezTo>
                      <a:pt x="960" y="374"/>
                      <a:pt x="731" y="269"/>
                      <a:pt x="502" y="164"/>
                    </a:cubicBezTo>
                    <a:lnTo>
                      <a:pt x="502" y="164"/>
                    </a:lnTo>
                    <a:cubicBezTo>
                      <a:pt x="465" y="138"/>
                      <a:pt x="428" y="111"/>
                      <a:pt x="390" y="85"/>
                    </a:cubicBezTo>
                    <a:lnTo>
                      <a:pt x="390" y="85"/>
                    </a:lnTo>
                    <a:cubicBezTo>
                      <a:pt x="390" y="85"/>
                      <a:pt x="390" y="84"/>
                      <a:pt x="390" y="84"/>
                    </a:cubicBezTo>
                    <a:cubicBezTo>
                      <a:pt x="389" y="84"/>
                      <a:pt x="389" y="84"/>
                      <a:pt x="389" y="84"/>
                    </a:cubicBezTo>
                    <a:lnTo>
                      <a:pt x="389" y="84"/>
                    </a:lnTo>
                    <a:cubicBezTo>
                      <a:pt x="381" y="79"/>
                      <a:pt x="373" y="73"/>
                      <a:pt x="365" y="67"/>
                    </a:cubicBezTo>
                    <a:cubicBezTo>
                      <a:pt x="344" y="53"/>
                      <a:pt x="324" y="46"/>
                      <a:pt x="304" y="46"/>
                    </a:cubicBezTo>
                    <a:cubicBezTo>
                      <a:pt x="290" y="46"/>
                      <a:pt x="277" y="50"/>
                      <a:pt x="265" y="56"/>
                    </a:cubicBezTo>
                    <a:lnTo>
                      <a:pt x="265" y="56"/>
                    </a:lnTo>
                    <a:cubicBezTo>
                      <a:pt x="232" y="41"/>
                      <a:pt x="199" y="26"/>
                      <a:pt x="167" y="11"/>
                    </a:cubicBezTo>
                    <a:cubicBezTo>
                      <a:pt x="152" y="4"/>
                      <a:pt x="137" y="1"/>
                      <a:pt x="12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4" name="Google Shape;1734;p50"/>
              <p:cNvSpPr/>
              <p:nvPr/>
            </p:nvSpPr>
            <p:spPr>
              <a:xfrm>
                <a:off x="3405419" y="4405759"/>
                <a:ext cx="145991" cy="105050"/>
              </a:xfrm>
              <a:custGeom>
                <a:rect b="b" l="l" r="r" t="t"/>
                <a:pathLst>
                  <a:path extrusionOk="0" h="3056" w="4247">
                    <a:moveTo>
                      <a:pt x="112" y="0"/>
                    </a:moveTo>
                    <a:cubicBezTo>
                      <a:pt x="52" y="0"/>
                      <a:pt x="0" y="73"/>
                      <a:pt x="58" y="126"/>
                    </a:cubicBezTo>
                    <a:cubicBezTo>
                      <a:pt x="332" y="379"/>
                      <a:pt x="508" y="714"/>
                      <a:pt x="622" y="1067"/>
                    </a:cubicBezTo>
                    <a:cubicBezTo>
                      <a:pt x="733" y="1416"/>
                      <a:pt x="744" y="1796"/>
                      <a:pt x="874" y="2138"/>
                    </a:cubicBezTo>
                    <a:cubicBezTo>
                      <a:pt x="1144" y="2847"/>
                      <a:pt x="2024" y="2833"/>
                      <a:pt x="2657" y="2903"/>
                    </a:cubicBezTo>
                    <a:cubicBezTo>
                      <a:pt x="2906" y="2932"/>
                      <a:pt x="3156" y="2957"/>
                      <a:pt x="3408" y="2980"/>
                    </a:cubicBezTo>
                    <a:cubicBezTo>
                      <a:pt x="3665" y="3003"/>
                      <a:pt x="3928" y="3053"/>
                      <a:pt x="4185" y="3056"/>
                    </a:cubicBezTo>
                    <a:cubicBezTo>
                      <a:pt x="4236" y="3056"/>
                      <a:pt x="4247" y="2980"/>
                      <a:pt x="4198" y="2969"/>
                    </a:cubicBezTo>
                    <a:cubicBezTo>
                      <a:pt x="3920" y="2905"/>
                      <a:pt x="3626" y="2888"/>
                      <a:pt x="3343" y="2849"/>
                    </a:cubicBezTo>
                    <a:cubicBezTo>
                      <a:pt x="3087" y="2812"/>
                      <a:pt x="2831" y="2778"/>
                      <a:pt x="2575" y="2745"/>
                    </a:cubicBezTo>
                    <a:cubicBezTo>
                      <a:pt x="2151" y="2694"/>
                      <a:pt x="1591" y="2698"/>
                      <a:pt x="1252" y="2391"/>
                    </a:cubicBezTo>
                    <a:cubicBezTo>
                      <a:pt x="1080" y="2232"/>
                      <a:pt x="1019" y="2007"/>
                      <a:pt x="976" y="1784"/>
                    </a:cubicBezTo>
                    <a:cubicBezTo>
                      <a:pt x="932" y="1553"/>
                      <a:pt x="897" y="1325"/>
                      <a:pt x="830" y="1100"/>
                    </a:cubicBezTo>
                    <a:cubicBezTo>
                      <a:pt x="706" y="684"/>
                      <a:pt x="499" y="300"/>
                      <a:pt x="161" y="19"/>
                    </a:cubicBezTo>
                    <a:cubicBezTo>
                      <a:pt x="146" y="6"/>
                      <a:pt x="129" y="0"/>
                      <a:pt x="1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5" name="Google Shape;1735;p50"/>
              <p:cNvSpPr/>
              <p:nvPr/>
            </p:nvSpPr>
            <p:spPr>
              <a:xfrm>
                <a:off x="3528447" y="4456153"/>
                <a:ext cx="30216" cy="54622"/>
              </a:xfrm>
              <a:custGeom>
                <a:rect b="b" l="l" r="r" t="t"/>
                <a:pathLst>
                  <a:path extrusionOk="0" h="1589" w="879">
                    <a:moveTo>
                      <a:pt x="57" y="1"/>
                    </a:moveTo>
                    <a:cubicBezTo>
                      <a:pt x="28" y="1"/>
                      <a:pt x="0" y="46"/>
                      <a:pt x="28" y="69"/>
                    </a:cubicBezTo>
                    <a:cubicBezTo>
                      <a:pt x="471" y="428"/>
                      <a:pt x="759" y="963"/>
                      <a:pt x="767" y="1535"/>
                    </a:cubicBezTo>
                    <a:cubicBezTo>
                      <a:pt x="767" y="1570"/>
                      <a:pt x="796" y="1588"/>
                      <a:pt x="824" y="1588"/>
                    </a:cubicBezTo>
                    <a:cubicBezTo>
                      <a:pt x="852" y="1588"/>
                      <a:pt x="879" y="1571"/>
                      <a:pt x="878" y="1535"/>
                    </a:cubicBezTo>
                    <a:cubicBezTo>
                      <a:pt x="870" y="933"/>
                      <a:pt x="576" y="345"/>
                      <a:pt x="74" y="7"/>
                    </a:cubicBezTo>
                    <a:cubicBezTo>
                      <a:pt x="69" y="3"/>
                      <a:pt x="63" y="1"/>
                      <a:pt x="5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6" name="Google Shape;1736;p50"/>
              <p:cNvSpPr/>
              <p:nvPr/>
            </p:nvSpPr>
            <p:spPr>
              <a:xfrm>
                <a:off x="3565847" y="4483034"/>
                <a:ext cx="39153" cy="69850"/>
              </a:xfrm>
              <a:custGeom>
                <a:rect b="b" l="l" r="r" t="t"/>
                <a:pathLst>
                  <a:path extrusionOk="0" h="2032" w="1139">
                    <a:moveTo>
                      <a:pt x="70" y="0"/>
                    </a:moveTo>
                    <a:cubicBezTo>
                      <a:pt x="29" y="0"/>
                      <a:pt x="1" y="64"/>
                      <a:pt x="45" y="91"/>
                    </a:cubicBezTo>
                    <a:cubicBezTo>
                      <a:pt x="373" y="305"/>
                      <a:pt x="446" y="736"/>
                      <a:pt x="531" y="1089"/>
                    </a:cubicBezTo>
                    <a:cubicBezTo>
                      <a:pt x="617" y="1441"/>
                      <a:pt x="716" y="1815"/>
                      <a:pt x="1041" y="2022"/>
                    </a:cubicBezTo>
                    <a:cubicBezTo>
                      <a:pt x="1051" y="2029"/>
                      <a:pt x="1060" y="2032"/>
                      <a:pt x="1069" y="2032"/>
                    </a:cubicBezTo>
                    <a:cubicBezTo>
                      <a:pt x="1112" y="2032"/>
                      <a:pt x="1139" y="1965"/>
                      <a:pt x="1094" y="1929"/>
                    </a:cubicBezTo>
                    <a:cubicBezTo>
                      <a:pt x="786" y="1693"/>
                      <a:pt x="707" y="1272"/>
                      <a:pt x="615" y="919"/>
                    </a:cubicBezTo>
                    <a:cubicBezTo>
                      <a:pt x="525" y="572"/>
                      <a:pt x="409" y="212"/>
                      <a:pt x="92" y="7"/>
                    </a:cubicBezTo>
                    <a:cubicBezTo>
                      <a:pt x="84" y="3"/>
                      <a:pt x="77" y="0"/>
                      <a:pt x="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7" name="Google Shape;1737;p50"/>
              <p:cNvSpPr/>
              <p:nvPr/>
            </p:nvSpPr>
            <p:spPr>
              <a:xfrm>
                <a:off x="3589497" y="4492659"/>
                <a:ext cx="47472" cy="83703"/>
              </a:xfrm>
              <a:custGeom>
                <a:rect b="b" l="l" r="r" t="t"/>
                <a:pathLst>
                  <a:path extrusionOk="0" h="2435" w="1381">
                    <a:moveTo>
                      <a:pt x="69" y="1"/>
                    </a:moveTo>
                    <a:cubicBezTo>
                      <a:pt x="28" y="1"/>
                      <a:pt x="1" y="62"/>
                      <a:pt x="45" y="90"/>
                    </a:cubicBezTo>
                    <a:cubicBezTo>
                      <a:pt x="452" y="345"/>
                      <a:pt x="568" y="848"/>
                      <a:pt x="688" y="1282"/>
                    </a:cubicBezTo>
                    <a:cubicBezTo>
                      <a:pt x="803" y="1692"/>
                      <a:pt x="926" y="2189"/>
                      <a:pt x="1314" y="2429"/>
                    </a:cubicBezTo>
                    <a:cubicBezTo>
                      <a:pt x="1320" y="2433"/>
                      <a:pt x="1326" y="2434"/>
                      <a:pt x="1332" y="2434"/>
                    </a:cubicBezTo>
                    <a:cubicBezTo>
                      <a:pt x="1360" y="2434"/>
                      <a:pt x="1380" y="2396"/>
                      <a:pt x="1357" y="2372"/>
                    </a:cubicBezTo>
                    <a:cubicBezTo>
                      <a:pt x="1016" y="2015"/>
                      <a:pt x="904" y="1556"/>
                      <a:pt x="774" y="1094"/>
                    </a:cubicBezTo>
                    <a:cubicBezTo>
                      <a:pt x="655" y="673"/>
                      <a:pt x="499" y="231"/>
                      <a:pt x="94" y="8"/>
                    </a:cubicBezTo>
                    <a:cubicBezTo>
                      <a:pt x="85" y="3"/>
                      <a:pt x="77" y="1"/>
                      <a:pt x="6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8" name="Google Shape;1738;p50"/>
              <p:cNvSpPr/>
              <p:nvPr/>
            </p:nvSpPr>
            <p:spPr>
              <a:xfrm>
                <a:off x="3626760" y="4514865"/>
                <a:ext cx="51184" cy="99928"/>
              </a:xfrm>
              <a:custGeom>
                <a:rect b="b" l="l" r="r" t="t"/>
                <a:pathLst>
                  <a:path extrusionOk="0" h="2907" w="1489">
                    <a:moveTo>
                      <a:pt x="74" y="1"/>
                    </a:moveTo>
                    <a:cubicBezTo>
                      <a:pt x="30" y="1"/>
                      <a:pt x="1" y="62"/>
                      <a:pt x="47" y="92"/>
                    </a:cubicBezTo>
                    <a:cubicBezTo>
                      <a:pt x="527" y="378"/>
                      <a:pt x="651" y="967"/>
                      <a:pt x="735" y="1478"/>
                    </a:cubicBezTo>
                    <a:cubicBezTo>
                      <a:pt x="817" y="1986"/>
                      <a:pt x="916" y="2542"/>
                      <a:pt x="1333" y="2889"/>
                    </a:cubicBezTo>
                    <a:cubicBezTo>
                      <a:pt x="1348" y="2901"/>
                      <a:pt x="1364" y="2906"/>
                      <a:pt x="1380" y="2906"/>
                    </a:cubicBezTo>
                    <a:cubicBezTo>
                      <a:pt x="1439" y="2906"/>
                      <a:pt x="1489" y="2835"/>
                      <a:pt x="1435" y="2788"/>
                    </a:cubicBezTo>
                    <a:cubicBezTo>
                      <a:pt x="985" y="2410"/>
                      <a:pt x="947" y="1784"/>
                      <a:pt x="842" y="1247"/>
                    </a:cubicBezTo>
                    <a:cubicBezTo>
                      <a:pt x="750" y="768"/>
                      <a:pt x="570" y="227"/>
                      <a:pt x="96" y="6"/>
                    </a:cubicBezTo>
                    <a:cubicBezTo>
                      <a:pt x="88" y="2"/>
                      <a:pt x="81" y="1"/>
                      <a:pt x="7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9" name="Google Shape;1739;p50"/>
              <p:cNvSpPr/>
              <p:nvPr/>
            </p:nvSpPr>
            <p:spPr>
              <a:xfrm>
                <a:off x="3655841" y="4516928"/>
                <a:ext cx="40563" cy="126534"/>
              </a:xfrm>
              <a:custGeom>
                <a:rect b="b" l="l" r="r" t="t"/>
                <a:pathLst>
                  <a:path extrusionOk="0" h="3681" w="1180">
                    <a:moveTo>
                      <a:pt x="88" y="0"/>
                    </a:moveTo>
                    <a:cubicBezTo>
                      <a:pt x="44" y="0"/>
                      <a:pt x="0" y="46"/>
                      <a:pt x="29" y="95"/>
                    </a:cubicBezTo>
                    <a:cubicBezTo>
                      <a:pt x="217" y="417"/>
                      <a:pt x="407" y="745"/>
                      <a:pt x="531" y="1097"/>
                    </a:cubicBezTo>
                    <a:cubicBezTo>
                      <a:pt x="645" y="1424"/>
                      <a:pt x="670" y="1750"/>
                      <a:pt x="659" y="2093"/>
                    </a:cubicBezTo>
                    <a:cubicBezTo>
                      <a:pt x="639" y="2620"/>
                      <a:pt x="555" y="3282"/>
                      <a:pt x="1010" y="3660"/>
                    </a:cubicBezTo>
                    <a:cubicBezTo>
                      <a:pt x="1027" y="3674"/>
                      <a:pt x="1045" y="3681"/>
                      <a:pt x="1063" y="3681"/>
                    </a:cubicBezTo>
                    <a:cubicBezTo>
                      <a:pt x="1126" y="3681"/>
                      <a:pt x="1180" y="3604"/>
                      <a:pt x="1121" y="3549"/>
                    </a:cubicBezTo>
                    <a:cubicBezTo>
                      <a:pt x="685" y="3121"/>
                      <a:pt x="830" y="2444"/>
                      <a:pt x="824" y="1895"/>
                    </a:cubicBezTo>
                    <a:cubicBezTo>
                      <a:pt x="816" y="1196"/>
                      <a:pt x="499" y="609"/>
                      <a:pt x="140" y="29"/>
                    </a:cubicBezTo>
                    <a:cubicBezTo>
                      <a:pt x="127" y="9"/>
                      <a:pt x="107" y="0"/>
                      <a:pt x="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0" name="Google Shape;1740;p50"/>
              <p:cNvSpPr/>
              <p:nvPr/>
            </p:nvSpPr>
            <p:spPr>
              <a:xfrm>
                <a:off x="3684269" y="4533050"/>
                <a:ext cx="42831" cy="154138"/>
              </a:xfrm>
              <a:custGeom>
                <a:rect b="b" l="l" r="r" t="t"/>
                <a:pathLst>
                  <a:path extrusionOk="0" h="4484" w="1246">
                    <a:moveTo>
                      <a:pt x="68" y="1"/>
                    </a:moveTo>
                    <a:cubicBezTo>
                      <a:pt x="32" y="1"/>
                      <a:pt x="0" y="45"/>
                      <a:pt x="32" y="78"/>
                    </a:cubicBezTo>
                    <a:cubicBezTo>
                      <a:pt x="578" y="666"/>
                      <a:pt x="580" y="1528"/>
                      <a:pt x="567" y="2282"/>
                    </a:cubicBezTo>
                    <a:cubicBezTo>
                      <a:pt x="563" y="2665"/>
                      <a:pt x="560" y="3049"/>
                      <a:pt x="618" y="3427"/>
                    </a:cubicBezTo>
                    <a:cubicBezTo>
                      <a:pt x="671" y="3784"/>
                      <a:pt x="796" y="4198"/>
                      <a:pt x="1060" y="4457"/>
                    </a:cubicBezTo>
                    <a:cubicBezTo>
                      <a:pt x="1078" y="4475"/>
                      <a:pt x="1100" y="4483"/>
                      <a:pt x="1121" y="4483"/>
                    </a:cubicBezTo>
                    <a:cubicBezTo>
                      <a:pt x="1185" y="4483"/>
                      <a:pt x="1246" y="4414"/>
                      <a:pt x="1203" y="4347"/>
                    </a:cubicBezTo>
                    <a:cubicBezTo>
                      <a:pt x="1094" y="4175"/>
                      <a:pt x="985" y="4018"/>
                      <a:pt x="917" y="3822"/>
                    </a:cubicBezTo>
                    <a:cubicBezTo>
                      <a:pt x="853" y="3638"/>
                      <a:pt x="810" y="3443"/>
                      <a:pt x="781" y="3249"/>
                    </a:cubicBezTo>
                    <a:cubicBezTo>
                      <a:pt x="724" y="2852"/>
                      <a:pt x="741" y="2450"/>
                      <a:pt x="740" y="2050"/>
                    </a:cubicBezTo>
                    <a:cubicBezTo>
                      <a:pt x="735" y="1330"/>
                      <a:pt x="659" y="525"/>
                      <a:pt x="94" y="10"/>
                    </a:cubicBezTo>
                    <a:cubicBezTo>
                      <a:pt x="86" y="4"/>
                      <a:pt x="77" y="1"/>
                      <a:pt x="6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1" name="Google Shape;1741;p50"/>
              <p:cNvSpPr/>
              <p:nvPr/>
            </p:nvSpPr>
            <p:spPr>
              <a:xfrm>
                <a:off x="3718403" y="4551990"/>
                <a:ext cx="40769" cy="173834"/>
              </a:xfrm>
              <a:custGeom>
                <a:rect b="b" l="l" r="r" t="t"/>
                <a:pathLst>
                  <a:path extrusionOk="0" h="5057" w="1186">
                    <a:moveTo>
                      <a:pt x="80" y="0"/>
                    </a:moveTo>
                    <a:cubicBezTo>
                      <a:pt x="40" y="0"/>
                      <a:pt x="1" y="40"/>
                      <a:pt x="29" y="82"/>
                    </a:cubicBezTo>
                    <a:cubicBezTo>
                      <a:pt x="429" y="657"/>
                      <a:pt x="480" y="1369"/>
                      <a:pt x="483" y="2050"/>
                    </a:cubicBezTo>
                    <a:cubicBezTo>
                      <a:pt x="488" y="2721"/>
                      <a:pt x="435" y="3407"/>
                      <a:pt x="581" y="4066"/>
                    </a:cubicBezTo>
                    <a:cubicBezTo>
                      <a:pt x="657" y="4415"/>
                      <a:pt x="799" y="4760"/>
                      <a:pt x="1034" y="5035"/>
                    </a:cubicBezTo>
                    <a:cubicBezTo>
                      <a:pt x="1047" y="5050"/>
                      <a:pt x="1064" y="5056"/>
                      <a:pt x="1081" y="5056"/>
                    </a:cubicBezTo>
                    <a:cubicBezTo>
                      <a:pt x="1132" y="5056"/>
                      <a:pt x="1185" y="4998"/>
                      <a:pt x="1149" y="4948"/>
                    </a:cubicBezTo>
                    <a:cubicBezTo>
                      <a:pt x="296" y="3804"/>
                      <a:pt x="795" y="2324"/>
                      <a:pt x="540" y="1020"/>
                    </a:cubicBezTo>
                    <a:cubicBezTo>
                      <a:pt x="470" y="663"/>
                      <a:pt x="340" y="321"/>
                      <a:pt x="127" y="24"/>
                    </a:cubicBezTo>
                    <a:cubicBezTo>
                      <a:pt x="114" y="7"/>
                      <a:pt x="97" y="0"/>
                      <a:pt x="8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2" name="Google Shape;1742;p50"/>
              <p:cNvSpPr/>
              <p:nvPr/>
            </p:nvSpPr>
            <p:spPr>
              <a:xfrm>
                <a:off x="3749857" y="4570278"/>
                <a:ext cx="40700" cy="194356"/>
              </a:xfrm>
              <a:custGeom>
                <a:rect b="b" l="l" r="r" t="t"/>
                <a:pathLst>
                  <a:path extrusionOk="0" h="5654" w="1184">
                    <a:moveTo>
                      <a:pt x="97" y="0"/>
                    </a:moveTo>
                    <a:cubicBezTo>
                      <a:pt x="52" y="0"/>
                      <a:pt x="1" y="41"/>
                      <a:pt x="20" y="93"/>
                    </a:cubicBezTo>
                    <a:cubicBezTo>
                      <a:pt x="200" y="587"/>
                      <a:pt x="351" y="1089"/>
                      <a:pt x="436" y="1608"/>
                    </a:cubicBezTo>
                    <a:cubicBezTo>
                      <a:pt x="520" y="2111"/>
                      <a:pt x="540" y="2616"/>
                      <a:pt x="534" y="3127"/>
                    </a:cubicBezTo>
                    <a:cubicBezTo>
                      <a:pt x="522" y="3967"/>
                      <a:pt x="473" y="4927"/>
                      <a:pt x="1021" y="5629"/>
                    </a:cubicBezTo>
                    <a:cubicBezTo>
                      <a:pt x="1034" y="5646"/>
                      <a:pt x="1052" y="5653"/>
                      <a:pt x="1070" y="5653"/>
                    </a:cubicBezTo>
                    <a:cubicBezTo>
                      <a:pt x="1125" y="5653"/>
                      <a:pt x="1183" y="5587"/>
                      <a:pt x="1144" y="5531"/>
                    </a:cubicBezTo>
                    <a:cubicBezTo>
                      <a:pt x="616" y="4764"/>
                      <a:pt x="693" y="3836"/>
                      <a:pt x="702" y="2950"/>
                    </a:cubicBezTo>
                    <a:cubicBezTo>
                      <a:pt x="711" y="1952"/>
                      <a:pt x="555" y="953"/>
                      <a:pt x="153" y="35"/>
                    </a:cubicBezTo>
                    <a:cubicBezTo>
                      <a:pt x="142" y="10"/>
                      <a:pt x="120" y="0"/>
                      <a:pt x="9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3" name="Google Shape;1743;p50"/>
              <p:cNvSpPr/>
              <p:nvPr/>
            </p:nvSpPr>
            <p:spPr>
              <a:xfrm>
                <a:off x="3780107" y="4595165"/>
                <a:ext cx="40700" cy="205253"/>
              </a:xfrm>
              <a:custGeom>
                <a:rect b="b" l="l" r="r" t="t"/>
                <a:pathLst>
                  <a:path extrusionOk="0" h="5971" w="1184">
                    <a:moveTo>
                      <a:pt x="159" y="0"/>
                    </a:moveTo>
                    <a:cubicBezTo>
                      <a:pt x="133" y="0"/>
                      <a:pt x="106" y="3"/>
                      <a:pt x="78" y="10"/>
                    </a:cubicBezTo>
                    <a:cubicBezTo>
                      <a:pt x="0" y="25"/>
                      <a:pt x="24" y="135"/>
                      <a:pt x="93" y="135"/>
                    </a:cubicBezTo>
                    <a:cubicBezTo>
                      <a:pt x="99" y="135"/>
                      <a:pt x="104" y="135"/>
                      <a:pt x="110" y="133"/>
                    </a:cubicBezTo>
                    <a:cubicBezTo>
                      <a:pt x="125" y="130"/>
                      <a:pt x="140" y="128"/>
                      <a:pt x="154" y="128"/>
                    </a:cubicBezTo>
                    <a:cubicBezTo>
                      <a:pt x="364" y="128"/>
                      <a:pt x="480" y="457"/>
                      <a:pt x="540" y="617"/>
                    </a:cubicBezTo>
                    <a:cubicBezTo>
                      <a:pt x="606" y="792"/>
                      <a:pt x="653" y="972"/>
                      <a:pt x="685" y="1158"/>
                    </a:cubicBezTo>
                    <a:cubicBezTo>
                      <a:pt x="754" y="1549"/>
                      <a:pt x="757" y="1947"/>
                      <a:pt x="737" y="2342"/>
                    </a:cubicBezTo>
                    <a:cubicBezTo>
                      <a:pt x="700" y="3135"/>
                      <a:pt x="569" y="3934"/>
                      <a:pt x="653" y="4729"/>
                    </a:cubicBezTo>
                    <a:cubicBezTo>
                      <a:pt x="697" y="5149"/>
                      <a:pt x="804" y="5556"/>
                      <a:pt x="1006" y="5930"/>
                    </a:cubicBezTo>
                    <a:cubicBezTo>
                      <a:pt x="1021" y="5959"/>
                      <a:pt x="1046" y="5971"/>
                      <a:pt x="1071" y="5971"/>
                    </a:cubicBezTo>
                    <a:cubicBezTo>
                      <a:pt x="1126" y="5971"/>
                      <a:pt x="1183" y="5912"/>
                      <a:pt x="1147" y="5849"/>
                    </a:cubicBezTo>
                    <a:cubicBezTo>
                      <a:pt x="728" y="5097"/>
                      <a:pt x="754" y="4224"/>
                      <a:pt x="813" y="3391"/>
                    </a:cubicBezTo>
                    <a:cubicBezTo>
                      <a:pt x="871" y="2569"/>
                      <a:pt x="978" y="1718"/>
                      <a:pt x="774" y="906"/>
                    </a:cubicBezTo>
                    <a:cubicBezTo>
                      <a:pt x="701" y="621"/>
                      <a:pt x="534" y="0"/>
                      <a:pt x="15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4" name="Google Shape;1744;p50"/>
              <p:cNvSpPr/>
              <p:nvPr/>
            </p:nvSpPr>
            <p:spPr>
              <a:xfrm>
                <a:off x="3817575" y="4613212"/>
                <a:ext cx="63834" cy="236534"/>
              </a:xfrm>
              <a:custGeom>
                <a:rect b="b" l="l" r="r" t="t"/>
                <a:pathLst>
                  <a:path extrusionOk="0" h="6881" w="1857">
                    <a:moveTo>
                      <a:pt x="94" y="1"/>
                    </a:moveTo>
                    <a:cubicBezTo>
                      <a:pt x="47" y="1"/>
                      <a:pt x="0" y="51"/>
                      <a:pt x="28" y="107"/>
                    </a:cubicBezTo>
                    <a:cubicBezTo>
                      <a:pt x="471" y="940"/>
                      <a:pt x="727" y="1846"/>
                      <a:pt x="729" y="2793"/>
                    </a:cubicBezTo>
                    <a:cubicBezTo>
                      <a:pt x="729" y="3292"/>
                      <a:pt x="652" y="3788"/>
                      <a:pt x="704" y="4288"/>
                    </a:cubicBezTo>
                    <a:cubicBezTo>
                      <a:pt x="748" y="4726"/>
                      <a:pt x="861" y="5153"/>
                      <a:pt x="1025" y="5563"/>
                    </a:cubicBezTo>
                    <a:cubicBezTo>
                      <a:pt x="1203" y="6016"/>
                      <a:pt x="1426" y="6486"/>
                      <a:pt x="1743" y="6861"/>
                    </a:cubicBezTo>
                    <a:cubicBezTo>
                      <a:pt x="1755" y="6875"/>
                      <a:pt x="1768" y="6881"/>
                      <a:pt x="1781" y="6881"/>
                    </a:cubicBezTo>
                    <a:cubicBezTo>
                      <a:pt x="1820" y="6881"/>
                      <a:pt x="1857" y="6832"/>
                      <a:pt x="1836" y="6791"/>
                    </a:cubicBezTo>
                    <a:cubicBezTo>
                      <a:pt x="1630" y="6378"/>
                      <a:pt x="1378" y="5993"/>
                      <a:pt x="1201" y="5565"/>
                    </a:cubicBezTo>
                    <a:cubicBezTo>
                      <a:pt x="1028" y="5144"/>
                      <a:pt x="904" y="4697"/>
                      <a:pt x="861" y="4244"/>
                    </a:cubicBezTo>
                    <a:cubicBezTo>
                      <a:pt x="817" y="3760"/>
                      <a:pt x="892" y="3278"/>
                      <a:pt x="892" y="2795"/>
                    </a:cubicBezTo>
                    <a:cubicBezTo>
                      <a:pt x="892" y="2346"/>
                      <a:pt x="832" y="1895"/>
                      <a:pt x="726" y="1460"/>
                    </a:cubicBezTo>
                    <a:cubicBezTo>
                      <a:pt x="602" y="964"/>
                      <a:pt x="414" y="478"/>
                      <a:pt x="152" y="37"/>
                    </a:cubicBezTo>
                    <a:cubicBezTo>
                      <a:pt x="137" y="11"/>
                      <a:pt x="116" y="1"/>
                      <a:pt x="9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5" name="Google Shape;1745;p50"/>
              <p:cNvSpPr/>
              <p:nvPr/>
            </p:nvSpPr>
            <p:spPr>
              <a:xfrm>
                <a:off x="3833491" y="4625862"/>
                <a:ext cx="91850" cy="253756"/>
              </a:xfrm>
              <a:custGeom>
                <a:rect b="b" l="l" r="r" t="t"/>
                <a:pathLst>
                  <a:path extrusionOk="0" h="7382" w="2672">
                    <a:moveTo>
                      <a:pt x="18" y="1"/>
                    </a:moveTo>
                    <a:cubicBezTo>
                      <a:pt x="9" y="1"/>
                      <a:pt x="1" y="8"/>
                      <a:pt x="5" y="15"/>
                    </a:cubicBezTo>
                    <a:cubicBezTo>
                      <a:pt x="43" y="113"/>
                      <a:pt x="107" y="177"/>
                      <a:pt x="177" y="253"/>
                    </a:cubicBezTo>
                    <a:cubicBezTo>
                      <a:pt x="272" y="357"/>
                      <a:pt x="360" y="463"/>
                      <a:pt x="447" y="573"/>
                    </a:cubicBezTo>
                    <a:cubicBezTo>
                      <a:pt x="604" y="776"/>
                      <a:pt x="745" y="991"/>
                      <a:pt x="868" y="1215"/>
                    </a:cubicBezTo>
                    <a:cubicBezTo>
                      <a:pt x="1120" y="1672"/>
                      <a:pt x="1295" y="2166"/>
                      <a:pt x="1375" y="2680"/>
                    </a:cubicBezTo>
                    <a:cubicBezTo>
                      <a:pt x="1555" y="3812"/>
                      <a:pt x="1311" y="4983"/>
                      <a:pt x="1663" y="6094"/>
                    </a:cubicBezTo>
                    <a:cubicBezTo>
                      <a:pt x="1823" y="6600"/>
                      <a:pt x="2087" y="7070"/>
                      <a:pt x="2537" y="7370"/>
                    </a:cubicBezTo>
                    <a:cubicBezTo>
                      <a:pt x="2548" y="7378"/>
                      <a:pt x="2560" y="7381"/>
                      <a:pt x="2571" y="7381"/>
                    </a:cubicBezTo>
                    <a:cubicBezTo>
                      <a:pt x="2625" y="7381"/>
                      <a:pt x="2672" y="7305"/>
                      <a:pt x="2622" y="7261"/>
                    </a:cubicBezTo>
                    <a:cubicBezTo>
                      <a:pt x="1794" y="6551"/>
                      <a:pt x="1652" y="5470"/>
                      <a:pt x="1645" y="4442"/>
                    </a:cubicBezTo>
                    <a:cubicBezTo>
                      <a:pt x="1640" y="3838"/>
                      <a:pt x="1657" y="3229"/>
                      <a:pt x="1558" y="2631"/>
                    </a:cubicBezTo>
                    <a:cubicBezTo>
                      <a:pt x="1477" y="2138"/>
                      <a:pt x="1311" y="1662"/>
                      <a:pt x="1076" y="1223"/>
                    </a:cubicBezTo>
                    <a:cubicBezTo>
                      <a:pt x="944" y="978"/>
                      <a:pt x="787" y="749"/>
                      <a:pt x="612" y="534"/>
                    </a:cubicBezTo>
                    <a:cubicBezTo>
                      <a:pt x="520" y="419"/>
                      <a:pt x="421" y="312"/>
                      <a:pt x="317" y="212"/>
                    </a:cubicBezTo>
                    <a:cubicBezTo>
                      <a:pt x="227" y="123"/>
                      <a:pt x="145" y="36"/>
                      <a:pt x="22" y="1"/>
                    </a:cubicBezTo>
                    <a:cubicBezTo>
                      <a:pt x="20" y="1"/>
                      <a:pt x="19" y="1"/>
                      <a:pt x="1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6" name="Google Shape;1746;p50"/>
              <p:cNvSpPr/>
              <p:nvPr/>
            </p:nvSpPr>
            <p:spPr>
              <a:xfrm>
                <a:off x="3867763" y="4639234"/>
                <a:ext cx="79819" cy="260253"/>
              </a:xfrm>
              <a:custGeom>
                <a:rect b="b" l="l" r="r" t="t"/>
                <a:pathLst>
                  <a:path extrusionOk="0" h="7571" w="2322">
                    <a:moveTo>
                      <a:pt x="112" y="1"/>
                    </a:moveTo>
                    <a:cubicBezTo>
                      <a:pt x="45" y="1"/>
                      <a:pt x="1" y="100"/>
                      <a:pt x="73" y="139"/>
                    </a:cubicBezTo>
                    <a:cubicBezTo>
                      <a:pt x="922" y="601"/>
                      <a:pt x="1354" y="1536"/>
                      <a:pt x="1509" y="2453"/>
                    </a:cubicBezTo>
                    <a:cubicBezTo>
                      <a:pt x="1700" y="3586"/>
                      <a:pt x="1519" y="4736"/>
                      <a:pt x="1650" y="5873"/>
                    </a:cubicBezTo>
                    <a:cubicBezTo>
                      <a:pt x="1717" y="6448"/>
                      <a:pt x="1856" y="7014"/>
                      <a:pt x="2132" y="7528"/>
                    </a:cubicBezTo>
                    <a:cubicBezTo>
                      <a:pt x="2148" y="7558"/>
                      <a:pt x="2174" y="7571"/>
                      <a:pt x="2201" y="7571"/>
                    </a:cubicBezTo>
                    <a:cubicBezTo>
                      <a:pt x="2260" y="7571"/>
                      <a:pt x="2321" y="7507"/>
                      <a:pt x="2284" y="7438"/>
                    </a:cubicBezTo>
                    <a:cubicBezTo>
                      <a:pt x="1230" y="5464"/>
                      <a:pt x="2304" y="3044"/>
                      <a:pt x="1204" y="1084"/>
                    </a:cubicBezTo>
                    <a:cubicBezTo>
                      <a:pt x="954" y="639"/>
                      <a:pt x="602" y="254"/>
                      <a:pt x="149" y="10"/>
                    </a:cubicBezTo>
                    <a:cubicBezTo>
                      <a:pt x="136" y="4"/>
                      <a:pt x="124"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7" name="Google Shape;1747;p50"/>
              <p:cNvSpPr/>
              <p:nvPr/>
            </p:nvSpPr>
            <p:spPr>
              <a:xfrm>
                <a:off x="3896603" y="4659515"/>
                <a:ext cx="89478" cy="264688"/>
              </a:xfrm>
              <a:custGeom>
                <a:rect b="b" l="l" r="r" t="t"/>
                <a:pathLst>
                  <a:path extrusionOk="0" h="7700" w="2603">
                    <a:moveTo>
                      <a:pt x="70" y="0"/>
                    </a:moveTo>
                    <a:cubicBezTo>
                      <a:pt x="34" y="0"/>
                      <a:pt x="1" y="56"/>
                      <a:pt x="37" y="82"/>
                    </a:cubicBezTo>
                    <a:cubicBezTo>
                      <a:pt x="1822" y="1463"/>
                      <a:pt x="1358" y="3995"/>
                      <a:pt x="1732" y="5946"/>
                    </a:cubicBezTo>
                    <a:cubicBezTo>
                      <a:pt x="1848" y="6550"/>
                      <a:pt x="2048" y="7159"/>
                      <a:pt x="2412" y="7662"/>
                    </a:cubicBezTo>
                    <a:cubicBezTo>
                      <a:pt x="2431" y="7689"/>
                      <a:pt x="2458" y="7700"/>
                      <a:pt x="2484" y="7700"/>
                    </a:cubicBezTo>
                    <a:cubicBezTo>
                      <a:pt x="2545" y="7700"/>
                      <a:pt x="2602" y="7641"/>
                      <a:pt x="2559" y="7577"/>
                    </a:cubicBezTo>
                    <a:cubicBezTo>
                      <a:pt x="1303" y="5681"/>
                      <a:pt x="2060" y="3245"/>
                      <a:pt x="1114" y="1236"/>
                    </a:cubicBezTo>
                    <a:cubicBezTo>
                      <a:pt x="882" y="744"/>
                      <a:pt x="550" y="310"/>
                      <a:pt x="92" y="8"/>
                    </a:cubicBezTo>
                    <a:cubicBezTo>
                      <a:pt x="85" y="3"/>
                      <a:pt x="78" y="0"/>
                      <a:pt x="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8" name="Google Shape;1748;p50"/>
              <p:cNvSpPr/>
              <p:nvPr/>
            </p:nvSpPr>
            <p:spPr>
              <a:xfrm>
                <a:off x="3926475" y="4685022"/>
                <a:ext cx="99309" cy="260563"/>
              </a:xfrm>
              <a:custGeom>
                <a:rect b="b" l="l" r="r" t="t"/>
                <a:pathLst>
                  <a:path extrusionOk="0" h="7580" w="2889">
                    <a:moveTo>
                      <a:pt x="115" y="1"/>
                    </a:moveTo>
                    <a:cubicBezTo>
                      <a:pt x="54" y="1"/>
                      <a:pt x="1" y="81"/>
                      <a:pt x="55" y="140"/>
                    </a:cubicBezTo>
                    <a:cubicBezTo>
                      <a:pt x="823" y="959"/>
                      <a:pt x="1575" y="1809"/>
                      <a:pt x="1817" y="2939"/>
                    </a:cubicBezTo>
                    <a:cubicBezTo>
                      <a:pt x="2032" y="3949"/>
                      <a:pt x="1928" y="4994"/>
                      <a:pt x="2091" y="6011"/>
                    </a:cubicBezTo>
                    <a:cubicBezTo>
                      <a:pt x="2177" y="6553"/>
                      <a:pt x="2344" y="7088"/>
                      <a:pt x="2666" y="7536"/>
                    </a:cubicBezTo>
                    <a:cubicBezTo>
                      <a:pt x="2688" y="7567"/>
                      <a:pt x="2718" y="7579"/>
                      <a:pt x="2748" y="7579"/>
                    </a:cubicBezTo>
                    <a:cubicBezTo>
                      <a:pt x="2819" y="7579"/>
                      <a:pt x="2888" y="7508"/>
                      <a:pt x="2835" y="7437"/>
                    </a:cubicBezTo>
                    <a:cubicBezTo>
                      <a:pt x="2202" y="6575"/>
                      <a:pt x="2183" y="5502"/>
                      <a:pt x="2138" y="4475"/>
                    </a:cubicBezTo>
                    <a:cubicBezTo>
                      <a:pt x="2117" y="3967"/>
                      <a:pt x="2088" y="3456"/>
                      <a:pt x="1987" y="2954"/>
                    </a:cubicBezTo>
                    <a:cubicBezTo>
                      <a:pt x="1882" y="2431"/>
                      <a:pt x="1681" y="1943"/>
                      <a:pt x="1391" y="1497"/>
                    </a:cubicBezTo>
                    <a:cubicBezTo>
                      <a:pt x="1043" y="959"/>
                      <a:pt x="605" y="489"/>
                      <a:pt x="169" y="25"/>
                    </a:cubicBezTo>
                    <a:cubicBezTo>
                      <a:pt x="152" y="8"/>
                      <a:pt x="133" y="1"/>
                      <a:pt x="11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9" name="Google Shape;1749;p50"/>
              <p:cNvSpPr/>
              <p:nvPr/>
            </p:nvSpPr>
            <p:spPr>
              <a:xfrm>
                <a:off x="3953013" y="4706506"/>
                <a:ext cx="115053" cy="269294"/>
              </a:xfrm>
              <a:custGeom>
                <a:rect b="b" l="l" r="r" t="t"/>
                <a:pathLst>
                  <a:path extrusionOk="0" h="7834" w="3347">
                    <a:moveTo>
                      <a:pt x="90" y="1"/>
                    </a:moveTo>
                    <a:cubicBezTo>
                      <a:pt x="22" y="1"/>
                      <a:pt x="1" y="119"/>
                      <a:pt x="77" y="148"/>
                    </a:cubicBezTo>
                    <a:cubicBezTo>
                      <a:pt x="1061" y="521"/>
                      <a:pt x="1658" y="1493"/>
                      <a:pt x="1934" y="2465"/>
                    </a:cubicBezTo>
                    <a:cubicBezTo>
                      <a:pt x="2266" y="3624"/>
                      <a:pt x="2239" y="4846"/>
                      <a:pt x="2480" y="6022"/>
                    </a:cubicBezTo>
                    <a:cubicBezTo>
                      <a:pt x="2607" y="6638"/>
                      <a:pt x="2794" y="7270"/>
                      <a:pt x="3154" y="7793"/>
                    </a:cubicBezTo>
                    <a:cubicBezTo>
                      <a:pt x="3174" y="7821"/>
                      <a:pt x="3201" y="7833"/>
                      <a:pt x="3228" y="7833"/>
                    </a:cubicBezTo>
                    <a:cubicBezTo>
                      <a:pt x="3289" y="7833"/>
                      <a:pt x="3346" y="7774"/>
                      <a:pt x="3305" y="7706"/>
                    </a:cubicBezTo>
                    <a:cubicBezTo>
                      <a:pt x="2992" y="7189"/>
                      <a:pt x="2779" y="6638"/>
                      <a:pt x="2654" y="6050"/>
                    </a:cubicBezTo>
                    <a:cubicBezTo>
                      <a:pt x="2524" y="5442"/>
                      <a:pt x="2468" y="4825"/>
                      <a:pt x="2399" y="4208"/>
                    </a:cubicBezTo>
                    <a:cubicBezTo>
                      <a:pt x="2276" y="3083"/>
                      <a:pt x="2092" y="1911"/>
                      <a:pt x="1388" y="985"/>
                    </a:cubicBezTo>
                    <a:cubicBezTo>
                      <a:pt x="1057" y="550"/>
                      <a:pt x="630" y="200"/>
                      <a:pt x="116" y="6"/>
                    </a:cubicBezTo>
                    <a:cubicBezTo>
                      <a:pt x="107" y="2"/>
                      <a:pt x="98" y="1"/>
                      <a:pt x="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0" name="Google Shape;1750;p50"/>
              <p:cNvSpPr/>
              <p:nvPr/>
            </p:nvSpPr>
            <p:spPr>
              <a:xfrm>
                <a:off x="4008735" y="4745281"/>
                <a:ext cx="86969" cy="256919"/>
              </a:xfrm>
              <a:custGeom>
                <a:rect b="b" l="l" r="r" t="t"/>
                <a:pathLst>
                  <a:path extrusionOk="0" h="7474" w="2530">
                    <a:moveTo>
                      <a:pt x="47" y="0"/>
                    </a:moveTo>
                    <a:cubicBezTo>
                      <a:pt x="18" y="0"/>
                      <a:pt x="1" y="44"/>
                      <a:pt x="29" y="65"/>
                    </a:cubicBezTo>
                    <a:cubicBezTo>
                      <a:pt x="1817" y="1273"/>
                      <a:pt x="1641" y="3703"/>
                      <a:pt x="1863" y="5581"/>
                    </a:cubicBezTo>
                    <a:cubicBezTo>
                      <a:pt x="1936" y="6203"/>
                      <a:pt x="2058" y="6822"/>
                      <a:pt x="2302" y="7402"/>
                    </a:cubicBezTo>
                    <a:cubicBezTo>
                      <a:pt x="2323" y="7452"/>
                      <a:pt x="2363" y="7474"/>
                      <a:pt x="2401" y="7474"/>
                    </a:cubicBezTo>
                    <a:cubicBezTo>
                      <a:pt x="2467" y="7474"/>
                      <a:pt x="2530" y="7410"/>
                      <a:pt x="2491" y="7321"/>
                    </a:cubicBezTo>
                    <a:cubicBezTo>
                      <a:pt x="1611" y="5336"/>
                      <a:pt x="2278" y="2980"/>
                      <a:pt x="1133" y="1071"/>
                    </a:cubicBezTo>
                    <a:cubicBezTo>
                      <a:pt x="868" y="629"/>
                      <a:pt x="514" y="257"/>
                      <a:pt x="64" y="5"/>
                    </a:cubicBezTo>
                    <a:cubicBezTo>
                      <a:pt x="58" y="2"/>
                      <a:pt x="53" y="0"/>
                      <a:pt x="4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1" name="Google Shape;1751;p50"/>
              <p:cNvSpPr/>
              <p:nvPr/>
            </p:nvSpPr>
            <p:spPr>
              <a:xfrm>
                <a:off x="4057135" y="4782922"/>
                <a:ext cx="65484" cy="227219"/>
              </a:xfrm>
              <a:custGeom>
                <a:rect b="b" l="l" r="r" t="t"/>
                <a:pathLst>
                  <a:path extrusionOk="0" h="6610" w="1905">
                    <a:moveTo>
                      <a:pt x="87" y="0"/>
                    </a:moveTo>
                    <a:cubicBezTo>
                      <a:pt x="40" y="0"/>
                      <a:pt x="1" y="60"/>
                      <a:pt x="40" y="106"/>
                    </a:cubicBezTo>
                    <a:cubicBezTo>
                      <a:pt x="1271" y="1455"/>
                      <a:pt x="955" y="3438"/>
                      <a:pt x="1222" y="5097"/>
                    </a:cubicBezTo>
                    <a:cubicBezTo>
                      <a:pt x="1303" y="5601"/>
                      <a:pt x="1434" y="6118"/>
                      <a:pt x="1693" y="6560"/>
                    </a:cubicBezTo>
                    <a:cubicBezTo>
                      <a:pt x="1714" y="6595"/>
                      <a:pt x="1744" y="6610"/>
                      <a:pt x="1773" y="6610"/>
                    </a:cubicBezTo>
                    <a:cubicBezTo>
                      <a:pt x="1839" y="6610"/>
                      <a:pt x="1905" y="6538"/>
                      <a:pt x="1867" y="6459"/>
                    </a:cubicBezTo>
                    <a:cubicBezTo>
                      <a:pt x="1657" y="6028"/>
                      <a:pt x="1509" y="5588"/>
                      <a:pt x="1423" y="5116"/>
                    </a:cubicBezTo>
                    <a:cubicBezTo>
                      <a:pt x="1336" y="4647"/>
                      <a:pt x="1303" y="4174"/>
                      <a:pt x="1272" y="3701"/>
                    </a:cubicBezTo>
                    <a:cubicBezTo>
                      <a:pt x="1214" y="2849"/>
                      <a:pt x="1159" y="1979"/>
                      <a:pt x="856" y="1171"/>
                    </a:cubicBezTo>
                    <a:cubicBezTo>
                      <a:pt x="694" y="742"/>
                      <a:pt x="456" y="343"/>
                      <a:pt x="128" y="18"/>
                    </a:cubicBezTo>
                    <a:cubicBezTo>
                      <a:pt x="115" y="6"/>
                      <a:pt x="101" y="0"/>
                      <a:pt x="8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2" name="Google Shape;1752;p50"/>
              <p:cNvSpPr/>
              <p:nvPr/>
            </p:nvSpPr>
            <p:spPr>
              <a:xfrm>
                <a:off x="4093228" y="4815853"/>
                <a:ext cx="64866" cy="222888"/>
              </a:xfrm>
              <a:custGeom>
                <a:rect b="b" l="l" r="r" t="t"/>
                <a:pathLst>
                  <a:path extrusionOk="0" h="6484" w="1887">
                    <a:moveTo>
                      <a:pt x="89" y="0"/>
                    </a:moveTo>
                    <a:cubicBezTo>
                      <a:pt x="42" y="0"/>
                      <a:pt x="0" y="62"/>
                      <a:pt x="42" y="108"/>
                    </a:cubicBezTo>
                    <a:cubicBezTo>
                      <a:pt x="1255" y="1413"/>
                      <a:pt x="903" y="3396"/>
                      <a:pt x="1177" y="5012"/>
                    </a:cubicBezTo>
                    <a:cubicBezTo>
                      <a:pt x="1261" y="5504"/>
                      <a:pt x="1403" y="6003"/>
                      <a:pt x="1664" y="6433"/>
                    </a:cubicBezTo>
                    <a:cubicBezTo>
                      <a:pt x="1685" y="6469"/>
                      <a:pt x="1716" y="6484"/>
                      <a:pt x="1748" y="6484"/>
                    </a:cubicBezTo>
                    <a:cubicBezTo>
                      <a:pt x="1817" y="6484"/>
                      <a:pt x="1886" y="6410"/>
                      <a:pt x="1842" y="6328"/>
                    </a:cubicBezTo>
                    <a:cubicBezTo>
                      <a:pt x="1395" y="5495"/>
                      <a:pt x="1290" y="4577"/>
                      <a:pt x="1227" y="3648"/>
                    </a:cubicBezTo>
                    <a:cubicBezTo>
                      <a:pt x="1171" y="2806"/>
                      <a:pt x="1128" y="1947"/>
                      <a:pt x="828" y="1149"/>
                    </a:cubicBezTo>
                    <a:cubicBezTo>
                      <a:pt x="671" y="730"/>
                      <a:pt x="445" y="344"/>
                      <a:pt x="132" y="21"/>
                    </a:cubicBezTo>
                    <a:cubicBezTo>
                      <a:pt x="119" y="6"/>
                      <a:pt x="104" y="0"/>
                      <a:pt x="8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3" name="Google Shape;1753;p50"/>
              <p:cNvSpPr/>
              <p:nvPr/>
            </p:nvSpPr>
            <p:spPr>
              <a:xfrm>
                <a:off x="4123822" y="4849162"/>
                <a:ext cx="71191" cy="213778"/>
              </a:xfrm>
              <a:custGeom>
                <a:rect b="b" l="l" r="r" t="t"/>
                <a:pathLst>
                  <a:path extrusionOk="0" h="6219" w="2071">
                    <a:moveTo>
                      <a:pt x="103" y="0"/>
                    </a:moveTo>
                    <a:cubicBezTo>
                      <a:pt x="49" y="0"/>
                      <a:pt x="1" y="71"/>
                      <a:pt x="49" y="119"/>
                    </a:cubicBezTo>
                    <a:cubicBezTo>
                      <a:pt x="1283" y="1367"/>
                      <a:pt x="897" y="3318"/>
                      <a:pt x="1257" y="4879"/>
                    </a:cubicBezTo>
                    <a:cubicBezTo>
                      <a:pt x="1364" y="5339"/>
                      <a:pt x="1546" y="5785"/>
                      <a:pt x="1822" y="6171"/>
                    </a:cubicBezTo>
                    <a:cubicBezTo>
                      <a:pt x="1846" y="6205"/>
                      <a:pt x="1880" y="6219"/>
                      <a:pt x="1914" y="6219"/>
                    </a:cubicBezTo>
                    <a:cubicBezTo>
                      <a:pt x="1993" y="6219"/>
                      <a:pt x="2070" y="6140"/>
                      <a:pt x="2012" y="6059"/>
                    </a:cubicBezTo>
                    <a:cubicBezTo>
                      <a:pt x="989" y="4630"/>
                      <a:pt x="1433" y="2720"/>
                      <a:pt x="845" y="1138"/>
                    </a:cubicBezTo>
                    <a:cubicBezTo>
                      <a:pt x="691" y="720"/>
                      <a:pt x="464" y="334"/>
                      <a:pt x="148" y="20"/>
                    </a:cubicBezTo>
                    <a:cubicBezTo>
                      <a:pt x="134" y="6"/>
                      <a:pt x="11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4" name="Google Shape;1754;p50"/>
              <p:cNvSpPr/>
              <p:nvPr/>
            </p:nvSpPr>
            <p:spPr>
              <a:xfrm>
                <a:off x="4156547" y="4888453"/>
                <a:ext cx="56650" cy="194356"/>
              </a:xfrm>
              <a:custGeom>
                <a:rect b="b" l="l" r="r" t="t"/>
                <a:pathLst>
                  <a:path extrusionOk="0" h="5654" w="1648">
                    <a:moveTo>
                      <a:pt x="104" y="0"/>
                    </a:moveTo>
                    <a:cubicBezTo>
                      <a:pt x="48" y="0"/>
                      <a:pt x="0" y="70"/>
                      <a:pt x="54" y="116"/>
                    </a:cubicBezTo>
                    <a:cubicBezTo>
                      <a:pt x="1236" y="1132"/>
                      <a:pt x="975" y="2910"/>
                      <a:pt x="1106" y="4295"/>
                    </a:cubicBezTo>
                    <a:cubicBezTo>
                      <a:pt x="1150" y="4742"/>
                      <a:pt x="1231" y="5191"/>
                      <a:pt x="1423" y="5601"/>
                    </a:cubicBezTo>
                    <a:cubicBezTo>
                      <a:pt x="1441" y="5638"/>
                      <a:pt x="1474" y="5653"/>
                      <a:pt x="1508" y="5653"/>
                    </a:cubicBezTo>
                    <a:cubicBezTo>
                      <a:pt x="1575" y="5653"/>
                      <a:pt x="1648" y="5594"/>
                      <a:pt x="1617" y="5519"/>
                    </a:cubicBezTo>
                    <a:cubicBezTo>
                      <a:pt x="1460" y="5124"/>
                      <a:pt x="1353" y="4718"/>
                      <a:pt x="1300" y="4297"/>
                    </a:cubicBezTo>
                    <a:cubicBezTo>
                      <a:pt x="1246" y="3879"/>
                      <a:pt x="1240" y="3455"/>
                      <a:pt x="1221" y="3034"/>
                    </a:cubicBezTo>
                    <a:cubicBezTo>
                      <a:pt x="1190" y="2325"/>
                      <a:pt x="1120" y="1605"/>
                      <a:pt x="832" y="946"/>
                    </a:cubicBezTo>
                    <a:cubicBezTo>
                      <a:pt x="676" y="590"/>
                      <a:pt x="450" y="270"/>
                      <a:pt x="151" y="20"/>
                    </a:cubicBezTo>
                    <a:cubicBezTo>
                      <a:pt x="136" y="6"/>
                      <a:pt x="120" y="0"/>
                      <a:pt x="10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5" name="Google Shape;1755;p50"/>
              <p:cNvSpPr/>
              <p:nvPr/>
            </p:nvSpPr>
            <p:spPr>
              <a:xfrm>
                <a:off x="4189582" y="4919459"/>
                <a:ext cx="65381" cy="216597"/>
              </a:xfrm>
              <a:custGeom>
                <a:rect b="b" l="l" r="r" t="t"/>
                <a:pathLst>
                  <a:path extrusionOk="0" h="6301" w="1902">
                    <a:moveTo>
                      <a:pt x="33" y="0"/>
                    </a:moveTo>
                    <a:cubicBezTo>
                      <a:pt x="15" y="0"/>
                      <a:pt x="1" y="19"/>
                      <a:pt x="11" y="39"/>
                    </a:cubicBezTo>
                    <a:cubicBezTo>
                      <a:pt x="105" y="221"/>
                      <a:pt x="232" y="384"/>
                      <a:pt x="327" y="567"/>
                    </a:cubicBezTo>
                    <a:cubicBezTo>
                      <a:pt x="424" y="755"/>
                      <a:pt x="511" y="945"/>
                      <a:pt x="583" y="1144"/>
                    </a:cubicBezTo>
                    <a:cubicBezTo>
                      <a:pt x="725" y="1537"/>
                      <a:pt x="815" y="1950"/>
                      <a:pt x="883" y="2365"/>
                    </a:cubicBezTo>
                    <a:cubicBezTo>
                      <a:pt x="1022" y="3207"/>
                      <a:pt x="1074" y="4065"/>
                      <a:pt x="1243" y="4904"/>
                    </a:cubicBezTo>
                    <a:cubicBezTo>
                      <a:pt x="1338" y="5366"/>
                      <a:pt x="1468" y="5836"/>
                      <a:pt x="1698" y="6251"/>
                    </a:cubicBezTo>
                    <a:cubicBezTo>
                      <a:pt x="1718" y="6286"/>
                      <a:pt x="1746" y="6300"/>
                      <a:pt x="1775" y="6300"/>
                    </a:cubicBezTo>
                    <a:cubicBezTo>
                      <a:pt x="1838" y="6300"/>
                      <a:pt x="1902" y="6229"/>
                      <a:pt x="1867" y="6151"/>
                    </a:cubicBezTo>
                    <a:cubicBezTo>
                      <a:pt x="1516" y="5349"/>
                      <a:pt x="1347" y="4515"/>
                      <a:pt x="1228" y="3650"/>
                    </a:cubicBezTo>
                    <a:cubicBezTo>
                      <a:pt x="1117" y="2814"/>
                      <a:pt x="1030" y="1960"/>
                      <a:pt x="737" y="1162"/>
                    </a:cubicBezTo>
                    <a:cubicBezTo>
                      <a:pt x="661" y="954"/>
                      <a:pt x="571" y="748"/>
                      <a:pt x="464" y="556"/>
                    </a:cubicBezTo>
                    <a:cubicBezTo>
                      <a:pt x="356" y="363"/>
                      <a:pt x="223" y="149"/>
                      <a:pt x="52" y="9"/>
                    </a:cubicBezTo>
                    <a:cubicBezTo>
                      <a:pt x="46" y="3"/>
                      <a:pt x="39" y="0"/>
                      <a:pt x="3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6" name="Google Shape;1756;p50"/>
              <p:cNvSpPr/>
              <p:nvPr/>
            </p:nvSpPr>
            <p:spPr>
              <a:xfrm>
                <a:off x="4220622" y="4960194"/>
                <a:ext cx="60534" cy="211234"/>
              </a:xfrm>
              <a:custGeom>
                <a:rect b="b" l="l" r="r" t="t"/>
                <a:pathLst>
                  <a:path extrusionOk="0" h="6145" w="1761">
                    <a:moveTo>
                      <a:pt x="76" y="1"/>
                    </a:moveTo>
                    <a:cubicBezTo>
                      <a:pt x="36" y="1"/>
                      <a:pt x="0" y="59"/>
                      <a:pt x="38" y="90"/>
                    </a:cubicBezTo>
                    <a:cubicBezTo>
                      <a:pt x="379" y="364"/>
                      <a:pt x="539" y="772"/>
                      <a:pt x="638" y="1186"/>
                    </a:cubicBezTo>
                    <a:cubicBezTo>
                      <a:pt x="760" y="1693"/>
                      <a:pt x="836" y="2212"/>
                      <a:pt x="931" y="2724"/>
                    </a:cubicBezTo>
                    <a:lnTo>
                      <a:pt x="1233" y="4390"/>
                    </a:lnTo>
                    <a:cubicBezTo>
                      <a:pt x="1283" y="4666"/>
                      <a:pt x="1337" y="4944"/>
                      <a:pt x="1388" y="5221"/>
                    </a:cubicBezTo>
                    <a:cubicBezTo>
                      <a:pt x="1439" y="5500"/>
                      <a:pt x="1466" y="5805"/>
                      <a:pt x="1561" y="6075"/>
                    </a:cubicBezTo>
                    <a:cubicBezTo>
                      <a:pt x="1578" y="6122"/>
                      <a:pt x="1621" y="6145"/>
                      <a:pt x="1663" y="6145"/>
                    </a:cubicBezTo>
                    <a:cubicBezTo>
                      <a:pt x="1713" y="6145"/>
                      <a:pt x="1760" y="6112"/>
                      <a:pt x="1758" y="6048"/>
                    </a:cubicBezTo>
                    <a:cubicBezTo>
                      <a:pt x="1748" y="5824"/>
                      <a:pt x="1686" y="5596"/>
                      <a:pt x="1642" y="5377"/>
                    </a:cubicBezTo>
                    <a:lnTo>
                      <a:pt x="1510" y="4707"/>
                    </a:lnTo>
                    <a:cubicBezTo>
                      <a:pt x="1420" y="4254"/>
                      <a:pt x="1327" y="3799"/>
                      <a:pt x="1237" y="3346"/>
                    </a:cubicBezTo>
                    <a:cubicBezTo>
                      <a:pt x="1146" y="2892"/>
                      <a:pt x="1054" y="2439"/>
                      <a:pt x="964" y="1984"/>
                    </a:cubicBezTo>
                    <a:cubicBezTo>
                      <a:pt x="890" y="1614"/>
                      <a:pt x="829" y="1234"/>
                      <a:pt x="703" y="875"/>
                    </a:cubicBezTo>
                    <a:cubicBezTo>
                      <a:pt x="583" y="532"/>
                      <a:pt x="405" y="219"/>
                      <a:pt x="101" y="9"/>
                    </a:cubicBezTo>
                    <a:cubicBezTo>
                      <a:pt x="93" y="3"/>
                      <a:pt x="84" y="1"/>
                      <a:pt x="7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7" name="Google Shape;1757;p50"/>
              <p:cNvSpPr/>
              <p:nvPr/>
            </p:nvSpPr>
            <p:spPr>
              <a:xfrm>
                <a:off x="4253107" y="5001684"/>
                <a:ext cx="60534" cy="203878"/>
              </a:xfrm>
              <a:custGeom>
                <a:rect b="b" l="l" r="r" t="t"/>
                <a:pathLst>
                  <a:path extrusionOk="0" h="5931" w="1761">
                    <a:moveTo>
                      <a:pt x="98" y="1"/>
                    </a:moveTo>
                    <a:cubicBezTo>
                      <a:pt x="49" y="1"/>
                      <a:pt x="0" y="50"/>
                      <a:pt x="35" y="103"/>
                    </a:cubicBezTo>
                    <a:cubicBezTo>
                      <a:pt x="500" y="796"/>
                      <a:pt x="819" y="1577"/>
                      <a:pt x="962" y="2399"/>
                    </a:cubicBezTo>
                    <a:cubicBezTo>
                      <a:pt x="1095" y="3171"/>
                      <a:pt x="1009" y="3956"/>
                      <a:pt x="1115" y="4733"/>
                    </a:cubicBezTo>
                    <a:cubicBezTo>
                      <a:pt x="1169" y="5144"/>
                      <a:pt x="1287" y="5546"/>
                      <a:pt x="1534" y="5886"/>
                    </a:cubicBezTo>
                    <a:cubicBezTo>
                      <a:pt x="1557" y="5918"/>
                      <a:pt x="1589" y="5931"/>
                      <a:pt x="1620" y="5931"/>
                    </a:cubicBezTo>
                    <a:cubicBezTo>
                      <a:pt x="1692" y="5931"/>
                      <a:pt x="1761" y="5860"/>
                      <a:pt x="1709" y="5784"/>
                    </a:cubicBezTo>
                    <a:cubicBezTo>
                      <a:pt x="1264" y="5125"/>
                      <a:pt x="1261" y="4328"/>
                      <a:pt x="1234" y="3564"/>
                    </a:cubicBezTo>
                    <a:cubicBezTo>
                      <a:pt x="1208" y="2763"/>
                      <a:pt x="1089" y="1988"/>
                      <a:pt x="794" y="1239"/>
                    </a:cubicBezTo>
                    <a:cubicBezTo>
                      <a:pt x="626" y="814"/>
                      <a:pt x="410" y="410"/>
                      <a:pt x="154" y="30"/>
                    </a:cubicBezTo>
                    <a:cubicBezTo>
                      <a:pt x="139" y="9"/>
                      <a:pt x="119" y="1"/>
                      <a:pt x="9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8" name="Google Shape;1758;p50"/>
              <p:cNvSpPr/>
              <p:nvPr/>
            </p:nvSpPr>
            <p:spPr>
              <a:xfrm>
                <a:off x="4295250" y="5072600"/>
                <a:ext cx="42316" cy="173903"/>
              </a:xfrm>
              <a:custGeom>
                <a:rect b="b" l="l" r="r" t="t"/>
                <a:pathLst>
                  <a:path extrusionOk="0" h="5059" w="1231">
                    <a:moveTo>
                      <a:pt x="67" y="0"/>
                    </a:moveTo>
                    <a:cubicBezTo>
                      <a:pt x="31" y="0"/>
                      <a:pt x="0" y="48"/>
                      <a:pt x="30" y="83"/>
                    </a:cubicBezTo>
                    <a:cubicBezTo>
                      <a:pt x="554" y="705"/>
                      <a:pt x="717" y="1524"/>
                      <a:pt x="799" y="2313"/>
                    </a:cubicBezTo>
                    <a:cubicBezTo>
                      <a:pt x="843" y="2741"/>
                      <a:pt x="882" y="3171"/>
                      <a:pt x="926" y="3600"/>
                    </a:cubicBezTo>
                    <a:cubicBezTo>
                      <a:pt x="972" y="4065"/>
                      <a:pt x="991" y="4540"/>
                      <a:pt x="1072" y="5002"/>
                    </a:cubicBezTo>
                    <a:cubicBezTo>
                      <a:pt x="1079" y="5041"/>
                      <a:pt x="1110" y="5058"/>
                      <a:pt x="1143" y="5058"/>
                    </a:cubicBezTo>
                    <a:cubicBezTo>
                      <a:pt x="1186" y="5058"/>
                      <a:pt x="1231" y="5029"/>
                      <a:pt x="1231" y="4981"/>
                    </a:cubicBezTo>
                    <a:cubicBezTo>
                      <a:pt x="1226" y="4486"/>
                      <a:pt x="1156" y="3988"/>
                      <a:pt x="1117" y="3493"/>
                    </a:cubicBezTo>
                    <a:cubicBezTo>
                      <a:pt x="1080" y="3054"/>
                      <a:pt x="1048" y="2612"/>
                      <a:pt x="981" y="2177"/>
                    </a:cubicBezTo>
                    <a:cubicBezTo>
                      <a:pt x="859" y="1399"/>
                      <a:pt x="636" y="613"/>
                      <a:pt x="99" y="15"/>
                    </a:cubicBezTo>
                    <a:cubicBezTo>
                      <a:pt x="89" y="5"/>
                      <a:pt x="78" y="0"/>
                      <a:pt x="6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9" name="Google Shape;1759;p50"/>
              <p:cNvSpPr/>
              <p:nvPr/>
            </p:nvSpPr>
            <p:spPr>
              <a:xfrm>
                <a:off x="4326600" y="5130419"/>
                <a:ext cx="40150" cy="181844"/>
              </a:xfrm>
              <a:custGeom>
                <a:rect b="b" l="l" r="r" t="t"/>
                <a:pathLst>
                  <a:path extrusionOk="0" h="5290" w="1168">
                    <a:moveTo>
                      <a:pt x="88" y="0"/>
                    </a:moveTo>
                    <a:cubicBezTo>
                      <a:pt x="45" y="0"/>
                      <a:pt x="0" y="36"/>
                      <a:pt x="14" y="91"/>
                    </a:cubicBezTo>
                    <a:cubicBezTo>
                      <a:pt x="133" y="541"/>
                      <a:pt x="359" y="951"/>
                      <a:pt x="507" y="1390"/>
                    </a:cubicBezTo>
                    <a:cubicBezTo>
                      <a:pt x="651" y="1814"/>
                      <a:pt x="696" y="2260"/>
                      <a:pt x="708" y="2707"/>
                    </a:cubicBezTo>
                    <a:cubicBezTo>
                      <a:pt x="728" y="3556"/>
                      <a:pt x="629" y="4458"/>
                      <a:pt x="1002" y="5251"/>
                    </a:cubicBezTo>
                    <a:cubicBezTo>
                      <a:pt x="1015" y="5278"/>
                      <a:pt x="1039" y="5289"/>
                      <a:pt x="1065" y="5289"/>
                    </a:cubicBezTo>
                    <a:cubicBezTo>
                      <a:pt x="1114" y="5289"/>
                      <a:pt x="1167" y="5246"/>
                      <a:pt x="1147" y="5190"/>
                    </a:cubicBezTo>
                    <a:cubicBezTo>
                      <a:pt x="847" y="4350"/>
                      <a:pt x="914" y="3466"/>
                      <a:pt x="868" y="2589"/>
                    </a:cubicBezTo>
                    <a:cubicBezTo>
                      <a:pt x="847" y="2170"/>
                      <a:pt x="793" y="1749"/>
                      <a:pt x="656" y="1349"/>
                    </a:cubicBezTo>
                    <a:cubicBezTo>
                      <a:pt x="505" y="911"/>
                      <a:pt x="278" y="503"/>
                      <a:pt x="154" y="53"/>
                    </a:cubicBezTo>
                    <a:cubicBezTo>
                      <a:pt x="145" y="16"/>
                      <a:pt x="117" y="0"/>
                      <a:pt x="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0" name="Google Shape;1760;p50"/>
              <p:cNvSpPr/>
              <p:nvPr/>
            </p:nvSpPr>
            <p:spPr>
              <a:xfrm>
                <a:off x="4362591" y="5209447"/>
                <a:ext cx="23650" cy="125194"/>
              </a:xfrm>
              <a:custGeom>
                <a:rect b="b" l="l" r="r" t="t"/>
                <a:pathLst>
                  <a:path extrusionOk="0" h="3642" w="688">
                    <a:moveTo>
                      <a:pt x="88" y="1"/>
                    </a:moveTo>
                    <a:cubicBezTo>
                      <a:pt x="45" y="1"/>
                      <a:pt x="0" y="36"/>
                      <a:pt x="15" y="90"/>
                    </a:cubicBezTo>
                    <a:cubicBezTo>
                      <a:pt x="166" y="652"/>
                      <a:pt x="286" y="1222"/>
                      <a:pt x="372" y="1799"/>
                    </a:cubicBezTo>
                    <a:cubicBezTo>
                      <a:pt x="459" y="2388"/>
                      <a:pt x="472" y="2978"/>
                      <a:pt x="526" y="3570"/>
                    </a:cubicBezTo>
                    <a:cubicBezTo>
                      <a:pt x="530" y="3617"/>
                      <a:pt x="567" y="3641"/>
                      <a:pt x="604" y="3641"/>
                    </a:cubicBezTo>
                    <a:cubicBezTo>
                      <a:pt x="639" y="3641"/>
                      <a:pt x="674" y="3618"/>
                      <a:pt x="675" y="3570"/>
                    </a:cubicBezTo>
                    <a:cubicBezTo>
                      <a:pt x="688" y="2986"/>
                      <a:pt x="601" y="2389"/>
                      <a:pt x="515" y="1814"/>
                    </a:cubicBezTo>
                    <a:cubicBezTo>
                      <a:pt x="427" y="1221"/>
                      <a:pt x="306" y="632"/>
                      <a:pt x="154" y="52"/>
                    </a:cubicBezTo>
                    <a:cubicBezTo>
                      <a:pt x="144" y="16"/>
                      <a:pt x="116"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1" name="Google Shape;1761;p50"/>
              <p:cNvSpPr/>
              <p:nvPr/>
            </p:nvSpPr>
            <p:spPr>
              <a:xfrm>
                <a:off x="3416247" y="4414490"/>
                <a:ext cx="176894" cy="128288"/>
              </a:xfrm>
              <a:custGeom>
                <a:rect b="b" l="l" r="r" t="t"/>
                <a:pathLst>
                  <a:path extrusionOk="0" h="3732" w="5146">
                    <a:moveTo>
                      <a:pt x="91" y="0"/>
                    </a:moveTo>
                    <a:cubicBezTo>
                      <a:pt x="46" y="0"/>
                      <a:pt x="0" y="36"/>
                      <a:pt x="16" y="93"/>
                    </a:cubicBezTo>
                    <a:cubicBezTo>
                      <a:pt x="158" y="630"/>
                      <a:pt x="307" y="1167"/>
                      <a:pt x="460" y="1702"/>
                    </a:cubicBezTo>
                    <a:cubicBezTo>
                      <a:pt x="577" y="2117"/>
                      <a:pt x="711" y="2547"/>
                      <a:pt x="965" y="2903"/>
                    </a:cubicBezTo>
                    <a:cubicBezTo>
                      <a:pt x="1369" y="3473"/>
                      <a:pt x="1996" y="3651"/>
                      <a:pt x="2643" y="3651"/>
                    </a:cubicBezTo>
                    <a:cubicBezTo>
                      <a:pt x="2859" y="3651"/>
                      <a:pt x="3078" y="3631"/>
                      <a:pt x="3291" y="3600"/>
                    </a:cubicBezTo>
                    <a:cubicBezTo>
                      <a:pt x="3413" y="3580"/>
                      <a:pt x="3535" y="3556"/>
                      <a:pt x="3658" y="3536"/>
                    </a:cubicBezTo>
                    <a:cubicBezTo>
                      <a:pt x="3689" y="3531"/>
                      <a:pt x="3721" y="3529"/>
                      <a:pt x="3752" y="3529"/>
                    </a:cubicBezTo>
                    <a:cubicBezTo>
                      <a:pt x="3874" y="3529"/>
                      <a:pt x="4000" y="3560"/>
                      <a:pt x="4119" y="3577"/>
                    </a:cubicBezTo>
                    <a:cubicBezTo>
                      <a:pt x="4433" y="3620"/>
                      <a:pt x="4746" y="3676"/>
                      <a:pt x="5059" y="3731"/>
                    </a:cubicBezTo>
                    <a:cubicBezTo>
                      <a:pt x="5062" y="3732"/>
                      <a:pt x="5065" y="3732"/>
                      <a:pt x="5068" y="3732"/>
                    </a:cubicBezTo>
                    <a:cubicBezTo>
                      <a:pt x="5124" y="3732"/>
                      <a:pt x="5145" y="3646"/>
                      <a:pt x="5085" y="3635"/>
                    </a:cubicBezTo>
                    <a:cubicBezTo>
                      <a:pt x="4825" y="3588"/>
                      <a:pt x="4566" y="3539"/>
                      <a:pt x="4310" y="3482"/>
                    </a:cubicBezTo>
                    <a:cubicBezTo>
                      <a:pt x="4125" y="3442"/>
                      <a:pt x="3911" y="3359"/>
                      <a:pt x="3717" y="3359"/>
                    </a:cubicBezTo>
                    <a:cubicBezTo>
                      <a:pt x="3689" y="3359"/>
                      <a:pt x="3661" y="3361"/>
                      <a:pt x="3634" y="3365"/>
                    </a:cubicBezTo>
                    <a:cubicBezTo>
                      <a:pt x="3299" y="3412"/>
                      <a:pt x="2958" y="3462"/>
                      <a:pt x="2617" y="3462"/>
                    </a:cubicBezTo>
                    <a:cubicBezTo>
                      <a:pt x="2521" y="3462"/>
                      <a:pt x="2425" y="3458"/>
                      <a:pt x="2328" y="3449"/>
                    </a:cubicBezTo>
                    <a:cubicBezTo>
                      <a:pt x="1887" y="3405"/>
                      <a:pt x="1480" y="3228"/>
                      <a:pt x="1195" y="2880"/>
                    </a:cubicBezTo>
                    <a:cubicBezTo>
                      <a:pt x="925" y="2550"/>
                      <a:pt x="780" y="2137"/>
                      <a:pt x="658" y="1734"/>
                    </a:cubicBezTo>
                    <a:cubicBezTo>
                      <a:pt x="489" y="1174"/>
                      <a:pt x="332" y="612"/>
                      <a:pt x="161" y="50"/>
                    </a:cubicBezTo>
                    <a:cubicBezTo>
                      <a:pt x="149" y="15"/>
                      <a:pt x="120" y="0"/>
                      <a:pt x="9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2" name="Google Shape;1762;p50"/>
              <p:cNvSpPr/>
              <p:nvPr/>
            </p:nvSpPr>
            <p:spPr>
              <a:xfrm>
                <a:off x="3437388" y="4495031"/>
                <a:ext cx="176688" cy="77275"/>
              </a:xfrm>
              <a:custGeom>
                <a:rect b="b" l="l" r="r" t="t"/>
                <a:pathLst>
                  <a:path extrusionOk="0" h="2248" w="5140">
                    <a:moveTo>
                      <a:pt x="63" y="0"/>
                    </a:moveTo>
                    <a:cubicBezTo>
                      <a:pt x="51" y="0"/>
                      <a:pt x="39" y="7"/>
                      <a:pt x="35" y="21"/>
                    </a:cubicBezTo>
                    <a:cubicBezTo>
                      <a:pt x="0" y="186"/>
                      <a:pt x="52" y="367"/>
                      <a:pt x="90" y="528"/>
                    </a:cubicBezTo>
                    <a:cubicBezTo>
                      <a:pt x="131" y="712"/>
                      <a:pt x="183" y="898"/>
                      <a:pt x="250" y="1077"/>
                    </a:cubicBezTo>
                    <a:cubicBezTo>
                      <a:pt x="371" y="1397"/>
                      <a:pt x="543" y="1710"/>
                      <a:pt x="807" y="1933"/>
                    </a:cubicBezTo>
                    <a:cubicBezTo>
                      <a:pt x="1082" y="2165"/>
                      <a:pt x="1384" y="2247"/>
                      <a:pt x="1695" y="2247"/>
                    </a:cubicBezTo>
                    <a:cubicBezTo>
                      <a:pt x="2220" y="2247"/>
                      <a:pt x="2774" y="2012"/>
                      <a:pt x="3274" y="1868"/>
                    </a:cubicBezTo>
                    <a:cubicBezTo>
                      <a:pt x="3613" y="1771"/>
                      <a:pt x="3967" y="1720"/>
                      <a:pt x="4321" y="1720"/>
                    </a:cubicBezTo>
                    <a:cubicBezTo>
                      <a:pt x="4575" y="1720"/>
                      <a:pt x="4830" y="1746"/>
                      <a:pt x="5078" y="1801"/>
                    </a:cubicBezTo>
                    <a:cubicBezTo>
                      <a:pt x="5081" y="1802"/>
                      <a:pt x="5084" y="1802"/>
                      <a:pt x="5087" y="1802"/>
                    </a:cubicBezTo>
                    <a:cubicBezTo>
                      <a:pt x="5126" y="1802"/>
                      <a:pt x="5140" y="1741"/>
                      <a:pt x="5097" y="1733"/>
                    </a:cubicBezTo>
                    <a:cubicBezTo>
                      <a:pt x="4791" y="1665"/>
                      <a:pt x="4480" y="1627"/>
                      <a:pt x="4169" y="1627"/>
                    </a:cubicBezTo>
                    <a:cubicBezTo>
                      <a:pt x="4014" y="1627"/>
                      <a:pt x="3860" y="1636"/>
                      <a:pt x="3705" y="1656"/>
                    </a:cubicBezTo>
                    <a:cubicBezTo>
                      <a:pt x="3255" y="1716"/>
                      <a:pt x="2831" y="1872"/>
                      <a:pt x="2395" y="1984"/>
                    </a:cubicBezTo>
                    <a:cubicBezTo>
                      <a:pt x="2186" y="2038"/>
                      <a:pt x="1967" y="2077"/>
                      <a:pt x="1752" y="2077"/>
                    </a:cubicBezTo>
                    <a:cubicBezTo>
                      <a:pt x="1528" y="2077"/>
                      <a:pt x="1308" y="2035"/>
                      <a:pt x="1105" y="1920"/>
                    </a:cubicBezTo>
                    <a:cubicBezTo>
                      <a:pt x="801" y="1748"/>
                      <a:pt x="600" y="1463"/>
                      <a:pt x="458" y="1152"/>
                    </a:cubicBezTo>
                    <a:cubicBezTo>
                      <a:pt x="372" y="962"/>
                      <a:pt x="308" y="763"/>
                      <a:pt x="255" y="563"/>
                    </a:cubicBezTo>
                    <a:cubicBezTo>
                      <a:pt x="206" y="383"/>
                      <a:pt x="189" y="171"/>
                      <a:pt x="89" y="14"/>
                    </a:cubicBezTo>
                    <a:cubicBezTo>
                      <a:pt x="83" y="5"/>
                      <a:pt x="73" y="0"/>
                      <a:pt x="6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3" name="Google Shape;1763;p50"/>
              <p:cNvSpPr/>
              <p:nvPr/>
            </p:nvSpPr>
            <p:spPr>
              <a:xfrm>
                <a:off x="3456328" y="4575331"/>
                <a:ext cx="174556" cy="20384"/>
              </a:xfrm>
              <a:custGeom>
                <a:rect b="b" l="l" r="r" t="t"/>
                <a:pathLst>
                  <a:path extrusionOk="0" h="593" w="5078">
                    <a:moveTo>
                      <a:pt x="4232" y="0"/>
                    </a:moveTo>
                    <a:cubicBezTo>
                      <a:pt x="4068" y="0"/>
                      <a:pt x="3904" y="13"/>
                      <a:pt x="3746" y="30"/>
                    </a:cubicBezTo>
                    <a:cubicBezTo>
                      <a:pt x="3312" y="76"/>
                      <a:pt x="2880" y="146"/>
                      <a:pt x="2450" y="207"/>
                    </a:cubicBezTo>
                    <a:cubicBezTo>
                      <a:pt x="2036" y="265"/>
                      <a:pt x="1621" y="338"/>
                      <a:pt x="1207" y="362"/>
                    </a:cubicBezTo>
                    <a:cubicBezTo>
                      <a:pt x="1154" y="365"/>
                      <a:pt x="1102" y="367"/>
                      <a:pt x="1050" y="367"/>
                    </a:cubicBezTo>
                    <a:cubicBezTo>
                      <a:pt x="743" y="367"/>
                      <a:pt x="436" y="310"/>
                      <a:pt x="192" y="111"/>
                    </a:cubicBezTo>
                    <a:cubicBezTo>
                      <a:pt x="172" y="94"/>
                      <a:pt x="151" y="87"/>
                      <a:pt x="130" y="87"/>
                    </a:cubicBezTo>
                    <a:cubicBezTo>
                      <a:pt x="59" y="87"/>
                      <a:pt x="0" y="172"/>
                      <a:pt x="64" y="240"/>
                    </a:cubicBezTo>
                    <a:cubicBezTo>
                      <a:pt x="322" y="512"/>
                      <a:pt x="675" y="592"/>
                      <a:pt x="1046" y="592"/>
                    </a:cubicBezTo>
                    <a:cubicBezTo>
                      <a:pt x="1428" y="592"/>
                      <a:pt x="1829" y="507"/>
                      <a:pt x="2161" y="458"/>
                    </a:cubicBezTo>
                    <a:cubicBezTo>
                      <a:pt x="2622" y="393"/>
                      <a:pt x="3084" y="326"/>
                      <a:pt x="3545" y="266"/>
                    </a:cubicBezTo>
                    <a:cubicBezTo>
                      <a:pt x="3762" y="240"/>
                      <a:pt x="3978" y="216"/>
                      <a:pt x="4198" y="216"/>
                    </a:cubicBezTo>
                    <a:cubicBezTo>
                      <a:pt x="4202" y="216"/>
                      <a:pt x="4207" y="216"/>
                      <a:pt x="4212" y="216"/>
                    </a:cubicBezTo>
                    <a:cubicBezTo>
                      <a:pt x="4450" y="216"/>
                      <a:pt x="4672" y="255"/>
                      <a:pt x="4907" y="303"/>
                    </a:cubicBezTo>
                    <a:cubicBezTo>
                      <a:pt x="4913" y="304"/>
                      <a:pt x="4919" y="304"/>
                      <a:pt x="4924" y="304"/>
                    </a:cubicBezTo>
                    <a:cubicBezTo>
                      <a:pt x="5013" y="304"/>
                      <a:pt x="5078" y="172"/>
                      <a:pt x="4979" y="130"/>
                    </a:cubicBezTo>
                    <a:cubicBezTo>
                      <a:pt x="4746" y="32"/>
                      <a:pt x="4489" y="0"/>
                      <a:pt x="423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4" name="Google Shape;1764;p50"/>
              <p:cNvSpPr/>
              <p:nvPr/>
            </p:nvSpPr>
            <p:spPr>
              <a:xfrm>
                <a:off x="3472038" y="4603587"/>
                <a:ext cx="191091" cy="39566"/>
              </a:xfrm>
              <a:custGeom>
                <a:rect b="b" l="l" r="r" t="t"/>
                <a:pathLst>
                  <a:path extrusionOk="0" h="1151" w="5559">
                    <a:moveTo>
                      <a:pt x="4969" y="0"/>
                    </a:moveTo>
                    <a:cubicBezTo>
                      <a:pt x="3586" y="0"/>
                      <a:pt x="2312" y="981"/>
                      <a:pt x="946" y="981"/>
                    </a:cubicBezTo>
                    <a:cubicBezTo>
                      <a:pt x="677" y="981"/>
                      <a:pt x="405" y="943"/>
                      <a:pt x="127" y="852"/>
                    </a:cubicBezTo>
                    <a:cubicBezTo>
                      <a:pt x="117" y="849"/>
                      <a:pt x="108" y="847"/>
                      <a:pt x="100" y="847"/>
                    </a:cubicBezTo>
                    <a:cubicBezTo>
                      <a:pt x="23" y="847"/>
                      <a:pt x="1" y="970"/>
                      <a:pt x="86" y="1002"/>
                    </a:cubicBezTo>
                    <a:cubicBezTo>
                      <a:pt x="360" y="1107"/>
                      <a:pt x="643" y="1150"/>
                      <a:pt x="928" y="1150"/>
                    </a:cubicBezTo>
                    <a:cubicBezTo>
                      <a:pt x="1520" y="1150"/>
                      <a:pt x="2120" y="964"/>
                      <a:pt x="2669" y="765"/>
                    </a:cubicBezTo>
                    <a:cubicBezTo>
                      <a:pt x="3392" y="504"/>
                      <a:pt x="4151" y="191"/>
                      <a:pt x="4929" y="191"/>
                    </a:cubicBezTo>
                    <a:cubicBezTo>
                      <a:pt x="5082" y="191"/>
                      <a:pt x="5235" y="203"/>
                      <a:pt x="5388" y="230"/>
                    </a:cubicBezTo>
                    <a:cubicBezTo>
                      <a:pt x="5395" y="231"/>
                      <a:pt x="5401" y="231"/>
                      <a:pt x="5407" y="231"/>
                    </a:cubicBezTo>
                    <a:cubicBezTo>
                      <a:pt x="5517" y="231"/>
                      <a:pt x="5559" y="61"/>
                      <a:pt x="5440" y="41"/>
                    </a:cubicBezTo>
                    <a:cubicBezTo>
                      <a:pt x="5281" y="13"/>
                      <a:pt x="5124" y="0"/>
                      <a:pt x="496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5" name="Google Shape;1765;p50"/>
              <p:cNvSpPr/>
              <p:nvPr/>
            </p:nvSpPr>
            <p:spPr>
              <a:xfrm>
                <a:off x="3494897" y="4633390"/>
                <a:ext cx="190919" cy="52525"/>
              </a:xfrm>
              <a:custGeom>
                <a:rect b="b" l="l" r="r" t="t"/>
                <a:pathLst>
                  <a:path extrusionOk="0" h="1528" w="5554">
                    <a:moveTo>
                      <a:pt x="5109" y="0"/>
                    </a:moveTo>
                    <a:cubicBezTo>
                      <a:pt x="4762" y="0"/>
                      <a:pt x="4410" y="60"/>
                      <a:pt x="4078" y="138"/>
                    </a:cubicBezTo>
                    <a:cubicBezTo>
                      <a:pt x="3619" y="244"/>
                      <a:pt x="3173" y="402"/>
                      <a:pt x="2739" y="583"/>
                    </a:cubicBezTo>
                    <a:cubicBezTo>
                      <a:pt x="2307" y="762"/>
                      <a:pt x="1894" y="980"/>
                      <a:pt x="1459" y="1149"/>
                    </a:cubicBezTo>
                    <a:cubicBezTo>
                      <a:pt x="1163" y="1264"/>
                      <a:pt x="850" y="1353"/>
                      <a:pt x="536" y="1353"/>
                    </a:cubicBezTo>
                    <a:cubicBezTo>
                      <a:pt x="394" y="1353"/>
                      <a:pt x="251" y="1335"/>
                      <a:pt x="110" y="1292"/>
                    </a:cubicBezTo>
                    <a:cubicBezTo>
                      <a:pt x="103" y="1290"/>
                      <a:pt x="95" y="1289"/>
                      <a:pt x="88" y="1289"/>
                    </a:cubicBezTo>
                    <a:cubicBezTo>
                      <a:pt x="19" y="1289"/>
                      <a:pt x="0" y="1399"/>
                      <a:pt x="72" y="1428"/>
                    </a:cubicBezTo>
                    <a:cubicBezTo>
                      <a:pt x="248" y="1498"/>
                      <a:pt x="426" y="1528"/>
                      <a:pt x="605" y="1528"/>
                    </a:cubicBezTo>
                    <a:cubicBezTo>
                      <a:pt x="1301" y="1528"/>
                      <a:pt x="2005" y="1077"/>
                      <a:pt x="2614" y="816"/>
                    </a:cubicBezTo>
                    <a:cubicBezTo>
                      <a:pt x="3056" y="626"/>
                      <a:pt x="3511" y="458"/>
                      <a:pt x="3977" y="339"/>
                    </a:cubicBezTo>
                    <a:cubicBezTo>
                      <a:pt x="4440" y="223"/>
                      <a:pt x="4891" y="194"/>
                      <a:pt x="5364" y="194"/>
                    </a:cubicBezTo>
                    <a:cubicBezTo>
                      <a:pt x="5389" y="194"/>
                      <a:pt x="5414" y="194"/>
                      <a:pt x="5439" y="194"/>
                    </a:cubicBezTo>
                    <a:cubicBezTo>
                      <a:pt x="5553" y="194"/>
                      <a:pt x="5545" y="35"/>
                      <a:pt x="5439" y="20"/>
                    </a:cubicBezTo>
                    <a:cubicBezTo>
                      <a:pt x="5330" y="7"/>
                      <a:pt x="5220" y="0"/>
                      <a:pt x="510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6" name="Google Shape;1766;p50"/>
              <p:cNvSpPr/>
              <p:nvPr/>
            </p:nvSpPr>
            <p:spPr>
              <a:xfrm>
                <a:off x="3513632" y="4679315"/>
                <a:ext cx="224503" cy="50050"/>
              </a:xfrm>
              <a:custGeom>
                <a:rect b="b" l="l" r="r" t="t"/>
                <a:pathLst>
                  <a:path extrusionOk="0" h="1456" w="6531">
                    <a:moveTo>
                      <a:pt x="5370" y="1"/>
                    </a:moveTo>
                    <a:cubicBezTo>
                      <a:pt x="4867" y="1"/>
                      <a:pt x="4363" y="88"/>
                      <a:pt x="3879" y="225"/>
                    </a:cubicBezTo>
                    <a:cubicBezTo>
                      <a:pt x="3464" y="342"/>
                      <a:pt x="3065" y="492"/>
                      <a:pt x="2671" y="664"/>
                    </a:cubicBezTo>
                    <a:cubicBezTo>
                      <a:pt x="2267" y="841"/>
                      <a:pt x="1876" y="1055"/>
                      <a:pt x="1451" y="1177"/>
                    </a:cubicBezTo>
                    <a:cubicBezTo>
                      <a:pt x="1255" y="1233"/>
                      <a:pt x="1055" y="1268"/>
                      <a:pt x="852" y="1268"/>
                    </a:cubicBezTo>
                    <a:cubicBezTo>
                      <a:pt x="822" y="1268"/>
                      <a:pt x="792" y="1267"/>
                      <a:pt x="761" y="1265"/>
                    </a:cubicBezTo>
                    <a:cubicBezTo>
                      <a:pt x="645" y="1259"/>
                      <a:pt x="533" y="1238"/>
                      <a:pt x="420" y="1206"/>
                    </a:cubicBezTo>
                    <a:cubicBezTo>
                      <a:pt x="310" y="1175"/>
                      <a:pt x="208" y="1117"/>
                      <a:pt x="98" y="1088"/>
                    </a:cubicBezTo>
                    <a:cubicBezTo>
                      <a:pt x="93" y="1087"/>
                      <a:pt x="89" y="1087"/>
                      <a:pt x="84" y="1087"/>
                    </a:cubicBezTo>
                    <a:cubicBezTo>
                      <a:pt x="30" y="1087"/>
                      <a:pt x="0" y="1154"/>
                      <a:pt x="37" y="1197"/>
                    </a:cubicBezTo>
                    <a:cubicBezTo>
                      <a:pt x="211" y="1397"/>
                      <a:pt x="527" y="1456"/>
                      <a:pt x="811" y="1456"/>
                    </a:cubicBezTo>
                    <a:cubicBezTo>
                      <a:pt x="911" y="1456"/>
                      <a:pt x="1007" y="1448"/>
                      <a:pt x="1091" y="1438"/>
                    </a:cubicBezTo>
                    <a:cubicBezTo>
                      <a:pt x="1507" y="1387"/>
                      <a:pt x="1890" y="1213"/>
                      <a:pt x="2264" y="1036"/>
                    </a:cubicBezTo>
                    <a:cubicBezTo>
                      <a:pt x="3077" y="649"/>
                      <a:pt x="3934" y="309"/>
                      <a:pt x="4840" y="223"/>
                    </a:cubicBezTo>
                    <a:cubicBezTo>
                      <a:pt x="4978" y="211"/>
                      <a:pt x="5115" y="204"/>
                      <a:pt x="5253" y="204"/>
                    </a:cubicBezTo>
                    <a:cubicBezTo>
                      <a:pt x="5621" y="204"/>
                      <a:pt x="5988" y="251"/>
                      <a:pt x="6346" y="350"/>
                    </a:cubicBezTo>
                    <a:cubicBezTo>
                      <a:pt x="6357" y="353"/>
                      <a:pt x="6368" y="355"/>
                      <a:pt x="6378" y="355"/>
                    </a:cubicBezTo>
                    <a:cubicBezTo>
                      <a:pt x="6490" y="355"/>
                      <a:pt x="6530" y="173"/>
                      <a:pt x="6405" y="138"/>
                    </a:cubicBezTo>
                    <a:cubicBezTo>
                      <a:pt x="6066" y="42"/>
                      <a:pt x="5719" y="1"/>
                      <a:pt x="53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7" name="Google Shape;1767;p50"/>
              <p:cNvSpPr/>
              <p:nvPr/>
            </p:nvSpPr>
            <p:spPr>
              <a:xfrm>
                <a:off x="3528172" y="4719362"/>
                <a:ext cx="241003" cy="53900"/>
              </a:xfrm>
              <a:custGeom>
                <a:rect b="b" l="l" r="r" t="t"/>
                <a:pathLst>
                  <a:path extrusionOk="0" h="1568" w="7011">
                    <a:moveTo>
                      <a:pt x="6060" y="1"/>
                    </a:moveTo>
                    <a:cubicBezTo>
                      <a:pt x="5443" y="1"/>
                      <a:pt x="4812" y="230"/>
                      <a:pt x="4239" y="421"/>
                    </a:cubicBezTo>
                    <a:cubicBezTo>
                      <a:pt x="3740" y="584"/>
                      <a:pt x="3243" y="752"/>
                      <a:pt x="2742" y="913"/>
                    </a:cubicBezTo>
                    <a:cubicBezTo>
                      <a:pt x="2300" y="1057"/>
                      <a:pt x="1858" y="1224"/>
                      <a:pt x="1402" y="1322"/>
                    </a:cubicBezTo>
                    <a:cubicBezTo>
                      <a:pt x="1248" y="1355"/>
                      <a:pt x="1083" y="1379"/>
                      <a:pt x="921" y="1379"/>
                    </a:cubicBezTo>
                    <a:cubicBezTo>
                      <a:pt x="646" y="1379"/>
                      <a:pt x="377" y="1310"/>
                      <a:pt x="180" y="1101"/>
                    </a:cubicBezTo>
                    <a:cubicBezTo>
                      <a:pt x="162" y="1082"/>
                      <a:pt x="141" y="1074"/>
                      <a:pt x="122" y="1074"/>
                    </a:cubicBezTo>
                    <a:cubicBezTo>
                      <a:pt x="57" y="1074"/>
                      <a:pt x="0" y="1159"/>
                      <a:pt x="58" y="1221"/>
                    </a:cubicBezTo>
                    <a:cubicBezTo>
                      <a:pt x="288" y="1479"/>
                      <a:pt x="587" y="1568"/>
                      <a:pt x="905" y="1568"/>
                    </a:cubicBezTo>
                    <a:cubicBezTo>
                      <a:pt x="1351" y="1568"/>
                      <a:pt x="1835" y="1393"/>
                      <a:pt x="2218" y="1266"/>
                    </a:cubicBezTo>
                    <a:cubicBezTo>
                      <a:pt x="2718" y="1102"/>
                      <a:pt x="3217" y="942"/>
                      <a:pt x="3719" y="782"/>
                    </a:cubicBezTo>
                    <a:cubicBezTo>
                      <a:pt x="4201" y="628"/>
                      <a:pt x="4681" y="456"/>
                      <a:pt x="5174" y="334"/>
                    </a:cubicBezTo>
                    <a:cubicBezTo>
                      <a:pt x="5449" y="266"/>
                      <a:pt x="5730" y="218"/>
                      <a:pt x="6009" y="218"/>
                    </a:cubicBezTo>
                    <a:cubicBezTo>
                      <a:pt x="6270" y="218"/>
                      <a:pt x="6529" y="260"/>
                      <a:pt x="6779" y="367"/>
                    </a:cubicBezTo>
                    <a:cubicBezTo>
                      <a:pt x="6795" y="374"/>
                      <a:pt x="6811" y="377"/>
                      <a:pt x="6827" y="377"/>
                    </a:cubicBezTo>
                    <a:cubicBezTo>
                      <a:pt x="6936" y="377"/>
                      <a:pt x="7011" y="225"/>
                      <a:pt x="6893" y="172"/>
                    </a:cubicBezTo>
                    <a:cubicBezTo>
                      <a:pt x="6623" y="49"/>
                      <a:pt x="6343" y="1"/>
                      <a:pt x="60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8" name="Google Shape;1768;p50"/>
              <p:cNvSpPr/>
              <p:nvPr/>
            </p:nvSpPr>
            <p:spPr>
              <a:xfrm>
                <a:off x="3551341" y="4754906"/>
                <a:ext cx="246091" cy="50153"/>
              </a:xfrm>
              <a:custGeom>
                <a:rect b="b" l="l" r="r" t="t"/>
                <a:pathLst>
                  <a:path extrusionOk="0" h="1459" w="7159">
                    <a:moveTo>
                      <a:pt x="6311" y="1"/>
                    </a:moveTo>
                    <a:cubicBezTo>
                      <a:pt x="5564" y="1"/>
                      <a:pt x="4810" y="181"/>
                      <a:pt x="4103" y="383"/>
                    </a:cubicBezTo>
                    <a:cubicBezTo>
                      <a:pt x="3615" y="523"/>
                      <a:pt x="3130" y="677"/>
                      <a:pt x="2645" y="830"/>
                    </a:cubicBezTo>
                    <a:cubicBezTo>
                      <a:pt x="2206" y="967"/>
                      <a:pt x="1768" y="1130"/>
                      <a:pt x="1315" y="1226"/>
                    </a:cubicBezTo>
                    <a:cubicBezTo>
                      <a:pt x="1173" y="1256"/>
                      <a:pt x="1022" y="1277"/>
                      <a:pt x="875" y="1277"/>
                    </a:cubicBezTo>
                    <a:cubicBezTo>
                      <a:pt x="603" y="1277"/>
                      <a:pt x="340" y="1205"/>
                      <a:pt x="154" y="982"/>
                    </a:cubicBezTo>
                    <a:cubicBezTo>
                      <a:pt x="139" y="964"/>
                      <a:pt x="122" y="957"/>
                      <a:pt x="105" y="957"/>
                    </a:cubicBezTo>
                    <a:cubicBezTo>
                      <a:pt x="51" y="957"/>
                      <a:pt x="1" y="1033"/>
                      <a:pt x="47" y="1090"/>
                    </a:cubicBezTo>
                    <a:cubicBezTo>
                      <a:pt x="266" y="1366"/>
                      <a:pt x="570" y="1459"/>
                      <a:pt x="898" y="1459"/>
                    </a:cubicBezTo>
                    <a:cubicBezTo>
                      <a:pt x="1340" y="1459"/>
                      <a:pt x="1823" y="1291"/>
                      <a:pt x="2192" y="1179"/>
                    </a:cubicBezTo>
                    <a:cubicBezTo>
                      <a:pt x="3202" y="869"/>
                      <a:pt x="4210" y="508"/>
                      <a:pt x="5250" y="320"/>
                    </a:cubicBezTo>
                    <a:cubicBezTo>
                      <a:pt x="5601" y="257"/>
                      <a:pt x="5953" y="228"/>
                      <a:pt x="6305" y="228"/>
                    </a:cubicBezTo>
                    <a:cubicBezTo>
                      <a:pt x="6543" y="228"/>
                      <a:pt x="6782" y="241"/>
                      <a:pt x="7020" y="267"/>
                    </a:cubicBezTo>
                    <a:cubicBezTo>
                      <a:pt x="7023" y="267"/>
                      <a:pt x="7027" y="267"/>
                      <a:pt x="7030" y="267"/>
                    </a:cubicBezTo>
                    <a:cubicBezTo>
                      <a:pt x="7136" y="267"/>
                      <a:pt x="7158" y="85"/>
                      <a:pt x="7047" y="65"/>
                    </a:cubicBezTo>
                    <a:cubicBezTo>
                      <a:pt x="6804" y="20"/>
                      <a:pt x="6558" y="1"/>
                      <a:pt x="631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9" name="Google Shape;1769;p50"/>
              <p:cNvSpPr/>
              <p:nvPr/>
            </p:nvSpPr>
            <p:spPr>
              <a:xfrm>
                <a:off x="3561035" y="4792375"/>
                <a:ext cx="271219" cy="50463"/>
              </a:xfrm>
              <a:custGeom>
                <a:rect b="b" l="l" r="r" t="t"/>
                <a:pathLst>
                  <a:path extrusionOk="0" h="1468" w="7890">
                    <a:moveTo>
                      <a:pt x="6559" y="0"/>
                    </a:moveTo>
                    <a:cubicBezTo>
                      <a:pt x="5872" y="0"/>
                      <a:pt x="5183" y="138"/>
                      <a:pt x="4546" y="379"/>
                    </a:cubicBezTo>
                    <a:cubicBezTo>
                      <a:pt x="3585" y="740"/>
                      <a:pt x="2650" y="1297"/>
                      <a:pt x="1596" y="1306"/>
                    </a:cubicBezTo>
                    <a:cubicBezTo>
                      <a:pt x="1584" y="1306"/>
                      <a:pt x="1572" y="1306"/>
                      <a:pt x="1561" y="1306"/>
                    </a:cubicBezTo>
                    <a:cubicBezTo>
                      <a:pt x="1051" y="1306"/>
                      <a:pt x="536" y="1175"/>
                      <a:pt x="144" y="836"/>
                    </a:cubicBezTo>
                    <a:cubicBezTo>
                      <a:pt x="129" y="825"/>
                      <a:pt x="114" y="820"/>
                      <a:pt x="99" y="820"/>
                    </a:cubicBezTo>
                    <a:cubicBezTo>
                      <a:pt x="46" y="820"/>
                      <a:pt x="0" y="884"/>
                      <a:pt x="49" y="929"/>
                    </a:cubicBezTo>
                    <a:cubicBezTo>
                      <a:pt x="478" y="1317"/>
                      <a:pt x="1031" y="1467"/>
                      <a:pt x="1592" y="1467"/>
                    </a:cubicBezTo>
                    <a:cubicBezTo>
                      <a:pt x="1927" y="1467"/>
                      <a:pt x="2265" y="1414"/>
                      <a:pt x="2581" y="1326"/>
                    </a:cubicBezTo>
                    <a:cubicBezTo>
                      <a:pt x="3115" y="1180"/>
                      <a:pt x="3621" y="946"/>
                      <a:pt x="4133" y="734"/>
                    </a:cubicBezTo>
                    <a:cubicBezTo>
                      <a:pt x="4663" y="516"/>
                      <a:pt x="5211" y="338"/>
                      <a:pt x="5785" y="266"/>
                    </a:cubicBezTo>
                    <a:cubicBezTo>
                      <a:pt x="6012" y="237"/>
                      <a:pt x="6240" y="224"/>
                      <a:pt x="6467" y="224"/>
                    </a:cubicBezTo>
                    <a:cubicBezTo>
                      <a:pt x="6887" y="224"/>
                      <a:pt x="7305" y="269"/>
                      <a:pt x="7720" y="345"/>
                    </a:cubicBezTo>
                    <a:cubicBezTo>
                      <a:pt x="7728" y="347"/>
                      <a:pt x="7735" y="347"/>
                      <a:pt x="7742" y="347"/>
                    </a:cubicBezTo>
                    <a:cubicBezTo>
                      <a:pt x="7850" y="347"/>
                      <a:pt x="7890" y="186"/>
                      <a:pt x="7774" y="154"/>
                    </a:cubicBezTo>
                    <a:cubicBezTo>
                      <a:pt x="7377" y="49"/>
                      <a:pt x="6968" y="0"/>
                      <a:pt x="655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0" name="Google Shape;1770;p50"/>
              <p:cNvSpPr/>
              <p:nvPr/>
            </p:nvSpPr>
            <p:spPr>
              <a:xfrm>
                <a:off x="3595547" y="4828056"/>
                <a:ext cx="278128" cy="60500"/>
              </a:xfrm>
              <a:custGeom>
                <a:rect b="b" l="l" r="r" t="t"/>
                <a:pathLst>
                  <a:path extrusionOk="0" h="1760" w="8091">
                    <a:moveTo>
                      <a:pt x="7606" y="0"/>
                    </a:moveTo>
                    <a:cubicBezTo>
                      <a:pt x="6608" y="0"/>
                      <a:pt x="5627" y="332"/>
                      <a:pt x="4697" y="671"/>
                    </a:cubicBezTo>
                    <a:cubicBezTo>
                      <a:pt x="4167" y="863"/>
                      <a:pt x="3636" y="1064"/>
                      <a:pt x="3100" y="1234"/>
                    </a:cubicBezTo>
                    <a:cubicBezTo>
                      <a:pt x="2599" y="1392"/>
                      <a:pt x="2081" y="1545"/>
                      <a:pt x="1557" y="1578"/>
                    </a:cubicBezTo>
                    <a:cubicBezTo>
                      <a:pt x="1485" y="1583"/>
                      <a:pt x="1412" y="1585"/>
                      <a:pt x="1338" y="1585"/>
                    </a:cubicBezTo>
                    <a:cubicBezTo>
                      <a:pt x="880" y="1585"/>
                      <a:pt x="410" y="1486"/>
                      <a:pt x="102" y="1122"/>
                    </a:cubicBezTo>
                    <a:cubicBezTo>
                      <a:pt x="92" y="1111"/>
                      <a:pt x="81" y="1106"/>
                      <a:pt x="69" y="1106"/>
                    </a:cubicBezTo>
                    <a:cubicBezTo>
                      <a:pt x="33" y="1106"/>
                      <a:pt x="0" y="1157"/>
                      <a:pt x="32" y="1196"/>
                    </a:cubicBezTo>
                    <a:cubicBezTo>
                      <a:pt x="373" y="1622"/>
                      <a:pt x="866" y="1759"/>
                      <a:pt x="1382" y="1759"/>
                    </a:cubicBezTo>
                    <a:cubicBezTo>
                      <a:pt x="1830" y="1759"/>
                      <a:pt x="2296" y="1656"/>
                      <a:pt x="2695" y="1549"/>
                    </a:cubicBezTo>
                    <a:cubicBezTo>
                      <a:pt x="3815" y="1252"/>
                      <a:pt x="4877" y="778"/>
                      <a:pt x="5996" y="488"/>
                    </a:cubicBezTo>
                    <a:cubicBezTo>
                      <a:pt x="6614" y="327"/>
                      <a:pt x="7244" y="236"/>
                      <a:pt x="7884" y="236"/>
                    </a:cubicBezTo>
                    <a:cubicBezTo>
                      <a:pt x="7904" y="236"/>
                      <a:pt x="7925" y="236"/>
                      <a:pt x="7946" y="236"/>
                    </a:cubicBezTo>
                    <a:cubicBezTo>
                      <a:pt x="7946" y="236"/>
                      <a:pt x="7947" y="236"/>
                      <a:pt x="7947" y="236"/>
                    </a:cubicBezTo>
                    <a:cubicBezTo>
                      <a:pt x="8091" y="236"/>
                      <a:pt x="8087" y="23"/>
                      <a:pt x="7946" y="13"/>
                    </a:cubicBezTo>
                    <a:cubicBezTo>
                      <a:pt x="7832" y="4"/>
                      <a:pt x="7719" y="0"/>
                      <a:pt x="760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1" name="Google Shape;1771;p50"/>
              <p:cNvSpPr/>
              <p:nvPr/>
            </p:nvSpPr>
            <p:spPr>
              <a:xfrm>
                <a:off x="3630678" y="4864081"/>
                <a:ext cx="280534" cy="66309"/>
              </a:xfrm>
              <a:custGeom>
                <a:rect b="b" l="l" r="r" t="t"/>
                <a:pathLst>
                  <a:path extrusionOk="0" h="1929" w="8161">
                    <a:moveTo>
                      <a:pt x="7424" y="0"/>
                    </a:moveTo>
                    <a:cubicBezTo>
                      <a:pt x="6569" y="0"/>
                      <a:pt x="5720" y="229"/>
                      <a:pt x="4921" y="517"/>
                    </a:cubicBezTo>
                    <a:cubicBezTo>
                      <a:pt x="4407" y="703"/>
                      <a:pt x="3903" y="909"/>
                      <a:pt x="3399" y="1110"/>
                    </a:cubicBezTo>
                    <a:cubicBezTo>
                      <a:pt x="2900" y="1310"/>
                      <a:pt x="2398" y="1522"/>
                      <a:pt x="1878" y="1656"/>
                    </a:cubicBezTo>
                    <a:cubicBezTo>
                      <a:pt x="1652" y="1714"/>
                      <a:pt x="1415" y="1750"/>
                      <a:pt x="1181" y="1750"/>
                    </a:cubicBezTo>
                    <a:cubicBezTo>
                      <a:pt x="785" y="1750"/>
                      <a:pt x="398" y="1648"/>
                      <a:pt x="85" y="1376"/>
                    </a:cubicBezTo>
                    <a:cubicBezTo>
                      <a:pt x="77" y="1369"/>
                      <a:pt x="67" y="1366"/>
                      <a:pt x="59" y="1366"/>
                    </a:cubicBezTo>
                    <a:cubicBezTo>
                      <a:pt x="27" y="1366"/>
                      <a:pt x="1" y="1404"/>
                      <a:pt x="27" y="1432"/>
                    </a:cubicBezTo>
                    <a:cubicBezTo>
                      <a:pt x="197" y="1606"/>
                      <a:pt x="380" y="1748"/>
                      <a:pt x="612" y="1829"/>
                    </a:cubicBezTo>
                    <a:cubicBezTo>
                      <a:pt x="811" y="1900"/>
                      <a:pt x="1022" y="1929"/>
                      <a:pt x="1234" y="1929"/>
                    </a:cubicBezTo>
                    <a:cubicBezTo>
                      <a:pt x="1289" y="1929"/>
                      <a:pt x="1345" y="1927"/>
                      <a:pt x="1400" y="1923"/>
                    </a:cubicBezTo>
                    <a:cubicBezTo>
                      <a:pt x="1954" y="1882"/>
                      <a:pt x="2477" y="1681"/>
                      <a:pt x="2991" y="1485"/>
                    </a:cubicBezTo>
                    <a:cubicBezTo>
                      <a:pt x="4033" y="1092"/>
                      <a:pt x="5057" y="639"/>
                      <a:pt x="6149" y="390"/>
                    </a:cubicBezTo>
                    <a:cubicBezTo>
                      <a:pt x="6637" y="277"/>
                      <a:pt x="7129" y="221"/>
                      <a:pt x="7627" y="221"/>
                    </a:cubicBezTo>
                    <a:cubicBezTo>
                      <a:pt x="7760" y="221"/>
                      <a:pt x="7894" y="225"/>
                      <a:pt x="8028" y="233"/>
                    </a:cubicBezTo>
                    <a:cubicBezTo>
                      <a:pt x="8030" y="233"/>
                      <a:pt x="8032" y="233"/>
                      <a:pt x="8033" y="233"/>
                    </a:cubicBezTo>
                    <a:cubicBezTo>
                      <a:pt x="8136" y="233"/>
                      <a:pt x="8161" y="59"/>
                      <a:pt x="8053" y="44"/>
                    </a:cubicBezTo>
                    <a:cubicBezTo>
                      <a:pt x="7843" y="14"/>
                      <a:pt x="7633" y="0"/>
                      <a:pt x="742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2" name="Google Shape;1772;p50"/>
              <p:cNvSpPr/>
              <p:nvPr/>
            </p:nvSpPr>
            <p:spPr>
              <a:xfrm>
                <a:off x="3649482" y="4890687"/>
                <a:ext cx="293769" cy="76725"/>
              </a:xfrm>
              <a:custGeom>
                <a:rect b="b" l="l" r="r" t="t"/>
                <a:pathLst>
                  <a:path extrusionOk="0" h="2232" w="8546">
                    <a:moveTo>
                      <a:pt x="8402" y="1"/>
                    </a:moveTo>
                    <a:cubicBezTo>
                      <a:pt x="8402" y="1"/>
                      <a:pt x="8401" y="1"/>
                      <a:pt x="8401" y="1"/>
                    </a:cubicBezTo>
                    <a:cubicBezTo>
                      <a:pt x="7252" y="8"/>
                      <a:pt x="6143" y="422"/>
                      <a:pt x="5100" y="861"/>
                    </a:cubicBezTo>
                    <a:cubicBezTo>
                      <a:pt x="4560" y="1088"/>
                      <a:pt x="4026" y="1329"/>
                      <a:pt x="3485" y="1553"/>
                    </a:cubicBezTo>
                    <a:cubicBezTo>
                      <a:pt x="2937" y="1778"/>
                      <a:pt x="2365" y="1990"/>
                      <a:pt x="1770" y="2037"/>
                    </a:cubicBezTo>
                    <a:cubicBezTo>
                      <a:pt x="1673" y="2045"/>
                      <a:pt x="1577" y="2049"/>
                      <a:pt x="1480" y="2049"/>
                    </a:cubicBezTo>
                    <a:cubicBezTo>
                      <a:pt x="1278" y="2049"/>
                      <a:pt x="1077" y="2030"/>
                      <a:pt x="878" y="1984"/>
                    </a:cubicBezTo>
                    <a:cubicBezTo>
                      <a:pt x="585" y="1915"/>
                      <a:pt x="324" y="1784"/>
                      <a:pt x="68" y="1630"/>
                    </a:cubicBezTo>
                    <a:cubicBezTo>
                      <a:pt x="62" y="1626"/>
                      <a:pt x="56" y="1624"/>
                      <a:pt x="50" y="1624"/>
                    </a:cubicBezTo>
                    <a:cubicBezTo>
                      <a:pt x="23" y="1624"/>
                      <a:pt x="1" y="1662"/>
                      <a:pt x="23" y="1688"/>
                    </a:cubicBezTo>
                    <a:cubicBezTo>
                      <a:pt x="374" y="2049"/>
                      <a:pt x="913" y="2191"/>
                      <a:pt x="1399" y="2225"/>
                    </a:cubicBezTo>
                    <a:cubicBezTo>
                      <a:pt x="1464" y="2229"/>
                      <a:pt x="1529" y="2231"/>
                      <a:pt x="1593" y="2231"/>
                    </a:cubicBezTo>
                    <a:cubicBezTo>
                      <a:pt x="2105" y="2231"/>
                      <a:pt x="2613" y="2098"/>
                      <a:pt x="3089" y="1927"/>
                    </a:cubicBezTo>
                    <a:cubicBezTo>
                      <a:pt x="4217" y="1523"/>
                      <a:pt x="5283" y="963"/>
                      <a:pt x="6427" y="602"/>
                    </a:cubicBezTo>
                    <a:cubicBezTo>
                      <a:pt x="7069" y="397"/>
                      <a:pt x="7727" y="267"/>
                      <a:pt x="8401" y="223"/>
                    </a:cubicBezTo>
                    <a:cubicBezTo>
                      <a:pt x="8542" y="214"/>
                      <a:pt x="8546" y="1"/>
                      <a:pt x="840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3" name="Google Shape;1773;p50"/>
              <p:cNvSpPr/>
              <p:nvPr/>
            </p:nvSpPr>
            <p:spPr>
              <a:xfrm>
                <a:off x="3698157" y="4919322"/>
                <a:ext cx="292291" cy="92159"/>
              </a:xfrm>
              <a:custGeom>
                <a:rect b="b" l="l" r="r" t="t"/>
                <a:pathLst>
                  <a:path extrusionOk="0" h="2681" w="8503">
                    <a:moveTo>
                      <a:pt x="8370" y="0"/>
                    </a:moveTo>
                    <a:cubicBezTo>
                      <a:pt x="8369" y="0"/>
                      <a:pt x="8368" y="0"/>
                      <a:pt x="8367" y="0"/>
                    </a:cubicBezTo>
                    <a:cubicBezTo>
                      <a:pt x="7232" y="37"/>
                      <a:pt x="6164" y="432"/>
                      <a:pt x="5135" y="881"/>
                    </a:cubicBezTo>
                    <a:cubicBezTo>
                      <a:pt x="4593" y="1117"/>
                      <a:pt x="4056" y="1363"/>
                      <a:pt x="3518" y="1605"/>
                    </a:cubicBezTo>
                    <a:cubicBezTo>
                      <a:pt x="2967" y="1854"/>
                      <a:pt x="2419" y="2139"/>
                      <a:pt x="1849" y="2340"/>
                    </a:cubicBezTo>
                    <a:cubicBezTo>
                      <a:pt x="1574" y="2438"/>
                      <a:pt x="1275" y="2506"/>
                      <a:pt x="982" y="2506"/>
                    </a:cubicBezTo>
                    <a:cubicBezTo>
                      <a:pt x="681" y="2506"/>
                      <a:pt x="387" y="2435"/>
                      <a:pt x="131" y="2250"/>
                    </a:cubicBezTo>
                    <a:cubicBezTo>
                      <a:pt x="121" y="2244"/>
                      <a:pt x="111" y="2241"/>
                      <a:pt x="101" y="2241"/>
                    </a:cubicBezTo>
                    <a:cubicBezTo>
                      <a:pt x="48" y="2241"/>
                      <a:pt x="0" y="2318"/>
                      <a:pt x="49" y="2357"/>
                    </a:cubicBezTo>
                    <a:cubicBezTo>
                      <a:pt x="349" y="2591"/>
                      <a:pt x="676" y="2680"/>
                      <a:pt x="1012" y="2680"/>
                    </a:cubicBezTo>
                    <a:cubicBezTo>
                      <a:pt x="1700" y="2680"/>
                      <a:pt x="2425" y="2307"/>
                      <a:pt x="3028" y="2040"/>
                    </a:cubicBezTo>
                    <a:cubicBezTo>
                      <a:pt x="4137" y="1549"/>
                      <a:pt x="5240" y="1004"/>
                      <a:pt x="6393" y="621"/>
                    </a:cubicBezTo>
                    <a:cubicBezTo>
                      <a:pt x="7032" y="409"/>
                      <a:pt x="7694" y="252"/>
                      <a:pt x="8367" y="211"/>
                    </a:cubicBezTo>
                    <a:cubicBezTo>
                      <a:pt x="8499" y="203"/>
                      <a:pt x="8503" y="0"/>
                      <a:pt x="83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4" name="Google Shape;1774;p50"/>
              <p:cNvSpPr/>
              <p:nvPr/>
            </p:nvSpPr>
            <p:spPr>
              <a:xfrm>
                <a:off x="3746728" y="4944381"/>
                <a:ext cx="286997" cy="102506"/>
              </a:xfrm>
              <a:custGeom>
                <a:rect b="b" l="l" r="r" t="t"/>
                <a:pathLst>
                  <a:path extrusionOk="0" h="2982" w="8349">
                    <a:moveTo>
                      <a:pt x="8240" y="0"/>
                    </a:moveTo>
                    <a:cubicBezTo>
                      <a:pt x="8238" y="0"/>
                      <a:pt x="8237" y="0"/>
                      <a:pt x="8235" y="1"/>
                    </a:cubicBezTo>
                    <a:cubicBezTo>
                      <a:pt x="7959" y="11"/>
                      <a:pt x="7679" y="94"/>
                      <a:pt x="7413" y="167"/>
                    </a:cubicBezTo>
                    <a:cubicBezTo>
                      <a:pt x="7129" y="245"/>
                      <a:pt x="6849" y="338"/>
                      <a:pt x="6573" y="440"/>
                    </a:cubicBezTo>
                    <a:cubicBezTo>
                      <a:pt x="6039" y="637"/>
                      <a:pt x="5519" y="872"/>
                      <a:pt x="5009" y="1123"/>
                    </a:cubicBezTo>
                    <a:cubicBezTo>
                      <a:pt x="4481" y="1384"/>
                      <a:pt x="3960" y="1663"/>
                      <a:pt x="3436" y="1930"/>
                    </a:cubicBezTo>
                    <a:cubicBezTo>
                      <a:pt x="2935" y="2185"/>
                      <a:pt x="2430" y="2458"/>
                      <a:pt x="1893" y="2638"/>
                    </a:cubicBezTo>
                    <a:cubicBezTo>
                      <a:pt x="1605" y="2735"/>
                      <a:pt x="1298" y="2805"/>
                      <a:pt x="996" y="2805"/>
                    </a:cubicBezTo>
                    <a:cubicBezTo>
                      <a:pt x="705" y="2805"/>
                      <a:pt x="419" y="2740"/>
                      <a:pt x="161" y="2571"/>
                    </a:cubicBezTo>
                    <a:cubicBezTo>
                      <a:pt x="146" y="2561"/>
                      <a:pt x="132" y="2557"/>
                      <a:pt x="118" y="2557"/>
                    </a:cubicBezTo>
                    <a:cubicBezTo>
                      <a:pt x="47" y="2557"/>
                      <a:pt x="1" y="2668"/>
                      <a:pt x="76" y="2717"/>
                    </a:cubicBezTo>
                    <a:cubicBezTo>
                      <a:pt x="364" y="2907"/>
                      <a:pt x="674" y="2982"/>
                      <a:pt x="992" y="2982"/>
                    </a:cubicBezTo>
                    <a:cubicBezTo>
                      <a:pt x="1707" y="2982"/>
                      <a:pt x="2459" y="2603"/>
                      <a:pt x="3066" y="2302"/>
                    </a:cubicBezTo>
                    <a:cubicBezTo>
                      <a:pt x="4147" y="1765"/>
                      <a:pt x="5207" y="1181"/>
                      <a:pt x="6332" y="734"/>
                    </a:cubicBezTo>
                    <a:cubicBezTo>
                      <a:pt x="6643" y="611"/>
                      <a:pt x="6960" y="499"/>
                      <a:pt x="7282" y="408"/>
                    </a:cubicBezTo>
                    <a:cubicBezTo>
                      <a:pt x="7604" y="316"/>
                      <a:pt x="7939" y="269"/>
                      <a:pt x="8258" y="171"/>
                    </a:cubicBezTo>
                    <a:cubicBezTo>
                      <a:pt x="8348" y="144"/>
                      <a:pt x="8336" y="0"/>
                      <a:pt x="82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5" name="Google Shape;1775;p50"/>
              <p:cNvSpPr/>
              <p:nvPr/>
            </p:nvSpPr>
            <p:spPr>
              <a:xfrm>
                <a:off x="3781103" y="4989378"/>
                <a:ext cx="326803" cy="96319"/>
              </a:xfrm>
              <a:custGeom>
                <a:rect b="b" l="l" r="r" t="t"/>
                <a:pathLst>
                  <a:path extrusionOk="0" h="2802" w="9507">
                    <a:moveTo>
                      <a:pt x="8815" y="0"/>
                    </a:moveTo>
                    <a:cubicBezTo>
                      <a:pt x="8358" y="0"/>
                      <a:pt x="7896" y="63"/>
                      <a:pt x="7455" y="154"/>
                    </a:cubicBezTo>
                    <a:cubicBezTo>
                      <a:pt x="6819" y="284"/>
                      <a:pt x="6206" y="499"/>
                      <a:pt x="5611" y="752"/>
                    </a:cubicBezTo>
                    <a:cubicBezTo>
                      <a:pt x="5016" y="1004"/>
                      <a:pt x="4438" y="1295"/>
                      <a:pt x="3870" y="1604"/>
                    </a:cubicBezTo>
                    <a:cubicBezTo>
                      <a:pt x="3288" y="1918"/>
                      <a:pt x="2719" y="2278"/>
                      <a:pt x="2087" y="2484"/>
                    </a:cubicBezTo>
                    <a:cubicBezTo>
                      <a:pt x="1801" y="2577"/>
                      <a:pt x="1495" y="2634"/>
                      <a:pt x="1193" y="2634"/>
                    </a:cubicBezTo>
                    <a:cubicBezTo>
                      <a:pt x="813" y="2634"/>
                      <a:pt x="439" y="2544"/>
                      <a:pt x="115" y="2324"/>
                    </a:cubicBezTo>
                    <a:cubicBezTo>
                      <a:pt x="104" y="2316"/>
                      <a:pt x="94" y="2313"/>
                      <a:pt x="84" y="2313"/>
                    </a:cubicBezTo>
                    <a:cubicBezTo>
                      <a:pt x="34" y="2313"/>
                      <a:pt x="0" y="2397"/>
                      <a:pt x="54" y="2435"/>
                    </a:cubicBezTo>
                    <a:cubicBezTo>
                      <a:pt x="420" y="2698"/>
                      <a:pt x="816" y="2801"/>
                      <a:pt x="1219" y="2801"/>
                    </a:cubicBezTo>
                    <a:cubicBezTo>
                      <a:pt x="1991" y="2801"/>
                      <a:pt x="2790" y="2421"/>
                      <a:pt x="3452" y="2055"/>
                    </a:cubicBezTo>
                    <a:cubicBezTo>
                      <a:pt x="4627" y="1408"/>
                      <a:pt x="5827" y="783"/>
                      <a:pt x="7136" y="453"/>
                    </a:cubicBezTo>
                    <a:cubicBezTo>
                      <a:pt x="7504" y="362"/>
                      <a:pt x="7876" y="289"/>
                      <a:pt x="8251" y="254"/>
                    </a:cubicBezTo>
                    <a:cubicBezTo>
                      <a:pt x="8444" y="235"/>
                      <a:pt x="8635" y="228"/>
                      <a:pt x="8826" y="228"/>
                    </a:cubicBezTo>
                    <a:cubicBezTo>
                      <a:pt x="9007" y="228"/>
                      <a:pt x="9187" y="234"/>
                      <a:pt x="9369" y="241"/>
                    </a:cubicBezTo>
                    <a:cubicBezTo>
                      <a:pt x="9371" y="241"/>
                      <a:pt x="9373" y="241"/>
                      <a:pt x="9376" y="241"/>
                    </a:cubicBezTo>
                    <a:cubicBezTo>
                      <a:pt x="9506" y="241"/>
                      <a:pt x="9497" y="49"/>
                      <a:pt x="9369" y="34"/>
                    </a:cubicBezTo>
                    <a:cubicBezTo>
                      <a:pt x="9187" y="11"/>
                      <a:pt x="9001" y="0"/>
                      <a:pt x="88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6" name="Google Shape;1776;p50"/>
              <p:cNvSpPr/>
              <p:nvPr/>
            </p:nvSpPr>
            <p:spPr>
              <a:xfrm>
                <a:off x="3834453" y="5021347"/>
                <a:ext cx="327731" cy="93741"/>
              </a:xfrm>
              <a:custGeom>
                <a:rect b="b" l="l" r="r" t="t"/>
                <a:pathLst>
                  <a:path extrusionOk="0" h="2727" w="9534">
                    <a:moveTo>
                      <a:pt x="8656" y="1"/>
                    </a:moveTo>
                    <a:cubicBezTo>
                      <a:pt x="7601" y="1"/>
                      <a:pt x="6540" y="444"/>
                      <a:pt x="5624" y="907"/>
                    </a:cubicBezTo>
                    <a:cubicBezTo>
                      <a:pt x="4461" y="1494"/>
                      <a:pt x="3336" y="2216"/>
                      <a:pt x="2038" y="2461"/>
                    </a:cubicBezTo>
                    <a:cubicBezTo>
                      <a:pt x="1795" y="2507"/>
                      <a:pt x="1523" y="2546"/>
                      <a:pt x="1254" y="2546"/>
                    </a:cubicBezTo>
                    <a:cubicBezTo>
                      <a:pt x="842" y="2546"/>
                      <a:pt x="436" y="2455"/>
                      <a:pt x="149" y="2156"/>
                    </a:cubicBezTo>
                    <a:cubicBezTo>
                      <a:pt x="134" y="2140"/>
                      <a:pt x="116" y="2133"/>
                      <a:pt x="100" y="2133"/>
                    </a:cubicBezTo>
                    <a:cubicBezTo>
                      <a:pt x="46" y="2133"/>
                      <a:pt x="0" y="2204"/>
                      <a:pt x="47" y="2257"/>
                    </a:cubicBezTo>
                    <a:cubicBezTo>
                      <a:pt x="361" y="2614"/>
                      <a:pt x="841" y="2727"/>
                      <a:pt x="1304" y="2727"/>
                    </a:cubicBezTo>
                    <a:cubicBezTo>
                      <a:pt x="1384" y="2727"/>
                      <a:pt x="1463" y="2724"/>
                      <a:pt x="1540" y="2718"/>
                    </a:cubicBezTo>
                    <a:cubicBezTo>
                      <a:pt x="2186" y="2666"/>
                      <a:pt x="2811" y="2475"/>
                      <a:pt x="3409" y="2225"/>
                    </a:cubicBezTo>
                    <a:cubicBezTo>
                      <a:pt x="4654" y="1703"/>
                      <a:pt x="5789" y="936"/>
                      <a:pt x="7074" y="510"/>
                    </a:cubicBezTo>
                    <a:cubicBezTo>
                      <a:pt x="7444" y="388"/>
                      <a:pt x="7822" y="294"/>
                      <a:pt x="8208" y="248"/>
                    </a:cubicBezTo>
                    <a:cubicBezTo>
                      <a:pt x="8360" y="230"/>
                      <a:pt x="8511" y="222"/>
                      <a:pt x="8660" y="222"/>
                    </a:cubicBezTo>
                    <a:cubicBezTo>
                      <a:pt x="8893" y="222"/>
                      <a:pt x="9124" y="241"/>
                      <a:pt x="9360" y="274"/>
                    </a:cubicBezTo>
                    <a:cubicBezTo>
                      <a:pt x="9365" y="275"/>
                      <a:pt x="9371" y="275"/>
                      <a:pt x="9377" y="275"/>
                    </a:cubicBezTo>
                    <a:cubicBezTo>
                      <a:pt x="9487" y="275"/>
                      <a:pt x="9533" y="111"/>
                      <a:pt x="9413" y="83"/>
                    </a:cubicBezTo>
                    <a:cubicBezTo>
                      <a:pt x="9162" y="26"/>
                      <a:pt x="8909" y="1"/>
                      <a:pt x="86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7" name="Google Shape;1777;p50"/>
              <p:cNvSpPr/>
              <p:nvPr/>
            </p:nvSpPr>
            <p:spPr>
              <a:xfrm>
                <a:off x="3865563" y="5050359"/>
                <a:ext cx="321372" cy="91472"/>
              </a:xfrm>
              <a:custGeom>
                <a:rect b="b" l="l" r="r" t="t"/>
                <a:pathLst>
                  <a:path extrusionOk="0" h="2661" w="9349">
                    <a:moveTo>
                      <a:pt x="8760" y="1"/>
                    </a:moveTo>
                    <a:cubicBezTo>
                      <a:pt x="6359" y="1"/>
                      <a:pt x="4566" y="2271"/>
                      <a:pt x="2181" y="2458"/>
                    </a:cubicBezTo>
                    <a:cubicBezTo>
                      <a:pt x="2095" y="2465"/>
                      <a:pt x="2009" y="2468"/>
                      <a:pt x="1924" y="2468"/>
                    </a:cubicBezTo>
                    <a:cubicBezTo>
                      <a:pt x="1285" y="2468"/>
                      <a:pt x="680" y="2278"/>
                      <a:pt x="132" y="1932"/>
                    </a:cubicBezTo>
                    <a:cubicBezTo>
                      <a:pt x="119" y="1924"/>
                      <a:pt x="106" y="1920"/>
                      <a:pt x="95" y="1920"/>
                    </a:cubicBezTo>
                    <a:cubicBezTo>
                      <a:pt x="35" y="1920"/>
                      <a:pt x="0" y="2009"/>
                      <a:pt x="60" y="2052"/>
                    </a:cubicBezTo>
                    <a:cubicBezTo>
                      <a:pt x="579" y="2417"/>
                      <a:pt x="1166" y="2638"/>
                      <a:pt x="1804" y="2659"/>
                    </a:cubicBezTo>
                    <a:cubicBezTo>
                      <a:pt x="1837" y="2660"/>
                      <a:pt x="1870" y="2661"/>
                      <a:pt x="1903" y="2661"/>
                    </a:cubicBezTo>
                    <a:cubicBezTo>
                      <a:pt x="2504" y="2661"/>
                      <a:pt x="3100" y="2505"/>
                      <a:pt x="3657" y="2288"/>
                    </a:cubicBezTo>
                    <a:cubicBezTo>
                      <a:pt x="4864" y="1817"/>
                      <a:pt x="5915" y="1029"/>
                      <a:pt x="7120" y="554"/>
                    </a:cubicBezTo>
                    <a:cubicBezTo>
                      <a:pt x="7663" y="339"/>
                      <a:pt x="8231" y="199"/>
                      <a:pt x="8812" y="199"/>
                    </a:cubicBezTo>
                    <a:cubicBezTo>
                      <a:pt x="8949" y="199"/>
                      <a:pt x="9087" y="206"/>
                      <a:pt x="9225" y="223"/>
                    </a:cubicBezTo>
                    <a:cubicBezTo>
                      <a:pt x="9230" y="224"/>
                      <a:pt x="9234" y="224"/>
                      <a:pt x="9238" y="224"/>
                    </a:cubicBezTo>
                    <a:cubicBezTo>
                      <a:pt x="9348" y="224"/>
                      <a:pt x="9344" y="44"/>
                      <a:pt x="9225" y="29"/>
                    </a:cubicBezTo>
                    <a:cubicBezTo>
                      <a:pt x="9067" y="10"/>
                      <a:pt x="8913" y="1"/>
                      <a:pt x="87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8" name="Google Shape;1778;p50"/>
              <p:cNvSpPr/>
              <p:nvPr/>
            </p:nvSpPr>
            <p:spPr>
              <a:xfrm>
                <a:off x="3922041" y="5084150"/>
                <a:ext cx="302603" cy="73975"/>
              </a:xfrm>
              <a:custGeom>
                <a:rect b="b" l="l" r="r" t="t"/>
                <a:pathLst>
                  <a:path extrusionOk="0" h="2152" w="8803">
                    <a:moveTo>
                      <a:pt x="8077" y="0"/>
                    </a:moveTo>
                    <a:cubicBezTo>
                      <a:pt x="7122" y="0"/>
                      <a:pt x="6174" y="221"/>
                      <a:pt x="5312" y="645"/>
                    </a:cubicBezTo>
                    <a:cubicBezTo>
                      <a:pt x="4301" y="1145"/>
                      <a:pt x="3408" y="1917"/>
                      <a:pt x="2228" y="1952"/>
                    </a:cubicBezTo>
                    <a:cubicBezTo>
                      <a:pt x="2188" y="1953"/>
                      <a:pt x="2149" y="1954"/>
                      <a:pt x="2109" y="1954"/>
                    </a:cubicBezTo>
                    <a:cubicBezTo>
                      <a:pt x="1435" y="1954"/>
                      <a:pt x="773" y="1786"/>
                      <a:pt x="126" y="1609"/>
                    </a:cubicBezTo>
                    <a:cubicBezTo>
                      <a:pt x="118" y="1607"/>
                      <a:pt x="111" y="1606"/>
                      <a:pt x="105" y="1606"/>
                    </a:cubicBezTo>
                    <a:cubicBezTo>
                      <a:pt x="26" y="1606"/>
                      <a:pt x="0" y="1732"/>
                      <a:pt x="86" y="1757"/>
                    </a:cubicBezTo>
                    <a:cubicBezTo>
                      <a:pt x="673" y="1939"/>
                      <a:pt x="1276" y="2114"/>
                      <a:pt x="1892" y="2146"/>
                    </a:cubicBezTo>
                    <a:cubicBezTo>
                      <a:pt x="1961" y="2150"/>
                      <a:pt x="2029" y="2152"/>
                      <a:pt x="2097" y="2152"/>
                    </a:cubicBezTo>
                    <a:cubicBezTo>
                      <a:pt x="2604" y="2152"/>
                      <a:pt x="3091" y="2042"/>
                      <a:pt x="3561" y="1836"/>
                    </a:cubicBezTo>
                    <a:cubicBezTo>
                      <a:pt x="4072" y="1611"/>
                      <a:pt x="4537" y="1299"/>
                      <a:pt x="5022" y="1028"/>
                    </a:cubicBezTo>
                    <a:cubicBezTo>
                      <a:pt x="5538" y="738"/>
                      <a:pt x="6079" y="512"/>
                      <a:pt x="6654" y="375"/>
                    </a:cubicBezTo>
                    <a:cubicBezTo>
                      <a:pt x="7130" y="261"/>
                      <a:pt x="7615" y="204"/>
                      <a:pt x="8102" y="204"/>
                    </a:cubicBezTo>
                    <a:cubicBezTo>
                      <a:pt x="8292" y="204"/>
                      <a:pt x="8483" y="213"/>
                      <a:pt x="8673" y="230"/>
                    </a:cubicBezTo>
                    <a:cubicBezTo>
                      <a:pt x="8676" y="230"/>
                      <a:pt x="8680" y="231"/>
                      <a:pt x="8684" y="231"/>
                    </a:cubicBezTo>
                    <a:cubicBezTo>
                      <a:pt x="8802" y="231"/>
                      <a:pt x="8797" y="41"/>
                      <a:pt x="8673" y="29"/>
                    </a:cubicBezTo>
                    <a:cubicBezTo>
                      <a:pt x="8474" y="10"/>
                      <a:pt x="8276" y="0"/>
                      <a:pt x="807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9" name="Google Shape;1779;p50"/>
              <p:cNvSpPr/>
              <p:nvPr/>
            </p:nvSpPr>
            <p:spPr>
              <a:xfrm>
                <a:off x="3981647" y="5112303"/>
                <a:ext cx="261250" cy="65072"/>
              </a:xfrm>
              <a:custGeom>
                <a:rect b="b" l="l" r="r" t="t"/>
                <a:pathLst>
                  <a:path extrusionOk="0" h="1893" w="7600">
                    <a:moveTo>
                      <a:pt x="7047" y="0"/>
                    </a:moveTo>
                    <a:cubicBezTo>
                      <a:pt x="6700" y="0"/>
                      <a:pt x="6340" y="92"/>
                      <a:pt x="6031" y="203"/>
                    </a:cubicBezTo>
                    <a:cubicBezTo>
                      <a:pt x="5538" y="380"/>
                      <a:pt x="5091" y="648"/>
                      <a:pt x="4641" y="912"/>
                    </a:cubicBezTo>
                    <a:cubicBezTo>
                      <a:pt x="4187" y="1178"/>
                      <a:pt x="3723" y="1432"/>
                      <a:pt x="3212" y="1570"/>
                    </a:cubicBezTo>
                    <a:cubicBezTo>
                      <a:pt x="2873" y="1661"/>
                      <a:pt x="2523" y="1707"/>
                      <a:pt x="2172" y="1707"/>
                    </a:cubicBezTo>
                    <a:cubicBezTo>
                      <a:pt x="2033" y="1707"/>
                      <a:pt x="1894" y="1700"/>
                      <a:pt x="1755" y="1685"/>
                    </a:cubicBezTo>
                    <a:cubicBezTo>
                      <a:pt x="1194" y="1629"/>
                      <a:pt x="646" y="1449"/>
                      <a:pt x="158" y="1164"/>
                    </a:cubicBezTo>
                    <a:cubicBezTo>
                      <a:pt x="143" y="1154"/>
                      <a:pt x="129" y="1150"/>
                      <a:pt x="115" y="1150"/>
                    </a:cubicBezTo>
                    <a:cubicBezTo>
                      <a:pt x="46" y="1150"/>
                      <a:pt x="1" y="1257"/>
                      <a:pt x="76" y="1303"/>
                    </a:cubicBezTo>
                    <a:cubicBezTo>
                      <a:pt x="724" y="1691"/>
                      <a:pt x="1472" y="1893"/>
                      <a:pt x="2224" y="1893"/>
                    </a:cubicBezTo>
                    <a:cubicBezTo>
                      <a:pt x="2433" y="1893"/>
                      <a:pt x="2643" y="1877"/>
                      <a:pt x="2850" y="1846"/>
                    </a:cubicBezTo>
                    <a:cubicBezTo>
                      <a:pt x="3361" y="1768"/>
                      <a:pt x="3840" y="1579"/>
                      <a:pt x="4293" y="1335"/>
                    </a:cubicBezTo>
                    <a:cubicBezTo>
                      <a:pt x="4768" y="1080"/>
                      <a:pt x="5216" y="778"/>
                      <a:pt x="5703" y="548"/>
                    </a:cubicBezTo>
                    <a:cubicBezTo>
                      <a:pt x="5979" y="416"/>
                      <a:pt x="6267" y="310"/>
                      <a:pt x="6566" y="249"/>
                    </a:cubicBezTo>
                    <a:cubicBezTo>
                      <a:pt x="6710" y="220"/>
                      <a:pt x="6851" y="208"/>
                      <a:pt x="6991" y="208"/>
                    </a:cubicBezTo>
                    <a:cubicBezTo>
                      <a:pt x="7153" y="208"/>
                      <a:pt x="7315" y="223"/>
                      <a:pt x="7483" y="244"/>
                    </a:cubicBezTo>
                    <a:cubicBezTo>
                      <a:pt x="7487" y="244"/>
                      <a:pt x="7491" y="245"/>
                      <a:pt x="7495" y="245"/>
                    </a:cubicBezTo>
                    <a:cubicBezTo>
                      <a:pt x="7591" y="245"/>
                      <a:pt x="7600" y="90"/>
                      <a:pt x="7509" y="64"/>
                    </a:cubicBezTo>
                    <a:cubicBezTo>
                      <a:pt x="7362" y="19"/>
                      <a:pt x="7206" y="0"/>
                      <a:pt x="704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0" name="Google Shape;1780;p50"/>
              <p:cNvSpPr/>
              <p:nvPr/>
            </p:nvSpPr>
            <p:spPr>
              <a:xfrm>
                <a:off x="4045207" y="5139975"/>
                <a:ext cx="226669" cy="54175"/>
              </a:xfrm>
              <a:custGeom>
                <a:rect b="b" l="l" r="r" t="t"/>
                <a:pathLst>
                  <a:path extrusionOk="0" h="1576" w="6594">
                    <a:moveTo>
                      <a:pt x="6183" y="0"/>
                    </a:moveTo>
                    <a:cubicBezTo>
                      <a:pt x="4637" y="0"/>
                      <a:pt x="3439" y="1405"/>
                      <a:pt x="1882" y="1405"/>
                    </a:cubicBezTo>
                    <a:cubicBezTo>
                      <a:pt x="1275" y="1405"/>
                      <a:pt x="692" y="1173"/>
                      <a:pt x="143" y="934"/>
                    </a:cubicBezTo>
                    <a:cubicBezTo>
                      <a:pt x="133" y="930"/>
                      <a:pt x="123" y="928"/>
                      <a:pt x="114" y="928"/>
                    </a:cubicBezTo>
                    <a:cubicBezTo>
                      <a:pt x="48" y="928"/>
                      <a:pt x="0" y="1021"/>
                      <a:pt x="72" y="1056"/>
                    </a:cubicBezTo>
                    <a:cubicBezTo>
                      <a:pt x="538" y="1280"/>
                      <a:pt x="1018" y="1481"/>
                      <a:pt x="1534" y="1552"/>
                    </a:cubicBezTo>
                    <a:cubicBezTo>
                      <a:pt x="1653" y="1568"/>
                      <a:pt x="1771" y="1576"/>
                      <a:pt x="1890" y="1576"/>
                    </a:cubicBezTo>
                    <a:cubicBezTo>
                      <a:pt x="2197" y="1576"/>
                      <a:pt x="2503" y="1523"/>
                      <a:pt x="2800" y="1434"/>
                    </a:cubicBezTo>
                    <a:cubicBezTo>
                      <a:pt x="3605" y="1189"/>
                      <a:pt x="4318" y="716"/>
                      <a:pt x="5105" y="423"/>
                    </a:cubicBezTo>
                    <a:cubicBezTo>
                      <a:pt x="5457" y="292"/>
                      <a:pt x="5822" y="206"/>
                      <a:pt x="6195" y="206"/>
                    </a:cubicBezTo>
                    <a:cubicBezTo>
                      <a:pt x="6284" y="206"/>
                      <a:pt x="6373" y="211"/>
                      <a:pt x="6462" y="221"/>
                    </a:cubicBezTo>
                    <a:cubicBezTo>
                      <a:pt x="6467" y="222"/>
                      <a:pt x="6472" y="222"/>
                      <a:pt x="6476" y="222"/>
                    </a:cubicBezTo>
                    <a:cubicBezTo>
                      <a:pt x="6593" y="222"/>
                      <a:pt x="6587" y="30"/>
                      <a:pt x="6462" y="16"/>
                    </a:cubicBezTo>
                    <a:cubicBezTo>
                      <a:pt x="6368" y="5"/>
                      <a:pt x="6275" y="0"/>
                      <a:pt x="618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1" name="Google Shape;1781;p50"/>
              <p:cNvSpPr/>
              <p:nvPr/>
            </p:nvSpPr>
            <p:spPr>
              <a:xfrm>
                <a:off x="4079788" y="5168506"/>
                <a:ext cx="209688" cy="38431"/>
              </a:xfrm>
              <a:custGeom>
                <a:rect b="b" l="l" r="r" t="t"/>
                <a:pathLst>
                  <a:path extrusionOk="0" h="1118" w="6100">
                    <a:moveTo>
                      <a:pt x="5933" y="1"/>
                    </a:moveTo>
                    <a:cubicBezTo>
                      <a:pt x="5925" y="1"/>
                      <a:pt x="5917" y="2"/>
                      <a:pt x="5909" y="3"/>
                    </a:cubicBezTo>
                    <a:cubicBezTo>
                      <a:pt x="4895" y="188"/>
                      <a:pt x="3933" y="584"/>
                      <a:pt x="2923" y="793"/>
                    </a:cubicBezTo>
                    <a:cubicBezTo>
                      <a:pt x="2531" y="873"/>
                      <a:pt x="2125" y="926"/>
                      <a:pt x="1721" y="926"/>
                    </a:cubicBezTo>
                    <a:cubicBezTo>
                      <a:pt x="1178" y="926"/>
                      <a:pt x="639" y="831"/>
                      <a:pt x="148" y="581"/>
                    </a:cubicBezTo>
                    <a:cubicBezTo>
                      <a:pt x="136" y="575"/>
                      <a:pt x="123" y="572"/>
                      <a:pt x="112" y="572"/>
                    </a:cubicBezTo>
                    <a:cubicBezTo>
                      <a:pt x="44" y="572"/>
                      <a:pt x="0" y="670"/>
                      <a:pt x="73" y="709"/>
                    </a:cubicBezTo>
                    <a:cubicBezTo>
                      <a:pt x="621" y="1007"/>
                      <a:pt x="1187" y="1118"/>
                      <a:pt x="1760" y="1118"/>
                    </a:cubicBezTo>
                    <a:cubicBezTo>
                      <a:pt x="3165" y="1118"/>
                      <a:pt x="4616" y="450"/>
                      <a:pt x="5969" y="215"/>
                    </a:cubicBezTo>
                    <a:cubicBezTo>
                      <a:pt x="6100" y="192"/>
                      <a:pt x="6056" y="1"/>
                      <a:pt x="59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2" name="Google Shape;1782;p50"/>
              <p:cNvSpPr/>
              <p:nvPr/>
            </p:nvSpPr>
            <p:spPr>
              <a:xfrm>
                <a:off x="4129597" y="5190712"/>
                <a:ext cx="183975" cy="33275"/>
              </a:xfrm>
              <a:custGeom>
                <a:rect b="b" l="l" r="r" t="t"/>
                <a:pathLst>
                  <a:path extrusionOk="0" h="968" w="5352">
                    <a:moveTo>
                      <a:pt x="102" y="1"/>
                    </a:moveTo>
                    <a:cubicBezTo>
                      <a:pt x="49" y="1"/>
                      <a:pt x="0" y="77"/>
                      <a:pt x="44" y="135"/>
                    </a:cubicBezTo>
                    <a:cubicBezTo>
                      <a:pt x="527" y="758"/>
                      <a:pt x="1334" y="967"/>
                      <a:pt x="2091" y="967"/>
                    </a:cubicBezTo>
                    <a:cubicBezTo>
                      <a:pt x="2121" y="967"/>
                      <a:pt x="2150" y="967"/>
                      <a:pt x="2180" y="966"/>
                    </a:cubicBezTo>
                    <a:cubicBezTo>
                      <a:pt x="2664" y="957"/>
                      <a:pt x="3139" y="861"/>
                      <a:pt x="3611" y="774"/>
                    </a:cubicBezTo>
                    <a:cubicBezTo>
                      <a:pt x="4124" y="679"/>
                      <a:pt x="4633" y="598"/>
                      <a:pt x="5154" y="598"/>
                    </a:cubicBezTo>
                    <a:cubicBezTo>
                      <a:pt x="5177" y="598"/>
                      <a:pt x="5200" y="599"/>
                      <a:pt x="5223" y="599"/>
                    </a:cubicBezTo>
                    <a:cubicBezTo>
                      <a:pt x="5224" y="599"/>
                      <a:pt x="5224" y="599"/>
                      <a:pt x="5225" y="599"/>
                    </a:cubicBezTo>
                    <a:cubicBezTo>
                      <a:pt x="5351" y="599"/>
                      <a:pt x="5349" y="410"/>
                      <a:pt x="5223" y="402"/>
                    </a:cubicBezTo>
                    <a:cubicBezTo>
                      <a:pt x="5148" y="397"/>
                      <a:pt x="5072" y="395"/>
                      <a:pt x="4997" y="395"/>
                    </a:cubicBezTo>
                    <a:cubicBezTo>
                      <a:pt x="4089" y="395"/>
                      <a:pt x="3206" y="719"/>
                      <a:pt x="2300" y="765"/>
                    </a:cubicBezTo>
                    <a:cubicBezTo>
                      <a:pt x="2227" y="769"/>
                      <a:pt x="2152" y="771"/>
                      <a:pt x="2077" y="771"/>
                    </a:cubicBezTo>
                    <a:cubicBezTo>
                      <a:pt x="1368" y="771"/>
                      <a:pt x="624" y="591"/>
                      <a:pt x="151" y="27"/>
                    </a:cubicBezTo>
                    <a:cubicBezTo>
                      <a:pt x="136" y="8"/>
                      <a:pt x="119" y="1"/>
                      <a:pt x="10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3" name="Google Shape;1783;p50"/>
              <p:cNvSpPr/>
              <p:nvPr/>
            </p:nvSpPr>
            <p:spPr>
              <a:xfrm>
                <a:off x="4198932" y="5222647"/>
                <a:ext cx="140559" cy="25231"/>
              </a:xfrm>
              <a:custGeom>
                <a:rect b="b" l="l" r="r" t="t"/>
                <a:pathLst>
                  <a:path extrusionOk="0" h="734" w="4089">
                    <a:moveTo>
                      <a:pt x="100" y="0"/>
                    </a:moveTo>
                    <a:cubicBezTo>
                      <a:pt x="46" y="0"/>
                      <a:pt x="0" y="67"/>
                      <a:pt x="49" y="115"/>
                    </a:cubicBezTo>
                    <a:cubicBezTo>
                      <a:pt x="480" y="547"/>
                      <a:pt x="1093" y="706"/>
                      <a:pt x="1687" y="730"/>
                    </a:cubicBezTo>
                    <a:cubicBezTo>
                      <a:pt x="1749" y="733"/>
                      <a:pt x="1810" y="734"/>
                      <a:pt x="1872" y="734"/>
                    </a:cubicBezTo>
                    <a:cubicBezTo>
                      <a:pt x="2175" y="734"/>
                      <a:pt x="2477" y="706"/>
                      <a:pt x="2779" y="687"/>
                    </a:cubicBezTo>
                    <a:cubicBezTo>
                      <a:pt x="2929" y="678"/>
                      <a:pt x="3077" y="673"/>
                      <a:pt x="3224" y="673"/>
                    </a:cubicBezTo>
                    <a:cubicBezTo>
                      <a:pt x="3469" y="673"/>
                      <a:pt x="3712" y="686"/>
                      <a:pt x="3961" y="709"/>
                    </a:cubicBezTo>
                    <a:cubicBezTo>
                      <a:pt x="3964" y="709"/>
                      <a:pt x="3967" y="709"/>
                      <a:pt x="3969" y="709"/>
                    </a:cubicBezTo>
                    <a:cubicBezTo>
                      <a:pt x="4069" y="709"/>
                      <a:pt x="4088" y="545"/>
                      <a:pt x="3987" y="520"/>
                    </a:cubicBezTo>
                    <a:cubicBezTo>
                      <a:pt x="3779" y="473"/>
                      <a:pt x="3567" y="457"/>
                      <a:pt x="3352" y="457"/>
                    </a:cubicBezTo>
                    <a:cubicBezTo>
                      <a:pt x="2847" y="457"/>
                      <a:pt x="2331" y="548"/>
                      <a:pt x="1836" y="550"/>
                    </a:cubicBezTo>
                    <a:cubicBezTo>
                      <a:pt x="1824" y="550"/>
                      <a:pt x="1812" y="550"/>
                      <a:pt x="1799" y="550"/>
                    </a:cubicBezTo>
                    <a:cubicBezTo>
                      <a:pt x="1210" y="550"/>
                      <a:pt x="585" y="442"/>
                      <a:pt x="148" y="21"/>
                    </a:cubicBezTo>
                    <a:cubicBezTo>
                      <a:pt x="133" y="6"/>
                      <a:pt x="116" y="0"/>
                      <a:pt x="10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4" name="Google Shape;1784;p50"/>
              <p:cNvSpPr/>
              <p:nvPr/>
            </p:nvSpPr>
            <p:spPr>
              <a:xfrm>
                <a:off x="4267922" y="5266853"/>
                <a:ext cx="92469" cy="11894"/>
              </a:xfrm>
              <a:custGeom>
                <a:rect b="b" l="l" r="r" t="t"/>
                <a:pathLst>
                  <a:path extrusionOk="0" h="346" w="2690">
                    <a:moveTo>
                      <a:pt x="81" y="1"/>
                    </a:moveTo>
                    <a:cubicBezTo>
                      <a:pt x="0" y="1"/>
                      <a:pt x="7" y="117"/>
                      <a:pt x="83" y="126"/>
                    </a:cubicBezTo>
                    <a:cubicBezTo>
                      <a:pt x="496" y="178"/>
                      <a:pt x="912" y="210"/>
                      <a:pt x="1326" y="245"/>
                    </a:cubicBezTo>
                    <a:cubicBezTo>
                      <a:pt x="1739" y="278"/>
                      <a:pt x="2156" y="329"/>
                      <a:pt x="2569" y="346"/>
                    </a:cubicBezTo>
                    <a:cubicBezTo>
                      <a:pt x="2571" y="346"/>
                      <a:pt x="2573" y="346"/>
                      <a:pt x="2575" y="346"/>
                    </a:cubicBezTo>
                    <a:cubicBezTo>
                      <a:pt x="2689" y="346"/>
                      <a:pt x="2681" y="176"/>
                      <a:pt x="2569" y="162"/>
                    </a:cubicBezTo>
                    <a:cubicBezTo>
                      <a:pt x="2157" y="117"/>
                      <a:pt x="1739" y="101"/>
                      <a:pt x="1326" y="72"/>
                    </a:cubicBezTo>
                    <a:cubicBezTo>
                      <a:pt x="912" y="45"/>
                      <a:pt x="497" y="11"/>
                      <a:pt x="83" y="1"/>
                    </a:cubicBezTo>
                    <a:cubicBezTo>
                      <a:pt x="82" y="1"/>
                      <a:pt x="82" y="1"/>
                      <a:pt x="8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5" name="Google Shape;1785;p50"/>
              <p:cNvSpPr/>
              <p:nvPr/>
            </p:nvSpPr>
            <p:spPr>
              <a:xfrm>
                <a:off x="4317560" y="5294662"/>
                <a:ext cx="53694" cy="11309"/>
              </a:xfrm>
              <a:custGeom>
                <a:rect b="b" l="l" r="r" t="t"/>
                <a:pathLst>
                  <a:path extrusionOk="0" h="329" w="1562">
                    <a:moveTo>
                      <a:pt x="1419" y="1"/>
                    </a:moveTo>
                    <a:cubicBezTo>
                      <a:pt x="1408" y="1"/>
                      <a:pt x="1397" y="2"/>
                      <a:pt x="1384" y="6"/>
                    </a:cubicBezTo>
                    <a:cubicBezTo>
                      <a:pt x="1119" y="91"/>
                      <a:pt x="840" y="138"/>
                      <a:pt x="561" y="138"/>
                    </a:cubicBezTo>
                    <a:cubicBezTo>
                      <a:pt x="424" y="138"/>
                      <a:pt x="286" y="127"/>
                      <a:pt x="150" y="102"/>
                    </a:cubicBezTo>
                    <a:cubicBezTo>
                      <a:pt x="145" y="101"/>
                      <a:pt x="139" y="101"/>
                      <a:pt x="134" y="101"/>
                    </a:cubicBezTo>
                    <a:cubicBezTo>
                      <a:pt x="37" y="101"/>
                      <a:pt x="0" y="249"/>
                      <a:pt x="104" y="270"/>
                    </a:cubicBezTo>
                    <a:cubicBezTo>
                      <a:pt x="294" y="308"/>
                      <a:pt x="485" y="328"/>
                      <a:pt x="675" y="328"/>
                    </a:cubicBezTo>
                    <a:cubicBezTo>
                      <a:pt x="933" y="328"/>
                      <a:pt x="1190" y="291"/>
                      <a:pt x="1441" y="212"/>
                    </a:cubicBezTo>
                    <a:cubicBezTo>
                      <a:pt x="1561" y="174"/>
                      <a:pt x="1525" y="1"/>
                      <a:pt x="14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6" name="Google Shape;1786;p50"/>
            <p:cNvSpPr/>
            <p:nvPr/>
          </p:nvSpPr>
          <p:spPr>
            <a:xfrm>
              <a:off x="7684500" y="-451583"/>
              <a:ext cx="1364963" cy="1193225"/>
            </a:xfrm>
            <a:custGeom>
              <a:rect b="b" l="l" r="r" t="t"/>
              <a:pathLst>
                <a:path extrusionOk="0" h="34712" w="39708">
                  <a:moveTo>
                    <a:pt x="9614" y="1"/>
                  </a:moveTo>
                  <a:cubicBezTo>
                    <a:pt x="10599" y="2501"/>
                    <a:pt x="1" y="7647"/>
                    <a:pt x="68" y="7861"/>
                  </a:cubicBezTo>
                  <a:cubicBezTo>
                    <a:pt x="1923" y="13871"/>
                    <a:pt x="5376" y="19114"/>
                    <a:pt x="7079" y="25168"/>
                  </a:cubicBezTo>
                  <a:cubicBezTo>
                    <a:pt x="7498" y="26657"/>
                    <a:pt x="7864" y="28193"/>
                    <a:pt x="8686" y="29505"/>
                  </a:cubicBezTo>
                  <a:cubicBezTo>
                    <a:pt x="10508" y="32412"/>
                    <a:pt x="14124" y="33601"/>
                    <a:pt x="17509" y="34157"/>
                  </a:cubicBezTo>
                  <a:cubicBezTo>
                    <a:pt x="19759" y="34527"/>
                    <a:pt x="22039" y="34711"/>
                    <a:pt x="24320" y="34711"/>
                  </a:cubicBezTo>
                  <a:cubicBezTo>
                    <a:pt x="25912" y="34711"/>
                    <a:pt x="27504" y="34621"/>
                    <a:pt x="29086" y="34441"/>
                  </a:cubicBezTo>
                  <a:cubicBezTo>
                    <a:pt x="31130" y="34208"/>
                    <a:pt x="36119" y="33787"/>
                    <a:pt x="37762" y="32627"/>
                  </a:cubicBezTo>
                  <a:cubicBezTo>
                    <a:pt x="38896" y="31827"/>
                    <a:pt x="39140" y="30275"/>
                    <a:pt x="39257" y="28892"/>
                  </a:cubicBezTo>
                  <a:cubicBezTo>
                    <a:pt x="39707" y="23566"/>
                    <a:pt x="39690" y="18203"/>
                    <a:pt x="39210" y="12880"/>
                  </a:cubicBezTo>
                  <a:cubicBezTo>
                    <a:pt x="37121" y="12777"/>
                    <a:pt x="35029" y="12724"/>
                    <a:pt x="32938" y="12724"/>
                  </a:cubicBezTo>
                  <a:cubicBezTo>
                    <a:pt x="32365" y="12724"/>
                    <a:pt x="31791" y="12728"/>
                    <a:pt x="31218" y="12736"/>
                  </a:cubicBezTo>
                  <a:cubicBezTo>
                    <a:pt x="31188" y="14727"/>
                    <a:pt x="30896" y="16714"/>
                    <a:pt x="30353" y="18629"/>
                  </a:cubicBezTo>
                  <a:cubicBezTo>
                    <a:pt x="30271" y="18914"/>
                    <a:pt x="30176" y="19213"/>
                    <a:pt x="29957" y="19414"/>
                  </a:cubicBezTo>
                  <a:cubicBezTo>
                    <a:pt x="29674" y="19674"/>
                    <a:pt x="29258" y="19707"/>
                    <a:pt x="28877" y="19729"/>
                  </a:cubicBezTo>
                  <a:cubicBezTo>
                    <a:pt x="27418" y="19811"/>
                    <a:pt x="25962" y="19890"/>
                    <a:pt x="24503" y="19973"/>
                  </a:cubicBezTo>
                  <a:cubicBezTo>
                    <a:pt x="23872" y="20008"/>
                    <a:pt x="23234" y="20042"/>
                    <a:pt x="22599" y="20042"/>
                  </a:cubicBezTo>
                  <a:cubicBezTo>
                    <a:pt x="21559" y="20042"/>
                    <a:pt x="20527" y="19950"/>
                    <a:pt x="19546" y="19622"/>
                  </a:cubicBezTo>
                  <a:cubicBezTo>
                    <a:pt x="16272" y="18522"/>
                    <a:pt x="15909" y="14335"/>
                    <a:pt x="14597" y="11546"/>
                  </a:cubicBezTo>
                  <a:cubicBezTo>
                    <a:pt x="12811" y="7754"/>
                    <a:pt x="11151" y="3901"/>
                    <a:pt x="961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7" name="Google Shape;1787;p50"/>
            <p:cNvSpPr/>
            <p:nvPr/>
          </p:nvSpPr>
          <p:spPr>
            <a:xfrm>
              <a:off x="8517430" y="503398"/>
              <a:ext cx="1211143" cy="2622936"/>
            </a:xfrm>
            <a:custGeom>
              <a:rect b="b" l="l" r="r" t="t"/>
              <a:pathLst>
                <a:path extrusionOk="0" h="48249" w="22278">
                  <a:moveTo>
                    <a:pt x="14464" y="1"/>
                  </a:moveTo>
                  <a:cubicBezTo>
                    <a:pt x="12539" y="1"/>
                    <a:pt x="10614" y="74"/>
                    <a:pt x="8695" y="221"/>
                  </a:cubicBezTo>
                  <a:cubicBezTo>
                    <a:pt x="6398" y="396"/>
                    <a:pt x="3500" y="807"/>
                    <a:pt x="1779" y="2537"/>
                  </a:cubicBezTo>
                  <a:cubicBezTo>
                    <a:pt x="147" y="4176"/>
                    <a:pt x="276" y="6943"/>
                    <a:pt x="202" y="9143"/>
                  </a:cubicBezTo>
                  <a:cubicBezTo>
                    <a:pt x="0" y="15225"/>
                    <a:pt x="1245" y="21244"/>
                    <a:pt x="2479" y="27163"/>
                  </a:cubicBezTo>
                  <a:cubicBezTo>
                    <a:pt x="3248" y="30846"/>
                    <a:pt x="4015" y="34529"/>
                    <a:pt x="4782" y="38211"/>
                  </a:cubicBezTo>
                  <a:cubicBezTo>
                    <a:pt x="5083" y="39654"/>
                    <a:pt x="5397" y="41131"/>
                    <a:pt x="6204" y="42363"/>
                  </a:cubicBezTo>
                  <a:cubicBezTo>
                    <a:pt x="8421" y="45744"/>
                    <a:pt x="13264" y="45985"/>
                    <a:pt x="16610" y="48248"/>
                  </a:cubicBezTo>
                  <a:cubicBezTo>
                    <a:pt x="18397" y="39880"/>
                    <a:pt x="19709" y="31408"/>
                    <a:pt x="20538" y="22891"/>
                  </a:cubicBezTo>
                  <a:cubicBezTo>
                    <a:pt x="20883" y="19340"/>
                    <a:pt x="21145" y="15780"/>
                    <a:pt x="21408" y="12223"/>
                  </a:cubicBezTo>
                  <a:lnTo>
                    <a:pt x="22277" y="404"/>
                  </a:lnTo>
                  <a:cubicBezTo>
                    <a:pt x="19682" y="135"/>
                    <a:pt x="17073" y="1"/>
                    <a:pt x="14464"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8" name="Google Shape;1788;p50"/>
            <p:cNvSpPr/>
            <p:nvPr/>
          </p:nvSpPr>
          <p:spPr>
            <a:xfrm>
              <a:off x="6776876" y="-8025"/>
              <a:ext cx="2420955" cy="2801544"/>
            </a:xfrm>
            <a:custGeom>
              <a:rect b="b" l="l" r="r" t="t"/>
              <a:pathLst>
                <a:path extrusionOk="0" h="53690" w="46394">
                  <a:moveTo>
                    <a:pt x="134" y="0"/>
                  </a:moveTo>
                  <a:cubicBezTo>
                    <a:pt x="70" y="0"/>
                    <a:pt x="1" y="55"/>
                    <a:pt x="16" y="138"/>
                  </a:cubicBezTo>
                  <a:cubicBezTo>
                    <a:pt x="780" y="4290"/>
                    <a:pt x="1542" y="8443"/>
                    <a:pt x="2307" y="12596"/>
                  </a:cubicBezTo>
                  <a:cubicBezTo>
                    <a:pt x="2658" y="14498"/>
                    <a:pt x="2975" y="16415"/>
                    <a:pt x="3481" y="18284"/>
                  </a:cubicBezTo>
                  <a:cubicBezTo>
                    <a:pt x="3965" y="20055"/>
                    <a:pt x="4656" y="21725"/>
                    <a:pt x="5629" y="23283"/>
                  </a:cubicBezTo>
                  <a:cubicBezTo>
                    <a:pt x="6532" y="24735"/>
                    <a:pt x="7606" y="26156"/>
                    <a:pt x="8062" y="27831"/>
                  </a:cubicBezTo>
                  <a:cubicBezTo>
                    <a:pt x="8308" y="28736"/>
                    <a:pt x="8251" y="29611"/>
                    <a:pt x="8202" y="30536"/>
                  </a:cubicBezTo>
                  <a:cubicBezTo>
                    <a:pt x="8160" y="31381"/>
                    <a:pt x="8247" y="32198"/>
                    <a:pt x="8735" y="32914"/>
                  </a:cubicBezTo>
                  <a:cubicBezTo>
                    <a:pt x="9154" y="33529"/>
                    <a:pt x="9748" y="33995"/>
                    <a:pt x="10336" y="34438"/>
                  </a:cubicBezTo>
                  <a:cubicBezTo>
                    <a:pt x="10979" y="34918"/>
                    <a:pt x="11618" y="35393"/>
                    <a:pt x="12190" y="35962"/>
                  </a:cubicBezTo>
                  <a:cubicBezTo>
                    <a:pt x="13297" y="37061"/>
                    <a:pt x="14159" y="38376"/>
                    <a:pt x="14853" y="39769"/>
                  </a:cubicBezTo>
                  <a:cubicBezTo>
                    <a:pt x="16270" y="42614"/>
                    <a:pt x="17022" y="45726"/>
                    <a:pt x="18061" y="48716"/>
                  </a:cubicBezTo>
                  <a:cubicBezTo>
                    <a:pt x="18540" y="50091"/>
                    <a:pt x="19112" y="51483"/>
                    <a:pt x="20149" y="52538"/>
                  </a:cubicBezTo>
                  <a:cubicBezTo>
                    <a:pt x="20824" y="53227"/>
                    <a:pt x="21722" y="53690"/>
                    <a:pt x="22657" y="53690"/>
                  </a:cubicBezTo>
                  <a:cubicBezTo>
                    <a:pt x="23004" y="53690"/>
                    <a:pt x="23357" y="53626"/>
                    <a:pt x="23705" y="53485"/>
                  </a:cubicBezTo>
                  <a:cubicBezTo>
                    <a:pt x="24929" y="52994"/>
                    <a:pt x="25668" y="51747"/>
                    <a:pt x="26004" y="50525"/>
                  </a:cubicBezTo>
                  <a:cubicBezTo>
                    <a:pt x="26472" y="48819"/>
                    <a:pt x="26068" y="47060"/>
                    <a:pt x="25935" y="45338"/>
                  </a:cubicBezTo>
                  <a:cubicBezTo>
                    <a:pt x="25859" y="44338"/>
                    <a:pt x="25871" y="43323"/>
                    <a:pt x="26167" y="42355"/>
                  </a:cubicBezTo>
                  <a:cubicBezTo>
                    <a:pt x="26434" y="41478"/>
                    <a:pt x="26893" y="40672"/>
                    <a:pt x="27421" y="39929"/>
                  </a:cubicBezTo>
                  <a:cubicBezTo>
                    <a:pt x="28455" y="38472"/>
                    <a:pt x="29730" y="37170"/>
                    <a:pt x="31113" y="36041"/>
                  </a:cubicBezTo>
                  <a:cubicBezTo>
                    <a:pt x="32507" y="34903"/>
                    <a:pt x="34079" y="33863"/>
                    <a:pt x="35747" y="33169"/>
                  </a:cubicBezTo>
                  <a:cubicBezTo>
                    <a:pt x="36247" y="32960"/>
                    <a:pt x="36775" y="32820"/>
                    <a:pt x="37301" y="32820"/>
                  </a:cubicBezTo>
                  <a:cubicBezTo>
                    <a:pt x="37684" y="32820"/>
                    <a:pt x="38065" y="32894"/>
                    <a:pt x="38433" y="33071"/>
                  </a:cubicBezTo>
                  <a:cubicBezTo>
                    <a:pt x="39141" y="33410"/>
                    <a:pt x="39684" y="34024"/>
                    <a:pt x="40076" y="34693"/>
                  </a:cubicBezTo>
                  <a:cubicBezTo>
                    <a:pt x="40974" y="36224"/>
                    <a:pt x="40990" y="38047"/>
                    <a:pt x="41523" y="39703"/>
                  </a:cubicBezTo>
                  <a:cubicBezTo>
                    <a:pt x="41980" y="41119"/>
                    <a:pt x="42936" y="42408"/>
                    <a:pt x="44438" y="42797"/>
                  </a:cubicBezTo>
                  <a:cubicBezTo>
                    <a:pt x="44661" y="42854"/>
                    <a:pt x="44887" y="42884"/>
                    <a:pt x="45111" y="42884"/>
                  </a:cubicBezTo>
                  <a:cubicBezTo>
                    <a:pt x="45521" y="42884"/>
                    <a:pt x="45924" y="42785"/>
                    <a:pt x="46290" y="42577"/>
                  </a:cubicBezTo>
                  <a:cubicBezTo>
                    <a:pt x="46394" y="42519"/>
                    <a:pt x="46331" y="42374"/>
                    <a:pt x="46236" y="42374"/>
                  </a:cubicBezTo>
                  <a:cubicBezTo>
                    <a:pt x="46218" y="42374"/>
                    <a:pt x="46200" y="42379"/>
                    <a:pt x="46182" y="42390"/>
                  </a:cubicBezTo>
                  <a:cubicBezTo>
                    <a:pt x="45839" y="42584"/>
                    <a:pt x="45478" y="42670"/>
                    <a:pt x="45117" y="42670"/>
                  </a:cubicBezTo>
                  <a:cubicBezTo>
                    <a:pt x="44008" y="42670"/>
                    <a:pt x="42898" y="41864"/>
                    <a:pt x="42317" y="40951"/>
                  </a:cubicBezTo>
                  <a:cubicBezTo>
                    <a:pt x="41339" y="39414"/>
                    <a:pt x="41375" y="37484"/>
                    <a:pt x="40813" y="35798"/>
                  </a:cubicBezTo>
                  <a:cubicBezTo>
                    <a:pt x="40381" y="34506"/>
                    <a:pt x="39507" y="33156"/>
                    <a:pt x="38145" y="32723"/>
                  </a:cubicBezTo>
                  <a:cubicBezTo>
                    <a:pt x="37867" y="32635"/>
                    <a:pt x="37585" y="32596"/>
                    <a:pt x="37304" y="32596"/>
                  </a:cubicBezTo>
                  <a:cubicBezTo>
                    <a:pt x="36748" y="32596"/>
                    <a:pt x="36195" y="32747"/>
                    <a:pt x="35675" y="32963"/>
                  </a:cubicBezTo>
                  <a:cubicBezTo>
                    <a:pt x="34874" y="33295"/>
                    <a:pt x="34107" y="33725"/>
                    <a:pt x="33369" y="34178"/>
                  </a:cubicBezTo>
                  <a:cubicBezTo>
                    <a:pt x="31889" y="35081"/>
                    <a:pt x="30518" y="36165"/>
                    <a:pt x="29296" y="37394"/>
                  </a:cubicBezTo>
                  <a:cubicBezTo>
                    <a:pt x="28086" y="38613"/>
                    <a:pt x="26896" y="39999"/>
                    <a:pt x="26216" y="41592"/>
                  </a:cubicBezTo>
                  <a:cubicBezTo>
                    <a:pt x="25455" y="43371"/>
                    <a:pt x="25703" y="45227"/>
                    <a:pt x="25900" y="47094"/>
                  </a:cubicBezTo>
                  <a:cubicBezTo>
                    <a:pt x="26070" y="48700"/>
                    <a:pt x="26098" y="50311"/>
                    <a:pt x="25269" y="51754"/>
                  </a:cubicBezTo>
                  <a:cubicBezTo>
                    <a:pt x="24695" y="52756"/>
                    <a:pt x="23715" y="53473"/>
                    <a:pt x="22601" y="53473"/>
                  </a:cubicBezTo>
                  <a:cubicBezTo>
                    <a:pt x="22335" y="53473"/>
                    <a:pt x="22062" y="53433"/>
                    <a:pt x="21785" y="53345"/>
                  </a:cubicBezTo>
                  <a:cubicBezTo>
                    <a:pt x="20381" y="52900"/>
                    <a:pt x="19472" y="51495"/>
                    <a:pt x="18882" y="50229"/>
                  </a:cubicBezTo>
                  <a:cubicBezTo>
                    <a:pt x="18237" y="48839"/>
                    <a:pt x="17825" y="47324"/>
                    <a:pt x="17362" y="45866"/>
                  </a:cubicBezTo>
                  <a:cubicBezTo>
                    <a:pt x="16890" y="44370"/>
                    <a:pt x="16415" y="42870"/>
                    <a:pt x="15828" y="41413"/>
                  </a:cubicBezTo>
                  <a:cubicBezTo>
                    <a:pt x="15264" y="40016"/>
                    <a:pt x="14594" y="38652"/>
                    <a:pt x="13715" y="37425"/>
                  </a:cubicBezTo>
                  <a:cubicBezTo>
                    <a:pt x="13280" y="36819"/>
                    <a:pt x="12798" y="36245"/>
                    <a:pt x="12262" y="35724"/>
                  </a:cubicBezTo>
                  <a:cubicBezTo>
                    <a:pt x="11720" y="35196"/>
                    <a:pt x="11117" y="34750"/>
                    <a:pt x="10513" y="34297"/>
                  </a:cubicBezTo>
                  <a:cubicBezTo>
                    <a:pt x="9874" y="33822"/>
                    <a:pt x="9211" y="33311"/>
                    <a:pt x="8803" y="32612"/>
                  </a:cubicBezTo>
                  <a:cubicBezTo>
                    <a:pt x="8314" y="31776"/>
                    <a:pt x="8407" y="30832"/>
                    <a:pt x="8462" y="29904"/>
                  </a:cubicBezTo>
                  <a:cubicBezTo>
                    <a:pt x="8514" y="29050"/>
                    <a:pt x="8436" y="28231"/>
                    <a:pt x="8164" y="27416"/>
                  </a:cubicBezTo>
                  <a:cubicBezTo>
                    <a:pt x="7911" y="26654"/>
                    <a:pt x="7536" y="25937"/>
                    <a:pt x="7125" y="25249"/>
                  </a:cubicBezTo>
                  <a:cubicBezTo>
                    <a:pt x="6213" y="23722"/>
                    <a:pt x="5173" y="22293"/>
                    <a:pt x="4496" y="20636"/>
                  </a:cubicBezTo>
                  <a:cubicBezTo>
                    <a:pt x="3786" y="18898"/>
                    <a:pt x="3371" y="17060"/>
                    <a:pt x="3016" y="15225"/>
                  </a:cubicBezTo>
                  <a:cubicBezTo>
                    <a:pt x="2237" y="11183"/>
                    <a:pt x="1523" y="7127"/>
                    <a:pt x="778" y="3077"/>
                  </a:cubicBezTo>
                  <a:cubicBezTo>
                    <a:pt x="595" y="2078"/>
                    <a:pt x="409" y="1079"/>
                    <a:pt x="226" y="80"/>
                  </a:cubicBezTo>
                  <a:cubicBezTo>
                    <a:pt x="215" y="24"/>
                    <a:pt x="176" y="0"/>
                    <a:pt x="1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9" name="Google Shape;1789;p50"/>
            <p:cNvSpPr/>
            <p:nvPr/>
          </p:nvSpPr>
          <p:spPr>
            <a:xfrm>
              <a:off x="8031582" y="1265484"/>
              <a:ext cx="178097" cy="184044"/>
            </a:xfrm>
            <a:custGeom>
              <a:rect b="b" l="l" r="r" t="t"/>
              <a:pathLst>
                <a:path extrusionOk="0" h="5354" w="5181">
                  <a:moveTo>
                    <a:pt x="5181" y="0"/>
                  </a:moveTo>
                  <a:lnTo>
                    <a:pt x="5181" y="0"/>
                  </a:lnTo>
                  <a:cubicBezTo>
                    <a:pt x="5180" y="0"/>
                    <a:pt x="1" y="557"/>
                    <a:pt x="679" y="5353"/>
                  </a:cubicBezTo>
                  <a:cubicBezTo>
                    <a:pt x="679" y="5353"/>
                    <a:pt x="689" y="5353"/>
                    <a:pt x="707" y="5353"/>
                  </a:cubicBezTo>
                  <a:cubicBezTo>
                    <a:pt x="1024" y="5353"/>
                    <a:pt x="3996" y="5213"/>
                    <a:pt x="518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0" name="Google Shape;1790;p50"/>
            <p:cNvSpPr/>
            <p:nvPr/>
          </p:nvSpPr>
          <p:spPr>
            <a:xfrm>
              <a:off x="7882432" y="1525762"/>
              <a:ext cx="101956" cy="105256"/>
            </a:xfrm>
            <a:custGeom>
              <a:rect b="b" l="l" r="r" t="t"/>
              <a:pathLst>
                <a:path extrusionOk="0" h="3062" w="2966">
                  <a:moveTo>
                    <a:pt x="2966" y="0"/>
                  </a:moveTo>
                  <a:cubicBezTo>
                    <a:pt x="2966" y="0"/>
                    <a:pt x="1" y="318"/>
                    <a:pt x="390" y="3062"/>
                  </a:cubicBezTo>
                  <a:cubicBezTo>
                    <a:pt x="390" y="3062"/>
                    <a:pt x="395" y="3062"/>
                    <a:pt x="406" y="3062"/>
                  </a:cubicBezTo>
                  <a:cubicBezTo>
                    <a:pt x="588" y="3062"/>
                    <a:pt x="2288" y="2981"/>
                    <a:pt x="296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1" name="Google Shape;1791;p50"/>
            <p:cNvSpPr/>
            <p:nvPr/>
          </p:nvSpPr>
          <p:spPr>
            <a:xfrm>
              <a:off x="7765016" y="1326097"/>
              <a:ext cx="60809" cy="62803"/>
            </a:xfrm>
            <a:custGeom>
              <a:rect b="b" l="l" r="r" t="t"/>
              <a:pathLst>
                <a:path extrusionOk="0" h="1827" w="1769">
                  <a:moveTo>
                    <a:pt x="1768" y="0"/>
                  </a:moveTo>
                  <a:cubicBezTo>
                    <a:pt x="1768" y="0"/>
                    <a:pt x="0" y="191"/>
                    <a:pt x="233" y="1826"/>
                  </a:cubicBezTo>
                  <a:cubicBezTo>
                    <a:pt x="233" y="1826"/>
                    <a:pt x="236" y="1826"/>
                    <a:pt x="242" y="1826"/>
                  </a:cubicBezTo>
                  <a:cubicBezTo>
                    <a:pt x="348" y="1826"/>
                    <a:pt x="1363" y="1780"/>
                    <a:pt x="176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92" name="Google Shape;1792;p50"/>
          <p:cNvSpPr txBox="1"/>
          <p:nvPr>
            <p:ph type="ctrTitle"/>
          </p:nvPr>
        </p:nvSpPr>
        <p:spPr>
          <a:xfrm>
            <a:off x="2855700" y="1491291"/>
            <a:ext cx="3432600" cy="1835100"/>
          </a:xfrm>
          <a:prstGeom prst="rect">
            <a:avLst/>
          </a:prstGeom>
          <a:noFill/>
          <a:ln>
            <a:noFill/>
          </a:ln>
        </p:spPr>
        <p:txBody>
          <a:bodyPr anchorCtr="0" anchor="ctr" bIns="82125" lIns="82125" spcFirstLastPara="1" rIns="82125" wrap="square" tIns="82125">
            <a:noAutofit/>
          </a:bodyPr>
          <a:lstStyle>
            <a:lvl1pPr lvl="0" rtl="0" algn="ctr">
              <a:lnSpc>
                <a:spcPct val="80000"/>
              </a:lnSpc>
              <a:spcBef>
                <a:spcPts val="0"/>
              </a:spcBef>
              <a:spcAft>
                <a:spcPts val="0"/>
              </a:spcAft>
              <a:buSzPts val="4700"/>
              <a:buNone/>
              <a:defRPr sz="7900"/>
            </a:lvl1pPr>
            <a:lvl2pPr lvl="1" rtl="0" algn="ctr">
              <a:lnSpc>
                <a:spcPct val="100000"/>
              </a:lnSpc>
              <a:spcBef>
                <a:spcPts val="0"/>
              </a:spcBef>
              <a:spcAft>
                <a:spcPts val="0"/>
              </a:spcAft>
              <a:buSzPts val="4700"/>
              <a:buNone/>
              <a:defRPr sz="4700"/>
            </a:lvl2pPr>
            <a:lvl3pPr lvl="2" rtl="0" algn="ctr">
              <a:lnSpc>
                <a:spcPct val="100000"/>
              </a:lnSpc>
              <a:spcBef>
                <a:spcPts val="0"/>
              </a:spcBef>
              <a:spcAft>
                <a:spcPts val="0"/>
              </a:spcAft>
              <a:buSzPts val="4700"/>
              <a:buNone/>
              <a:defRPr sz="4700"/>
            </a:lvl3pPr>
            <a:lvl4pPr lvl="3" rtl="0" algn="ctr">
              <a:lnSpc>
                <a:spcPct val="100000"/>
              </a:lnSpc>
              <a:spcBef>
                <a:spcPts val="0"/>
              </a:spcBef>
              <a:spcAft>
                <a:spcPts val="0"/>
              </a:spcAft>
              <a:buSzPts val="4700"/>
              <a:buNone/>
              <a:defRPr sz="4700"/>
            </a:lvl4pPr>
            <a:lvl5pPr lvl="4" rtl="0" algn="ctr">
              <a:lnSpc>
                <a:spcPct val="100000"/>
              </a:lnSpc>
              <a:spcBef>
                <a:spcPts val="0"/>
              </a:spcBef>
              <a:spcAft>
                <a:spcPts val="0"/>
              </a:spcAft>
              <a:buSzPts val="4700"/>
              <a:buNone/>
              <a:defRPr sz="4700"/>
            </a:lvl5pPr>
            <a:lvl6pPr lvl="5" rtl="0" algn="ctr">
              <a:lnSpc>
                <a:spcPct val="100000"/>
              </a:lnSpc>
              <a:spcBef>
                <a:spcPts val="0"/>
              </a:spcBef>
              <a:spcAft>
                <a:spcPts val="0"/>
              </a:spcAft>
              <a:buSzPts val="4700"/>
              <a:buNone/>
              <a:defRPr sz="4700"/>
            </a:lvl6pPr>
            <a:lvl7pPr lvl="6" rtl="0" algn="ctr">
              <a:lnSpc>
                <a:spcPct val="100000"/>
              </a:lnSpc>
              <a:spcBef>
                <a:spcPts val="0"/>
              </a:spcBef>
              <a:spcAft>
                <a:spcPts val="0"/>
              </a:spcAft>
              <a:buSzPts val="4700"/>
              <a:buNone/>
              <a:defRPr sz="4700"/>
            </a:lvl7pPr>
            <a:lvl8pPr lvl="7" rtl="0" algn="ctr">
              <a:lnSpc>
                <a:spcPct val="100000"/>
              </a:lnSpc>
              <a:spcBef>
                <a:spcPts val="0"/>
              </a:spcBef>
              <a:spcAft>
                <a:spcPts val="0"/>
              </a:spcAft>
              <a:buSzPts val="4700"/>
              <a:buNone/>
              <a:defRPr sz="4700"/>
            </a:lvl8pPr>
            <a:lvl9pPr lvl="8" rtl="0" algn="ctr">
              <a:lnSpc>
                <a:spcPct val="100000"/>
              </a:lnSpc>
              <a:spcBef>
                <a:spcPts val="0"/>
              </a:spcBef>
              <a:spcAft>
                <a:spcPts val="0"/>
              </a:spcAft>
              <a:buSzPts val="4700"/>
              <a:buNone/>
              <a:defRPr sz="4700"/>
            </a:lvl9pPr>
          </a:lstStyle>
          <a:p/>
        </p:txBody>
      </p:sp>
      <p:sp>
        <p:nvSpPr>
          <p:cNvPr id="1793" name="Google Shape;1793;p50"/>
          <p:cNvSpPr txBox="1"/>
          <p:nvPr>
            <p:ph idx="1" type="subTitle"/>
          </p:nvPr>
        </p:nvSpPr>
        <p:spPr>
          <a:xfrm>
            <a:off x="2855600" y="3417056"/>
            <a:ext cx="3432600" cy="5427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500">
                <a:latin typeface="Nunito Light"/>
                <a:ea typeface="Nunito Light"/>
                <a:cs typeface="Nunito Light"/>
                <a:sym typeface="Nunito Light"/>
              </a:defRPr>
            </a:lvl1pPr>
            <a:lvl2pPr lvl="1" rtl="0" algn="l">
              <a:lnSpc>
                <a:spcPct val="100000"/>
              </a:lnSpc>
              <a:spcBef>
                <a:spcPts val="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94" name="Shape 1794"/>
        <p:cNvGrpSpPr/>
        <p:nvPr/>
      </p:nvGrpSpPr>
      <p:grpSpPr>
        <a:xfrm>
          <a:off x="0" y="0"/>
          <a:ext cx="0" cy="0"/>
          <a:chOff x="0" y="0"/>
          <a:chExt cx="0" cy="0"/>
        </a:xfrm>
      </p:grpSpPr>
      <p:sp>
        <p:nvSpPr>
          <p:cNvPr id="1795" name="Google Shape;1795;p51"/>
          <p:cNvSpPr txBox="1"/>
          <p:nvPr>
            <p:ph type="title"/>
          </p:nvPr>
        </p:nvSpPr>
        <p:spPr>
          <a:xfrm>
            <a:off x="456655" y="2150845"/>
            <a:ext cx="8230800" cy="841500"/>
          </a:xfrm>
          <a:prstGeom prst="rect">
            <a:avLst/>
          </a:prstGeom>
          <a:noFill/>
          <a:ln>
            <a:noFill/>
          </a:ln>
        </p:spPr>
        <p:txBody>
          <a:bodyPr anchorCtr="0" anchor="ctr" bIns="82125" lIns="82125" spcFirstLastPara="1" rIns="82125" wrap="square" tIns="82125">
            <a:noAutofit/>
          </a:bodyPr>
          <a:lstStyle>
            <a:lvl1pPr lvl="0" rtl="0" algn="ctr">
              <a:lnSpc>
                <a:spcPct val="100000"/>
              </a:lnSpc>
              <a:spcBef>
                <a:spcPts val="0"/>
              </a:spcBef>
              <a:spcAft>
                <a:spcPts val="0"/>
              </a:spcAft>
              <a:buSzPts val="3200"/>
              <a:buNone/>
              <a:defRPr sz="3200"/>
            </a:lvl1pPr>
            <a:lvl2pPr lvl="1" rtl="0" algn="ctr">
              <a:lnSpc>
                <a:spcPct val="100000"/>
              </a:lnSpc>
              <a:spcBef>
                <a:spcPts val="0"/>
              </a:spcBef>
              <a:spcAft>
                <a:spcPts val="0"/>
              </a:spcAft>
              <a:buSzPts val="3200"/>
              <a:buNone/>
              <a:defRPr sz="3200"/>
            </a:lvl2pPr>
            <a:lvl3pPr lvl="2" rtl="0" algn="ctr">
              <a:lnSpc>
                <a:spcPct val="100000"/>
              </a:lnSpc>
              <a:spcBef>
                <a:spcPts val="0"/>
              </a:spcBef>
              <a:spcAft>
                <a:spcPts val="0"/>
              </a:spcAft>
              <a:buSzPts val="3200"/>
              <a:buNone/>
              <a:defRPr sz="3200"/>
            </a:lvl3pPr>
            <a:lvl4pPr lvl="3" rtl="0" algn="ctr">
              <a:lnSpc>
                <a:spcPct val="100000"/>
              </a:lnSpc>
              <a:spcBef>
                <a:spcPts val="0"/>
              </a:spcBef>
              <a:spcAft>
                <a:spcPts val="0"/>
              </a:spcAft>
              <a:buSzPts val="3200"/>
              <a:buNone/>
              <a:defRPr sz="3200"/>
            </a:lvl4pPr>
            <a:lvl5pPr lvl="4" rtl="0" algn="ctr">
              <a:lnSpc>
                <a:spcPct val="100000"/>
              </a:lnSpc>
              <a:spcBef>
                <a:spcPts val="0"/>
              </a:spcBef>
              <a:spcAft>
                <a:spcPts val="0"/>
              </a:spcAft>
              <a:buSzPts val="3200"/>
              <a:buNone/>
              <a:defRPr sz="3200"/>
            </a:lvl5pPr>
            <a:lvl6pPr lvl="5" rtl="0" algn="ctr">
              <a:lnSpc>
                <a:spcPct val="100000"/>
              </a:lnSpc>
              <a:spcBef>
                <a:spcPts val="0"/>
              </a:spcBef>
              <a:spcAft>
                <a:spcPts val="0"/>
              </a:spcAft>
              <a:buSzPts val="3200"/>
              <a:buNone/>
              <a:defRPr sz="3200"/>
            </a:lvl6pPr>
            <a:lvl7pPr lvl="6" rtl="0" algn="ctr">
              <a:lnSpc>
                <a:spcPct val="100000"/>
              </a:lnSpc>
              <a:spcBef>
                <a:spcPts val="0"/>
              </a:spcBef>
              <a:spcAft>
                <a:spcPts val="0"/>
              </a:spcAft>
              <a:buSzPts val="3200"/>
              <a:buNone/>
              <a:defRPr sz="3200"/>
            </a:lvl7pPr>
            <a:lvl8pPr lvl="7" rtl="0" algn="ctr">
              <a:lnSpc>
                <a:spcPct val="100000"/>
              </a:lnSpc>
              <a:spcBef>
                <a:spcPts val="0"/>
              </a:spcBef>
              <a:spcAft>
                <a:spcPts val="0"/>
              </a:spcAft>
              <a:buSzPts val="3200"/>
              <a:buNone/>
              <a:defRPr sz="3200"/>
            </a:lvl8pPr>
            <a:lvl9pPr lvl="8" rtl="0" algn="ctr">
              <a:lnSpc>
                <a:spcPct val="100000"/>
              </a:lnSpc>
              <a:spcBef>
                <a:spcPts val="0"/>
              </a:spcBef>
              <a:spcAft>
                <a:spcPts val="0"/>
              </a:spcAft>
              <a:buSzPts val="3200"/>
              <a:buNone/>
              <a:defRPr sz="32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96" name="Shape 1796"/>
        <p:cNvGrpSpPr/>
        <p:nvPr/>
      </p:nvGrpSpPr>
      <p:grpSpPr>
        <a:xfrm>
          <a:off x="0" y="0"/>
          <a:ext cx="0" cy="0"/>
          <a:chOff x="0" y="0"/>
          <a:chExt cx="0" cy="0"/>
        </a:xfrm>
      </p:grpSpPr>
      <p:grpSp>
        <p:nvGrpSpPr>
          <p:cNvPr id="1797" name="Google Shape;1797;p52"/>
          <p:cNvGrpSpPr/>
          <p:nvPr/>
        </p:nvGrpSpPr>
        <p:grpSpPr>
          <a:xfrm>
            <a:off x="7087296" y="-417019"/>
            <a:ext cx="2877106" cy="6020078"/>
            <a:chOff x="7087296" y="-556026"/>
            <a:chExt cx="2877106" cy="8026770"/>
          </a:xfrm>
        </p:grpSpPr>
        <p:sp>
          <p:nvSpPr>
            <p:cNvPr id="1798" name="Google Shape;1798;p52"/>
            <p:cNvSpPr/>
            <p:nvPr/>
          </p:nvSpPr>
          <p:spPr>
            <a:xfrm rot="10800000">
              <a:off x="7881918" y="-251471"/>
              <a:ext cx="1455006" cy="1330184"/>
            </a:xfrm>
            <a:custGeom>
              <a:rect b="b" l="l" r="r" t="t"/>
              <a:pathLst>
                <a:path extrusionOk="0" h="44321" w="48480">
                  <a:moveTo>
                    <a:pt x="17135" y="1"/>
                  </a:moveTo>
                  <a:cubicBezTo>
                    <a:pt x="11432" y="1"/>
                    <a:pt x="5667" y="903"/>
                    <a:pt x="1" y="1820"/>
                  </a:cubicBezTo>
                  <a:cubicBezTo>
                    <a:pt x="213" y="5671"/>
                    <a:pt x="422" y="9523"/>
                    <a:pt x="634" y="13374"/>
                  </a:cubicBezTo>
                  <a:cubicBezTo>
                    <a:pt x="651" y="13680"/>
                    <a:pt x="689" y="14026"/>
                    <a:pt x="934" y="14206"/>
                  </a:cubicBezTo>
                  <a:cubicBezTo>
                    <a:pt x="1097" y="14325"/>
                    <a:pt x="1309" y="14337"/>
                    <a:pt x="1511" y="14337"/>
                  </a:cubicBezTo>
                  <a:cubicBezTo>
                    <a:pt x="1527" y="14337"/>
                    <a:pt x="1542" y="14337"/>
                    <a:pt x="1558" y="14337"/>
                  </a:cubicBezTo>
                  <a:cubicBezTo>
                    <a:pt x="3572" y="14322"/>
                    <a:pt x="5584" y="14151"/>
                    <a:pt x="7570" y="13823"/>
                  </a:cubicBezTo>
                  <a:cubicBezTo>
                    <a:pt x="9246" y="13547"/>
                    <a:pt x="10851" y="13387"/>
                    <a:pt x="12482" y="13387"/>
                  </a:cubicBezTo>
                  <a:cubicBezTo>
                    <a:pt x="13498" y="13387"/>
                    <a:pt x="14525" y="13449"/>
                    <a:pt x="15584" y="13583"/>
                  </a:cubicBezTo>
                  <a:cubicBezTo>
                    <a:pt x="16224" y="13664"/>
                    <a:pt x="16873" y="13779"/>
                    <a:pt x="17438" y="14090"/>
                  </a:cubicBezTo>
                  <a:cubicBezTo>
                    <a:pt x="18031" y="14415"/>
                    <a:pt x="18489" y="14933"/>
                    <a:pt x="18939" y="15440"/>
                  </a:cubicBezTo>
                  <a:cubicBezTo>
                    <a:pt x="20788" y="17514"/>
                    <a:pt x="22716" y="19522"/>
                    <a:pt x="24714" y="21453"/>
                  </a:cubicBezTo>
                  <a:cubicBezTo>
                    <a:pt x="25644" y="22353"/>
                    <a:pt x="26613" y="23253"/>
                    <a:pt x="27786" y="23804"/>
                  </a:cubicBezTo>
                  <a:cubicBezTo>
                    <a:pt x="28445" y="24115"/>
                    <a:pt x="29162" y="24312"/>
                    <a:pt x="29768" y="24716"/>
                  </a:cubicBezTo>
                  <a:cubicBezTo>
                    <a:pt x="34448" y="27849"/>
                    <a:pt x="32579" y="32875"/>
                    <a:pt x="31325" y="37134"/>
                  </a:cubicBezTo>
                  <a:cubicBezTo>
                    <a:pt x="31192" y="37578"/>
                    <a:pt x="31064" y="38066"/>
                    <a:pt x="31243" y="38496"/>
                  </a:cubicBezTo>
                  <a:cubicBezTo>
                    <a:pt x="31375" y="38818"/>
                    <a:pt x="31664" y="39048"/>
                    <a:pt x="31943" y="39261"/>
                  </a:cubicBezTo>
                  <a:cubicBezTo>
                    <a:pt x="34888" y="41491"/>
                    <a:pt x="38220" y="43211"/>
                    <a:pt x="41745" y="44320"/>
                  </a:cubicBezTo>
                  <a:cubicBezTo>
                    <a:pt x="41356" y="43715"/>
                    <a:pt x="41349" y="42944"/>
                    <a:pt x="41400" y="42223"/>
                  </a:cubicBezTo>
                  <a:cubicBezTo>
                    <a:pt x="41629" y="39015"/>
                    <a:pt x="42790" y="35876"/>
                    <a:pt x="44703" y="33289"/>
                  </a:cubicBezTo>
                  <a:cubicBezTo>
                    <a:pt x="48204" y="28554"/>
                    <a:pt x="48480" y="25721"/>
                    <a:pt x="45588" y="20384"/>
                  </a:cubicBezTo>
                  <a:cubicBezTo>
                    <a:pt x="45263" y="19795"/>
                    <a:pt x="44945" y="19205"/>
                    <a:pt x="44627" y="18616"/>
                  </a:cubicBezTo>
                  <a:cubicBezTo>
                    <a:pt x="43232" y="16045"/>
                    <a:pt x="41838" y="13474"/>
                    <a:pt x="40447" y="10903"/>
                  </a:cubicBezTo>
                  <a:cubicBezTo>
                    <a:pt x="39436" y="9038"/>
                    <a:pt x="38401" y="7143"/>
                    <a:pt x="36865" y="5680"/>
                  </a:cubicBezTo>
                  <a:cubicBezTo>
                    <a:pt x="35438" y="4321"/>
                    <a:pt x="33645" y="3404"/>
                    <a:pt x="31822" y="2654"/>
                  </a:cubicBezTo>
                  <a:cubicBezTo>
                    <a:pt x="27044" y="688"/>
                    <a:pt x="22113" y="1"/>
                    <a:pt x="17135"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9" name="Google Shape;1799;p52"/>
            <p:cNvSpPr/>
            <p:nvPr/>
          </p:nvSpPr>
          <p:spPr>
            <a:xfrm rot="10800000">
              <a:off x="7290620" y="-556026"/>
              <a:ext cx="1895309" cy="2751126"/>
            </a:xfrm>
            <a:custGeom>
              <a:rect b="b" l="l" r="r" t="t"/>
              <a:pathLst>
                <a:path extrusionOk="0" h="86800" w="41142">
                  <a:moveTo>
                    <a:pt x="153" y="0"/>
                  </a:moveTo>
                  <a:cubicBezTo>
                    <a:pt x="40" y="0"/>
                    <a:pt x="1" y="181"/>
                    <a:pt x="126" y="213"/>
                  </a:cubicBezTo>
                  <a:cubicBezTo>
                    <a:pt x="3923" y="1231"/>
                    <a:pt x="5459" y="5519"/>
                    <a:pt x="6717" y="8792"/>
                  </a:cubicBezTo>
                  <a:cubicBezTo>
                    <a:pt x="7400" y="10569"/>
                    <a:pt x="8119" y="12369"/>
                    <a:pt x="9271" y="13902"/>
                  </a:cubicBezTo>
                  <a:cubicBezTo>
                    <a:pt x="10309" y="15287"/>
                    <a:pt x="11772" y="16477"/>
                    <a:pt x="12320" y="18172"/>
                  </a:cubicBezTo>
                  <a:cubicBezTo>
                    <a:pt x="12857" y="19836"/>
                    <a:pt x="12106" y="21528"/>
                    <a:pt x="12308" y="23213"/>
                  </a:cubicBezTo>
                  <a:cubicBezTo>
                    <a:pt x="12387" y="23862"/>
                    <a:pt x="12654" y="24466"/>
                    <a:pt x="13192" y="24859"/>
                  </a:cubicBezTo>
                  <a:cubicBezTo>
                    <a:pt x="13874" y="25355"/>
                    <a:pt x="14774" y="25413"/>
                    <a:pt x="15508" y="25816"/>
                  </a:cubicBezTo>
                  <a:cubicBezTo>
                    <a:pt x="16788" y="26516"/>
                    <a:pt x="17660" y="27745"/>
                    <a:pt x="18393" y="28970"/>
                  </a:cubicBezTo>
                  <a:cubicBezTo>
                    <a:pt x="19163" y="30255"/>
                    <a:pt x="19816" y="31611"/>
                    <a:pt x="20667" y="32846"/>
                  </a:cubicBezTo>
                  <a:cubicBezTo>
                    <a:pt x="21681" y="34317"/>
                    <a:pt x="22969" y="35327"/>
                    <a:pt x="24578" y="36091"/>
                  </a:cubicBezTo>
                  <a:cubicBezTo>
                    <a:pt x="26334" y="36925"/>
                    <a:pt x="28241" y="37560"/>
                    <a:pt x="29589" y="39033"/>
                  </a:cubicBezTo>
                  <a:cubicBezTo>
                    <a:pt x="29608" y="39054"/>
                    <a:pt x="29639" y="39065"/>
                    <a:pt x="29668" y="39065"/>
                  </a:cubicBezTo>
                  <a:cubicBezTo>
                    <a:pt x="29677" y="39065"/>
                    <a:pt x="29686" y="39064"/>
                    <a:pt x="29694" y="39062"/>
                  </a:cubicBezTo>
                  <a:cubicBezTo>
                    <a:pt x="30930" y="38684"/>
                    <a:pt x="31410" y="37448"/>
                    <a:pt x="31731" y="36309"/>
                  </a:cubicBezTo>
                  <a:cubicBezTo>
                    <a:pt x="32114" y="34939"/>
                    <a:pt x="32291" y="33298"/>
                    <a:pt x="33279" y="32201"/>
                  </a:cubicBezTo>
                  <a:cubicBezTo>
                    <a:pt x="33788" y="31637"/>
                    <a:pt x="34419" y="31401"/>
                    <a:pt x="35067" y="31401"/>
                  </a:cubicBezTo>
                  <a:cubicBezTo>
                    <a:pt x="36180" y="31401"/>
                    <a:pt x="37342" y="32096"/>
                    <a:pt x="38014" y="33009"/>
                  </a:cubicBezTo>
                  <a:cubicBezTo>
                    <a:pt x="39341" y="34817"/>
                    <a:pt x="39243" y="37331"/>
                    <a:pt x="39219" y="39460"/>
                  </a:cubicBezTo>
                  <a:cubicBezTo>
                    <a:pt x="39159" y="44569"/>
                    <a:pt x="39098" y="49674"/>
                    <a:pt x="39037" y="54783"/>
                  </a:cubicBezTo>
                  <a:cubicBezTo>
                    <a:pt x="38978" y="59872"/>
                    <a:pt x="38854" y="64965"/>
                    <a:pt x="38969" y="70054"/>
                  </a:cubicBezTo>
                  <a:cubicBezTo>
                    <a:pt x="39031" y="72850"/>
                    <a:pt x="39176" y="75644"/>
                    <a:pt x="39480" y="78427"/>
                  </a:cubicBezTo>
                  <a:cubicBezTo>
                    <a:pt x="39783" y="81226"/>
                    <a:pt x="40290" y="83981"/>
                    <a:pt x="40912" y="86725"/>
                  </a:cubicBezTo>
                  <a:cubicBezTo>
                    <a:pt x="40925" y="86777"/>
                    <a:pt x="40965" y="86799"/>
                    <a:pt x="41007" y="86799"/>
                  </a:cubicBezTo>
                  <a:cubicBezTo>
                    <a:pt x="41072" y="86799"/>
                    <a:pt x="41141" y="86746"/>
                    <a:pt x="41123" y="86664"/>
                  </a:cubicBezTo>
                  <a:cubicBezTo>
                    <a:pt x="40569" y="84213"/>
                    <a:pt x="40096" y="81752"/>
                    <a:pt x="39794" y="79255"/>
                  </a:cubicBezTo>
                  <a:cubicBezTo>
                    <a:pt x="39506" y="76869"/>
                    <a:pt x="39341" y="74468"/>
                    <a:pt x="39249" y="72067"/>
                  </a:cubicBezTo>
                  <a:cubicBezTo>
                    <a:pt x="39063" y="67227"/>
                    <a:pt x="39169" y="62378"/>
                    <a:pt x="39227" y="57535"/>
                  </a:cubicBezTo>
                  <a:cubicBezTo>
                    <a:pt x="39285" y="52542"/>
                    <a:pt x="39344" y="47550"/>
                    <a:pt x="39404" y="42557"/>
                  </a:cubicBezTo>
                  <a:cubicBezTo>
                    <a:pt x="39429" y="40354"/>
                    <a:pt x="39616" y="38077"/>
                    <a:pt x="39295" y="35889"/>
                  </a:cubicBezTo>
                  <a:cubicBezTo>
                    <a:pt x="39039" y="34150"/>
                    <a:pt x="38307" y="32415"/>
                    <a:pt x="36667" y="31579"/>
                  </a:cubicBezTo>
                  <a:cubicBezTo>
                    <a:pt x="36169" y="31323"/>
                    <a:pt x="35636" y="31188"/>
                    <a:pt x="35118" y="31188"/>
                  </a:cubicBezTo>
                  <a:cubicBezTo>
                    <a:pt x="34302" y="31188"/>
                    <a:pt x="33520" y="31524"/>
                    <a:pt x="32962" y="32250"/>
                  </a:cubicBezTo>
                  <a:cubicBezTo>
                    <a:pt x="32141" y="33319"/>
                    <a:pt x="31928" y="34744"/>
                    <a:pt x="31589" y="36014"/>
                  </a:cubicBezTo>
                  <a:cubicBezTo>
                    <a:pt x="31420" y="36655"/>
                    <a:pt x="31229" y="37314"/>
                    <a:pt x="30872" y="37880"/>
                  </a:cubicBezTo>
                  <a:cubicBezTo>
                    <a:pt x="30704" y="38145"/>
                    <a:pt x="30498" y="38385"/>
                    <a:pt x="30242" y="38566"/>
                  </a:cubicBezTo>
                  <a:cubicBezTo>
                    <a:pt x="30129" y="38644"/>
                    <a:pt x="29941" y="38783"/>
                    <a:pt x="29803" y="38797"/>
                  </a:cubicBezTo>
                  <a:cubicBezTo>
                    <a:pt x="29794" y="38798"/>
                    <a:pt x="29786" y="38798"/>
                    <a:pt x="29778" y="38798"/>
                  </a:cubicBezTo>
                  <a:cubicBezTo>
                    <a:pt x="29582" y="38798"/>
                    <a:pt x="29444" y="38559"/>
                    <a:pt x="29292" y="38422"/>
                  </a:cubicBezTo>
                  <a:cubicBezTo>
                    <a:pt x="27943" y="37201"/>
                    <a:pt x="26187" y="36623"/>
                    <a:pt x="24577" y="35847"/>
                  </a:cubicBezTo>
                  <a:cubicBezTo>
                    <a:pt x="23713" y="35430"/>
                    <a:pt x="22874" y="34947"/>
                    <a:pt x="22168" y="34289"/>
                  </a:cubicBezTo>
                  <a:cubicBezTo>
                    <a:pt x="21590" y="33749"/>
                    <a:pt x="21106" y="33119"/>
                    <a:pt x="20673" y="32459"/>
                  </a:cubicBezTo>
                  <a:cubicBezTo>
                    <a:pt x="19779" y="31100"/>
                    <a:pt x="19094" y="29615"/>
                    <a:pt x="18206" y="28255"/>
                  </a:cubicBezTo>
                  <a:cubicBezTo>
                    <a:pt x="17433" y="27068"/>
                    <a:pt x="16471" y="25947"/>
                    <a:pt x="15133" y="25396"/>
                  </a:cubicBezTo>
                  <a:cubicBezTo>
                    <a:pt x="14234" y="25024"/>
                    <a:pt x="13167" y="24937"/>
                    <a:pt x="12718" y="23938"/>
                  </a:cubicBezTo>
                  <a:cubicBezTo>
                    <a:pt x="12343" y="23102"/>
                    <a:pt x="12506" y="22094"/>
                    <a:pt x="12608" y="21217"/>
                  </a:cubicBezTo>
                  <a:cubicBezTo>
                    <a:pt x="12707" y="20353"/>
                    <a:pt x="12825" y="19471"/>
                    <a:pt x="12657" y="18608"/>
                  </a:cubicBezTo>
                  <a:cubicBezTo>
                    <a:pt x="12488" y="17737"/>
                    <a:pt x="12038" y="16961"/>
                    <a:pt x="11507" y="16259"/>
                  </a:cubicBezTo>
                  <a:cubicBezTo>
                    <a:pt x="10949" y="15519"/>
                    <a:pt x="10305" y="14854"/>
                    <a:pt x="9722" y="14133"/>
                  </a:cubicBezTo>
                  <a:cubicBezTo>
                    <a:pt x="9069" y="13323"/>
                    <a:pt x="8537" y="12430"/>
                    <a:pt x="8085" y="11494"/>
                  </a:cubicBezTo>
                  <a:cubicBezTo>
                    <a:pt x="6380" y="7975"/>
                    <a:pt x="5622" y="3597"/>
                    <a:pt x="2344" y="1081"/>
                  </a:cubicBezTo>
                  <a:cubicBezTo>
                    <a:pt x="1695" y="585"/>
                    <a:pt x="972" y="216"/>
                    <a:pt x="184" y="4"/>
                  </a:cubicBezTo>
                  <a:cubicBezTo>
                    <a:pt x="173" y="1"/>
                    <a:pt x="163" y="0"/>
                    <a:pt x="15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00" name="Google Shape;1800;p52"/>
            <p:cNvGrpSpPr/>
            <p:nvPr/>
          </p:nvGrpSpPr>
          <p:grpSpPr>
            <a:xfrm rot="10800000">
              <a:off x="8636139" y="-173186"/>
              <a:ext cx="700779" cy="730499"/>
              <a:chOff x="559203" y="4587087"/>
              <a:chExt cx="1118563" cy="1166001"/>
            </a:xfrm>
          </p:grpSpPr>
          <p:sp>
            <p:nvSpPr>
              <p:cNvPr id="1801" name="Google Shape;1801;p52"/>
              <p:cNvSpPr/>
              <p:nvPr/>
            </p:nvSpPr>
            <p:spPr>
              <a:xfrm>
                <a:off x="848778" y="4587087"/>
                <a:ext cx="828987" cy="1025063"/>
              </a:xfrm>
              <a:custGeom>
                <a:rect b="b" l="l" r="r" t="t"/>
                <a:pathLst>
                  <a:path extrusionOk="0" h="29820" w="24116">
                    <a:moveTo>
                      <a:pt x="4804" y="1"/>
                    </a:moveTo>
                    <a:cubicBezTo>
                      <a:pt x="3650" y="1"/>
                      <a:pt x="2498" y="84"/>
                      <a:pt x="1366" y="245"/>
                    </a:cubicBezTo>
                    <a:cubicBezTo>
                      <a:pt x="951" y="304"/>
                      <a:pt x="539" y="373"/>
                      <a:pt x="130" y="452"/>
                    </a:cubicBezTo>
                    <a:cubicBezTo>
                      <a:pt x="1" y="478"/>
                      <a:pt x="45" y="665"/>
                      <a:pt x="164" y="665"/>
                    </a:cubicBezTo>
                    <a:cubicBezTo>
                      <a:pt x="171" y="665"/>
                      <a:pt x="179" y="664"/>
                      <a:pt x="187" y="662"/>
                    </a:cubicBezTo>
                    <a:cubicBezTo>
                      <a:pt x="1685" y="372"/>
                      <a:pt x="3213" y="223"/>
                      <a:pt x="4741" y="223"/>
                    </a:cubicBezTo>
                    <a:cubicBezTo>
                      <a:pt x="6492" y="223"/>
                      <a:pt x="8243" y="419"/>
                      <a:pt x="9949" y="821"/>
                    </a:cubicBezTo>
                    <a:cubicBezTo>
                      <a:pt x="11382" y="1158"/>
                      <a:pt x="12783" y="1665"/>
                      <a:pt x="14024" y="2467"/>
                    </a:cubicBezTo>
                    <a:cubicBezTo>
                      <a:pt x="15297" y="3291"/>
                      <a:pt x="16287" y="4441"/>
                      <a:pt x="17314" y="5541"/>
                    </a:cubicBezTo>
                    <a:cubicBezTo>
                      <a:pt x="18179" y="6468"/>
                      <a:pt x="19125" y="7303"/>
                      <a:pt x="20060" y="8157"/>
                    </a:cubicBezTo>
                    <a:cubicBezTo>
                      <a:pt x="20934" y="8958"/>
                      <a:pt x="21799" y="9789"/>
                      <a:pt x="22488" y="10758"/>
                    </a:cubicBezTo>
                    <a:cubicBezTo>
                      <a:pt x="23194" y="11748"/>
                      <a:pt x="23689" y="12876"/>
                      <a:pt x="23832" y="14089"/>
                    </a:cubicBezTo>
                    <a:cubicBezTo>
                      <a:pt x="24027" y="15706"/>
                      <a:pt x="23623" y="17315"/>
                      <a:pt x="23144" y="18848"/>
                    </a:cubicBezTo>
                    <a:cubicBezTo>
                      <a:pt x="22642" y="20456"/>
                      <a:pt x="22102" y="22052"/>
                      <a:pt x="21577" y="23653"/>
                    </a:cubicBezTo>
                    <a:cubicBezTo>
                      <a:pt x="21050" y="25269"/>
                      <a:pt x="20519" y="26884"/>
                      <a:pt x="19991" y="28498"/>
                    </a:cubicBezTo>
                    <a:lnTo>
                      <a:pt x="19602" y="29688"/>
                    </a:lnTo>
                    <a:cubicBezTo>
                      <a:pt x="19575" y="29768"/>
                      <a:pt x="19641" y="29820"/>
                      <a:pt x="19706" y="29820"/>
                    </a:cubicBezTo>
                    <a:cubicBezTo>
                      <a:pt x="19750" y="29820"/>
                      <a:pt x="19793" y="29797"/>
                      <a:pt x="19809" y="29744"/>
                    </a:cubicBezTo>
                    <a:cubicBezTo>
                      <a:pt x="20889" y="26449"/>
                      <a:pt x="21968" y="23156"/>
                      <a:pt x="23045" y="19861"/>
                    </a:cubicBezTo>
                    <a:cubicBezTo>
                      <a:pt x="23556" y="18302"/>
                      <a:pt x="24078" y="16701"/>
                      <a:pt x="24097" y="15041"/>
                    </a:cubicBezTo>
                    <a:cubicBezTo>
                      <a:pt x="24116" y="13737"/>
                      <a:pt x="23772" y="12465"/>
                      <a:pt x="23120" y="11339"/>
                    </a:cubicBezTo>
                    <a:cubicBezTo>
                      <a:pt x="21905" y="9243"/>
                      <a:pt x="19881" y="7809"/>
                      <a:pt x="18188" y="6134"/>
                    </a:cubicBezTo>
                    <a:cubicBezTo>
                      <a:pt x="17096" y="5056"/>
                      <a:pt x="16144" y="3828"/>
                      <a:pt x="14942" y="2862"/>
                    </a:cubicBezTo>
                    <a:cubicBezTo>
                      <a:pt x="13784" y="1936"/>
                      <a:pt x="12428" y="1305"/>
                      <a:pt x="11015" y="879"/>
                    </a:cubicBezTo>
                    <a:cubicBezTo>
                      <a:pt x="9015" y="278"/>
                      <a:pt x="6906" y="1"/>
                      <a:pt x="480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2" name="Google Shape;1802;p52"/>
              <p:cNvSpPr/>
              <p:nvPr/>
            </p:nvSpPr>
            <p:spPr>
              <a:xfrm>
                <a:off x="843863" y="4630365"/>
                <a:ext cx="762163" cy="941944"/>
              </a:xfrm>
              <a:custGeom>
                <a:rect b="b" l="l" r="r" t="t"/>
                <a:pathLst>
                  <a:path extrusionOk="0" h="27402" w="22172">
                    <a:moveTo>
                      <a:pt x="4424" y="0"/>
                    </a:moveTo>
                    <a:cubicBezTo>
                      <a:pt x="3362" y="0"/>
                      <a:pt x="2301" y="78"/>
                      <a:pt x="1259" y="226"/>
                    </a:cubicBezTo>
                    <a:cubicBezTo>
                      <a:pt x="880" y="279"/>
                      <a:pt x="503" y="343"/>
                      <a:pt x="130" y="416"/>
                    </a:cubicBezTo>
                    <a:cubicBezTo>
                      <a:pt x="1" y="441"/>
                      <a:pt x="45" y="628"/>
                      <a:pt x="162" y="628"/>
                    </a:cubicBezTo>
                    <a:cubicBezTo>
                      <a:pt x="170" y="628"/>
                      <a:pt x="178" y="627"/>
                      <a:pt x="186" y="625"/>
                    </a:cubicBezTo>
                    <a:cubicBezTo>
                      <a:pt x="1562" y="359"/>
                      <a:pt x="2966" y="223"/>
                      <a:pt x="4368" y="223"/>
                    </a:cubicBezTo>
                    <a:cubicBezTo>
                      <a:pt x="5979" y="223"/>
                      <a:pt x="7589" y="402"/>
                      <a:pt x="9156" y="772"/>
                    </a:cubicBezTo>
                    <a:cubicBezTo>
                      <a:pt x="10463" y="1081"/>
                      <a:pt x="11741" y="1542"/>
                      <a:pt x="12875" y="2273"/>
                    </a:cubicBezTo>
                    <a:cubicBezTo>
                      <a:pt x="14058" y="3035"/>
                      <a:pt x="14972" y="4102"/>
                      <a:pt x="15925" y="5122"/>
                    </a:cubicBezTo>
                    <a:cubicBezTo>
                      <a:pt x="16717" y="5969"/>
                      <a:pt x="17583" y="6733"/>
                      <a:pt x="18438" y="7514"/>
                    </a:cubicBezTo>
                    <a:cubicBezTo>
                      <a:pt x="19239" y="8246"/>
                      <a:pt x="20029" y="9009"/>
                      <a:pt x="20660" y="9897"/>
                    </a:cubicBezTo>
                    <a:cubicBezTo>
                      <a:pt x="21304" y="10801"/>
                      <a:pt x="21755" y="11836"/>
                      <a:pt x="21890" y="12943"/>
                    </a:cubicBezTo>
                    <a:cubicBezTo>
                      <a:pt x="22071" y="14430"/>
                      <a:pt x="21694" y="15911"/>
                      <a:pt x="21257" y="17321"/>
                    </a:cubicBezTo>
                    <a:cubicBezTo>
                      <a:pt x="20794" y="18799"/>
                      <a:pt x="20297" y="20263"/>
                      <a:pt x="19817" y="21735"/>
                    </a:cubicBezTo>
                    <a:cubicBezTo>
                      <a:pt x="19330" y="23218"/>
                      <a:pt x="18847" y="24701"/>
                      <a:pt x="18360" y="26183"/>
                    </a:cubicBezTo>
                    <a:cubicBezTo>
                      <a:pt x="18242" y="26547"/>
                      <a:pt x="18123" y="26908"/>
                      <a:pt x="18003" y="27271"/>
                    </a:cubicBezTo>
                    <a:cubicBezTo>
                      <a:pt x="17979" y="27350"/>
                      <a:pt x="18046" y="27402"/>
                      <a:pt x="18111" y="27402"/>
                    </a:cubicBezTo>
                    <a:cubicBezTo>
                      <a:pt x="18155" y="27402"/>
                      <a:pt x="18199" y="27379"/>
                      <a:pt x="18215" y="27326"/>
                    </a:cubicBezTo>
                    <a:lnTo>
                      <a:pt x="21179" y="18276"/>
                    </a:lnTo>
                    <a:cubicBezTo>
                      <a:pt x="21649" y="16839"/>
                      <a:pt x="22132" y="15362"/>
                      <a:pt x="22155" y="13835"/>
                    </a:cubicBezTo>
                    <a:cubicBezTo>
                      <a:pt x="22172" y="12638"/>
                      <a:pt x="21861" y="11469"/>
                      <a:pt x="21266" y="10434"/>
                    </a:cubicBezTo>
                    <a:cubicBezTo>
                      <a:pt x="20152" y="8498"/>
                      <a:pt x="18287" y="7178"/>
                      <a:pt x="16725" y="5635"/>
                    </a:cubicBezTo>
                    <a:cubicBezTo>
                      <a:pt x="15721" y="4643"/>
                      <a:pt x="14848" y="3514"/>
                      <a:pt x="13742" y="2630"/>
                    </a:cubicBezTo>
                    <a:cubicBezTo>
                      <a:pt x="12673" y="1774"/>
                      <a:pt x="11419" y="1190"/>
                      <a:pt x="10112" y="801"/>
                    </a:cubicBezTo>
                    <a:cubicBezTo>
                      <a:pt x="8279" y="254"/>
                      <a:pt x="6349" y="0"/>
                      <a:pt x="442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3" name="Google Shape;1803;p52"/>
              <p:cNvSpPr/>
              <p:nvPr/>
            </p:nvSpPr>
            <p:spPr>
              <a:xfrm>
                <a:off x="778894" y="4677872"/>
                <a:ext cx="762162" cy="941909"/>
              </a:xfrm>
              <a:custGeom>
                <a:rect b="b" l="l" r="r" t="t"/>
                <a:pathLst>
                  <a:path extrusionOk="0" h="27401" w="22172">
                    <a:moveTo>
                      <a:pt x="4425" y="0"/>
                    </a:moveTo>
                    <a:cubicBezTo>
                      <a:pt x="3363" y="0"/>
                      <a:pt x="2302" y="78"/>
                      <a:pt x="1259" y="226"/>
                    </a:cubicBezTo>
                    <a:cubicBezTo>
                      <a:pt x="882" y="279"/>
                      <a:pt x="503" y="343"/>
                      <a:pt x="130" y="416"/>
                    </a:cubicBezTo>
                    <a:cubicBezTo>
                      <a:pt x="1" y="441"/>
                      <a:pt x="45" y="628"/>
                      <a:pt x="164" y="628"/>
                    </a:cubicBezTo>
                    <a:cubicBezTo>
                      <a:pt x="171" y="628"/>
                      <a:pt x="179" y="627"/>
                      <a:pt x="188" y="625"/>
                    </a:cubicBezTo>
                    <a:cubicBezTo>
                      <a:pt x="1562" y="359"/>
                      <a:pt x="2965" y="223"/>
                      <a:pt x="4366" y="223"/>
                    </a:cubicBezTo>
                    <a:cubicBezTo>
                      <a:pt x="5978" y="223"/>
                      <a:pt x="7589" y="403"/>
                      <a:pt x="9157" y="773"/>
                    </a:cubicBezTo>
                    <a:cubicBezTo>
                      <a:pt x="10463" y="1081"/>
                      <a:pt x="11743" y="1544"/>
                      <a:pt x="12875" y="2273"/>
                    </a:cubicBezTo>
                    <a:cubicBezTo>
                      <a:pt x="14060" y="3035"/>
                      <a:pt x="14972" y="4102"/>
                      <a:pt x="15925" y="5122"/>
                    </a:cubicBezTo>
                    <a:cubicBezTo>
                      <a:pt x="16717" y="5969"/>
                      <a:pt x="17585" y="6733"/>
                      <a:pt x="18439" y="7516"/>
                    </a:cubicBezTo>
                    <a:cubicBezTo>
                      <a:pt x="19240" y="8248"/>
                      <a:pt x="20029" y="9010"/>
                      <a:pt x="20660" y="9897"/>
                    </a:cubicBezTo>
                    <a:cubicBezTo>
                      <a:pt x="21305" y="10803"/>
                      <a:pt x="21757" y="11836"/>
                      <a:pt x="21890" y="12943"/>
                    </a:cubicBezTo>
                    <a:cubicBezTo>
                      <a:pt x="22071" y="14430"/>
                      <a:pt x="21696" y="15913"/>
                      <a:pt x="21257" y="17321"/>
                    </a:cubicBezTo>
                    <a:cubicBezTo>
                      <a:pt x="20796" y="18799"/>
                      <a:pt x="20299" y="20263"/>
                      <a:pt x="19818" y="21735"/>
                    </a:cubicBezTo>
                    <a:cubicBezTo>
                      <a:pt x="19332" y="23220"/>
                      <a:pt x="18847" y="24701"/>
                      <a:pt x="18361" y="26183"/>
                    </a:cubicBezTo>
                    <a:cubicBezTo>
                      <a:pt x="18242" y="26547"/>
                      <a:pt x="18123" y="26908"/>
                      <a:pt x="18004" y="27271"/>
                    </a:cubicBezTo>
                    <a:cubicBezTo>
                      <a:pt x="17981" y="27349"/>
                      <a:pt x="18047" y="27401"/>
                      <a:pt x="18113" y="27401"/>
                    </a:cubicBezTo>
                    <a:cubicBezTo>
                      <a:pt x="18156" y="27401"/>
                      <a:pt x="18200" y="27378"/>
                      <a:pt x="18217" y="27326"/>
                    </a:cubicBezTo>
                    <a:lnTo>
                      <a:pt x="21179" y="18277"/>
                    </a:lnTo>
                    <a:cubicBezTo>
                      <a:pt x="21650" y="16839"/>
                      <a:pt x="22132" y="15362"/>
                      <a:pt x="22155" y="13835"/>
                    </a:cubicBezTo>
                    <a:cubicBezTo>
                      <a:pt x="22172" y="12638"/>
                      <a:pt x="21862" y="11469"/>
                      <a:pt x="21267" y="10434"/>
                    </a:cubicBezTo>
                    <a:cubicBezTo>
                      <a:pt x="20154" y="8499"/>
                      <a:pt x="18287" y="7180"/>
                      <a:pt x="16725" y="5635"/>
                    </a:cubicBezTo>
                    <a:cubicBezTo>
                      <a:pt x="15722" y="4643"/>
                      <a:pt x="14848" y="3514"/>
                      <a:pt x="13743" y="2630"/>
                    </a:cubicBezTo>
                    <a:cubicBezTo>
                      <a:pt x="12673" y="1774"/>
                      <a:pt x="11421" y="1190"/>
                      <a:pt x="10112" y="801"/>
                    </a:cubicBezTo>
                    <a:cubicBezTo>
                      <a:pt x="8279" y="254"/>
                      <a:pt x="6350" y="0"/>
                      <a:pt x="4425"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4" name="Google Shape;1804;p52"/>
              <p:cNvSpPr/>
              <p:nvPr/>
            </p:nvSpPr>
            <p:spPr>
              <a:xfrm>
                <a:off x="723516" y="4704684"/>
                <a:ext cx="762197" cy="941944"/>
              </a:xfrm>
              <a:custGeom>
                <a:rect b="b" l="l" r="r" t="t"/>
                <a:pathLst>
                  <a:path extrusionOk="0" h="27402" w="22173">
                    <a:moveTo>
                      <a:pt x="4424" y="1"/>
                    </a:moveTo>
                    <a:cubicBezTo>
                      <a:pt x="3362" y="1"/>
                      <a:pt x="2301" y="78"/>
                      <a:pt x="1259" y="225"/>
                    </a:cubicBezTo>
                    <a:cubicBezTo>
                      <a:pt x="882" y="279"/>
                      <a:pt x="504" y="344"/>
                      <a:pt x="130" y="416"/>
                    </a:cubicBezTo>
                    <a:cubicBezTo>
                      <a:pt x="1" y="442"/>
                      <a:pt x="46" y="629"/>
                      <a:pt x="165" y="629"/>
                    </a:cubicBezTo>
                    <a:cubicBezTo>
                      <a:pt x="172" y="629"/>
                      <a:pt x="180" y="628"/>
                      <a:pt x="188" y="626"/>
                    </a:cubicBezTo>
                    <a:cubicBezTo>
                      <a:pt x="1564" y="360"/>
                      <a:pt x="2968" y="223"/>
                      <a:pt x="4372" y="223"/>
                    </a:cubicBezTo>
                    <a:cubicBezTo>
                      <a:pt x="5981" y="223"/>
                      <a:pt x="7590" y="403"/>
                      <a:pt x="9157" y="773"/>
                    </a:cubicBezTo>
                    <a:cubicBezTo>
                      <a:pt x="10463" y="1081"/>
                      <a:pt x="11743" y="1543"/>
                      <a:pt x="12875" y="2274"/>
                    </a:cubicBezTo>
                    <a:cubicBezTo>
                      <a:pt x="14058" y="3036"/>
                      <a:pt x="14972" y="4101"/>
                      <a:pt x="15926" y="5122"/>
                    </a:cubicBezTo>
                    <a:cubicBezTo>
                      <a:pt x="16717" y="5968"/>
                      <a:pt x="17585" y="6733"/>
                      <a:pt x="18439" y="7515"/>
                    </a:cubicBezTo>
                    <a:cubicBezTo>
                      <a:pt x="19240" y="8247"/>
                      <a:pt x="20029" y="9010"/>
                      <a:pt x="20660" y="9896"/>
                    </a:cubicBezTo>
                    <a:cubicBezTo>
                      <a:pt x="21304" y="10802"/>
                      <a:pt x="21757" y="11835"/>
                      <a:pt x="21890" y="12944"/>
                    </a:cubicBezTo>
                    <a:cubicBezTo>
                      <a:pt x="22071" y="14431"/>
                      <a:pt x="21696" y="15912"/>
                      <a:pt x="21257" y="17322"/>
                    </a:cubicBezTo>
                    <a:cubicBezTo>
                      <a:pt x="20796" y="18798"/>
                      <a:pt x="20297" y="20263"/>
                      <a:pt x="19817" y="21735"/>
                    </a:cubicBezTo>
                    <a:cubicBezTo>
                      <a:pt x="19332" y="23219"/>
                      <a:pt x="18847" y="24700"/>
                      <a:pt x="18360" y="26184"/>
                    </a:cubicBezTo>
                    <a:cubicBezTo>
                      <a:pt x="18243" y="26546"/>
                      <a:pt x="18124" y="26909"/>
                      <a:pt x="18005" y="27271"/>
                    </a:cubicBezTo>
                    <a:cubicBezTo>
                      <a:pt x="17980" y="27349"/>
                      <a:pt x="18046" y="27401"/>
                      <a:pt x="18112" y="27401"/>
                    </a:cubicBezTo>
                    <a:cubicBezTo>
                      <a:pt x="18155" y="27401"/>
                      <a:pt x="18199" y="27378"/>
                      <a:pt x="18215" y="27325"/>
                    </a:cubicBezTo>
                    <a:lnTo>
                      <a:pt x="21179" y="18277"/>
                    </a:lnTo>
                    <a:cubicBezTo>
                      <a:pt x="21650" y="16838"/>
                      <a:pt x="22132" y="15363"/>
                      <a:pt x="22155" y="13836"/>
                    </a:cubicBezTo>
                    <a:cubicBezTo>
                      <a:pt x="22172" y="12639"/>
                      <a:pt x="21861" y="11469"/>
                      <a:pt x="21266" y="10435"/>
                    </a:cubicBezTo>
                    <a:cubicBezTo>
                      <a:pt x="20152" y="8499"/>
                      <a:pt x="18287" y="7179"/>
                      <a:pt x="16725" y="5634"/>
                    </a:cubicBezTo>
                    <a:cubicBezTo>
                      <a:pt x="15721" y="4643"/>
                      <a:pt x="14849" y="3514"/>
                      <a:pt x="13743" y="2629"/>
                    </a:cubicBezTo>
                    <a:cubicBezTo>
                      <a:pt x="12673" y="1773"/>
                      <a:pt x="11419" y="1191"/>
                      <a:pt x="10112" y="802"/>
                    </a:cubicBezTo>
                    <a:cubicBezTo>
                      <a:pt x="8279" y="254"/>
                      <a:pt x="6349" y="1"/>
                      <a:pt x="442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5" name="Google Shape;1805;p52"/>
              <p:cNvSpPr/>
              <p:nvPr/>
            </p:nvSpPr>
            <p:spPr>
              <a:xfrm>
                <a:off x="663050" y="4734109"/>
                <a:ext cx="762231" cy="941978"/>
              </a:xfrm>
              <a:custGeom>
                <a:rect b="b" l="l" r="r" t="t"/>
                <a:pathLst>
                  <a:path extrusionOk="0" h="27403" w="22174">
                    <a:moveTo>
                      <a:pt x="4421" y="1"/>
                    </a:moveTo>
                    <a:cubicBezTo>
                      <a:pt x="3360" y="1"/>
                      <a:pt x="2301" y="78"/>
                      <a:pt x="1260" y="225"/>
                    </a:cubicBezTo>
                    <a:cubicBezTo>
                      <a:pt x="882" y="278"/>
                      <a:pt x="505" y="344"/>
                      <a:pt x="132" y="416"/>
                    </a:cubicBezTo>
                    <a:cubicBezTo>
                      <a:pt x="1" y="441"/>
                      <a:pt x="46" y="628"/>
                      <a:pt x="165" y="628"/>
                    </a:cubicBezTo>
                    <a:cubicBezTo>
                      <a:pt x="173" y="628"/>
                      <a:pt x="180" y="628"/>
                      <a:pt x="188" y="626"/>
                    </a:cubicBezTo>
                    <a:cubicBezTo>
                      <a:pt x="1565" y="360"/>
                      <a:pt x="2970" y="223"/>
                      <a:pt x="4373" y="223"/>
                    </a:cubicBezTo>
                    <a:cubicBezTo>
                      <a:pt x="5983" y="223"/>
                      <a:pt x="7591" y="403"/>
                      <a:pt x="9158" y="773"/>
                    </a:cubicBezTo>
                    <a:cubicBezTo>
                      <a:pt x="10463" y="1082"/>
                      <a:pt x="11743" y="1543"/>
                      <a:pt x="12875" y="2274"/>
                    </a:cubicBezTo>
                    <a:cubicBezTo>
                      <a:pt x="14060" y="3036"/>
                      <a:pt x="14972" y="4102"/>
                      <a:pt x="15926" y="5121"/>
                    </a:cubicBezTo>
                    <a:cubicBezTo>
                      <a:pt x="16717" y="5968"/>
                      <a:pt x="17585" y="6734"/>
                      <a:pt x="18440" y="7515"/>
                    </a:cubicBezTo>
                    <a:cubicBezTo>
                      <a:pt x="19240" y="8247"/>
                      <a:pt x="20031" y="9010"/>
                      <a:pt x="20661" y="9896"/>
                    </a:cubicBezTo>
                    <a:cubicBezTo>
                      <a:pt x="21306" y="10802"/>
                      <a:pt x="21757" y="11836"/>
                      <a:pt x="21890" y="12944"/>
                    </a:cubicBezTo>
                    <a:cubicBezTo>
                      <a:pt x="22072" y="14431"/>
                      <a:pt x="21696" y="15912"/>
                      <a:pt x="21257" y="17322"/>
                    </a:cubicBezTo>
                    <a:cubicBezTo>
                      <a:pt x="20796" y="18800"/>
                      <a:pt x="20299" y="20264"/>
                      <a:pt x="19819" y="21736"/>
                    </a:cubicBezTo>
                    <a:cubicBezTo>
                      <a:pt x="19332" y="23219"/>
                      <a:pt x="18847" y="24700"/>
                      <a:pt x="18362" y="26184"/>
                    </a:cubicBezTo>
                    <a:cubicBezTo>
                      <a:pt x="18243" y="26546"/>
                      <a:pt x="18125" y="26909"/>
                      <a:pt x="18005" y="27270"/>
                    </a:cubicBezTo>
                    <a:cubicBezTo>
                      <a:pt x="17980" y="27350"/>
                      <a:pt x="18046" y="27402"/>
                      <a:pt x="18112" y="27402"/>
                    </a:cubicBezTo>
                    <a:cubicBezTo>
                      <a:pt x="18156" y="27402"/>
                      <a:pt x="18199" y="27380"/>
                      <a:pt x="18217" y="27327"/>
                    </a:cubicBezTo>
                    <a:lnTo>
                      <a:pt x="21179" y="18277"/>
                    </a:lnTo>
                    <a:cubicBezTo>
                      <a:pt x="21651" y="16840"/>
                      <a:pt x="22133" y="15363"/>
                      <a:pt x="22156" y="13836"/>
                    </a:cubicBezTo>
                    <a:cubicBezTo>
                      <a:pt x="22174" y="12639"/>
                      <a:pt x="21863" y="11470"/>
                      <a:pt x="21268" y="10434"/>
                    </a:cubicBezTo>
                    <a:cubicBezTo>
                      <a:pt x="20154" y="8499"/>
                      <a:pt x="18287" y="7179"/>
                      <a:pt x="16725" y="5636"/>
                    </a:cubicBezTo>
                    <a:cubicBezTo>
                      <a:pt x="15723" y="4644"/>
                      <a:pt x="14849" y="3515"/>
                      <a:pt x="13743" y="2630"/>
                    </a:cubicBezTo>
                    <a:cubicBezTo>
                      <a:pt x="12674" y="1773"/>
                      <a:pt x="11421" y="1190"/>
                      <a:pt x="10112" y="802"/>
                    </a:cubicBezTo>
                    <a:cubicBezTo>
                      <a:pt x="8278" y="255"/>
                      <a:pt x="6347" y="1"/>
                      <a:pt x="442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6" name="Google Shape;1806;p52"/>
              <p:cNvSpPr/>
              <p:nvPr/>
            </p:nvSpPr>
            <p:spPr>
              <a:xfrm>
                <a:off x="617332" y="4773915"/>
                <a:ext cx="762197" cy="941944"/>
              </a:xfrm>
              <a:custGeom>
                <a:rect b="b" l="l" r="r" t="t"/>
                <a:pathLst>
                  <a:path extrusionOk="0" h="27402" w="22173">
                    <a:moveTo>
                      <a:pt x="4424" y="0"/>
                    </a:moveTo>
                    <a:cubicBezTo>
                      <a:pt x="3362" y="0"/>
                      <a:pt x="2302" y="77"/>
                      <a:pt x="1259" y="225"/>
                    </a:cubicBezTo>
                    <a:cubicBezTo>
                      <a:pt x="882" y="278"/>
                      <a:pt x="504" y="344"/>
                      <a:pt x="130" y="415"/>
                    </a:cubicBezTo>
                    <a:cubicBezTo>
                      <a:pt x="1" y="441"/>
                      <a:pt x="46" y="628"/>
                      <a:pt x="165" y="628"/>
                    </a:cubicBezTo>
                    <a:cubicBezTo>
                      <a:pt x="172" y="628"/>
                      <a:pt x="180" y="627"/>
                      <a:pt x="188" y="626"/>
                    </a:cubicBezTo>
                    <a:cubicBezTo>
                      <a:pt x="1564" y="359"/>
                      <a:pt x="2968" y="223"/>
                      <a:pt x="4372" y="223"/>
                    </a:cubicBezTo>
                    <a:cubicBezTo>
                      <a:pt x="5981" y="223"/>
                      <a:pt x="7591" y="402"/>
                      <a:pt x="9157" y="772"/>
                    </a:cubicBezTo>
                    <a:cubicBezTo>
                      <a:pt x="10463" y="1080"/>
                      <a:pt x="11743" y="1543"/>
                      <a:pt x="12875" y="2273"/>
                    </a:cubicBezTo>
                    <a:cubicBezTo>
                      <a:pt x="14058" y="3036"/>
                      <a:pt x="14972" y="4101"/>
                      <a:pt x="15926" y="5121"/>
                    </a:cubicBezTo>
                    <a:cubicBezTo>
                      <a:pt x="16717" y="5968"/>
                      <a:pt x="17585" y="6732"/>
                      <a:pt x="18439" y="7515"/>
                    </a:cubicBezTo>
                    <a:cubicBezTo>
                      <a:pt x="19240" y="8247"/>
                      <a:pt x="20029" y="9009"/>
                      <a:pt x="20660" y="9896"/>
                    </a:cubicBezTo>
                    <a:cubicBezTo>
                      <a:pt x="21304" y="10802"/>
                      <a:pt x="21757" y="11835"/>
                      <a:pt x="21890" y="12944"/>
                    </a:cubicBezTo>
                    <a:cubicBezTo>
                      <a:pt x="22071" y="14431"/>
                      <a:pt x="21696" y="15912"/>
                      <a:pt x="21257" y="17321"/>
                    </a:cubicBezTo>
                    <a:cubicBezTo>
                      <a:pt x="20796" y="18798"/>
                      <a:pt x="20297" y="20262"/>
                      <a:pt x="19817" y="21734"/>
                    </a:cubicBezTo>
                    <a:cubicBezTo>
                      <a:pt x="19332" y="23219"/>
                      <a:pt x="18847" y="24700"/>
                      <a:pt x="18360" y="26184"/>
                    </a:cubicBezTo>
                    <a:cubicBezTo>
                      <a:pt x="18243" y="26546"/>
                      <a:pt x="18124" y="26909"/>
                      <a:pt x="18005" y="27270"/>
                    </a:cubicBezTo>
                    <a:cubicBezTo>
                      <a:pt x="17980" y="27349"/>
                      <a:pt x="18046" y="27401"/>
                      <a:pt x="18111" y="27401"/>
                    </a:cubicBezTo>
                    <a:cubicBezTo>
                      <a:pt x="18155" y="27401"/>
                      <a:pt x="18198" y="27378"/>
                      <a:pt x="18215" y="27325"/>
                    </a:cubicBezTo>
                    <a:lnTo>
                      <a:pt x="21179" y="18276"/>
                    </a:lnTo>
                    <a:cubicBezTo>
                      <a:pt x="21650" y="16838"/>
                      <a:pt x="22132" y="15363"/>
                      <a:pt x="22155" y="13836"/>
                    </a:cubicBezTo>
                    <a:cubicBezTo>
                      <a:pt x="22172" y="12638"/>
                      <a:pt x="21861" y="11468"/>
                      <a:pt x="21266" y="10434"/>
                    </a:cubicBezTo>
                    <a:cubicBezTo>
                      <a:pt x="20152" y="8498"/>
                      <a:pt x="18287" y="7179"/>
                      <a:pt x="16725" y="5634"/>
                    </a:cubicBezTo>
                    <a:cubicBezTo>
                      <a:pt x="15721" y="4642"/>
                      <a:pt x="14849" y="3513"/>
                      <a:pt x="13743" y="2629"/>
                    </a:cubicBezTo>
                    <a:cubicBezTo>
                      <a:pt x="12673" y="1773"/>
                      <a:pt x="11420" y="1190"/>
                      <a:pt x="10112" y="801"/>
                    </a:cubicBezTo>
                    <a:cubicBezTo>
                      <a:pt x="8279" y="254"/>
                      <a:pt x="6349" y="0"/>
                      <a:pt x="442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7" name="Google Shape;1807;p52"/>
              <p:cNvSpPr/>
              <p:nvPr/>
            </p:nvSpPr>
            <p:spPr>
              <a:xfrm>
                <a:off x="559203" y="4811144"/>
                <a:ext cx="762162" cy="941944"/>
              </a:xfrm>
              <a:custGeom>
                <a:rect b="b" l="l" r="r" t="t"/>
                <a:pathLst>
                  <a:path extrusionOk="0" h="27402" w="22172">
                    <a:moveTo>
                      <a:pt x="4423" y="0"/>
                    </a:moveTo>
                    <a:cubicBezTo>
                      <a:pt x="3361" y="0"/>
                      <a:pt x="2301" y="77"/>
                      <a:pt x="1258" y="225"/>
                    </a:cubicBezTo>
                    <a:cubicBezTo>
                      <a:pt x="881" y="278"/>
                      <a:pt x="503" y="344"/>
                      <a:pt x="129" y="415"/>
                    </a:cubicBezTo>
                    <a:cubicBezTo>
                      <a:pt x="0" y="441"/>
                      <a:pt x="45" y="628"/>
                      <a:pt x="164" y="628"/>
                    </a:cubicBezTo>
                    <a:cubicBezTo>
                      <a:pt x="172" y="628"/>
                      <a:pt x="179" y="627"/>
                      <a:pt x="187" y="626"/>
                    </a:cubicBezTo>
                    <a:cubicBezTo>
                      <a:pt x="1564" y="359"/>
                      <a:pt x="2968" y="223"/>
                      <a:pt x="4371" y="223"/>
                    </a:cubicBezTo>
                    <a:cubicBezTo>
                      <a:pt x="5981" y="223"/>
                      <a:pt x="7590" y="402"/>
                      <a:pt x="9157" y="772"/>
                    </a:cubicBezTo>
                    <a:cubicBezTo>
                      <a:pt x="10462" y="1080"/>
                      <a:pt x="11742" y="1543"/>
                      <a:pt x="12874" y="2273"/>
                    </a:cubicBezTo>
                    <a:cubicBezTo>
                      <a:pt x="14058" y="3036"/>
                      <a:pt x="14972" y="4101"/>
                      <a:pt x="15925" y="5121"/>
                    </a:cubicBezTo>
                    <a:cubicBezTo>
                      <a:pt x="16717" y="5968"/>
                      <a:pt x="17585" y="6732"/>
                      <a:pt x="18439" y="7515"/>
                    </a:cubicBezTo>
                    <a:cubicBezTo>
                      <a:pt x="19240" y="8247"/>
                      <a:pt x="20028" y="9010"/>
                      <a:pt x="20660" y="9896"/>
                    </a:cubicBezTo>
                    <a:cubicBezTo>
                      <a:pt x="21303" y="10802"/>
                      <a:pt x="21757" y="11835"/>
                      <a:pt x="21889" y="12944"/>
                    </a:cubicBezTo>
                    <a:cubicBezTo>
                      <a:pt x="22071" y="14431"/>
                      <a:pt x="21696" y="15912"/>
                      <a:pt x="21256" y="17321"/>
                    </a:cubicBezTo>
                    <a:cubicBezTo>
                      <a:pt x="20796" y="18798"/>
                      <a:pt x="20297" y="20262"/>
                      <a:pt x="19816" y="21734"/>
                    </a:cubicBezTo>
                    <a:cubicBezTo>
                      <a:pt x="19331" y="23219"/>
                      <a:pt x="18846" y="24700"/>
                      <a:pt x="18359" y="26184"/>
                    </a:cubicBezTo>
                    <a:cubicBezTo>
                      <a:pt x="18242" y="26546"/>
                      <a:pt x="18123" y="26909"/>
                      <a:pt x="18004" y="27270"/>
                    </a:cubicBezTo>
                    <a:cubicBezTo>
                      <a:pt x="17978" y="27349"/>
                      <a:pt x="18044" y="27401"/>
                      <a:pt x="18111" y="27401"/>
                    </a:cubicBezTo>
                    <a:cubicBezTo>
                      <a:pt x="18154" y="27401"/>
                      <a:pt x="18198" y="27379"/>
                      <a:pt x="18216" y="27325"/>
                    </a:cubicBezTo>
                    <a:lnTo>
                      <a:pt x="21178" y="18276"/>
                    </a:lnTo>
                    <a:cubicBezTo>
                      <a:pt x="21650" y="16838"/>
                      <a:pt x="22132" y="15363"/>
                      <a:pt x="22155" y="13836"/>
                    </a:cubicBezTo>
                    <a:cubicBezTo>
                      <a:pt x="22171" y="12638"/>
                      <a:pt x="21862" y="11468"/>
                      <a:pt x="21267" y="10434"/>
                    </a:cubicBezTo>
                    <a:cubicBezTo>
                      <a:pt x="20153" y="8499"/>
                      <a:pt x="18286" y="7179"/>
                      <a:pt x="16724" y="5634"/>
                    </a:cubicBezTo>
                    <a:cubicBezTo>
                      <a:pt x="15722" y="4642"/>
                      <a:pt x="14848" y="3514"/>
                      <a:pt x="13742" y="2629"/>
                    </a:cubicBezTo>
                    <a:cubicBezTo>
                      <a:pt x="12673" y="1773"/>
                      <a:pt x="11420" y="1190"/>
                      <a:pt x="10112" y="801"/>
                    </a:cubicBezTo>
                    <a:cubicBezTo>
                      <a:pt x="8278" y="254"/>
                      <a:pt x="6349" y="0"/>
                      <a:pt x="442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08" name="Google Shape;1808;p52"/>
            <p:cNvGrpSpPr/>
            <p:nvPr/>
          </p:nvGrpSpPr>
          <p:grpSpPr>
            <a:xfrm rot="10800000">
              <a:off x="7668207" y="375639"/>
              <a:ext cx="166709" cy="373649"/>
              <a:chOff x="1595266" y="4194903"/>
              <a:chExt cx="266097" cy="596407"/>
            </a:xfrm>
          </p:grpSpPr>
          <p:sp>
            <p:nvSpPr>
              <p:cNvPr id="1809" name="Google Shape;1809;p52"/>
              <p:cNvSpPr/>
              <p:nvPr/>
            </p:nvSpPr>
            <p:spPr>
              <a:xfrm>
                <a:off x="1718225" y="4292975"/>
                <a:ext cx="143138" cy="151422"/>
              </a:xfrm>
              <a:custGeom>
                <a:rect b="b" l="l" r="r" t="t"/>
                <a:pathLst>
                  <a:path extrusionOk="0" h="4405" w="4164">
                    <a:moveTo>
                      <a:pt x="4163" y="0"/>
                    </a:moveTo>
                    <a:cubicBezTo>
                      <a:pt x="4163" y="0"/>
                      <a:pt x="4163" y="0"/>
                      <a:pt x="4163" y="0"/>
                    </a:cubicBezTo>
                    <a:lnTo>
                      <a:pt x="4163" y="0"/>
                    </a:lnTo>
                    <a:cubicBezTo>
                      <a:pt x="4163" y="0"/>
                      <a:pt x="4163" y="0"/>
                      <a:pt x="4163" y="0"/>
                    </a:cubicBezTo>
                    <a:close/>
                    <a:moveTo>
                      <a:pt x="4163" y="0"/>
                    </a:moveTo>
                    <a:cubicBezTo>
                      <a:pt x="4159" y="14"/>
                      <a:pt x="2171" y="643"/>
                      <a:pt x="2008" y="731"/>
                    </a:cubicBezTo>
                    <a:cubicBezTo>
                      <a:pt x="1105" y="1224"/>
                      <a:pt x="331" y="1890"/>
                      <a:pt x="95" y="2937"/>
                    </a:cubicBezTo>
                    <a:cubicBezTo>
                      <a:pt x="0" y="3356"/>
                      <a:pt x="19" y="3849"/>
                      <a:pt x="324" y="4153"/>
                    </a:cubicBezTo>
                    <a:cubicBezTo>
                      <a:pt x="504" y="4331"/>
                      <a:pt x="739" y="4404"/>
                      <a:pt x="989" y="4404"/>
                    </a:cubicBezTo>
                    <a:cubicBezTo>
                      <a:pt x="1330" y="4404"/>
                      <a:pt x="1697" y="4268"/>
                      <a:pt x="1985" y="4076"/>
                    </a:cubicBezTo>
                    <a:cubicBezTo>
                      <a:pt x="3265" y="3224"/>
                      <a:pt x="3837" y="1424"/>
                      <a:pt x="416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0" name="Google Shape;1810;p52"/>
              <p:cNvSpPr/>
              <p:nvPr/>
            </p:nvSpPr>
            <p:spPr>
              <a:xfrm>
                <a:off x="1666216" y="4625622"/>
                <a:ext cx="160325" cy="165688"/>
              </a:xfrm>
              <a:custGeom>
                <a:rect b="b" l="l" r="r" t="t"/>
                <a:pathLst>
                  <a:path extrusionOk="0" h="4820" w="4664">
                    <a:moveTo>
                      <a:pt x="4663" y="1"/>
                    </a:moveTo>
                    <a:cubicBezTo>
                      <a:pt x="4663" y="1"/>
                      <a:pt x="0" y="503"/>
                      <a:pt x="610" y="4819"/>
                    </a:cubicBezTo>
                    <a:cubicBezTo>
                      <a:pt x="610" y="4819"/>
                      <a:pt x="619" y="4820"/>
                      <a:pt x="635" y="4820"/>
                    </a:cubicBezTo>
                    <a:cubicBezTo>
                      <a:pt x="918" y="4820"/>
                      <a:pt x="3595" y="4694"/>
                      <a:pt x="466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1" name="Google Shape;1811;p52"/>
              <p:cNvSpPr/>
              <p:nvPr/>
            </p:nvSpPr>
            <p:spPr>
              <a:xfrm>
                <a:off x="1595266" y="4517031"/>
                <a:ext cx="54725" cy="56513"/>
              </a:xfrm>
              <a:custGeom>
                <a:rect b="b" l="l" r="r" t="t"/>
                <a:pathLst>
                  <a:path extrusionOk="0" h="1644" w="1592">
                    <a:moveTo>
                      <a:pt x="1591" y="1"/>
                    </a:moveTo>
                    <a:lnTo>
                      <a:pt x="1591" y="1"/>
                    </a:lnTo>
                    <a:cubicBezTo>
                      <a:pt x="1591" y="1"/>
                      <a:pt x="0" y="171"/>
                      <a:pt x="208" y="1643"/>
                    </a:cubicBezTo>
                    <a:cubicBezTo>
                      <a:pt x="208" y="1643"/>
                      <a:pt x="211" y="1644"/>
                      <a:pt x="216" y="1644"/>
                    </a:cubicBezTo>
                    <a:cubicBezTo>
                      <a:pt x="315" y="1644"/>
                      <a:pt x="1226" y="1600"/>
                      <a:pt x="15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2" name="Google Shape;1812;p52"/>
              <p:cNvSpPr/>
              <p:nvPr/>
            </p:nvSpPr>
            <p:spPr>
              <a:xfrm>
                <a:off x="1689522" y="4194903"/>
                <a:ext cx="54691" cy="56581"/>
              </a:xfrm>
              <a:custGeom>
                <a:rect b="b" l="l" r="r" t="t"/>
                <a:pathLst>
                  <a:path extrusionOk="0" h="1646" w="1591">
                    <a:moveTo>
                      <a:pt x="1590" y="1"/>
                    </a:moveTo>
                    <a:cubicBezTo>
                      <a:pt x="1590" y="1"/>
                      <a:pt x="1" y="173"/>
                      <a:pt x="208" y="1645"/>
                    </a:cubicBezTo>
                    <a:cubicBezTo>
                      <a:pt x="208" y="1645"/>
                      <a:pt x="211" y="1645"/>
                      <a:pt x="216" y="1645"/>
                    </a:cubicBezTo>
                    <a:cubicBezTo>
                      <a:pt x="312" y="1645"/>
                      <a:pt x="1225" y="1603"/>
                      <a:pt x="15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13" name="Google Shape;1813;p52"/>
            <p:cNvSpPr/>
            <p:nvPr/>
          </p:nvSpPr>
          <p:spPr>
            <a:xfrm rot="10800000">
              <a:off x="7087296" y="5369994"/>
              <a:ext cx="2877106" cy="1838357"/>
            </a:xfrm>
            <a:custGeom>
              <a:rect b="b" l="l" r="r" t="t"/>
              <a:pathLst>
                <a:path extrusionOk="0" h="62609" w="79522">
                  <a:moveTo>
                    <a:pt x="70034" y="0"/>
                  </a:moveTo>
                  <a:cubicBezTo>
                    <a:pt x="68052" y="0"/>
                    <a:pt x="65989" y="331"/>
                    <a:pt x="64412" y="528"/>
                  </a:cubicBezTo>
                  <a:cubicBezTo>
                    <a:pt x="60323" y="1041"/>
                    <a:pt x="56311" y="2022"/>
                    <a:pt x="52258" y="2762"/>
                  </a:cubicBezTo>
                  <a:cubicBezTo>
                    <a:pt x="46914" y="3738"/>
                    <a:pt x="41488" y="4279"/>
                    <a:pt x="36056" y="4378"/>
                  </a:cubicBezTo>
                  <a:cubicBezTo>
                    <a:pt x="31158" y="4468"/>
                    <a:pt x="25987" y="4260"/>
                    <a:pt x="21692" y="6616"/>
                  </a:cubicBezTo>
                  <a:cubicBezTo>
                    <a:pt x="21123" y="6929"/>
                    <a:pt x="20564" y="7295"/>
                    <a:pt x="20182" y="7818"/>
                  </a:cubicBezTo>
                  <a:cubicBezTo>
                    <a:pt x="19660" y="8528"/>
                    <a:pt x="19521" y="9437"/>
                    <a:pt x="19362" y="10303"/>
                  </a:cubicBezTo>
                  <a:cubicBezTo>
                    <a:pt x="18173" y="16841"/>
                    <a:pt x="15128" y="22847"/>
                    <a:pt x="11520" y="28367"/>
                  </a:cubicBezTo>
                  <a:cubicBezTo>
                    <a:pt x="9652" y="31226"/>
                    <a:pt x="7629" y="33987"/>
                    <a:pt x="5550" y="36696"/>
                  </a:cubicBezTo>
                  <a:cubicBezTo>
                    <a:pt x="4241" y="38404"/>
                    <a:pt x="0" y="41032"/>
                    <a:pt x="1779" y="43619"/>
                  </a:cubicBezTo>
                  <a:cubicBezTo>
                    <a:pt x="2150" y="44161"/>
                    <a:pt x="2751" y="44489"/>
                    <a:pt x="3329" y="44797"/>
                  </a:cubicBezTo>
                  <a:cubicBezTo>
                    <a:pt x="4682" y="45519"/>
                    <a:pt x="6035" y="46242"/>
                    <a:pt x="7388" y="46963"/>
                  </a:cubicBezTo>
                  <a:cubicBezTo>
                    <a:pt x="8953" y="47799"/>
                    <a:pt x="10642" y="48769"/>
                    <a:pt x="11263" y="50430"/>
                  </a:cubicBezTo>
                  <a:cubicBezTo>
                    <a:pt x="11568" y="51250"/>
                    <a:pt x="11574" y="52146"/>
                    <a:pt x="11722" y="53008"/>
                  </a:cubicBezTo>
                  <a:cubicBezTo>
                    <a:pt x="12321" y="56485"/>
                    <a:pt x="15509" y="59716"/>
                    <a:pt x="18385" y="61577"/>
                  </a:cubicBezTo>
                  <a:cubicBezTo>
                    <a:pt x="19531" y="62319"/>
                    <a:pt x="20630" y="62608"/>
                    <a:pt x="21710" y="62608"/>
                  </a:cubicBezTo>
                  <a:cubicBezTo>
                    <a:pt x="24058" y="62608"/>
                    <a:pt x="26315" y="61240"/>
                    <a:pt x="28768" y="60185"/>
                  </a:cubicBezTo>
                  <a:cubicBezTo>
                    <a:pt x="29819" y="59734"/>
                    <a:pt x="30946" y="59217"/>
                    <a:pt x="31497" y="58213"/>
                  </a:cubicBezTo>
                  <a:cubicBezTo>
                    <a:pt x="31871" y="57533"/>
                    <a:pt x="31923" y="56726"/>
                    <a:pt x="31924" y="55948"/>
                  </a:cubicBezTo>
                  <a:cubicBezTo>
                    <a:pt x="31930" y="54120"/>
                    <a:pt x="31720" y="52290"/>
                    <a:pt x="31297" y="50510"/>
                  </a:cubicBezTo>
                  <a:cubicBezTo>
                    <a:pt x="31117" y="49762"/>
                    <a:pt x="30904" y="48974"/>
                    <a:pt x="31132" y="48240"/>
                  </a:cubicBezTo>
                  <a:cubicBezTo>
                    <a:pt x="31312" y="47665"/>
                    <a:pt x="31741" y="47207"/>
                    <a:pt x="32161" y="46777"/>
                  </a:cubicBezTo>
                  <a:cubicBezTo>
                    <a:pt x="35027" y="43841"/>
                    <a:pt x="38393" y="41432"/>
                    <a:pt x="41215" y="38515"/>
                  </a:cubicBezTo>
                  <a:cubicBezTo>
                    <a:pt x="43517" y="36136"/>
                    <a:pt x="45657" y="33599"/>
                    <a:pt x="47611" y="30927"/>
                  </a:cubicBezTo>
                  <a:cubicBezTo>
                    <a:pt x="49006" y="29020"/>
                    <a:pt x="50443" y="26933"/>
                    <a:pt x="52654" y="26103"/>
                  </a:cubicBezTo>
                  <a:cubicBezTo>
                    <a:pt x="53588" y="25753"/>
                    <a:pt x="54582" y="25660"/>
                    <a:pt x="55584" y="25660"/>
                  </a:cubicBezTo>
                  <a:cubicBezTo>
                    <a:pt x="56142" y="25660"/>
                    <a:pt x="56702" y="25689"/>
                    <a:pt x="57255" y="25719"/>
                  </a:cubicBezTo>
                  <a:cubicBezTo>
                    <a:pt x="60300" y="25882"/>
                    <a:pt x="63343" y="26048"/>
                    <a:pt x="66386" y="26213"/>
                  </a:cubicBezTo>
                  <a:cubicBezTo>
                    <a:pt x="67130" y="26253"/>
                    <a:pt x="67899" y="26283"/>
                    <a:pt x="68671" y="26283"/>
                  </a:cubicBezTo>
                  <a:cubicBezTo>
                    <a:pt x="71929" y="26283"/>
                    <a:pt x="75261" y="25756"/>
                    <a:pt x="77172" y="23261"/>
                  </a:cubicBezTo>
                  <a:cubicBezTo>
                    <a:pt x="77979" y="22206"/>
                    <a:pt x="78416" y="20914"/>
                    <a:pt x="78684" y="19613"/>
                  </a:cubicBezTo>
                  <a:cubicBezTo>
                    <a:pt x="79521" y="15569"/>
                    <a:pt x="78823" y="11429"/>
                    <a:pt x="77717" y="7509"/>
                  </a:cubicBezTo>
                  <a:cubicBezTo>
                    <a:pt x="77105" y="5332"/>
                    <a:pt x="76562" y="2159"/>
                    <a:pt x="74420" y="917"/>
                  </a:cubicBezTo>
                  <a:cubicBezTo>
                    <a:pt x="73220" y="222"/>
                    <a:pt x="71654" y="0"/>
                    <a:pt x="7003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4" name="Google Shape;1814;p52"/>
            <p:cNvSpPr/>
            <p:nvPr/>
          </p:nvSpPr>
          <p:spPr>
            <a:xfrm rot="10800000">
              <a:off x="7544686" y="5987586"/>
              <a:ext cx="2182985" cy="1483158"/>
            </a:xfrm>
            <a:custGeom>
              <a:rect b="b" l="l" r="r" t="t"/>
              <a:pathLst>
                <a:path extrusionOk="0" h="51029" w="75107">
                  <a:moveTo>
                    <a:pt x="0" y="0"/>
                  </a:moveTo>
                  <a:cubicBezTo>
                    <a:pt x="5529" y="12643"/>
                    <a:pt x="11131" y="25566"/>
                    <a:pt x="12321" y="39313"/>
                  </a:cubicBezTo>
                  <a:cubicBezTo>
                    <a:pt x="12393" y="40144"/>
                    <a:pt x="12443" y="41011"/>
                    <a:pt x="12131" y="41785"/>
                  </a:cubicBezTo>
                  <a:cubicBezTo>
                    <a:pt x="11250" y="43950"/>
                    <a:pt x="7826" y="44662"/>
                    <a:pt x="9074" y="47288"/>
                  </a:cubicBezTo>
                  <a:cubicBezTo>
                    <a:pt x="9823" y="48869"/>
                    <a:pt x="13789" y="50055"/>
                    <a:pt x="15335" y="50463"/>
                  </a:cubicBezTo>
                  <a:cubicBezTo>
                    <a:pt x="16752" y="50839"/>
                    <a:pt x="18224" y="51028"/>
                    <a:pt x="19697" y="51028"/>
                  </a:cubicBezTo>
                  <a:cubicBezTo>
                    <a:pt x="23073" y="51028"/>
                    <a:pt x="26453" y="50034"/>
                    <a:pt x="29172" y="48015"/>
                  </a:cubicBezTo>
                  <a:cubicBezTo>
                    <a:pt x="31377" y="46377"/>
                    <a:pt x="33120" y="44208"/>
                    <a:pt x="34792" y="42028"/>
                  </a:cubicBezTo>
                  <a:cubicBezTo>
                    <a:pt x="35118" y="41602"/>
                    <a:pt x="35500" y="41143"/>
                    <a:pt x="36031" y="41078"/>
                  </a:cubicBezTo>
                  <a:cubicBezTo>
                    <a:pt x="36074" y="41072"/>
                    <a:pt x="36117" y="41070"/>
                    <a:pt x="36159" y="41070"/>
                  </a:cubicBezTo>
                  <a:cubicBezTo>
                    <a:pt x="36710" y="41070"/>
                    <a:pt x="37189" y="41503"/>
                    <a:pt x="37591" y="41901"/>
                  </a:cubicBezTo>
                  <a:cubicBezTo>
                    <a:pt x="40100" y="44388"/>
                    <a:pt x="42814" y="47240"/>
                    <a:pt x="45781" y="49179"/>
                  </a:cubicBezTo>
                  <a:cubicBezTo>
                    <a:pt x="46734" y="49802"/>
                    <a:pt x="47605" y="50064"/>
                    <a:pt x="48448" y="50064"/>
                  </a:cubicBezTo>
                  <a:cubicBezTo>
                    <a:pt x="50093" y="50064"/>
                    <a:pt x="51631" y="49066"/>
                    <a:pt x="53461" y="47794"/>
                  </a:cubicBezTo>
                  <a:cubicBezTo>
                    <a:pt x="57389" y="45059"/>
                    <a:pt x="62332" y="43052"/>
                    <a:pt x="65604" y="39661"/>
                  </a:cubicBezTo>
                  <a:lnTo>
                    <a:pt x="71364" y="33695"/>
                  </a:lnTo>
                  <a:cubicBezTo>
                    <a:pt x="72071" y="32963"/>
                    <a:pt x="72790" y="32214"/>
                    <a:pt x="73240" y="31298"/>
                  </a:cubicBezTo>
                  <a:cubicBezTo>
                    <a:pt x="73798" y="30160"/>
                    <a:pt x="73896" y="28858"/>
                    <a:pt x="73981" y="27592"/>
                  </a:cubicBezTo>
                  <a:cubicBezTo>
                    <a:pt x="74337" y="22414"/>
                    <a:pt x="74691" y="17237"/>
                    <a:pt x="75047" y="12061"/>
                  </a:cubicBezTo>
                  <a:cubicBezTo>
                    <a:pt x="75084" y="11531"/>
                    <a:pt x="75107" y="10952"/>
                    <a:pt x="74796" y="10522"/>
                  </a:cubicBezTo>
                  <a:cubicBezTo>
                    <a:pt x="74416" y="9996"/>
                    <a:pt x="73691" y="9889"/>
                    <a:pt x="73048" y="9824"/>
                  </a:cubicBezTo>
                  <a:cubicBezTo>
                    <a:pt x="48597" y="7383"/>
                    <a:pt x="24229" y="4108"/>
                    <a:pt x="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5" name="Google Shape;1815;p52"/>
            <p:cNvSpPr/>
            <p:nvPr/>
          </p:nvSpPr>
          <p:spPr>
            <a:xfrm rot="10800000">
              <a:off x="8078225" y="6216623"/>
              <a:ext cx="1516681" cy="945983"/>
            </a:xfrm>
            <a:custGeom>
              <a:rect b="b" l="l" r="r" t="t"/>
              <a:pathLst>
                <a:path extrusionOk="0" h="25928" w="41570">
                  <a:moveTo>
                    <a:pt x="9618" y="1"/>
                  </a:moveTo>
                  <a:cubicBezTo>
                    <a:pt x="9339" y="1"/>
                    <a:pt x="9057" y="36"/>
                    <a:pt x="8796" y="64"/>
                  </a:cubicBezTo>
                  <a:cubicBezTo>
                    <a:pt x="7426" y="214"/>
                    <a:pt x="6073" y="534"/>
                    <a:pt x="4783" y="1022"/>
                  </a:cubicBezTo>
                  <a:cubicBezTo>
                    <a:pt x="4299" y="1205"/>
                    <a:pt x="3712" y="1388"/>
                    <a:pt x="3500" y="1912"/>
                  </a:cubicBezTo>
                  <a:cubicBezTo>
                    <a:pt x="3387" y="2192"/>
                    <a:pt x="3388" y="2505"/>
                    <a:pt x="3401" y="2802"/>
                  </a:cubicBezTo>
                  <a:cubicBezTo>
                    <a:pt x="3411" y="3150"/>
                    <a:pt x="3442" y="3495"/>
                    <a:pt x="3484" y="3840"/>
                  </a:cubicBezTo>
                  <a:cubicBezTo>
                    <a:pt x="3655" y="5220"/>
                    <a:pt x="4043" y="6560"/>
                    <a:pt x="4490" y="7873"/>
                  </a:cubicBezTo>
                  <a:cubicBezTo>
                    <a:pt x="4959" y="9255"/>
                    <a:pt x="5477" y="10625"/>
                    <a:pt x="5974" y="11998"/>
                  </a:cubicBezTo>
                  <a:lnTo>
                    <a:pt x="9040" y="20435"/>
                  </a:lnTo>
                  <a:cubicBezTo>
                    <a:pt x="9458" y="21585"/>
                    <a:pt x="10047" y="23160"/>
                    <a:pt x="9028" y="24173"/>
                  </a:cubicBezTo>
                  <a:cubicBezTo>
                    <a:pt x="8745" y="24455"/>
                    <a:pt x="8348" y="24674"/>
                    <a:pt x="7943" y="24674"/>
                  </a:cubicBezTo>
                  <a:cubicBezTo>
                    <a:pt x="7848" y="24674"/>
                    <a:pt x="7752" y="24662"/>
                    <a:pt x="7658" y="24636"/>
                  </a:cubicBezTo>
                  <a:cubicBezTo>
                    <a:pt x="7054" y="24469"/>
                    <a:pt x="6790" y="23821"/>
                    <a:pt x="6569" y="23298"/>
                  </a:cubicBezTo>
                  <a:cubicBezTo>
                    <a:pt x="5461" y="20677"/>
                    <a:pt x="4456" y="18012"/>
                    <a:pt x="3556" y="15312"/>
                  </a:cubicBezTo>
                  <a:cubicBezTo>
                    <a:pt x="2653" y="12609"/>
                    <a:pt x="1854" y="9871"/>
                    <a:pt x="1161" y="7106"/>
                  </a:cubicBezTo>
                  <a:cubicBezTo>
                    <a:pt x="824" y="5762"/>
                    <a:pt x="513" y="4412"/>
                    <a:pt x="228" y="3054"/>
                  </a:cubicBezTo>
                  <a:cubicBezTo>
                    <a:pt x="216" y="3000"/>
                    <a:pt x="176" y="2976"/>
                    <a:pt x="134" y="2976"/>
                  </a:cubicBezTo>
                  <a:cubicBezTo>
                    <a:pt x="70" y="2976"/>
                    <a:pt x="1" y="3030"/>
                    <a:pt x="17" y="3112"/>
                  </a:cubicBezTo>
                  <a:cubicBezTo>
                    <a:pt x="612" y="5926"/>
                    <a:pt x="1314" y="8718"/>
                    <a:pt x="2125" y="11476"/>
                  </a:cubicBezTo>
                  <a:cubicBezTo>
                    <a:pt x="2935" y="14235"/>
                    <a:pt x="3854" y="16964"/>
                    <a:pt x="4876" y="19652"/>
                  </a:cubicBezTo>
                  <a:cubicBezTo>
                    <a:pt x="5377" y="20970"/>
                    <a:pt x="5895" y="22286"/>
                    <a:pt x="6457" y="23578"/>
                  </a:cubicBezTo>
                  <a:cubicBezTo>
                    <a:pt x="6665" y="24059"/>
                    <a:pt x="6938" y="24568"/>
                    <a:pt x="7443" y="24784"/>
                  </a:cubicBezTo>
                  <a:cubicBezTo>
                    <a:pt x="7602" y="24852"/>
                    <a:pt x="7770" y="24883"/>
                    <a:pt x="7937" y="24883"/>
                  </a:cubicBezTo>
                  <a:cubicBezTo>
                    <a:pt x="8211" y="24883"/>
                    <a:pt x="8485" y="24801"/>
                    <a:pt x="8726" y="24668"/>
                  </a:cubicBezTo>
                  <a:cubicBezTo>
                    <a:pt x="9139" y="24439"/>
                    <a:pt x="9478" y="24057"/>
                    <a:pt x="9650" y="23617"/>
                  </a:cubicBezTo>
                  <a:cubicBezTo>
                    <a:pt x="9883" y="23023"/>
                    <a:pt x="9829" y="22347"/>
                    <a:pt x="9687" y="21737"/>
                  </a:cubicBezTo>
                  <a:cubicBezTo>
                    <a:pt x="9523" y="21031"/>
                    <a:pt x="9244" y="20354"/>
                    <a:pt x="8997" y="19675"/>
                  </a:cubicBezTo>
                  <a:cubicBezTo>
                    <a:pt x="8739" y="18966"/>
                    <a:pt x="8482" y="18256"/>
                    <a:pt x="8222" y="17547"/>
                  </a:cubicBezTo>
                  <a:cubicBezTo>
                    <a:pt x="7194" y="14717"/>
                    <a:pt x="6163" y="11888"/>
                    <a:pt x="5138" y="9057"/>
                  </a:cubicBezTo>
                  <a:cubicBezTo>
                    <a:pt x="4654" y="7722"/>
                    <a:pt x="4185" y="6376"/>
                    <a:pt x="3895" y="4984"/>
                  </a:cubicBezTo>
                  <a:cubicBezTo>
                    <a:pt x="3744" y="4265"/>
                    <a:pt x="3643" y="3535"/>
                    <a:pt x="3617" y="2801"/>
                  </a:cubicBezTo>
                  <a:cubicBezTo>
                    <a:pt x="3606" y="2484"/>
                    <a:pt x="3594" y="2128"/>
                    <a:pt x="3774" y="1851"/>
                  </a:cubicBezTo>
                  <a:cubicBezTo>
                    <a:pt x="3950" y="1582"/>
                    <a:pt x="4268" y="1457"/>
                    <a:pt x="4554" y="1343"/>
                  </a:cubicBezTo>
                  <a:cubicBezTo>
                    <a:pt x="5875" y="813"/>
                    <a:pt x="7267" y="459"/>
                    <a:pt x="8681" y="295"/>
                  </a:cubicBezTo>
                  <a:cubicBezTo>
                    <a:pt x="8962" y="263"/>
                    <a:pt x="9280" y="215"/>
                    <a:pt x="9591" y="215"/>
                  </a:cubicBezTo>
                  <a:cubicBezTo>
                    <a:pt x="9980" y="215"/>
                    <a:pt x="10358" y="290"/>
                    <a:pt x="10639" y="565"/>
                  </a:cubicBezTo>
                  <a:cubicBezTo>
                    <a:pt x="11066" y="984"/>
                    <a:pt x="11218" y="1651"/>
                    <a:pt x="11418" y="2194"/>
                  </a:cubicBezTo>
                  <a:cubicBezTo>
                    <a:pt x="12376" y="4784"/>
                    <a:pt x="13448" y="7331"/>
                    <a:pt x="14635" y="9825"/>
                  </a:cubicBezTo>
                  <a:cubicBezTo>
                    <a:pt x="15823" y="12321"/>
                    <a:pt x="17122" y="14763"/>
                    <a:pt x="18528" y="17143"/>
                  </a:cubicBezTo>
                  <a:cubicBezTo>
                    <a:pt x="19233" y="18333"/>
                    <a:pt x="19962" y="19506"/>
                    <a:pt x="20720" y="20663"/>
                  </a:cubicBezTo>
                  <a:cubicBezTo>
                    <a:pt x="21388" y="21687"/>
                    <a:pt x="22058" y="22723"/>
                    <a:pt x="22860" y="23647"/>
                  </a:cubicBezTo>
                  <a:cubicBezTo>
                    <a:pt x="23580" y="24475"/>
                    <a:pt x="24430" y="25227"/>
                    <a:pt x="25461" y="25632"/>
                  </a:cubicBezTo>
                  <a:cubicBezTo>
                    <a:pt x="25841" y="25781"/>
                    <a:pt x="26314" y="25927"/>
                    <a:pt x="26752" y="25927"/>
                  </a:cubicBezTo>
                  <a:cubicBezTo>
                    <a:pt x="26862" y="25927"/>
                    <a:pt x="26971" y="25918"/>
                    <a:pt x="27075" y="25897"/>
                  </a:cubicBezTo>
                  <a:cubicBezTo>
                    <a:pt x="27615" y="25789"/>
                    <a:pt x="27767" y="25261"/>
                    <a:pt x="27763" y="24774"/>
                  </a:cubicBezTo>
                  <a:cubicBezTo>
                    <a:pt x="27757" y="24121"/>
                    <a:pt x="27647" y="23456"/>
                    <a:pt x="27526" y="22816"/>
                  </a:cubicBezTo>
                  <a:cubicBezTo>
                    <a:pt x="27398" y="22134"/>
                    <a:pt x="27230" y="21458"/>
                    <a:pt x="27040" y="20788"/>
                  </a:cubicBezTo>
                  <a:cubicBezTo>
                    <a:pt x="26655" y="19443"/>
                    <a:pt x="26176" y="18125"/>
                    <a:pt x="25726" y="16800"/>
                  </a:cubicBezTo>
                  <a:cubicBezTo>
                    <a:pt x="24796" y="14052"/>
                    <a:pt x="24152" y="11236"/>
                    <a:pt x="23649" y="8379"/>
                  </a:cubicBezTo>
                  <a:cubicBezTo>
                    <a:pt x="23521" y="7661"/>
                    <a:pt x="23402" y="6942"/>
                    <a:pt x="23284" y="6221"/>
                  </a:cubicBezTo>
                  <a:cubicBezTo>
                    <a:pt x="23173" y="5545"/>
                    <a:pt x="23043" y="4863"/>
                    <a:pt x="22967" y="4181"/>
                  </a:cubicBezTo>
                  <a:cubicBezTo>
                    <a:pt x="22910" y="3669"/>
                    <a:pt x="22889" y="3117"/>
                    <a:pt x="23066" y="2625"/>
                  </a:cubicBezTo>
                  <a:cubicBezTo>
                    <a:pt x="23254" y="2113"/>
                    <a:pt x="23713" y="1729"/>
                    <a:pt x="24274" y="1729"/>
                  </a:cubicBezTo>
                  <a:cubicBezTo>
                    <a:pt x="24848" y="1732"/>
                    <a:pt x="25380" y="2086"/>
                    <a:pt x="25792" y="2456"/>
                  </a:cubicBezTo>
                  <a:cubicBezTo>
                    <a:pt x="26260" y="2877"/>
                    <a:pt x="26613" y="3384"/>
                    <a:pt x="26959" y="3907"/>
                  </a:cubicBezTo>
                  <a:cubicBezTo>
                    <a:pt x="27703" y="5043"/>
                    <a:pt x="28387" y="6218"/>
                    <a:pt x="29018" y="7421"/>
                  </a:cubicBezTo>
                  <a:cubicBezTo>
                    <a:pt x="30289" y="9847"/>
                    <a:pt x="31348" y="12379"/>
                    <a:pt x="32295" y="14946"/>
                  </a:cubicBezTo>
                  <a:cubicBezTo>
                    <a:pt x="32768" y="16228"/>
                    <a:pt x="33213" y="17520"/>
                    <a:pt x="33643" y="18816"/>
                  </a:cubicBezTo>
                  <a:cubicBezTo>
                    <a:pt x="33858" y="19461"/>
                    <a:pt x="34070" y="20110"/>
                    <a:pt x="34281" y="20758"/>
                  </a:cubicBezTo>
                  <a:cubicBezTo>
                    <a:pt x="34465" y="21327"/>
                    <a:pt x="34656" y="21910"/>
                    <a:pt x="35033" y="22383"/>
                  </a:cubicBezTo>
                  <a:cubicBezTo>
                    <a:pt x="35663" y="23172"/>
                    <a:pt x="36667" y="23422"/>
                    <a:pt x="37635" y="23422"/>
                  </a:cubicBezTo>
                  <a:cubicBezTo>
                    <a:pt x="37687" y="23422"/>
                    <a:pt x="37739" y="23421"/>
                    <a:pt x="37791" y="23420"/>
                  </a:cubicBezTo>
                  <a:cubicBezTo>
                    <a:pt x="38335" y="23405"/>
                    <a:pt x="38880" y="23327"/>
                    <a:pt x="39415" y="23221"/>
                  </a:cubicBezTo>
                  <a:cubicBezTo>
                    <a:pt x="39936" y="23121"/>
                    <a:pt x="40523" y="23035"/>
                    <a:pt x="40956" y="22707"/>
                  </a:cubicBezTo>
                  <a:cubicBezTo>
                    <a:pt x="41405" y="22367"/>
                    <a:pt x="41522" y="21817"/>
                    <a:pt x="41543" y="21283"/>
                  </a:cubicBezTo>
                  <a:cubicBezTo>
                    <a:pt x="41569" y="20566"/>
                    <a:pt x="41536" y="19841"/>
                    <a:pt x="41528" y="19123"/>
                  </a:cubicBezTo>
                  <a:cubicBezTo>
                    <a:pt x="41513" y="17608"/>
                    <a:pt x="41496" y="16093"/>
                    <a:pt x="41481" y="14579"/>
                  </a:cubicBezTo>
                  <a:cubicBezTo>
                    <a:pt x="41447" y="11549"/>
                    <a:pt x="41417" y="8520"/>
                    <a:pt x="41385" y="5492"/>
                  </a:cubicBezTo>
                  <a:cubicBezTo>
                    <a:pt x="41369" y="4017"/>
                    <a:pt x="41354" y="2545"/>
                    <a:pt x="41339" y="1071"/>
                  </a:cubicBezTo>
                  <a:cubicBezTo>
                    <a:pt x="41336" y="1007"/>
                    <a:pt x="41282" y="975"/>
                    <a:pt x="41229" y="975"/>
                  </a:cubicBezTo>
                  <a:cubicBezTo>
                    <a:pt x="41173" y="975"/>
                    <a:pt x="41118" y="1010"/>
                    <a:pt x="41118" y="1080"/>
                  </a:cubicBezTo>
                  <a:cubicBezTo>
                    <a:pt x="41148" y="4082"/>
                    <a:pt x="41180" y="7086"/>
                    <a:pt x="41211" y="10086"/>
                  </a:cubicBezTo>
                  <a:cubicBezTo>
                    <a:pt x="41241" y="13088"/>
                    <a:pt x="41275" y="16090"/>
                    <a:pt x="41305" y="19092"/>
                  </a:cubicBezTo>
                  <a:cubicBezTo>
                    <a:pt x="41313" y="19803"/>
                    <a:pt x="41340" y="20518"/>
                    <a:pt x="41322" y="21229"/>
                  </a:cubicBezTo>
                  <a:cubicBezTo>
                    <a:pt x="41305" y="21890"/>
                    <a:pt x="41122" y="22473"/>
                    <a:pt x="40468" y="22741"/>
                  </a:cubicBezTo>
                  <a:cubicBezTo>
                    <a:pt x="39963" y="22950"/>
                    <a:pt x="39380" y="23031"/>
                    <a:pt x="38845" y="23115"/>
                  </a:cubicBezTo>
                  <a:cubicBezTo>
                    <a:pt x="38441" y="23177"/>
                    <a:pt x="38032" y="23220"/>
                    <a:pt x="37624" y="23220"/>
                  </a:cubicBezTo>
                  <a:cubicBezTo>
                    <a:pt x="37470" y="23220"/>
                    <a:pt x="37317" y="23213"/>
                    <a:pt x="37164" y="23200"/>
                  </a:cubicBezTo>
                  <a:cubicBezTo>
                    <a:pt x="36642" y="23154"/>
                    <a:pt x="36122" y="23016"/>
                    <a:pt x="35687" y="22718"/>
                  </a:cubicBezTo>
                  <a:cubicBezTo>
                    <a:pt x="35158" y="22358"/>
                    <a:pt x="34861" y="21794"/>
                    <a:pt x="34648" y="21203"/>
                  </a:cubicBezTo>
                  <a:cubicBezTo>
                    <a:pt x="34197" y="19945"/>
                    <a:pt x="33817" y="18659"/>
                    <a:pt x="33384" y="17393"/>
                  </a:cubicBezTo>
                  <a:cubicBezTo>
                    <a:pt x="32513" y="14852"/>
                    <a:pt x="31569" y="12330"/>
                    <a:pt x="30454" y="9885"/>
                  </a:cubicBezTo>
                  <a:cubicBezTo>
                    <a:pt x="29895" y="8660"/>
                    <a:pt x="29293" y="7455"/>
                    <a:pt x="28637" y="6279"/>
                  </a:cubicBezTo>
                  <a:cubicBezTo>
                    <a:pt x="28312" y="5698"/>
                    <a:pt x="27973" y="5121"/>
                    <a:pt x="27619" y="4557"/>
                  </a:cubicBezTo>
                  <a:cubicBezTo>
                    <a:pt x="27284" y="4020"/>
                    <a:pt x="26953" y="3468"/>
                    <a:pt x="26558" y="2970"/>
                  </a:cubicBezTo>
                  <a:cubicBezTo>
                    <a:pt x="26033" y="2309"/>
                    <a:pt x="25197" y="1518"/>
                    <a:pt x="24285" y="1518"/>
                  </a:cubicBezTo>
                  <a:cubicBezTo>
                    <a:pt x="24174" y="1518"/>
                    <a:pt x="24062" y="1529"/>
                    <a:pt x="23949" y="1555"/>
                  </a:cubicBezTo>
                  <a:cubicBezTo>
                    <a:pt x="22889" y="1791"/>
                    <a:pt x="22660" y="2947"/>
                    <a:pt x="22720" y="3873"/>
                  </a:cubicBezTo>
                  <a:cubicBezTo>
                    <a:pt x="22758" y="4473"/>
                    <a:pt x="22875" y="5068"/>
                    <a:pt x="22971" y="5660"/>
                  </a:cubicBezTo>
                  <a:cubicBezTo>
                    <a:pt x="23083" y="6366"/>
                    <a:pt x="23200" y="7072"/>
                    <a:pt x="23321" y="7778"/>
                  </a:cubicBezTo>
                  <a:cubicBezTo>
                    <a:pt x="23565" y="9203"/>
                    <a:pt x="23829" y="10623"/>
                    <a:pt x="24149" y="12031"/>
                  </a:cubicBezTo>
                  <a:cubicBezTo>
                    <a:pt x="24466" y="13428"/>
                    <a:pt x="24840" y="14813"/>
                    <a:pt x="25286" y="16177"/>
                  </a:cubicBezTo>
                  <a:cubicBezTo>
                    <a:pt x="25717" y="17497"/>
                    <a:pt x="26199" y="18798"/>
                    <a:pt x="26611" y="20123"/>
                  </a:cubicBezTo>
                  <a:cubicBezTo>
                    <a:pt x="27024" y="21452"/>
                    <a:pt x="27368" y="22810"/>
                    <a:pt x="27503" y="24198"/>
                  </a:cubicBezTo>
                  <a:cubicBezTo>
                    <a:pt x="27558" y="24762"/>
                    <a:pt x="27668" y="25668"/>
                    <a:pt x="26870" y="25705"/>
                  </a:cubicBezTo>
                  <a:cubicBezTo>
                    <a:pt x="26837" y="25706"/>
                    <a:pt x="26804" y="25707"/>
                    <a:pt x="26771" y="25707"/>
                  </a:cubicBezTo>
                  <a:cubicBezTo>
                    <a:pt x="26243" y="25707"/>
                    <a:pt x="25682" y="25518"/>
                    <a:pt x="25215" y="25293"/>
                  </a:cubicBezTo>
                  <a:cubicBezTo>
                    <a:pt x="24189" y="24797"/>
                    <a:pt x="23370" y="23960"/>
                    <a:pt x="22666" y="23081"/>
                  </a:cubicBezTo>
                  <a:cubicBezTo>
                    <a:pt x="21869" y="22084"/>
                    <a:pt x="21182" y="20994"/>
                    <a:pt x="20494" y="19924"/>
                  </a:cubicBezTo>
                  <a:cubicBezTo>
                    <a:pt x="19013" y="17619"/>
                    <a:pt x="17636" y="15248"/>
                    <a:pt x="16366" y="12821"/>
                  </a:cubicBezTo>
                  <a:cubicBezTo>
                    <a:pt x="15091" y="10381"/>
                    <a:pt x="13924" y="7881"/>
                    <a:pt x="12873" y="5333"/>
                  </a:cubicBezTo>
                  <a:cubicBezTo>
                    <a:pt x="12353" y="4070"/>
                    <a:pt x="11867" y="2796"/>
                    <a:pt x="11397" y="1513"/>
                  </a:cubicBezTo>
                  <a:cubicBezTo>
                    <a:pt x="11224" y="1041"/>
                    <a:pt x="11021" y="534"/>
                    <a:pt x="10585" y="244"/>
                  </a:cubicBezTo>
                  <a:cubicBezTo>
                    <a:pt x="10299" y="55"/>
                    <a:pt x="9961" y="1"/>
                    <a:pt x="961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16" name="Google Shape;1816;p52"/>
          <p:cNvSpPr txBox="1"/>
          <p:nvPr>
            <p:ph type="title"/>
          </p:nvPr>
        </p:nvSpPr>
        <p:spPr>
          <a:xfrm>
            <a:off x="456655" y="328215"/>
            <a:ext cx="8230200" cy="573000"/>
          </a:xfrm>
          <a:prstGeom prst="rect">
            <a:avLst/>
          </a:prstGeom>
          <a:noFill/>
          <a:ln>
            <a:noFill/>
          </a:ln>
        </p:spPr>
        <p:txBody>
          <a:bodyPr anchorCtr="0" anchor="t" bIns="82125" lIns="82125" spcFirstLastPara="1" rIns="82125" wrap="square" tIns="82125">
            <a:noAutofit/>
          </a:bodyPr>
          <a:lstStyle>
            <a:lvl1pPr lvl="0" rtl="0" algn="l">
              <a:lnSpc>
                <a:spcPct val="100000"/>
              </a:lnSpc>
              <a:spcBef>
                <a:spcPts val="0"/>
              </a:spcBef>
              <a:spcAft>
                <a:spcPts val="0"/>
              </a:spcAft>
              <a:buSzPts val="3600"/>
              <a:buNone/>
              <a:defRPr sz="36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817" name="Google Shape;1817;p52"/>
          <p:cNvSpPr txBox="1"/>
          <p:nvPr>
            <p:ph idx="1" type="body"/>
          </p:nvPr>
        </p:nvSpPr>
        <p:spPr>
          <a:xfrm>
            <a:off x="456650" y="989137"/>
            <a:ext cx="8230200" cy="3826200"/>
          </a:xfrm>
          <a:prstGeom prst="rect">
            <a:avLst/>
          </a:prstGeom>
          <a:noFill/>
          <a:ln>
            <a:noFill/>
          </a:ln>
        </p:spPr>
        <p:txBody>
          <a:bodyPr anchorCtr="0" anchor="t" bIns="82125" lIns="82125" spcFirstLastPara="1" rIns="82125" wrap="square" tIns="82125">
            <a:noAutofit/>
          </a:bodyPr>
          <a:lstStyle>
            <a:lvl1pPr indent="-298450" lvl="0" marL="457200" rtl="0" algn="l">
              <a:lnSpc>
                <a:spcPct val="100000"/>
              </a:lnSpc>
              <a:spcBef>
                <a:spcPts val="0"/>
              </a:spcBef>
              <a:spcAft>
                <a:spcPts val="0"/>
              </a:spcAft>
              <a:buClr>
                <a:srgbClr val="434343"/>
              </a:buClr>
              <a:buSzPts val="1100"/>
              <a:buFont typeface="Anaheim"/>
              <a:buChar char="●"/>
              <a:defRPr/>
            </a:lvl1pPr>
            <a:lvl2pPr indent="-298450" lvl="1" marL="914400" rtl="0" algn="l">
              <a:lnSpc>
                <a:spcPct val="100000"/>
              </a:lnSpc>
              <a:spcBef>
                <a:spcPts val="1500"/>
              </a:spcBef>
              <a:spcAft>
                <a:spcPts val="0"/>
              </a:spcAft>
              <a:buClr>
                <a:srgbClr val="434343"/>
              </a:buClr>
              <a:buSzPts val="1100"/>
              <a:buFont typeface="Anaheim"/>
              <a:buChar char="○"/>
              <a:defRPr/>
            </a:lvl2pPr>
            <a:lvl3pPr indent="-298450" lvl="2" marL="1371600" rtl="0" algn="l">
              <a:lnSpc>
                <a:spcPct val="100000"/>
              </a:lnSpc>
              <a:spcBef>
                <a:spcPts val="1500"/>
              </a:spcBef>
              <a:spcAft>
                <a:spcPts val="0"/>
              </a:spcAft>
              <a:buClr>
                <a:srgbClr val="434343"/>
              </a:buClr>
              <a:buSzPts val="1100"/>
              <a:buFont typeface="Anaheim"/>
              <a:buChar char="■"/>
              <a:defRPr/>
            </a:lvl3pPr>
            <a:lvl4pPr indent="-298450" lvl="3" marL="1828800" rtl="0" algn="l">
              <a:lnSpc>
                <a:spcPct val="100000"/>
              </a:lnSpc>
              <a:spcBef>
                <a:spcPts val="1500"/>
              </a:spcBef>
              <a:spcAft>
                <a:spcPts val="0"/>
              </a:spcAft>
              <a:buClr>
                <a:srgbClr val="434343"/>
              </a:buClr>
              <a:buSzPts val="1100"/>
              <a:buFont typeface="Anaheim"/>
              <a:buChar char="●"/>
              <a:defRPr/>
            </a:lvl4pPr>
            <a:lvl5pPr indent="-298450" lvl="4" marL="2286000" rtl="0" algn="l">
              <a:lnSpc>
                <a:spcPct val="100000"/>
              </a:lnSpc>
              <a:spcBef>
                <a:spcPts val="1500"/>
              </a:spcBef>
              <a:spcAft>
                <a:spcPts val="0"/>
              </a:spcAft>
              <a:buClr>
                <a:srgbClr val="434343"/>
              </a:buClr>
              <a:buSzPts val="1100"/>
              <a:buFont typeface="Anaheim"/>
              <a:buChar char="○"/>
              <a:defRPr/>
            </a:lvl5pPr>
            <a:lvl6pPr indent="-298450" lvl="5" marL="2743200" rtl="0" algn="l">
              <a:lnSpc>
                <a:spcPct val="100000"/>
              </a:lnSpc>
              <a:spcBef>
                <a:spcPts val="1500"/>
              </a:spcBef>
              <a:spcAft>
                <a:spcPts val="0"/>
              </a:spcAft>
              <a:buClr>
                <a:srgbClr val="434343"/>
              </a:buClr>
              <a:buSzPts val="1100"/>
              <a:buFont typeface="Anaheim"/>
              <a:buChar char="■"/>
              <a:defRPr/>
            </a:lvl6pPr>
            <a:lvl7pPr indent="-298450" lvl="6" marL="3200400" rtl="0" algn="l">
              <a:lnSpc>
                <a:spcPct val="100000"/>
              </a:lnSpc>
              <a:spcBef>
                <a:spcPts val="1500"/>
              </a:spcBef>
              <a:spcAft>
                <a:spcPts val="0"/>
              </a:spcAft>
              <a:buClr>
                <a:srgbClr val="434343"/>
              </a:buClr>
              <a:buSzPts val="1100"/>
              <a:buFont typeface="Anaheim"/>
              <a:buChar char="●"/>
              <a:defRPr/>
            </a:lvl7pPr>
            <a:lvl8pPr indent="-298450" lvl="7" marL="3657600" rtl="0" algn="l">
              <a:lnSpc>
                <a:spcPct val="100000"/>
              </a:lnSpc>
              <a:spcBef>
                <a:spcPts val="1500"/>
              </a:spcBef>
              <a:spcAft>
                <a:spcPts val="0"/>
              </a:spcAft>
              <a:buClr>
                <a:srgbClr val="434343"/>
              </a:buClr>
              <a:buSzPts val="1100"/>
              <a:buFont typeface="Anaheim"/>
              <a:buChar char="○"/>
              <a:defRPr/>
            </a:lvl8pPr>
            <a:lvl9pPr indent="-298450" lvl="8" marL="4114800" rtl="0" algn="l">
              <a:lnSpc>
                <a:spcPct val="100000"/>
              </a:lnSpc>
              <a:spcBef>
                <a:spcPts val="1500"/>
              </a:spcBef>
              <a:spcAft>
                <a:spcPts val="1500"/>
              </a:spcAft>
              <a:buClr>
                <a:srgbClr val="434343"/>
              </a:buClr>
              <a:buSzPts val="1100"/>
              <a:buFont typeface="Anaheim"/>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18" name="Shape 1818"/>
        <p:cNvGrpSpPr/>
        <p:nvPr/>
      </p:nvGrpSpPr>
      <p:grpSpPr>
        <a:xfrm>
          <a:off x="0" y="0"/>
          <a:ext cx="0" cy="0"/>
          <a:chOff x="0" y="0"/>
          <a:chExt cx="0" cy="0"/>
        </a:xfrm>
      </p:grpSpPr>
      <p:sp>
        <p:nvSpPr>
          <p:cNvPr id="1819" name="Google Shape;1819;p53"/>
          <p:cNvSpPr txBox="1"/>
          <p:nvPr>
            <p:ph idx="1" type="body"/>
          </p:nvPr>
        </p:nvSpPr>
        <p:spPr>
          <a:xfrm>
            <a:off x="456655" y="1152477"/>
            <a:ext cx="3999900" cy="3663000"/>
          </a:xfrm>
          <a:prstGeom prst="rect">
            <a:avLst/>
          </a:prstGeom>
          <a:noFill/>
          <a:ln>
            <a:noFill/>
          </a:ln>
        </p:spPr>
        <p:txBody>
          <a:bodyPr anchorCtr="0" anchor="t" bIns="82125" lIns="82125" spcFirstLastPara="1" rIns="82125" wrap="square" tIns="82125">
            <a:noAutofit/>
          </a:bodyPr>
          <a:lstStyle>
            <a:lvl1pPr indent="-311150" lvl="0" marL="457200" rtl="0" algn="l">
              <a:lnSpc>
                <a:spcPct val="100000"/>
              </a:lnSpc>
              <a:spcBef>
                <a:spcPts val="0"/>
              </a:spcBef>
              <a:spcAft>
                <a:spcPts val="0"/>
              </a:spcAft>
              <a:buSzPts val="1300"/>
              <a:buChar char="●"/>
              <a:defRPr sz="1300"/>
            </a:lvl1pPr>
            <a:lvl2pPr indent="-298450" lvl="1" marL="914400" rtl="0" algn="l">
              <a:lnSpc>
                <a:spcPct val="100000"/>
              </a:lnSpc>
              <a:spcBef>
                <a:spcPts val="1500"/>
              </a:spcBef>
              <a:spcAft>
                <a:spcPts val="0"/>
              </a:spcAft>
              <a:buSzPts val="1100"/>
              <a:buChar char="○"/>
              <a:defRPr sz="1100"/>
            </a:lvl2pPr>
            <a:lvl3pPr indent="-298450" lvl="2" marL="1371600" rtl="0" algn="l">
              <a:lnSpc>
                <a:spcPct val="100000"/>
              </a:lnSpc>
              <a:spcBef>
                <a:spcPts val="1500"/>
              </a:spcBef>
              <a:spcAft>
                <a:spcPts val="0"/>
              </a:spcAft>
              <a:buSzPts val="1100"/>
              <a:buChar char="■"/>
              <a:defRPr sz="1100"/>
            </a:lvl3pPr>
            <a:lvl4pPr indent="-298450" lvl="3" marL="1828800" rtl="0" algn="l">
              <a:lnSpc>
                <a:spcPct val="100000"/>
              </a:lnSpc>
              <a:spcBef>
                <a:spcPts val="1500"/>
              </a:spcBef>
              <a:spcAft>
                <a:spcPts val="0"/>
              </a:spcAft>
              <a:buSzPts val="1100"/>
              <a:buChar char="●"/>
              <a:defRPr sz="1100"/>
            </a:lvl4pPr>
            <a:lvl5pPr indent="-298450" lvl="4" marL="2286000" rtl="0" algn="l">
              <a:lnSpc>
                <a:spcPct val="100000"/>
              </a:lnSpc>
              <a:spcBef>
                <a:spcPts val="1500"/>
              </a:spcBef>
              <a:spcAft>
                <a:spcPts val="0"/>
              </a:spcAft>
              <a:buSzPts val="1100"/>
              <a:buChar char="○"/>
              <a:defRPr sz="1100"/>
            </a:lvl5pPr>
            <a:lvl6pPr indent="-298450" lvl="5" marL="2743200" rtl="0" algn="l">
              <a:lnSpc>
                <a:spcPct val="100000"/>
              </a:lnSpc>
              <a:spcBef>
                <a:spcPts val="1500"/>
              </a:spcBef>
              <a:spcAft>
                <a:spcPts val="0"/>
              </a:spcAft>
              <a:buSzPts val="1100"/>
              <a:buChar char="■"/>
              <a:defRPr sz="1100"/>
            </a:lvl6pPr>
            <a:lvl7pPr indent="-298450" lvl="6" marL="3200400" rtl="0" algn="l">
              <a:lnSpc>
                <a:spcPct val="100000"/>
              </a:lnSpc>
              <a:spcBef>
                <a:spcPts val="1500"/>
              </a:spcBef>
              <a:spcAft>
                <a:spcPts val="0"/>
              </a:spcAft>
              <a:buSzPts val="1100"/>
              <a:buChar char="●"/>
              <a:defRPr sz="1100"/>
            </a:lvl7pPr>
            <a:lvl8pPr indent="-298450" lvl="7" marL="3657600" rtl="0" algn="l">
              <a:lnSpc>
                <a:spcPct val="100000"/>
              </a:lnSpc>
              <a:spcBef>
                <a:spcPts val="1500"/>
              </a:spcBef>
              <a:spcAft>
                <a:spcPts val="0"/>
              </a:spcAft>
              <a:buSzPts val="1100"/>
              <a:buChar char="○"/>
              <a:defRPr sz="1100"/>
            </a:lvl8pPr>
            <a:lvl9pPr indent="-298450" lvl="8" marL="4114800" rtl="0" algn="l">
              <a:lnSpc>
                <a:spcPct val="100000"/>
              </a:lnSpc>
              <a:spcBef>
                <a:spcPts val="1500"/>
              </a:spcBef>
              <a:spcAft>
                <a:spcPts val="1500"/>
              </a:spcAft>
              <a:buSzPts val="1100"/>
              <a:buChar char="■"/>
              <a:defRPr sz="1100"/>
            </a:lvl9pPr>
          </a:lstStyle>
          <a:p/>
        </p:txBody>
      </p:sp>
      <p:sp>
        <p:nvSpPr>
          <p:cNvPr id="1820" name="Google Shape;1820;p53"/>
          <p:cNvSpPr txBox="1"/>
          <p:nvPr>
            <p:ph idx="2" type="body"/>
          </p:nvPr>
        </p:nvSpPr>
        <p:spPr>
          <a:xfrm>
            <a:off x="4687386" y="1152477"/>
            <a:ext cx="3999900" cy="3663000"/>
          </a:xfrm>
          <a:prstGeom prst="rect">
            <a:avLst/>
          </a:prstGeom>
          <a:noFill/>
          <a:ln>
            <a:noFill/>
          </a:ln>
        </p:spPr>
        <p:txBody>
          <a:bodyPr anchorCtr="0" anchor="t" bIns="82125" lIns="82125" spcFirstLastPara="1" rIns="82125" wrap="square" tIns="82125">
            <a:noAutofit/>
          </a:bodyPr>
          <a:lstStyle>
            <a:lvl1pPr indent="-311150" lvl="0" marL="457200" rtl="0" algn="l">
              <a:lnSpc>
                <a:spcPct val="100000"/>
              </a:lnSpc>
              <a:spcBef>
                <a:spcPts val="0"/>
              </a:spcBef>
              <a:spcAft>
                <a:spcPts val="0"/>
              </a:spcAft>
              <a:buSzPts val="1300"/>
              <a:buChar char="●"/>
              <a:defRPr sz="1300"/>
            </a:lvl1pPr>
            <a:lvl2pPr indent="-298450" lvl="1" marL="914400" rtl="0" algn="l">
              <a:lnSpc>
                <a:spcPct val="100000"/>
              </a:lnSpc>
              <a:spcBef>
                <a:spcPts val="1500"/>
              </a:spcBef>
              <a:spcAft>
                <a:spcPts val="0"/>
              </a:spcAft>
              <a:buSzPts val="1100"/>
              <a:buChar char="○"/>
              <a:defRPr sz="1100"/>
            </a:lvl2pPr>
            <a:lvl3pPr indent="-298450" lvl="2" marL="1371600" rtl="0" algn="l">
              <a:lnSpc>
                <a:spcPct val="100000"/>
              </a:lnSpc>
              <a:spcBef>
                <a:spcPts val="1500"/>
              </a:spcBef>
              <a:spcAft>
                <a:spcPts val="0"/>
              </a:spcAft>
              <a:buSzPts val="1100"/>
              <a:buChar char="■"/>
              <a:defRPr sz="1100"/>
            </a:lvl3pPr>
            <a:lvl4pPr indent="-298450" lvl="3" marL="1828800" rtl="0" algn="l">
              <a:lnSpc>
                <a:spcPct val="100000"/>
              </a:lnSpc>
              <a:spcBef>
                <a:spcPts val="1500"/>
              </a:spcBef>
              <a:spcAft>
                <a:spcPts val="0"/>
              </a:spcAft>
              <a:buSzPts val="1100"/>
              <a:buChar char="●"/>
              <a:defRPr sz="1100"/>
            </a:lvl4pPr>
            <a:lvl5pPr indent="-298450" lvl="4" marL="2286000" rtl="0" algn="l">
              <a:lnSpc>
                <a:spcPct val="100000"/>
              </a:lnSpc>
              <a:spcBef>
                <a:spcPts val="1500"/>
              </a:spcBef>
              <a:spcAft>
                <a:spcPts val="0"/>
              </a:spcAft>
              <a:buSzPts val="1100"/>
              <a:buChar char="○"/>
              <a:defRPr sz="1100"/>
            </a:lvl5pPr>
            <a:lvl6pPr indent="-298450" lvl="5" marL="2743200" rtl="0" algn="l">
              <a:lnSpc>
                <a:spcPct val="100000"/>
              </a:lnSpc>
              <a:spcBef>
                <a:spcPts val="1500"/>
              </a:spcBef>
              <a:spcAft>
                <a:spcPts val="0"/>
              </a:spcAft>
              <a:buSzPts val="1100"/>
              <a:buChar char="■"/>
              <a:defRPr sz="1100"/>
            </a:lvl6pPr>
            <a:lvl7pPr indent="-298450" lvl="6" marL="3200400" rtl="0" algn="l">
              <a:lnSpc>
                <a:spcPct val="100000"/>
              </a:lnSpc>
              <a:spcBef>
                <a:spcPts val="1500"/>
              </a:spcBef>
              <a:spcAft>
                <a:spcPts val="0"/>
              </a:spcAft>
              <a:buSzPts val="1100"/>
              <a:buChar char="●"/>
              <a:defRPr sz="1100"/>
            </a:lvl7pPr>
            <a:lvl8pPr indent="-298450" lvl="7" marL="3657600" rtl="0" algn="l">
              <a:lnSpc>
                <a:spcPct val="100000"/>
              </a:lnSpc>
              <a:spcBef>
                <a:spcPts val="1500"/>
              </a:spcBef>
              <a:spcAft>
                <a:spcPts val="0"/>
              </a:spcAft>
              <a:buSzPts val="1100"/>
              <a:buChar char="○"/>
              <a:defRPr sz="1100"/>
            </a:lvl8pPr>
            <a:lvl9pPr indent="-298450" lvl="8" marL="4114800" rtl="0" algn="l">
              <a:lnSpc>
                <a:spcPct val="100000"/>
              </a:lnSpc>
              <a:spcBef>
                <a:spcPts val="1500"/>
              </a:spcBef>
              <a:spcAft>
                <a:spcPts val="1500"/>
              </a:spcAft>
              <a:buSzPts val="1100"/>
              <a:buChar char="■"/>
              <a:defRPr sz="1100"/>
            </a:lvl9pPr>
          </a:lstStyle>
          <a:p/>
        </p:txBody>
      </p:sp>
      <p:sp>
        <p:nvSpPr>
          <p:cNvPr id="1821" name="Google Shape;1821;p53"/>
          <p:cNvSpPr txBox="1"/>
          <p:nvPr>
            <p:ph type="title"/>
          </p:nvPr>
        </p:nvSpPr>
        <p:spPr>
          <a:xfrm>
            <a:off x="456655" y="328215"/>
            <a:ext cx="8230200" cy="573000"/>
          </a:xfrm>
          <a:prstGeom prst="rect">
            <a:avLst/>
          </a:prstGeom>
          <a:noFill/>
          <a:ln>
            <a:noFill/>
          </a:ln>
        </p:spPr>
        <p:txBody>
          <a:bodyPr anchorCtr="0" anchor="t" bIns="82125" lIns="82125" spcFirstLastPara="1" rIns="82125" wrap="square" tIns="82125">
            <a:noAutofit/>
          </a:bodyPr>
          <a:lstStyle>
            <a:lvl1pPr lvl="0" rtl="0" algn="l">
              <a:lnSpc>
                <a:spcPct val="100000"/>
              </a:lnSpc>
              <a:spcBef>
                <a:spcPts val="0"/>
              </a:spcBef>
              <a:spcAft>
                <a:spcPts val="0"/>
              </a:spcAft>
              <a:buSzPts val="3600"/>
              <a:buNone/>
              <a:defRPr sz="36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22" name="Shape 1822"/>
        <p:cNvGrpSpPr/>
        <p:nvPr/>
      </p:nvGrpSpPr>
      <p:grpSpPr>
        <a:xfrm>
          <a:off x="0" y="0"/>
          <a:ext cx="0" cy="0"/>
          <a:chOff x="0" y="0"/>
          <a:chExt cx="0" cy="0"/>
        </a:xfrm>
      </p:grpSpPr>
      <p:grpSp>
        <p:nvGrpSpPr>
          <p:cNvPr id="1823" name="Google Shape;1823;p54"/>
          <p:cNvGrpSpPr/>
          <p:nvPr/>
        </p:nvGrpSpPr>
        <p:grpSpPr>
          <a:xfrm>
            <a:off x="4179904" y="-329593"/>
            <a:ext cx="5545669" cy="5473093"/>
            <a:chOff x="4179904" y="-439458"/>
            <a:chExt cx="5545669" cy="7297457"/>
          </a:xfrm>
        </p:grpSpPr>
        <p:sp>
          <p:nvSpPr>
            <p:cNvPr id="1824" name="Google Shape;1824;p54"/>
            <p:cNvSpPr/>
            <p:nvPr/>
          </p:nvSpPr>
          <p:spPr>
            <a:xfrm>
              <a:off x="5054230" y="-439458"/>
              <a:ext cx="4671344" cy="2011902"/>
            </a:xfrm>
            <a:custGeom>
              <a:rect b="b" l="l" r="r" t="t"/>
              <a:pathLst>
                <a:path extrusionOk="0" h="54910" w="127493">
                  <a:moveTo>
                    <a:pt x="70" y="1"/>
                  </a:moveTo>
                  <a:lnTo>
                    <a:pt x="0" y="423"/>
                  </a:lnTo>
                  <a:cubicBezTo>
                    <a:pt x="7265" y="1641"/>
                    <a:pt x="24499" y="5416"/>
                    <a:pt x="27592" y="14130"/>
                  </a:cubicBezTo>
                  <a:cubicBezTo>
                    <a:pt x="27851" y="14861"/>
                    <a:pt x="28137" y="15601"/>
                    <a:pt x="28439" y="16385"/>
                  </a:cubicBezTo>
                  <a:cubicBezTo>
                    <a:pt x="29615" y="19419"/>
                    <a:pt x="30946" y="22860"/>
                    <a:pt x="30621" y="26023"/>
                  </a:cubicBezTo>
                  <a:cubicBezTo>
                    <a:pt x="30415" y="28028"/>
                    <a:pt x="29419" y="29902"/>
                    <a:pt x="28456" y="31715"/>
                  </a:cubicBezTo>
                  <a:cubicBezTo>
                    <a:pt x="27897" y="32770"/>
                    <a:pt x="27316" y="33860"/>
                    <a:pt x="26899" y="34964"/>
                  </a:cubicBezTo>
                  <a:cubicBezTo>
                    <a:pt x="25145" y="39606"/>
                    <a:pt x="25557" y="45689"/>
                    <a:pt x="27874" y="49426"/>
                  </a:cubicBezTo>
                  <a:cubicBezTo>
                    <a:pt x="29352" y="51810"/>
                    <a:pt x="31129" y="54101"/>
                    <a:pt x="34113" y="54724"/>
                  </a:cubicBezTo>
                  <a:cubicBezTo>
                    <a:pt x="34283" y="54760"/>
                    <a:pt x="34453" y="54790"/>
                    <a:pt x="34627" y="54814"/>
                  </a:cubicBezTo>
                  <a:cubicBezTo>
                    <a:pt x="35088" y="54880"/>
                    <a:pt x="35562" y="54910"/>
                    <a:pt x="36042" y="54910"/>
                  </a:cubicBezTo>
                  <a:cubicBezTo>
                    <a:pt x="38156" y="54910"/>
                    <a:pt x="40411" y="54339"/>
                    <a:pt x="42459" y="53820"/>
                  </a:cubicBezTo>
                  <a:cubicBezTo>
                    <a:pt x="42853" y="53719"/>
                    <a:pt x="43237" y="53620"/>
                    <a:pt x="43611" y="53531"/>
                  </a:cubicBezTo>
                  <a:cubicBezTo>
                    <a:pt x="45663" y="53035"/>
                    <a:pt x="48764" y="52283"/>
                    <a:pt x="50420" y="50627"/>
                  </a:cubicBezTo>
                  <a:cubicBezTo>
                    <a:pt x="52716" y="48331"/>
                    <a:pt x="52206" y="44176"/>
                    <a:pt x="51996" y="42958"/>
                  </a:cubicBezTo>
                  <a:cubicBezTo>
                    <a:pt x="51903" y="42428"/>
                    <a:pt x="51803" y="41941"/>
                    <a:pt x="51707" y="41468"/>
                  </a:cubicBezTo>
                  <a:cubicBezTo>
                    <a:pt x="51157" y="38795"/>
                    <a:pt x="50827" y="37180"/>
                    <a:pt x="53592" y="35041"/>
                  </a:cubicBezTo>
                  <a:cubicBezTo>
                    <a:pt x="55703" y="33406"/>
                    <a:pt x="66591" y="29747"/>
                    <a:pt x="78508" y="26646"/>
                  </a:cubicBezTo>
                  <a:cubicBezTo>
                    <a:pt x="81772" y="25797"/>
                    <a:pt x="85038" y="25423"/>
                    <a:pt x="88257" y="25423"/>
                  </a:cubicBezTo>
                  <a:cubicBezTo>
                    <a:pt x="104534" y="25423"/>
                    <a:pt x="119606" y="34978"/>
                    <a:pt x="127230" y="40872"/>
                  </a:cubicBezTo>
                  <a:lnTo>
                    <a:pt x="127492" y="40532"/>
                  </a:lnTo>
                  <a:cubicBezTo>
                    <a:pt x="119734" y="34535"/>
                    <a:pt x="104386" y="25068"/>
                    <a:pt x="87998" y="25068"/>
                  </a:cubicBezTo>
                  <a:cubicBezTo>
                    <a:pt x="84831" y="25068"/>
                    <a:pt x="81624" y="25422"/>
                    <a:pt x="78426" y="26223"/>
                  </a:cubicBezTo>
                  <a:cubicBezTo>
                    <a:pt x="66240" y="29274"/>
                    <a:pt x="55530" y="32995"/>
                    <a:pt x="53329" y="34699"/>
                  </a:cubicBezTo>
                  <a:cubicBezTo>
                    <a:pt x="50350" y="37001"/>
                    <a:pt x="50722" y="38813"/>
                    <a:pt x="51285" y="41553"/>
                  </a:cubicBezTo>
                  <a:cubicBezTo>
                    <a:pt x="51380" y="42023"/>
                    <a:pt x="51481" y="42507"/>
                    <a:pt x="51571" y="43032"/>
                  </a:cubicBezTo>
                  <a:cubicBezTo>
                    <a:pt x="51771" y="44199"/>
                    <a:pt x="52263" y="48174"/>
                    <a:pt x="50113" y="50324"/>
                  </a:cubicBezTo>
                  <a:cubicBezTo>
                    <a:pt x="48543" y="51895"/>
                    <a:pt x="45513" y="52630"/>
                    <a:pt x="43507" y="53117"/>
                  </a:cubicBezTo>
                  <a:cubicBezTo>
                    <a:pt x="43132" y="53207"/>
                    <a:pt x="42746" y="53305"/>
                    <a:pt x="42351" y="53405"/>
                  </a:cubicBezTo>
                  <a:cubicBezTo>
                    <a:pt x="40329" y="53917"/>
                    <a:pt x="38099" y="54480"/>
                    <a:pt x="36037" y="54480"/>
                  </a:cubicBezTo>
                  <a:cubicBezTo>
                    <a:pt x="35405" y="54480"/>
                    <a:pt x="34789" y="54427"/>
                    <a:pt x="34200" y="54304"/>
                  </a:cubicBezTo>
                  <a:cubicBezTo>
                    <a:pt x="31531" y="53746"/>
                    <a:pt x="29886" y="51859"/>
                    <a:pt x="28237" y="49201"/>
                  </a:cubicBezTo>
                  <a:cubicBezTo>
                    <a:pt x="25983" y="45566"/>
                    <a:pt x="25589" y="39642"/>
                    <a:pt x="27300" y="35116"/>
                  </a:cubicBezTo>
                  <a:cubicBezTo>
                    <a:pt x="27708" y="34037"/>
                    <a:pt x="28281" y="32958"/>
                    <a:pt x="28835" y="31915"/>
                  </a:cubicBezTo>
                  <a:cubicBezTo>
                    <a:pt x="29818" y="30065"/>
                    <a:pt x="30833" y="28154"/>
                    <a:pt x="31047" y="26066"/>
                  </a:cubicBezTo>
                  <a:cubicBezTo>
                    <a:pt x="31386" y="22802"/>
                    <a:pt x="30032" y="19308"/>
                    <a:pt x="28840" y="16229"/>
                  </a:cubicBezTo>
                  <a:cubicBezTo>
                    <a:pt x="28541" y="15449"/>
                    <a:pt x="28255" y="14712"/>
                    <a:pt x="27996" y="13986"/>
                  </a:cubicBezTo>
                  <a:cubicBezTo>
                    <a:pt x="24829" y="5058"/>
                    <a:pt x="7412" y="123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25" name="Google Shape;1825;p54"/>
            <p:cNvGrpSpPr/>
            <p:nvPr/>
          </p:nvGrpSpPr>
          <p:grpSpPr>
            <a:xfrm>
              <a:off x="4179904" y="6335498"/>
              <a:ext cx="784176" cy="522501"/>
              <a:chOff x="4230769" y="4354612"/>
              <a:chExt cx="1997393" cy="1330875"/>
            </a:xfrm>
          </p:grpSpPr>
          <p:sp>
            <p:nvSpPr>
              <p:cNvPr id="1826" name="Google Shape;1826;p54"/>
              <p:cNvSpPr/>
              <p:nvPr/>
            </p:nvSpPr>
            <p:spPr>
              <a:xfrm>
                <a:off x="4904396" y="5086715"/>
                <a:ext cx="631930" cy="598734"/>
              </a:xfrm>
              <a:custGeom>
                <a:rect b="b" l="l" r="r" t="t"/>
                <a:pathLst>
                  <a:path extrusionOk="0" h="16341" w="17247">
                    <a:moveTo>
                      <a:pt x="8852" y="1"/>
                    </a:moveTo>
                    <a:cubicBezTo>
                      <a:pt x="8176" y="1"/>
                      <a:pt x="7500" y="89"/>
                      <a:pt x="6842" y="269"/>
                    </a:cubicBezTo>
                    <a:cubicBezTo>
                      <a:pt x="3449" y="1195"/>
                      <a:pt x="1509" y="4084"/>
                      <a:pt x="809" y="7194"/>
                    </a:cubicBezTo>
                    <a:cubicBezTo>
                      <a:pt x="192" y="9929"/>
                      <a:pt x="1" y="12954"/>
                      <a:pt x="335" y="15735"/>
                    </a:cubicBezTo>
                    <a:cubicBezTo>
                      <a:pt x="361" y="15945"/>
                      <a:pt x="400" y="16144"/>
                      <a:pt x="454" y="16340"/>
                    </a:cubicBezTo>
                    <a:lnTo>
                      <a:pt x="6239" y="16340"/>
                    </a:lnTo>
                    <a:cubicBezTo>
                      <a:pt x="6270" y="16149"/>
                      <a:pt x="6275" y="15948"/>
                      <a:pt x="6250" y="15740"/>
                    </a:cubicBezTo>
                    <a:cubicBezTo>
                      <a:pt x="6084" y="14331"/>
                      <a:pt x="6082" y="12921"/>
                      <a:pt x="6175" y="11509"/>
                    </a:cubicBezTo>
                    <a:cubicBezTo>
                      <a:pt x="6214" y="10925"/>
                      <a:pt x="6272" y="10341"/>
                      <a:pt x="6330" y="9759"/>
                    </a:cubicBezTo>
                    <a:cubicBezTo>
                      <a:pt x="6332" y="9740"/>
                      <a:pt x="6337" y="9717"/>
                      <a:pt x="6339" y="9695"/>
                    </a:cubicBezTo>
                    <a:cubicBezTo>
                      <a:pt x="6389" y="9385"/>
                      <a:pt x="6445" y="9077"/>
                      <a:pt x="6515" y="8770"/>
                    </a:cubicBezTo>
                    <a:cubicBezTo>
                      <a:pt x="6605" y="8369"/>
                      <a:pt x="6682" y="7629"/>
                      <a:pt x="6952" y="7306"/>
                    </a:cubicBezTo>
                    <a:lnTo>
                      <a:pt x="6952" y="7306"/>
                    </a:lnTo>
                    <a:cubicBezTo>
                      <a:pt x="6860" y="7515"/>
                      <a:pt x="6817" y="7620"/>
                      <a:pt x="6819" y="7620"/>
                    </a:cubicBezTo>
                    <a:cubicBezTo>
                      <a:pt x="6821" y="7620"/>
                      <a:pt x="6852" y="7554"/>
                      <a:pt x="6911" y="7424"/>
                    </a:cubicBezTo>
                    <a:cubicBezTo>
                      <a:pt x="6975" y="7298"/>
                      <a:pt x="7040" y="7174"/>
                      <a:pt x="7112" y="7050"/>
                    </a:cubicBezTo>
                    <a:cubicBezTo>
                      <a:pt x="7181" y="6927"/>
                      <a:pt x="7256" y="6808"/>
                      <a:pt x="7334" y="6688"/>
                    </a:cubicBezTo>
                    <a:cubicBezTo>
                      <a:pt x="7379" y="6626"/>
                      <a:pt x="7410" y="6581"/>
                      <a:pt x="7431" y="6553"/>
                    </a:cubicBezTo>
                    <a:cubicBezTo>
                      <a:pt x="7534" y="6458"/>
                      <a:pt x="7653" y="6371"/>
                      <a:pt x="7697" y="6324"/>
                    </a:cubicBezTo>
                    <a:lnTo>
                      <a:pt x="7702" y="6319"/>
                    </a:lnTo>
                    <a:cubicBezTo>
                      <a:pt x="7804" y="6252"/>
                      <a:pt x="7908" y="6188"/>
                      <a:pt x="8016" y="6129"/>
                    </a:cubicBezTo>
                    <a:cubicBezTo>
                      <a:pt x="8046" y="6111"/>
                      <a:pt x="8069" y="6095"/>
                      <a:pt x="8087" y="6079"/>
                    </a:cubicBezTo>
                    <a:cubicBezTo>
                      <a:pt x="8104" y="6074"/>
                      <a:pt x="8126" y="6070"/>
                      <a:pt x="8147" y="6064"/>
                    </a:cubicBezTo>
                    <a:cubicBezTo>
                      <a:pt x="8293" y="6016"/>
                      <a:pt x="8440" y="5976"/>
                      <a:pt x="8588" y="5941"/>
                    </a:cubicBezTo>
                    <a:cubicBezTo>
                      <a:pt x="8708" y="5918"/>
                      <a:pt x="8780" y="5905"/>
                      <a:pt x="8804" y="5899"/>
                    </a:cubicBezTo>
                    <a:cubicBezTo>
                      <a:pt x="8899" y="5902"/>
                      <a:pt x="9001" y="5915"/>
                      <a:pt x="9090" y="5926"/>
                    </a:cubicBezTo>
                    <a:cubicBezTo>
                      <a:pt x="9216" y="5953"/>
                      <a:pt x="9341" y="5985"/>
                      <a:pt x="9467" y="6025"/>
                    </a:cubicBezTo>
                    <a:cubicBezTo>
                      <a:pt x="9516" y="6043"/>
                      <a:pt x="9553" y="6056"/>
                      <a:pt x="9584" y="6065"/>
                    </a:cubicBezTo>
                    <a:cubicBezTo>
                      <a:pt x="9640" y="6095"/>
                      <a:pt x="9697" y="6124"/>
                      <a:pt x="9749" y="6155"/>
                    </a:cubicBezTo>
                    <a:cubicBezTo>
                      <a:pt x="9844" y="6209"/>
                      <a:pt x="9936" y="6267"/>
                      <a:pt x="10026" y="6327"/>
                    </a:cubicBezTo>
                    <a:cubicBezTo>
                      <a:pt x="10090" y="6371"/>
                      <a:pt x="10124" y="6393"/>
                      <a:pt x="10128" y="6393"/>
                    </a:cubicBezTo>
                    <a:cubicBezTo>
                      <a:pt x="10134" y="6393"/>
                      <a:pt x="10046" y="6324"/>
                      <a:pt x="9862" y="6186"/>
                    </a:cubicBezTo>
                    <a:lnTo>
                      <a:pt x="9862" y="6186"/>
                    </a:lnTo>
                    <a:cubicBezTo>
                      <a:pt x="10011" y="6245"/>
                      <a:pt x="10423" y="6644"/>
                      <a:pt x="10475" y="6795"/>
                    </a:cubicBezTo>
                    <a:cubicBezTo>
                      <a:pt x="10347" y="6624"/>
                      <a:pt x="10280" y="6538"/>
                      <a:pt x="10276" y="6538"/>
                    </a:cubicBezTo>
                    <a:lnTo>
                      <a:pt x="10276" y="6538"/>
                    </a:lnTo>
                    <a:cubicBezTo>
                      <a:pt x="10271" y="6538"/>
                      <a:pt x="10311" y="6599"/>
                      <a:pt x="10395" y="6721"/>
                    </a:cubicBezTo>
                    <a:cubicBezTo>
                      <a:pt x="10461" y="6826"/>
                      <a:pt x="10523" y="6932"/>
                      <a:pt x="10578" y="7040"/>
                    </a:cubicBezTo>
                    <a:cubicBezTo>
                      <a:pt x="10598" y="7081"/>
                      <a:pt x="10613" y="7110"/>
                      <a:pt x="10623" y="7128"/>
                    </a:cubicBezTo>
                    <a:cubicBezTo>
                      <a:pt x="10647" y="7200"/>
                      <a:pt x="10672" y="7274"/>
                      <a:pt x="10694" y="7347"/>
                    </a:cubicBezTo>
                    <a:cubicBezTo>
                      <a:pt x="10793" y="7661"/>
                      <a:pt x="10853" y="7980"/>
                      <a:pt x="10922" y="8302"/>
                    </a:cubicBezTo>
                    <a:cubicBezTo>
                      <a:pt x="10927" y="8335"/>
                      <a:pt x="10933" y="8363"/>
                      <a:pt x="10940" y="8389"/>
                    </a:cubicBezTo>
                    <a:cubicBezTo>
                      <a:pt x="10941" y="8420"/>
                      <a:pt x="10943" y="8458"/>
                      <a:pt x="10948" y="8500"/>
                    </a:cubicBezTo>
                    <a:cubicBezTo>
                      <a:pt x="10972" y="8830"/>
                      <a:pt x="11000" y="9162"/>
                      <a:pt x="11022" y="9493"/>
                    </a:cubicBezTo>
                    <a:cubicBezTo>
                      <a:pt x="11107" y="11002"/>
                      <a:pt x="11139" y="12513"/>
                      <a:pt x="11298" y="14012"/>
                    </a:cubicBezTo>
                    <a:cubicBezTo>
                      <a:pt x="11306" y="14501"/>
                      <a:pt x="11314" y="14983"/>
                      <a:pt x="11322" y="15472"/>
                    </a:cubicBezTo>
                    <a:cubicBezTo>
                      <a:pt x="11311" y="15735"/>
                      <a:pt x="11340" y="15999"/>
                      <a:pt x="11398" y="16257"/>
                    </a:cubicBezTo>
                    <a:cubicBezTo>
                      <a:pt x="11407" y="16303"/>
                      <a:pt x="11450" y="16335"/>
                      <a:pt x="11497" y="16335"/>
                    </a:cubicBezTo>
                    <a:lnTo>
                      <a:pt x="17192" y="16335"/>
                    </a:lnTo>
                    <a:cubicBezTo>
                      <a:pt x="17230" y="16138"/>
                      <a:pt x="17246" y="15932"/>
                      <a:pt x="17237" y="15717"/>
                    </a:cubicBezTo>
                    <a:cubicBezTo>
                      <a:pt x="17116" y="13196"/>
                      <a:pt x="17120" y="10634"/>
                      <a:pt x="16821" y="8127"/>
                    </a:cubicBezTo>
                    <a:cubicBezTo>
                      <a:pt x="16468" y="5166"/>
                      <a:pt x="15325" y="2468"/>
                      <a:pt x="12552" y="946"/>
                    </a:cubicBezTo>
                    <a:cubicBezTo>
                      <a:pt x="11415" y="321"/>
                      <a:pt x="10136" y="1"/>
                      <a:pt x="8852"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7" name="Google Shape;1827;p54"/>
              <p:cNvSpPr/>
              <p:nvPr/>
            </p:nvSpPr>
            <p:spPr>
              <a:xfrm>
                <a:off x="4558844" y="4704267"/>
                <a:ext cx="1306546" cy="981183"/>
              </a:xfrm>
              <a:custGeom>
                <a:rect b="b" l="l" r="r" t="t"/>
                <a:pathLst>
                  <a:path extrusionOk="0" h="26779" w="35659">
                    <a:moveTo>
                      <a:pt x="17271" y="1"/>
                    </a:moveTo>
                    <a:cubicBezTo>
                      <a:pt x="15617" y="1"/>
                      <a:pt x="13950" y="238"/>
                      <a:pt x="12333" y="679"/>
                    </a:cubicBezTo>
                    <a:cubicBezTo>
                      <a:pt x="9983" y="1318"/>
                      <a:pt x="7731" y="2465"/>
                      <a:pt x="5984" y="4178"/>
                    </a:cubicBezTo>
                    <a:cubicBezTo>
                      <a:pt x="4198" y="5929"/>
                      <a:pt x="3062" y="8184"/>
                      <a:pt x="2220" y="10509"/>
                    </a:cubicBezTo>
                    <a:cubicBezTo>
                      <a:pt x="421" y="15480"/>
                      <a:pt x="1" y="20845"/>
                      <a:pt x="584" y="26072"/>
                    </a:cubicBezTo>
                    <a:cubicBezTo>
                      <a:pt x="629" y="26474"/>
                      <a:pt x="974" y="26777"/>
                      <a:pt x="1379" y="26777"/>
                    </a:cubicBezTo>
                    <a:lnTo>
                      <a:pt x="5681" y="26777"/>
                    </a:lnTo>
                    <a:lnTo>
                      <a:pt x="5681" y="26778"/>
                    </a:lnTo>
                    <a:cubicBezTo>
                      <a:pt x="6152" y="26778"/>
                      <a:pt x="6533" y="26366"/>
                      <a:pt x="6466" y="25900"/>
                    </a:cubicBezTo>
                    <a:cubicBezTo>
                      <a:pt x="6466" y="25897"/>
                      <a:pt x="6466" y="25894"/>
                      <a:pt x="6464" y="25892"/>
                    </a:cubicBezTo>
                    <a:cubicBezTo>
                      <a:pt x="6451" y="25814"/>
                      <a:pt x="6443" y="25755"/>
                      <a:pt x="6438" y="25707"/>
                    </a:cubicBezTo>
                    <a:cubicBezTo>
                      <a:pt x="6433" y="25671"/>
                      <a:pt x="6430" y="25631"/>
                      <a:pt x="6425" y="25578"/>
                    </a:cubicBezTo>
                    <a:cubicBezTo>
                      <a:pt x="6399" y="25304"/>
                      <a:pt x="6366" y="25029"/>
                      <a:pt x="6342" y="24752"/>
                    </a:cubicBezTo>
                    <a:cubicBezTo>
                      <a:pt x="6293" y="24201"/>
                      <a:pt x="6257" y="23649"/>
                      <a:pt x="6239" y="23096"/>
                    </a:cubicBezTo>
                    <a:cubicBezTo>
                      <a:pt x="6198" y="21989"/>
                      <a:pt x="6216" y="20881"/>
                      <a:pt x="6289" y="19777"/>
                    </a:cubicBezTo>
                    <a:cubicBezTo>
                      <a:pt x="6327" y="19224"/>
                      <a:pt x="6384" y="18675"/>
                      <a:pt x="6443" y="18122"/>
                    </a:cubicBezTo>
                    <a:cubicBezTo>
                      <a:pt x="6450" y="18068"/>
                      <a:pt x="6453" y="18021"/>
                      <a:pt x="6458" y="17983"/>
                    </a:cubicBezTo>
                    <a:cubicBezTo>
                      <a:pt x="6466" y="17941"/>
                      <a:pt x="6474" y="17885"/>
                      <a:pt x="6485" y="17812"/>
                    </a:cubicBezTo>
                    <a:cubicBezTo>
                      <a:pt x="6517" y="17630"/>
                      <a:pt x="6543" y="17449"/>
                      <a:pt x="6574" y="17267"/>
                    </a:cubicBezTo>
                    <a:cubicBezTo>
                      <a:pt x="6777" y="16085"/>
                      <a:pt x="7045" y="14914"/>
                      <a:pt x="7380" y="13761"/>
                    </a:cubicBezTo>
                    <a:cubicBezTo>
                      <a:pt x="7498" y="13353"/>
                      <a:pt x="7625" y="12944"/>
                      <a:pt x="7761" y="12542"/>
                    </a:cubicBezTo>
                    <a:cubicBezTo>
                      <a:pt x="7839" y="12313"/>
                      <a:pt x="7921" y="12084"/>
                      <a:pt x="8004" y="11855"/>
                    </a:cubicBezTo>
                    <a:cubicBezTo>
                      <a:pt x="8026" y="11799"/>
                      <a:pt x="8125" y="11557"/>
                      <a:pt x="8168" y="11448"/>
                    </a:cubicBezTo>
                    <a:cubicBezTo>
                      <a:pt x="8536" y="10637"/>
                      <a:pt x="8976" y="9878"/>
                      <a:pt x="9466" y="9132"/>
                    </a:cubicBezTo>
                    <a:cubicBezTo>
                      <a:pt x="9486" y="9101"/>
                      <a:pt x="9502" y="9075"/>
                      <a:pt x="9517" y="9052"/>
                    </a:cubicBezTo>
                    <a:cubicBezTo>
                      <a:pt x="9538" y="9029"/>
                      <a:pt x="9563" y="9005"/>
                      <a:pt x="9591" y="8974"/>
                    </a:cubicBezTo>
                    <a:cubicBezTo>
                      <a:pt x="9756" y="8799"/>
                      <a:pt x="9909" y="8614"/>
                      <a:pt x="10079" y="8446"/>
                    </a:cubicBezTo>
                    <a:cubicBezTo>
                      <a:pt x="10251" y="8274"/>
                      <a:pt x="10434" y="8119"/>
                      <a:pt x="10611" y="7952"/>
                    </a:cubicBezTo>
                    <a:cubicBezTo>
                      <a:pt x="10642" y="7924"/>
                      <a:pt x="10666" y="7900"/>
                      <a:pt x="10686" y="7878"/>
                    </a:cubicBezTo>
                    <a:cubicBezTo>
                      <a:pt x="10711" y="7865"/>
                      <a:pt x="10740" y="7846"/>
                      <a:pt x="10773" y="7826"/>
                    </a:cubicBezTo>
                    <a:cubicBezTo>
                      <a:pt x="11111" y="7609"/>
                      <a:pt x="11443" y="7386"/>
                      <a:pt x="11796" y="7195"/>
                    </a:cubicBezTo>
                    <a:cubicBezTo>
                      <a:pt x="12009" y="7077"/>
                      <a:pt x="12228" y="6977"/>
                      <a:pt x="12444" y="6870"/>
                    </a:cubicBezTo>
                    <a:cubicBezTo>
                      <a:pt x="12460" y="6861"/>
                      <a:pt x="12473" y="6856"/>
                      <a:pt x="12486" y="6848"/>
                    </a:cubicBezTo>
                    <a:cubicBezTo>
                      <a:pt x="12609" y="6802"/>
                      <a:pt x="12735" y="6753"/>
                      <a:pt x="12859" y="6709"/>
                    </a:cubicBezTo>
                    <a:cubicBezTo>
                      <a:pt x="13701" y="6412"/>
                      <a:pt x="14571" y="6194"/>
                      <a:pt x="15452" y="6044"/>
                    </a:cubicBezTo>
                    <a:cubicBezTo>
                      <a:pt x="15529" y="6031"/>
                      <a:pt x="15981" y="5978"/>
                      <a:pt x="15941" y="5978"/>
                    </a:cubicBezTo>
                    <a:cubicBezTo>
                      <a:pt x="15935" y="5978"/>
                      <a:pt x="15918" y="5979"/>
                      <a:pt x="15886" y="5982"/>
                    </a:cubicBezTo>
                    <a:cubicBezTo>
                      <a:pt x="16087" y="5962"/>
                      <a:pt x="16288" y="5941"/>
                      <a:pt x="16489" y="5928"/>
                    </a:cubicBezTo>
                    <a:cubicBezTo>
                      <a:pt x="16834" y="5903"/>
                      <a:pt x="17180" y="5890"/>
                      <a:pt x="17525" y="5890"/>
                    </a:cubicBezTo>
                    <a:cubicBezTo>
                      <a:pt x="17824" y="5890"/>
                      <a:pt x="18123" y="5900"/>
                      <a:pt x="18422" y="5921"/>
                    </a:cubicBezTo>
                    <a:cubicBezTo>
                      <a:pt x="18445" y="5923"/>
                      <a:pt x="18883" y="5987"/>
                      <a:pt x="18956" y="5988"/>
                    </a:cubicBezTo>
                    <a:cubicBezTo>
                      <a:pt x="18997" y="5996"/>
                      <a:pt x="19025" y="6003"/>
                      <a:pt x="19033" y="6005"/>
                    </a:cubicBezTo>
                    <a:cubicBezTo>
                      <a:pt x="19450" y="6088"/>
                      <a:pt x="19864" y="6197"/>
                      <a:pt x="20268" y="6330"/>
                    </a:cubicBezTo>
                    <a:cubicBezTo>
                      <a:pt x="20470" y="6395"/>
                      <a:pt x="20667" y="6472"/>
                      <a:pt x="20866" y="6542"/>
                    </a:cubicBezTo>
                    <a:cubicBezTo>
                      <a:pt x="20873" y="6544"/>
                      <a:pt x="20878" y="6546"/>
                      <a:pt x="20883" y="6549"/>
                    </a:cubicBezTo>
                    <a:cubicBezTo>
                      <a:pt x="20899" y="6557"/>
                      <a:pt x="20919" y="6567"/>
                      <a:pt x="20938" y="6577"/>
                    </a:cubicBezTo>
                    <a:cubicBezTo>
                      <a:pt x="21316" y="6773"/>
                      <a:pt x="21697" y="6958"/>
                      <a:pt x="22063" y="7179"/>
                    </a:cubicBezTo>
                    <a:cubicBezTo>
                      <a:pt x="22431" y="7399"/>
                      <a:pt x="22778" y="7641"/>
                      <a:pt x="23129" y="7887"/>
                    </a:cubicBezTo>
                    <a:cubicBezTo>
                      <a:pt x="23137" y="7893"/>
                      <a:pt x="23144" y="7898"/>
                      <a:pt x="23150" y="7901"/>
                    </a:cubicBezTo>
                    <a:cubicBezTo>
                      <a:pt x="23167" y="7918"/>
                      <a:pt x="23186" y="7934"/>
                      <a:pt x="23209" y="7955"/>
                    </a:cubicBezTo>
                    <a:cubicBezTo>
                      <a:pt x="23371" y="8097"/>
                      <a:pt x="23538" y="8235"/>
                      <a:pt x="23698" y="8377"/>
                    </a:cubicBezTo>
                    <a:cubicBezTo>
                      <a:pt x="24346" y="8964"/>
                      <a:pt x="24926" y="9608"/>
                      <a:pt x="25485" y="10277"/>
                    </a:cubicBezTo>
                    <a:cubicBezTo>
                      <a:pt x="25494" y="10284"/>
                      <a:pt x="25500" y="10293"/>
                      <a:pt x="25507" y="10300"/>
                    </a:cubicBezTo>
                    <a:cubicBezTo>
                      <a:pt x="25521" y="10321"/>
                      <a:pt x="25534" y="10346"/>
                      <a:pt x="25556" y="10372"/>
                    </a:cubicBezTo>
                    <a:cubicBezTo>
                      <a:pt x="25678" y="10553"/>
                      <a:pt x="25809" y="10728"/>
                      <a:pt x="25932" y="10910"/>
                    </a:cubicBezTo>
                    <a:cubicBezTo>
                      <a:pt x="26136" y="11212"/>
                      <a:pt x="26331" y="11521"/>
                      <a:pt x="26515" y="11835"/>
                    </a:cubicBezTo>
                    <a:cubicBezTo>
                      <a:pt x="26739" y="12211"/>
                      <a:pt x="26947" y="12596"/>
                      <a:pt x="27142" y="12986"/>
                    </a:cubicBezTo>
                    <a:cubicBezTo>
                      <a:pt x="27238" y="13181"/>
                      <a:pt x="27325" y="13379"/>
                      <a:pt x="27421" y="13575"/>
                    </a:cubicBezTo>
                    <a:cubicBezTo>
                      <a:pt x="27451" y="13640"/>
                      <a:pt x="27470" y="13688"/>
                      <a:pt x="27487" y="13721"/>
                    </a:cubicBezTo>
                    <a:cubicBezTo>
                      <a:pt x="27526" y="13817"/>
                      <a:pt x="27565" y="13912"/>
                      <a:pt x="27603" y="14010"/>
                    </a:cubicBezTo>
                    <a:cubicBezTo>
                      <a:pt x="28417" y="16114"/>
                      <a:pt x="28908" y="18318"/>
                      <a:pt x="29238" y="20542"/>
                    </a:cubicBezTo>
                    <a:cubicBezTo>
                      <a:pt x="29253" y="20657"/>
                      <a:pt x="29300" y="20998"/>
                      <a:pt x="29307" y="21046"/>
                    </a:cubicBezTo>
                    <a:cubicBezTo>
                      <a:pt x="29349" y="21404"/>
                      <a:pt x="29388" y="21760"/>
                      <a:pt x="29423" y="22120"/>
                    </a:cubicBezTo>
                    <a:cubicBezTo>
                      <a:pt x="29475" y="22658"/>
                      <a:pt x="29522" y="23198"/>
                      <a:pt x="29565" y="23737"/>
                    </a:cubicBezTo>
                    <a:cubicBezTo>
                      <a:pt x="29625" y="24499"/>
                      <a:pt x="29674" y="25263"/>
                      <a:pt x="29720" y="26026"/>
                    </a:cubicBezTo>
                    <a:cubicBezTo>
                      <a:pt x="29745" y="26448"/>
                      <a:pt x="30093" y="26777"/>
                      <a:pt x="30517" y="26777"/>
                    </a:cubicBezTo>
                    <a:lnTo>
                      <a:pt x="34835" y="26777"/>
                    </a:lnTo>
                    <a:cubicBezTo>
                      <a:pt x="35293" y="26777"/>
                      <a:pt x="35659" y="26391"/>
                      <a:pt x="35633" y="25933"/>
                    </a:cubicBezTo>
                    <a:cubicBezTo>
                      <a:pt x="35374" y="21592"/>
                      <a:pt x="34998" y="17177"/>
                      <a:pt x="33541" y="13067"/>
                    </a:cubicBezTo>
                    <a:cubicBezTo>
                      <a:pt x="32040" y="8838"/>
                      <a:pt x="29495" y="5095"/>
                      <a:pt x="25768" y="2530"/>
                    </a:cubicBezTo>
                    <a:cubicBezTo>
                      <a:pt x="23224" y="779"/>
                      <a:pt x="20269" y="1"/>
                      <a:pt x="1727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8" name="Google Shape;1828;p54"/>
              <p:cNvSpPr/>
              <p:nvPr/>
            </p:nvSpPr>
            <p:spPr>
              <a:xfrm>
                <a:off x="4230769" y="4354612"/>
                <a:ext cx="1997393" cy="1330875"/>
              </a:xfrm>
              <a:custGeom>
                <a:rect b="b" l="l" r="r" t="t"/>
                <a:pathLst>
                  <a:path extrusionOk="0" h="36323" w="54514">
                    <a:moveTo>
                      <a:pt x="25208" y="1"/>
                    </a:moveTo>
                    <a:cubicBezTo>
                      <a:pt x="23976" y="1"/>
                      <a:pt x="22742" y="55"/>
                      <a:pt x="21516" y="153"/>
                    </a:cubicBezTo>
                    <a:cubicBezTo>
                      <a:pt x="17397" y="480"/>
                      <a:pt x="13170" y="1355"/>
                      <a:pt x="9841" y="3801"/>
                    </a:cubicBezTo>
                    <a:cubicBezTo>
                      <a:pt x="7091" y="5824"/>
                      <a:pt x="5156" y="8778"/>
                      <a:pt x="3750" y="11885"/>
                    </a:cubicBezTo>
                    <a:cubicBezTo>
                      <a:pt x="1732" y="16339"/>
                      <a:pt x="709" y="21174"/>
                      <a:pt x="280" y="26027"/>
                    </a:cubicBezTo>
                    <a:cubicBezTo>
                      <a:pt x="65" y="28473"/>
                      <a:pt x="1" y="30932"/>
                      <a:pt x="30" y="33388"/>
                    </a:cubicBezTo>
                    <a:cubicBezTo>
                      <a:pt x="35" y="33813"/>
                      <a:pt x="25" y="34271"/>
                      <a:pt x="24" y="34744"/>
                    </a:cubicBezTo>
                    <a:cubicBezTo>
                      <a:pt x="25" y="35615"/>
                      <a:pt x="728" y="36321"/>
                      <a:pt x="1600" y="36321"/>
                    </a:cubicBezTo>
                    <a:lnTo>
                      <a:pt x="4432" y="36321"/>
                    </a:lnTo>
                    <a:cubicBezTo>
                      <a:pt x="5344" y="36321"/>
                      <a:pt x="6069" y="35546"/>
                      <a:pt x="6000" y="34637"/>
                    </a:cubicBezTo>
                    <a:cubicBezTo>
                      <a:pt x="6000" y="34631"/>
                      <a:pt x="6000" y="34627"/>
                      <a:pt x="5998" y="34621"/>
                    </a:cubicBezTo>
                    <a:cubicBezTo>
                      <a:pt x="5524" y="28475"/>
                      <a:pt x="6031" y="22168"/>
                      <a:pt x="8283" y="16430"/>
                    </a:cubicBezTo>
                    <a:cubicBezTo>
                      <a:pt x="9437" y="13486"/>
                      <a:pt x="11113" y="10636"/>
                      <a:pt x="13670" y="8772"/>
                    </a:cubicBezTo>
                    <a:cubicBezTo>
                      <a:pt x="17084" y="6283"/>
                      <a:pt x="21561" y="5874"/>
                      <a:pt x="25786" y="5873"/>
                    </a:cubicBezTo>
                    <a:cubicBezTo>
                      <a:pt x="25811" y="5873"/>
                      <a:pt x="25835" y="5873"/>
                      <a:pt x="25860" y="5873"/>
                    </a:cubicBezTo>
                    <a:cubicBezTo>
                      <a:pt x="29104" y="5873"/>
                      <a:pt x="32439" y="6091"/>
                      <a:pt x="35368" y="7480"/>
                    </a:cubicBezTo>
                    <a:cubicBezTo>
                      <a:pt x="39959" y="9655"/>
                      <a:pt x="42845" y="14392"/>
                      <a:pt x="44369" y="19235"/>
                    </a:cubicBezTo>
                    <a:cubicBezTo>
                      <a:pt x="45895" y="24079"/>
                      <a:pt x="46315" y="29199"/>
                      <a:pt x="47478" y="34143"/>
                    </a:cubicBezTo>
                    <a:cubicBezTo>
                      <a:pt x="47559" y="34492"/>
                      <a:pt x="47648" y="34847"/>
                      <a:pt x="47747" y="35193"/>
                    </a:cubicBezTo>
                    <a:cubicBezTo>
                      <a:pt x="47942" y="35864"/>
                      <a:pt x="48560" y="36323"/>
                      <a:pt x="49258" y="36323"/>
                    </a:cubicBezTo>
                    <a:lnTo>
                      <a:pt x="54513" y="36323"/>
                    </a:lnTo>
                    <a:cubicBezTo>
                      <a:pt x="54509" y="36158"/>
                      <a:pt x="54495" y="35993"/>
                      <a:pt x="54463" y="35829"/>
                    </a:cubicBezTo>
                    <a:cubicBezTo>
                      <a:pt x="53845" y="32763"/>
                      <a:pt x="52542" y="30052"/>
                      <a:pt x="52072" y="26889"/>
                    </a:cubicBezTo>
                    <a:cubicBezTo>
                      <a:pt x="51013" y="19706"/>
                      <a:pt x="49355" y="12140"/>
                      <a:pt x="44288" y="6939"/>
                    </a:cubicBezTo>
                    <a:cubicBezTo>
                      <a:pt x="41433" y="4009"/>
                      <a:pt x="37662" y="2056"/>
                      <a:pt x="33702" y="1020"/>
                    </a:cubicBezTo>
                    <a:cubicBezTo>
                      <a:pt x="30934" y="295"/>
                      <a:pt x="28073" y="1"/>
                      <a:pt x="25208" y="1"/>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29" name="Google Shape;1829;p54"/>
            <p:cNvGrpSpPr/>
            <p:nvPr/>
          </p:nvGrpSpPr>
          <p:grpSpPr>
            <a:xfrm>
              <a:off x="6326032" y="678866"/>
              <a:ext cx="455582" cy="522560"/>
              <a:chOff x="5619132" y="1409891"/>
              <a:chExt cx="455582" cy="522560"/>
            </a:xfrm>
          </p:grpSpPr>
          <p:sp>
            <p:nvSpPr>
              <p:cNvPr id="1830" name="Google Shape;1830;p54"/>
              <p:cNvSpPr/>
              <p:nvPr/>
            </p:nvSpPr>
            <p:spPr>
              <a:xfrm>
                <a:off x="5619132" y="1559493"/>
                <a:ext cx="122634" cy="154401"/>
              </a:xfrm>
              <a:custGeom>
                <a:rect b="b" l="l" r="r" t="t"/>
                <a:pathLst>
                  <a:path extrusionOk="0" h="4214" w="3347">
                    <a:moveTo>
                      <a:pt x="1719" y="0"/>
                    </a:moveTo>
                    <a:cubicBezTo>
                      <a:pt x="934" y="363"/>
                      <a:pt x="329" y="2180"/>
                      <a:pt x="1" y="3006"/>
                    </a:cubicBezTo>
                    <a:cubicBezTo>
                      <a:pt x="393" y="3450"/>
                      <a:pt x="890" y="3866"/>
                      <a:pt x="1356" y="4214"/>
                    </a:cubicBezTo>
                    <a:cubicBezTo>
                      <a:pt x="1989" y="3226"/>
                      <a:pt x="2623" y="2353"/>
                      <a:pt x="3346" y="1460"/>
                    </a:cubicBezTo>
                    <a:cubicBezTo>
                      <a:pt x="2877" y="906"/>
                      <a:pt x="2308" y="414"/>
                      <a:pt x="171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1" name="Google Shape;1831;p54"/>
              <p:cNvSpPr/>
              <p:nvPr/>
            </p:nvSpPr>
            <p:spPr>
              <a:xfrm>
                <a:off x="5763237" y="1598075"/>
                <a:ext cx="122597" cy="154364"/>
              </a:xfrm>
              <a:custGeom>
                <a:rect b="b" l="l" r="r" t="t"/>
                <a:pathLst>
                  <a:path extrusionOk="0" h="4213" w="3346">
                    <a:moveTo>
                      <a:pt x="1719" y="0"/>
                    </a:moveTo>
                    <a:cubicBezTo>
                      <a:pt x="932" y="362"/>
                      <a:pt x="327" y="2177"/>
                      <a:pt x="0" y="3006"/>
                    </a:cubicBezTo>
                    <a:cubicBezTo>
                      <a:pt x="393" y="3450"/>
                      <a:pt x="890" y="3866"/>
                      <a:pt x="1356" y="4212"/>
                    </a:cubicBezTo>
                    <a:cubicBezTo>
                      <a:pt x="1988" y="3226"/>
                      <a:pt x="2623" y="2353"/>
                      <a:pt x="3346" y="1460"/>
                    </a:cubicBezTo>
                    <a:cubicBezTo>
                      <a:pt x="2876" y="906"/>
                      <a:pt x="2307" y="414"/>
                      <a:pt x="171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2" name="Google Shape;1832;p54"/>
              <p:cNvSpPr/>
              <p:nvPr/>
            </p:nvSpPr>
            <p:spPr>
              <a:xfrm>
                <a:off x="5621770" y="1760170"/>
                <a:ext cx="122634" cy="154438"/>
              </a:xfrm>
              <a:custGeom>
                <a:rect b="b" l="l" r="r" t="t"/>
                <a:pathLst>
                  <a:path extrusionOk="0" h="4215" w="3347">
                    <a:moveTo>
                      <a:pt x="1719" y="1"/>
                    </a:moveTo>
                    <a:cubicBezTo>
                      <a:pt x="933" y="361"/>
                      <a:pt x="328" y="2179"/>
                      <a:pt x="1" y="3006"/>
                    </a:cubicBezTo>
                    <a:cubicBezTo>
                      <a:pt x="393" y="3451"/>
                      <a:pt x="888" y="3866"/>
                      <a:pt x="1354" y="4215"/>
                    </a:cubicBezTo>
                    <a:cubicBezTo>
                      <a:pt x="1989" y="3227"/>
                      <a:pt x="2622" y="2354"/>
                      <a:pt x="3346" y="1461"/>
                    </a:cubicBezTo>
                    <a:cubicBezTo>
                      <a:pt x="2875" y="907"/>
                      <a:pt x="2308" y="415"/>
                      <a:pt x="171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3" name="Google Shape;1833;p54"/>
              <p:cNvSpPr/>
              <p:nvPr/>
            </p:nvSpPr>
            <p:spPr>
              <a:xfrm>
                <a:off x="5840914" y="1778087"/>
                <a:ext cx="122671" cy="154364"/>
              </a:xfrm>
              <a:custGeom>
                <a:rect b="b" l="l" r="r" t="t"/>
                <a:pathLst>
                  <a:path extrusionOk="0" h="4213" w="3348">
                    <a:moveTo>
                      <a:pt x="1721" y="1"/>
                    </a:moveTo>
                    <a:cubicBezTo>
                      <a:pt x="933" y="362"/>
                      <a:pt x="328" y="2180"/>
                      <a:pt x="1" y="3006"/>
                    </a:cubicBezTo>
                    <a:cubicBezTo>
                      <a:pt x="393" y="3451"/>
                      <a:pt x="890" y="3866"/>
                      <a:pt x="1356" y="4213"/>
                    </a:cubicBezTo>
                    <a:cubicBezTo>
                      <a:pt x="1991" y="3227"/>
                      <a:pt x="2624" y="2354"/>
                      <a:pt x="3348" y="1461"/>
                    </a:cubicBezTo>
                    <a:cubicBezTo>
                      <a:pt x="2877" y="907"/>
                      <a:pt x="2310" y="414"/>
                      <a:pt x="172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4" name="Google Shape;1834;p54"/>
              <p:cNvSpPr/>
              <p:nvPr/>
            </p:nvSpPr>
            <p:spPr>
              <a:xfrm>
                <a:off x="5952043" y="1575651"/>
                <a:ext cx="122671" cy="154438"/>
              </a:xfrm>
              <a:custGeom>
                <a:rect b="b" l="l" r="r" t="t"/>
                <a:pathLst>
                  <a:path extrusionOk="0" h="4215" w="3348">
                    <a:moveTo>
                      <a:pt x="1721" y="1"/>
                    </a:moveTo>
                    <a:cubicBezTo>
                      <a:pt x="936" y="364"/>
                      <a:pt x="331" y="2179"/>
                      <a:pt x="1" y="3006"/>
                    </a:cubicBezTo>
                    <a:cubicBezTo>
                      <a:pt x="393" y="3451"/>
                      <a:pt x="890" y="3866"/>
                      <a:pt x="1356" y="4214"/>
                    </a:cubicBezTo>
                    <a:cubicBezTo>
                      <a:pt x="1991" y="3227"/>
                      <a:pt x="2624" y="2354"/>
                      <a:pt x="3348" y="1461"/>
                    </a:cubicBezTo>
                    <a:cubicBezTo>
                      <a:pt x="2877" y="907"/>
                      <a:pt x="2310" y="414"/>
                      <a:pt x="172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5" name="Google Shape;1835;p54"/>
              <p:cNvSpPr/>
              <p:nvPr/>
            </p:nvSpPr>
            <p:spPr>
              <a:xfrm>
                <a:off x="5794308" y="1409891"/>
                <a:ext cx="122634" cy="154364"/>
              </a:xfrm>
              <a:custGeom>
                <a:rect b="b" l="l" r="r" t="t"/>
                <a:pathLst>
                  <a:path extrusionOk="0" h="4213" w="3347">
                    <a:moveTo>
                      <a:pt x="1719" y="1"/>
                    </a:moveTo>
                    <a:cubicBezTo>
                      <a:pt x="934" y="362"/>
                      <a:pt x="329" y="2177"/>
                      <a:pt x="1" y="3004"/>
                    </a:cubicBezTo>
                    <a:cubicBezTo>
                      <a:pt x="393" y="3451"/>
                      <a:pt x="889" y="3866"/>
                      <a:pt x="1355" y="4213"/>
                    </a:cubicBezTo>
                    <a:cubicBezTo>
                      <a:pt x="1989" y="3225"/>
                      <a:pt x="2622" y="2353"/>
                      <a:pt x="3346" y="1459"/>
                    </a:cubicBezTo>
                    <a:cubicBezTo>
                      <a:pt x="2875" y="906"/>
                      <a:pt x="2308" y="413"/>
                      <a:pt x="171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836" name="Google Shape;1836;p54"/>
          <p:cNvSpPr txBox="1"/>
          <p:nvPr>
            <p:ph type="title"/>
          </p:nvPr>
        </p:nvSpPr>
        <p:spPr>
          <a:xfrm>
            <a:off x="456655" y="328215"/>
            <a:ext cx="8230200" cy="573000"/>
          </a:xfrm>
          <a:prstGeom prst="rect">
            <a:avLst/>
          </a:prstGeom>
          <a:noFill/>
          <a:ln>
            <a:noFill/>
          </a:ln>
        </p:spPr>
        <p:txBody>
          <a:bodyPr anchorCtr="0" anchor="t" bIns="82125" lIns="82125" spcFirstLastPara="1" rIns="82125" wrap="square" tIns="82125">
            <a:no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37" name="Shape 1837"/>
        <p:cNvGrpSpPr/>
        <p:nvPr/>
      </p:nvGrpSpPr>
      <p:grpSpPr>
        <a:xfrm>
          <a:off x="0" y="0"/>
          <a:ext cx="0" cy="0"/>
          <a:chOff x="0" y="0"/>
          <a:chExt cx="0" cy="0"/>
        </a:xfrm>
      </p:grpSpPr>
      <p:sp>
        <p:nvSpPr>
          <p:cNvPr id="1838" name="Google Shape;1838;p55"/>
          <p:cNvSpPr txBox="1"/>
          <p:nvPr>
            <p:ph type="title"/>
          </p:nvPr>
        </p:nvSpPr>
        <p:spPr>
          <a:xfrm>
            <a:off x="456665" y="328220"/>
            <a:ext cx="2808300" cy="755700"/>
          </a:xfrm>
          <a:prstGeom prst="rect">
            <a:avLst/>
          </a:prstGeom>
          <a:noFill/>
          <a:ln>
            <a:noFill/>
          </a:ln>
        </p:spPr>
        <p:txBody>
          <a:bodyPr anchorCtr="0" anchor="b" bIns="82125" lIns="82125" spcFirstLastPara="1" rIns="82125" wrap="square" tIns="82125">
            <a:noAutofit/>
          </a:bodyPr>
          <a:lstStyle>
            <a:lvl1pPr lvl="0" rtl="0" algn="l">
              <a:lnSpc>
                <a:spcPct val="100000"/>
              </a:lnSpc>
              <a:spcBef>
                <a:spcPts val="0"/>
              </a:spcBef>
              <a:spcAft>
                <a:spcPts val="0"/>
              </a:spcAft>
              <a:buSzPts val="2200"/>
              <a:buNone/>
              <a:defRPr sz="2200"/>
            </a:lvl1pPr>
            <a:lvl2pPr lvl="1" rtl="0" algn="l">
              <a:lnSpc>
                <a:spcPct val="100000"/>
              </a:lnSpc>
              <a:spcBef>
                <a:spcPts val="0"/>
              </a:spcBef>
              <a:spcAft>
                <a:spcPts val="0"/>
              </a:spcAft>
              <a:buSzPts val="2200"/>
              <a:buNone/>
              <a:defRPr sz="2200"/>
            </a:lvl2pPr>
            <a:lvl3pPr lvl="2" rtl="0" algn="l">
              <a:lnSpc>
                <a:spcPct val="100000"/>
              </a:lnSpc>
              <a:spcBef>
                <a:spcPts val="0"/>
              </a:spcBef>
              <a:spcAft>
                <a:spcPts val="0"/>
              </a:spcAft>
              <a:buSzPts val="2200"/>
              <a:buNone/>
              <a:defRPr sz="2200"/>
            </a:lvl3pPr>
            <a:lvl4pPr lvl="3" rtl="0" algn="l">
              <a:lnSpc>
                <a:spcPct val="100000"/>
              </a:lnSpc>
              <a:spcBef>
                <a:spcPts val="0"/>
              </a:spcBef>
              <a:spcAft>
                <a:spcPts val="0"/>
              </a:spcAft>
              <a:buSzPts val="2200"/>
              <a:buNone/>
              <a:defRPr sz="2200"/>
            </a:lvl4pPr>
            <a:lvl5pPr lvl="4" rtl="0" algn="l">
              <a:lnSpc>
                <a:spcPct val="100000"/>
              </a:lnSpc>
              <a:spcBef>
                <a:spcPts val="0"/>
              </a:spcBef>
              <a:spcAft>
                <a:spcPts val="0"/>
              </a:spcAft>
              <a:buSzPts val="2200"/>
              <a:buNone/>
              <a:defRPr sz="2200"/>
            </a:lvl5pPr>
            <a:lvl6pPr lvl="5" rtl="0" algn="l">
              <a:lnSpc>
                <a:spcPct val="100000"/>
              </a:lnSpc>
              <a:spcBef>
                <a:spcPts val="0"/>
              </a:spcBef>
              <a:spcAft>
                <a:spcPts val="0"/>
              </a:spcAft>
              <a:buSzPts val="2200"/>
              <a:buNone/>
              <a:defRPr sz="2200"/>
            </a:lvl6pPr>
            <a:lvl7pPr lvl="6" rtl="0" algn="l">
              <a:lnSpc>
                <a:spcPct val="100000"/>
              </a:lnSpc>
              <a:spcBef>
                <a:spcPts val="0"/>
              </a:spcBef>
              <a:spcAft>
                <a:spcPts val="0"/>
              </a:spcAft>
              <a:buSzPts val="2200"/>
              <a:buNone/>
              <a:defRPr sz="2200"/>
            </a:lvl7pPr>
            <a:lvl8pPr lvl="7" rtl="0" algn="l">
              <a:lnSpc>
                <a:spcPct val="100000"/>
              </a:lnSpc>
              <a:spcBef>
                <a:spcPts val="0"/>
              </a:spcBef>
              <a:spcAft>
                <a:spcPts val="0"/>
              </a:spcAft>
              <a:buSzPts val="2200"/>
              <a:buNone/>
              <a:defRPr sz="2200"/>
            </a:lvl8pPr>
            <a:lvl9pPr lvl="8" rtl="0" algn="l">
              <a:lnSpc>
                <a:spcPct val="100000"/>
              </a:lnSpc>
              <a:spcBef>
                <a:spcPts val="0"/>
              </a:spcBef>
              <a:spcAft>
                <a:spcPts val="0"/>
              </a:spcAft>
              <a:buSzPts val="2200"/>
              <a:buNone/>
              <a:defRPr sz="2200"/>
            </a:lvl9pPr>
          </a:lstStyle>
          <a:p/>
        </p:txBody>
      </p:sp>
      <p:sp>
        <p:nvSpPr>
          <p:cNvPr id="1839" name="Google Shape;1839;p55"/>
          <p:cNvSpPr txBox="1"/>
          <p:nvPr>
            <p:ph idx="1" type="body"/>
          </p:nvPr>
        </p:nvSpPr>
        <p:spPr>
          <a:xfrm>
            <a:off x="456655" y="1389601"/>
            <a:ext cx="2808300" cy="3425400"/>
          </a:xfrm>
          <a:prstGeom prst="rect">
            <a:avLst/>
          </a:prstGeom>
          <a:noFill/>
          <a:ln>
            <a:noFill/>
          </a:ln>
        </p:spPr>
        <p:txBody>
          <a:bodyPr anchorCtr="0" anchor="t" bIns="82125" lIns="82125" spcFirstLastPara="1" rIns="82125" wrap="square" tIns="82125">
            <a:noAutofit/>
          </a:bodyPr>
          <a:lstStyle>
            <a:lvl1pPr indent="-298450" lvl="0" marL="457200" rtl="0" algn="l">
              <a:lnSpc>
                <a:spcPct val="100000"/>
              </a:lnSpc>
              <a:spcBef>
                <a:spcPts val="0"/>
              </a:spcBef>
              <a:spcAft>
                <a:spcPts val="0"/>
              </a:spcAft>
              <a:buSzPts val="1100"/>
              <a:buChar char="●"/>
              <a:defRPr sz="1100"/>
            </a:lvl1pPr>
            <a:lvl2pPr indent="-298450" lvl="1" marL="914400" rtl="0" algn="l">
              <a:lnSpc>
                <a:spcPct val="100000"/>
              </a:lnSpc>
              <a:spcBef>
                <a:spcPts val="1500"/>
              </a:spcBef>
              <a:spcAft>
                <a:spcPts val="0"/>
              </a:spcAft>
              <a:buSzPts val="1100"/>
              <a:buChar char="○"/>
              <a:defRPr sz="1100"/>
            </a:lvl2pPr>
            <a:lvl3pPr indent="-298450" lvl="2" marL="1371600" rtl="0" algn="l">
              <a:lnSpc>
                <a:spcPct val="100000"/>
              </a:lnSpc>
              <a:spcBef>
                <a:spcPts val="1500"/>
              </a:spcBef>
              <a:spcAft>
                <a:spcPts val="0"/>
              </a:spcAft>
              <a:buSzPts val="1100"/>
              <a:buChar char="■"/>
              <a:defRPr sz="1100"/>
            </a:lvl3pPr>
            <a:lvl4pPr indent="-298450" lvl="3" marL="1828800" rtl="0" algn="l">
              <a:lnSpc>
                <a:spcPct val="100000"/>
              </a:lnSpc>
              <a:spcBef>
                <a:spcPts val="1500"/>
              </a:spcBef>
              <a:spcAft>
                <a:spcPts val="0"/>
              </a:spcAft>
              <a:buSzPts val="1100"/>
              <a:buChar char="●"/>
              <a:defRPr sz="1100"/>
            </a:lvl4pPr>
            <a:lvl5pPr indent="-298450" lvl="4" marL="2286000" rtl="0" algn="l">
              <a:lnSpc>
                <a:spcPct val="100000"/>
              </a:lnSpc>
              <a:spcBef>
                <a:spcPts val="1500"/>
              </a:spcBef>
              <a:spcAft>
                <a:spcPts val="0"/>
              </a:spcAft>
              <a:buSzPts val="1100"/>
              <a:buChar char="○"/>
              <a:defRPr sz="1100"/>
            </a:lvl5pPr>
            <a:lvl6pPr indent="-298450" lvl="5" marL="2743200" rtl="0" algn="l">
              <a:lnSpc>
                <a:spcPct val="100000"/>
              </a:lnSpc>
              <a:spcBef>
                <a:spcPts val="1500"/>
              </a:spcBef>
              <a:spcAft>
                <a:spcPts val="0"/>
              </a:spcAft>
              <a:buSzPts val="1100"/>
              <a:buChar char="■"/>
              <a:defRPr sz="1100"/>
            </a:lvl6pPr>
            <a:lvl7pPr indent="-298450" lvl="6" marL="3200400" rtl="0" algn="l">
              <a:lnSpc>
                <a:spcPct val="100000"/>
              </a:lnSpc>
              <a:spcBef>
                <a:spcPts val="1500"/>
              </a:spcBef>
              <a:spcAft>
                <a:spcPts val="0"/>
              </a:spcAft>
              <a:buSzPts val="1100"/>
              <a:buChar char="●"/>
              <a:defRPr sz="1100"/>
            </a:lvl7pPr>
            <a:lvl8pPr indent="-298450" lvl="7" marL="3657600" rtl="0" algn="l">
              <a:lnSpc>
                <a:spcPct val="100000"/>
              </a:lnSpc>
              <a:spcBef>
                <a:spcPts val="1500"/>
              </a:spcBef>
              <a:spcAft>
                <a:spcPts val="0"/>
              </a:spcAft>
              <a:buSzPts val="1100"/>
              <a:buChar char="○"/>
              <a:defRPr sz="1100"/>
            </a:lvl8pPr>
            <a:lvl9pPr indent="-298450" lvl="8" marL="4114800" rtl="0" algn="l">
              <a:lnSpc>
                <a:spcPct val="100000"/>
              </a:lnSpc>
              <a:spcBef>
                <a:spcPts val="1500"/>
              </a:spcBef>
              <a:spcAft>
                <a:spcPts val="1500"/>
              </a:spcAft>
              <a:buSzPts val="1100"/>
              <a:buChar char="■"/>
              <a:defRPr sz="11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40" name="Shape 1840"/>
        <p:cNvGrpSpPr/>
        <p:nvPr/>
      </p:nvGrpSpPr>
      <p:grpSpPr>
        <a:xfrm>
          <a:off x="0" y="0"/>
          <a:ext cx="0" cy="0"/>
          <a:chOff x="0" y="0"/>
          <a:chExt cx="0" cy="0"/>
        </a:xfrm>
      </p:grpSpPr>
      <p:sp>
        <p:nvSpPr>
          <p:cNvPr id="1841" name="Google Shape;1841;p56"/>
          <p:cNvSpPr txBox="1"/>
          <p:nvPr>
            <p:ph type="title"/>
          </p:nvPr>
        </p:nvSpPr>
        <p:spPr>
          <a:xfrm>
            <a:off x="456655" y="450152"/>
            <a:ext cx="8230800" cy="4090800"/>
          </a:xfrm>
          <a:prstGeom prst="rect">
            <a:avLst/>
          </a:prstGeom>
          <a:noFill/>
          <a:ln>
            <a:noFill/>
          </a:ln>
        </p:spPr>
        <p:txBody>
          <a:bodyPr anchorCtr="0" anchor="ctr" bIns="82125" lIns="82125" spcFirstLastPara="1" rIns="82125" wrap="square" tIns="82125">
            <a:noAutofit/>
          </a:bodyPr>
          <a:lstStyle>
            <a:lvl1pPr lvl="0" rtl="0" algn="l">
              <a:lnSpc>
                <a:spcPct val="100000"/>
              </a:lnSpc>
              <a:spcBef>
                <a:spcPts val="0"/>
              </a:spcBef>
              <a:spcAft>
                <a:spcPts val="0"/>
              </a:spcAft>
              <a:buSzPts val="4300"/>
              <a:buNone/>
              <a:defRPr sz="4300"/>
            </a:lvl1pPr>
            <a:lvl2pPr lvl="1" rtl="0" algn="l">
              <a:lnSpc>
                <a:spcPct val="100000"/>
              </a:lnSpc>
              <a:spcBef>
                <a:spcPts val="0"/>
              </a:spcBef>
              <a:spcAft>
                <a:spcPts val="0"/>
              </a:spcAft>
              <a:buSzPts val="4300"/>
              <a:buNone/>
              <a:defRPr sz="4300"/>
            </a:lvl2pPr>
            <a:lvl3pPr lvl="2" rtl="0" algn="l">
              <a:lnSpc>
                <a:spcPct val="100000"/>
              </a:lnSpc>
              <a:spcBef>
                <a:spcPts val="0"/>
              </a:spcBef>
              <a:spcAft>
                <a:spcPts val="0"/>
              </a:spcAft>
              <a:buSzPts val="4300"/>
              <a:buNone/>
              <a:defRPr sz="4300"/>
            </a:lvl3pPr>
            <a:lvl4pPr lvl="3" rtl="0" algn="l">
              <a:lnSpc>
                <a:spcPct val="100000"/>
              </a:lnSpc>
              <a:spcBef>
                <a:spcPts val="0"/>
              </a:spcBef>
              <a:spcAft>
                <a:spcPts val="0"/>
              </a:spcAft>
              <a:buSzPts val="4300"/>
              <a:buNone/>
              <a:defRPr sz="4300"/>
            </a:lvl4pPr>
            <a:lvl5pPr lvl="4" rtl="0" algn="l">
              <a:lnSpc>
                <a:spcPct val="100000"/>
              </a:lnSpc>
              <a:spcBef>
                <a:spcPts val="0"/>
              </a:spcBef>
              <a:spcAft>
                <a:spcPts val="0"/>
              </a:spcAft>
              <a:buSzPts val="4300"/>
              <a:buNone/>
              <a:defRPr sz="4300"/>
            </a:lvl5pPr>
            <a:lvl6pPr lvl="5" rtl="0" algn="l">
              <a:lnSpc>
                <a:spcPct val="100000"/>
              </a:lnSpc>
              <a:spcBef>
                <a:spcPts val="0"/>
              </a:spcBef>
              <a:spcAft>
                <a:spcPts val="0"/>
              </a:spcAft>
              <a:buSzPts val="4300"/>
              <a:buNone/>
              <a:defRPr sz="4300"/>
            </a:lvl6pPr>
            <a:lvl7pPr lvl="6" rtl="0" algn="l">
              <a:lnSpc>
                <a:spcPct val="100000"/>
              </a:lnSpc>
              <a:spcBef>
                <a:spcPts val="0"/>
              </a:spcBef>
              <a:spcAft>
                <a:spcPts val="0"/>
              </a:spcAft>
              <a:buSzPts val="4300"/>
              <a:buNone/>
              <a:defRPr sz="4300"/>
            </a:lvl7pPr>
            <a:lvl8pPr lvl="7" rtl="0" algn="l">
              <a:lnSpc>
                <a:spcPct val="100000"/>
              </a:lnSpc>
              <a:spcBef>
                <a:spcPts val="0"/>
              </a:spcBef>
              <a:spcAft>
                <a:spcPts val="0"/>
              </a:spcAft>
              <a:buSzPts val="4300"/>
              <a:buNone/>
              <a:defRPr sz="4300"/>
            </a:lvl8pPr>
            <a:lvl9pPr lvl="8" rtl="0" algn="l">
              <a:lnSpc>
                <a:spcPct val="100000"/>
              </a:lnSpc>
              <a:spcBef>
                <a:spcPts val="0"/>
              </a:spcBef>
              <a:spcAft>
                <a:spcPts val="0"/>
              </a:spcAft>
              <a:buSzPts val="4300"/>
              <a:buNone/>
              <a:defRPr sz="43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42" name="Shape 1842"/>
        <p:cNvGrpSpPr/>
        <p:nvPr/>
      </p:nvGrpSpPr>
      <p:grpSpPr>
        <a:xfrm>
          <a:off x="0" y="0"/>
          <a:ext cx="0" cy="0"/>
          <a:chOff x="0" y="0"/>
          <a:chExt cx="0" cy="0"/>
        </a:xfrm>
      </p:grpSpPr>
      <p:sp>
        <p:nvSpPr>
          <p:cNvPr id="1843" name="Google Shape;1843;p57"/>
          <p:cNvSpPr/>
          <p:nvPr/>
        </p:nvSpPr>
        <p:spPr>
          <a:xfrm>
            <a:off x="4572000" y="-125"/>
            <a:ext cx="4572000" cy="5143500"/>
          </a:xfrm>
          <a:prstGeom prst="rect">
            <a:avLst/>
          </a:prstGeom>
          <a:solidFill>
            <a:schemeClr val="dk2"/>
          </a:solidFill>
          <a:ln>
            <a:noFill/>
          </a:ln>
        </p:spPr>
        <p:txBody>
          <a:bodyPr anchorCtr="0" anchor="ctr" bIns="82125" lIns="82125" spcFirstLastPara="1" rIns="82125" wrap="square" tIns="821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4" name="Google Shape;1844;p57"/>
          <p:cNvSpPr txBox="1"/>
          <p:nvPr>
            <p:ph type="title"/>
          </p:nvPr>
        </p:nvSpPr>
        <p:spPr>
          <a:xfrm>
            <a:off x="456743" y="1233179"/>
            <a:ext cx="3854400" cy="1482300"/>
          </a:xfrm>
          <a:prstGeom prst="rect">
            <a:avLst/>
          </a:prstGeom>
          <a:noFill/>
          <a:ln>
            <a:noFill/>
          </a:ln>
        </p:spPr>
        <p:txBody>
          <a:bodyPr anchorCtr="0" anchor="b" bIns="82125" lIns="82125" spcFirstLastPara="1" rIns="82125" wrap="square" tIns="82125">
            <a:noAutofit/>
          </a:bodyPr>
          <a:lstStyle>
            <a:lvl1pPr lvl="0" rtl="0" algn="ctr">
              <a:lnSpc>
                <a:spcPct val="100000"/>
              </a:lnSpc>
              <a:spcBef>
                <a:spcPts val="0"/>
              </a:spcBef>
              <a:spcAft>
                <a:spcPts val="0"/>
              </a:spcAft>
              <a:buSzPts val="3800"/>
              <a:buNone/>
              <a:defRPr sz="3800"/>
            </a:lvl1pPr>
            <a:lvl2pPr lvl="1" rtl="0" algn="ctr">
              <a:lnSpc>
                <a:spcPct val="100000"/>
              </a:lnSpc>
              <a:spcBef>
                <a:spcPts val="0"/>
              </a:spcBef>
              <a:spcAft>
                <a:spcPts val="0"/>
              </a:spcAft>
              <a:buSzPts val="3800"/>
              <a:buNone/>
              <a:defRPr sz="3800"/>
            </a:lvl2pPr>
            <a:lvl3pPr lvl="2" rtl="0" algn="ctr">
              <a:lnSpc>
                <a:spcPct val="100000"/>
              </a:lnSpc>
              <a:spcBef>
                <a:spcPts val="0"/>
              </a:spcBef>
              <a:spcAft>
                <a:spcPts val="0"/>
              </a:spcAft>
              <a:buSzPts val="3800"/>
              <a:buNone/>
              <a:defRPr sz="3800"/>
            </a:lvl3pPr>
            <a:lvl4pPr lvl="3" rtl="0" algn="ctr">
              <a:lnSpc>
                <a:spcPct val="100000"/>
              </a:lnSpc>
              <a:spcBef>
                <a:spcPts val="0"/>
              </a:spcBef>
              <a:spcAft>
                <a:spcPts val="0"/>
              </a:spcAft>
              <a:buSzPts val="3800"/>
              <a:buNone/>
              <a:defRPr sz="3800"/>
            </a:lvl4pPr>
            <a:lvl5pPr lvl="4" rtl="0" algn="ctr">
              <a:lnSpc>
                <a:spcPct val="100000"/>
              </a:lnSpc>
              <a:spcBef>
                <a:spcPts val="0"/>
              </a:spcBef>
              <a:spcAft>
                <a:spcPts val="0"/>
              </a:spcAft>
              <a:buSzPts val="3800"/>
              <a:buNone/>
              <a:defRPr sz="3800"/>
            </a:lvl5pPr>
            <a:lvl6pPr lvl="5" rtl="0" algn="ctr">
              <a:lnSpc>
                <a:spcPct val="100000"/>
              </a:lnSpc>
              <a:spcBef>
                <a:spcPts val="0"/>
              </a:spcBef>
              <a:spcAft>
                <a:spcPts val="0"/>
              </a:spcAft>
              <a:buSzPts val="3800"/>
              <a:buNone/>
              <a:defRPr sz="3800"/>
            </a:lvl6pPr>
            <a:lvl7pPr lvl="6" rtl="0" algn="ctr">
              <a:lnSpc>
                <a:spcPct val="100000"/>
              </a:lnSpc>
              <a:spcBef>
                <a:spcPts val="0"/>
              </a:spcBef>
              <a:spcAft>
                <a:spcPts val="0"/>
              </a:spcAft>
              <a:buSzPts val="3800"/>
              <a:buNone/>
              <a:defRPr sz="3800"/>
            </a:lvl7pPr>
            <a:lvl8pPr lvl="7" rtl="0" algn="ctr">
              <a:lnSpc>
                <a:spcPct val="100000"/>
              </a:lnSpc>
              <a:spcBef>
                <a:spcPts val="0"/>
              </a:spcBef>
              <a:spcAft>
                <a:spcPts val="0"/>
              </a:spcAft>
              <a:buSzPts val="3800"/>
              <a:buNone/>
              <a:defRPr sz="3800"/>
            </a:lvl8pPr>
            <a:lvl9pPr lvl="8" rtl="0" algn="ctr">
              <a:lnSpc>
                <a:spcPct val="100000"/>
              </a:lnSpc>
              <a:spcBef>
                <a:spcPts val="0"/>
              </a:spcBef>
              <a:spcAft>
                <a:spcPts val="0"/>
              </a:spcAft>
              <a:buSzPts val="3800"/>
              <a:buNone/>
              <a:defRPr sz="3800"/>
            </a:lvl9pPr>
          </a:lstStyle>
          <a:p/>
        </p:txBody>
      </p:sp>
      <p:sp>
        <p:nvSpPr>
          <p:cNvPr id="1845" name="Google Shape;1845;p57"/>
          <p:cNvSpPr txBox="1"/>
          <p:nvPr>
            <p:ph idx="1" type="subTitle"/>
          </p:nvPr>
        </p:nvSpPr>
        <p:spPr>
          <a:xfrm>
            <a:off x="456655" y="2803075"/>
            <a:ext cx="3854400" cy="12348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900"/>
              <a:buNone/>
              <a:defRPr sz="1900"/>
            </a:lvl1pPr>
            <a:lvl2pPr lvl="1" rtl="0" algn="ctr">
              <a:lnSpc>
                <a:spcPct val="100000"/>
              </a:lnSpc>
              <a:spcBef>
                <a:spcPts val="0"/>
              </a:spcBef>
              <a:spcAft>
                <a:spcPts val="0"/>
              </a:spcAft>
              <a:buSzPts val="1900"/>
              <a:buNone/>
              <a:defRPr sz="1900"/>
            </a:lvl2pPr>
            <a:lvl3pPr lvl="2" rtl="0" algn="ctr">
              <a:lnSpc>
                <a:spcPct val="100000"/>
              </a:lnSpc>
              <a:spcBef>
                <a:spcPts val="0"/>
              </a:spcBef>
              <a:spcAft>
                <a:spcPts val="0"/>
              </a:spcAft>
              <a:buSzPts val="1900"/>
              <a:buNone/>
              <a:defRPr sz="1900"/>
            </a:lvl3pPr>
            <a:lvl4pPr lvl="3" rtl="0" algn="ctr">
              <a:lnSpc>
                <a:spcPct val="100000"/>
              </a:lnSpc>
              <a:spcBef>
                <a:spcPts val="0"/>
              </a:spcBef>
              <a:spcAft>
                <a:spcPts val="0"/>
              </a:spcAft>
              <a:buSzPts val="1900"/>
              <a:buNone/>
              <a:defRPr sz="1900"/>
            </a:lvl4pPr>
            <a:lvl5pPr lvl="4" rtl="0" algn="ctr">
              <a:lnSpc>
                <a:spcPct val="100000"/>
              </a:lnSpc>
              <a:spcBef>
                <a:spcPts val="0"/>
              </a:spcBef>
              <a:spcAft>
                <a:spcPts val="0"/>
              </a:spcAft>
              <a:buSzPts val="1900"/>
              <a:buNone/>
              <a:defRPr sz="1900"/>
            </a:lvl5pPr>
            <a:lvl6pPr lvl="5" rtl="0" algn="ctr">
              <a:lnSpc>
                <a:spcPct val="100000"/>
              </a:lnSpc>
              <a:spcBef>
                <a:spcPts val="0"/>
              </a:spcBef>
              <a:spcAft>
                <a:spcPts val="0"/>
              </a:spcAft>
              <a:buSzPts val="1900"/>
              <a:buNone/>
              <a:defRPr sz="1900"/>
            </a:lvl6pPr>
            <a:lvl7pPr lvl="6" rtl="0" algn="ctr">
              <a:lnSpc>
                <a:spcPct val="100000"/>
              </a:lnSpc>
              <a:spcBef>
                <a:spcPts val="0"/>
              </a:spcBef>
              <a:spcAft>
                <a:spcPts val="0"/>
              </a:spcAft>
              <a:buSzPts val="1900"/>
              <a:buNone/>
              <a:defRPr sz="1900"/>
            </a:lvl7pPr>
            <a:lvl8pPr lvl="7" rtl="0" algn="ctr">
              <a:lnSpc>
                <a:spcPct val="100000"/>
              </a:lnSpc>
              <a:spcBef>
                <a:spcPts val="0"/>
              </a:spcBef>
              <a:spcAft>
                <a:spcPts val="0"/>
              </a:spcAft>
              <a:buSzPts val="1900"/>
              <a:buNone/>
              <a:defRPr sz="1900"/>
            </a:lvl8pPr>
            <a:lvl9pPr lvl="8" rtl="0" algn="ctr">
              <a:lnSpc>
                <a:spcPct val="100000"/>
              </a:lnSpc>
              <a:spcBef>
                <a:spcPts val="0"/>
              </a:spcBef>
              <a:spcAft>
                <a:spcPts val="0"/>
              </a:spcAft>
              <a:buSzPts val="1900"/>
              <a:buNone/>
              <a:defRPr sz="1900"/>
            </a:lvl9pPr>
          </a:lstStyle>
          <a:p/>
        </p:txBody>
      </p:sp>
      <p:sp>
        <p:nvSpPr>
          <p:cNvPr id="1846" name="Google Shape;1846;p57"/>
          <p:cNvSpPr txBox="1"/>
          <p:nvPr>
            <p:ph idx="2" type="body"/>
          </p:nvPr>
        </p:nvSpPr>
        <p:spPr>
          <a:xfrm>
            <a:off x="4939491" y="724073"/>
            <a:ext cx="3747900" cy="3695100"/>
          </a:xfrm>
          <a:prstGeom prst="rect">
            <a:avLst/>
          </a:prstGeom>
          <a:noFill/>
          <a:ln>
            <a:noFill/>
          </a:ln>
        </p:spPr>
        <p:txBody>
          <a:bodyPr anchorCtr="0" anchor="ctr" bIns="82125" lIns="82125" spcFirstLastPara="1" rIns="82125" wrap="square" tIns="82125">
            <a:noAutofit/>
          </a:bodyPr>
          <a:lstStyle>
            <a:lvl1pPr indent="-298450" lvl="0" marL="457200" rtl="0" algn="l">
              <a:lnSpc>
                <a:spcPct val="100000"/>
              </a:lnSpc>
              <a:spcBef>
                <a:spcPts val="0"/>
              </a:spcBef>
              <a:spcAft>
                <a:spcPts val="0"/>
              </a:spcAft>
              <a:buSzPts val="1100"/>
              <a:buChar char="●"/>
              <a:defRPr/>
            </a:lvl1pPr>
            <a:lvl2pPr indent="-298450" lvl="1" marL="914400" rtl="0" algn="l">
              <a:lnSpc>
                <a:spcPct val="100000"/>
              </a:lnSpc>
              <a:spcBef>
                <a:spcPts val="1500"/>
              </a:spcBef>
              <a:spcAft>
                <a:spcPts val="0"/>
              </a:spcAft>
              <a:buSzPts val="1100"/>
              <a:buChar char="○"/>
              <a:defRPr/>
            </a:lvl2pPr>
            <a:lvl3pPr indent="-298450" lvl="2" marL="1371600" rtl="0" algn="l">
              <a:lnSpc>
                <a:spcPct val="100000"/>
              </a:lnSpc>
              <a:spcBef>
                <a:spcPts val="1500"/>
              </a:spcBef>
              <a:spcAft>
                <a:spcPts val="0"/>
              </a:spcAft>
              <a:buSzPts val="1100"/>
              <a:buChar char="■"/>
              <a:defRPr/>
            </a:lvl3pPr>
            <a:lvl4pPr indent="-298450" lvl="3" marL="1828800" rtl="0" algn="l">
              <a:lnSpc>
                <a:spcPct val="100000"/>
              </a:lnSpc>
              <a:spcBef>
                <a:spcPts val="1500"/>
              </a:spcBef>
              <a:spcAft>
                <a:spcPts val="0"/>
              </a:spcAft>
              <a:buSzPts val="1100"/>
              <a:buChar char="●"/>
              <a:defRPr/>
            </a:lvl4pPr>
            <a:lvl5pPr indent="-298450" lvl="4" marL="2286000" rtl="0" algn="l">
              <a:lnSpc>
                <a:spcPct val="100000"/>
              </a:lnSpc>
              <a:spcBef>
                <a:spcPts val="1500"/>
              </a:spcBef>
              <a:spcAft>
                <a:spcPts val="0"/>
              </a:spcAft>
              <a:buSzPts val="1100"/>
              <a:buChar char="○"/>
              <a:defRPr/>
            </a:lvl5pPr>
            <a:lvl6pPr indent="-298450" lvl="5" marL="2743200" rtl="0" algn="l">
              <a:lnSpc>
                <a:spcPct val="100000"/>
              </a:lnSpc>
              <a:spcBef>
                <a:spcPts val="1500"/>
              </a:spcBef>
              <a:spcAft>
                <a:spcPts val="0"/>
              </a:spcAft>
              <a:buSzPts val="1100"/>
              <a:buChar char="■"/>
              <a:defRPr/>
            </a:lvl6pPr>
            <a:lvl7pPr indent="-298450" lvl="6" marL="3200400" rtl="0" algn="l">
              <a:lnSpc>
                <a:spcPct val="100000"/>
              </a:lnSpc>
              <a:spcBef>
                <a:spcPts val="1500"/>
              </a:spcBef>
              <a:spcAft>
                <a:spcPts val="0"/>
              </a:spcAft>
              <a:buSzPts val="1100"/>
              <a:buChar char="●"/>
              <a:defRPr/>
            </a:lvl7pPr>
            <a:lvl8pPr indent="-298450" lvl="7" marL="3657600" rtl="0" algn="l">
              <a:lnSpc>
                <a:spcPct val="100000"/>
              </a:lnSpc>
              <a:spcBef>
                <a:spcPts val="1500"/>
              </a:spcBef>
              <a:spcAft>
                <a:spcPts val="0"/>
              </a:spcAft>
              <a:buSzPts val="1100"/>
              <a:buChar char="○"/>
              <a:defRPr/>
            </a:lvl8pPr>
            <a:lvl9pPr indent="-298450" lvl="8" marL="4114800" rtl="0" algn="l">
              <a:lnSpc>
                <a:spcPct val="100000"/>
              </a:lnSpc>
              <a:spcBef>
                <a:spcPts val="1500"/>
              </a:spcBef>
              <a:spcAft>
                <a:spcPts val="1500"/>
              </a:spcAft>
              <a:buSzPts val="11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47" name="Shape 1847"/>
        <p:cNvGrpSpPr/>
        <p:nvPr/>
      </p:nvGrpSpPr>
      <p:grpSpPr>
        <a:xfrm>
          <a:off x="0" y="0"/>
          <a:ext cx="0" cy="0"/>
          <a:chOff x="0" y="0"/>
          <a:chExt cx="0" cy="0"/>
        </a:xfrm>
      </p:grpSpPr>
      <p:sp>
        <p:nvSpPr>
          <p:cNvPr id="1848" name="Google Shape;1848;p58"/>
          <p:cNvSpPr txBox="1"/>
          <p:nvPr>
            <p:ph idx="1" type="body"/>
          </p:nvPr>
        </p:nvSpPr>
        <p:spPr>
          <a:xfrm>
            <a:off x="456655" y="4230578"/>
            <a:ext cx="5853600" cy="584400"/>
          </a:xfrm>
          <a:prstGeom prst="rect">
            <a:avLst/>
          </a:prstGeom>
          <a:noFill/>
          <a:ln>
            <a:noFill/>
          </a:ln>
        </p:spPr>
        <p:txBody>
          <a:bodyPr anchorCtr="0" anchor="ctr" bIns="82125" lIns="82125" spcFirstLastPara="1" rIns="82125" wrap="square" tIns="82125">
            <a:noAutofit/>
          </a:bodyPr>
          <a:lstStyle>
            <a:lvl1pPr indent="-228600" lvl="0" marL="457200" rtl="0" algn="l">
              <a:lnSpc>
                <a:spcPct val="100000"/>
              </a:lnSpc>
              <a:spcBef>
                <a:spcPts val="0"/>
              </a:spcBef>
              <a:spcAft>
                <a:spcPts val="0"/>
              </a:spcAft>
              <a:buSzPts val="1100"/>
              <a:buNone/>
              <a:defRPr/>
            </a:lvl1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49" name="Shape 1849"/>
        <p:cNvGrpSpPr/>
        <p:nvPr/>
      </p:nvGrpSpPr>
      <p:grpSpPr>
        <a:xfrm>
          <a:off x="0" y="0"/>
          <a:ext cx="0" cy="0"/>
          <a:chOff x="0" y="0"/>
          <a:chExt cx="0" cy="0"/>
        </a:xfrm>
      </p:grpSpPr>
      <p:sp>
        <p:nvSpPr>
          <p:cNvPr id="1850" name="Google Shape;1850;p59"/>
          <p:cNvSpPr txBox="1"/>
          <p:nvPr>
            <p:ph hasCustomPrompt="1" type="title"/>
          </p:nvPr>
        </p:nvSpPr>
        <p:spPr>
          <a:xfrm>
            <a:off x="456655" y="1106124"/>
            <a:ext cx="8230200" cy="1963500"/>
          </a:xfrm>
          <a:prstGeom prst="rect">
            <a:avLst/>
          </a:prstGeom>
          <a:noFill/>
          <a:ln>
            <a:noFill/>
          </a:ln>
        </p:spPr>
        <p:txBody>
          <a:bodyPr anchorCtr="0" anchor="b" bIns="82125" lIns="82125" spcFirstLastPara="1" rIns="82125" wrap="square" tIns="82125">
            <a:noAutofit/>
          </a:bodyPr>
          <a:lstStyle>
            <a:lvl1pPr lvl="0" rtl="0" algn="ctr">
              <a:lnSpc>
                <a:spcPct val="100000"/>
              </a:lnSpc>
              <a:spcBef>
                <a:spcPts val="0"/>
              </a:spcBef>
              <a:spcAft>
                <a:spcPts val="0"/>
              </a:spcAft>
              <a:buSzPts val="10800"/>
              <a:buNone/>
              <a:defRPr sz="10800"/>
            </a:lvl1pPr>
            <a:lvl2pPr lvl="1" rtl="0" algn="ctr">
              <a:lnSpc>
                <a:spcPct val="100000"/>
              </a:lnSpc>
              <a:spcBef>
                <a:spcPts val="0"/>
              </a:spcBef>
              <a:spcAft>
                <a:spcPts val="0"/>
              </a:spcAft>
              <a:buSzPts val="10800"/>
              <a:buNone/>
              <a:defRPr sz="10800"/>
            </a:lvl2pPr>
            <a:lvl3pPr lvl="2" rtl="0" algn="ctr">
              <a:lnSpc>
                <a:spcPct val="100000"/>
              </a:lnSpc>
              <a:spcBef>
                <a:spcPts val="0"/>
              </a:spcBef>
              <a:spcAft>
                <a:spcPts val="0"/>
              </a:spcAft>
              <a:buSzPts val="10800"/>
              <a:buNone/>
              <a:defRPr sz="10800"/>
            </a:lvl3pPr>
            <a:lvl4pPr lvl="3" rtl="0" algn="ctr">
              <a:lnSpc>
                <a:spcPct val="100000"/>
              </a:lnSpc>
              <a:spcBef>
                <a:spcPts val="0"/>
              </a:spcBef>
              <a:spcAft>
                <a:spcPts val="0"/>
              </a:spcAft>
              <a:buSzPts val="10800"/>
              <a:buNone/>
              <a:defRPr sz="10800"/>
            </a:lvl4pPr>
            <a:lvl5pPr lvl="4" rtl="0" algn="ctr">
              <a:lnSpc>
                <a:spcPct val="100000"/>
              </a:lnSpc>
              <a:spcBef>
                <a:spcPts val="0"/>
              </a:spcBef>
              <a:spcAft>
                <a:spcPts val="0"/>
              </a:spcAft>
              <a:buSzPts val="10800"/>
              <a:buNone/>
              <a:defRPr sz="10800"/>
            </a:lvl5pPr>
            <a:lvl6pPr lvl="5" rtl="0" algn="ctr">
              <a:lnSpc>
                <a:spcPct val="100000"/>
              </a:lnSpc>
              <a:spcBef>
                <a:spcPts val="0"/>
              </a:spcBef>
              <a:spcAft>
                <a:spcPts val="0"/>
              </a:spcAft>
              <a:buSzPts val="10800"/>
              <a:buNone/>
              <a:defRPr sz="10800"/>
            </a:lvl6pPr>
            <a:lvl7pPr lvl="6" rtl="0" algn="ctr">
              <a:lnSpc>
                <a:spcPct val="100000"/>
              </a:lnSpc>
              <a:spcBef>
                <a:spcPts val="0"/>
              </a:spcBef>
              <a:spcAft>
                <a:spcPts val="0"/>
              </a:spcAft>
              <a:buSzPts val="10800"/>
              <a:buNone/>
              <a:defRPr sz="10800"/>
            </a:lvl7pPr>
            <a:lvl8pPr lvl="7" rtl="0" algn="ctr">
              <a:lnSpc>
                <a:spcPct val="100000"/>
              </a:lnSpc>
              <a:spcBef>
                <a:spcPts val="0"/>
              </a:spcBef>
              <a:spcAft>
                <a:spcPts val="0"/>
              </a:spcAft>
              <a:buSzPts val="10800"/>
              <a:buNone/>
              <a:defRPr sz="10800"/>
            </a:lvl8pPr>
            <a:lvl9pPr lvl="8" rtl="0" algn="ctr">
              <a:lnSpc>
                <a:spcPct val="100000"/>
              </a:lnSpc>
              <a:spcBef>
                <a:spcPts val="0"/>
              </a:spcBef>
              <a:spcAft>
                <a:spcPts val="0"/>
              </a:spcAft>
              <a:buSzPts val="10800"/>
              <a:buNone/>
              <a:defRPr sz="10800"/>
            </a:lvl9pPr>
          </a:lstStyle>
          <a:p>
            <a:r>
              <a:t>xx%</a:t>
            </a:r>
          </a:p>
        </p:txBody>
      </p:sp>
      <p:sp>
        <p:nvSpPr>
          <p:cNvPr id="1851" name="Google Shape;1851;p59"/>
          <p:cNvSpPr txBox="1"/>
          <p:nvPr>
            <p:ph idx="1" type="body"/>
          </p:nvPr>
        </p:nvSpPr>
        <p:spPr>
          <a:xfrm>
            <a:off x="456655" y="3152223"/>
            <a:ext cx="8230200" cy="1300500"/>
          </a:xfrm>
          <a:prstGeom prst="rect">
            <a:avLst/>
          </a:prstGeom>
          <a:noFill/>
          <a:ln>
            <a:noFill/>
          </a:ln>
        </p:spPr>
        <p:txBody>
          <a:bodyPr anchorCtr="0" anchor="t" bIns="82125" lIns="82125" spcFirstLastPara="1" rIns="82125" wrap="square" tIns="82125">
            <a:noAutofit/>
          </a:bodyPr>
          <a:lstStyle>
            <a:lvl1pPr indent="-298450" lvl="0" marL="457200" rtl="0" algn="ctr">
              <a:lnSpc>
                <a:spcPct val="100000"/>
              </a:lnSpc>
              <a:spcBef>
                <a:spcPts val="0"/>
              </a:spcBef>
              <a:spcAft>
                <a:spcPts val="0"/>
              </a:spcAft>
              <a:buSzPts val="1100"/>
              <a:buChar char="●"/>
              <a:defRPr/>
            </a:lvl1pPr>
            <a:lvl2pPr indent="-298450" lvl="1" marL="914400" rtl="0" algn="ctr">
              <a:lnSpc>
                <a:spcPct val="100000"/>
              </a:lnSpc>
              <a:spcBef>
                <a:spcPts val="1500"/>
              </a:spcBef>
              <a:spcAft>
                <a:spcPts val="0"/>
              </a:spcAft>
              <a:buSzPts val="1100"/>
              <a:buChar char="○"/>
              <a:defRPr/>
            </a:lvl2pPr>
            <a:lvl3pPr indent="-298450" lvl="2" marL="1371600" rtl="0" algn="ctr">
              <a:lnSpc>
                <a:spcPct val="100000"/>
              </a:lnSpc>
              <a:spcBef>
                <a:spcPts val="1500"/>
              </a:spcBef>
              <a:spcAft>
                <a:spcPts val="0"/>
              </a:spcAft>
              <a:buSzPts val="1100"/>
              <a:buChar char="■"/>
              <a:defRPr/>
            </a:lvl3pPr>
            <a:lvl4pPr indent="-298450" lvl="3" marL="1828800" rtl="0" algn="ctr">
              <a:lnSpc>
                <a:spcPct val="100000"/>
              </a:lnSpc>
              <a:spcBef>
                <a:spcPts val="1500"/>
              </a:spcBef>
              <a:spcAft>
                <a:spcPts val="0"/>
              </a:spcAft>
              <a:buSzPts val="1100"/>
              <a:buChar char="●"/>
              <a:defRPr/>
            </a:lvl4pPr>
            <a:lvl5pPr indent="-298450" lvl="4" marL="2286000" rtl="0" algn="ctr">
              <a:lnSpc>
                <a:spcPct val="100000"/>
              </a:lnSpc>
              <a:spcBef>
                <a:spcPts val="1500"/>
              </a:spcBef>
              <a:spcAft>
                <a:spcPts val="0"/>
              </a:spcAft>
              <a:buSzPts val="1100"/>
              <a:buChar char="○"/>
              <a:defRPr/>
            </a:lvl5pPr>
            <a:lvl6pPr indent="-298450" lvl="5" marL="2743200" rtl="0" algn="ctr">
              <a:lnSpc>
                <a:spcPct val="100000"/>
              </a:lnSpc>
              <a:spcBef>
                <a:spcPts val="1500"/>
              </a:spcBef>
              <a:spcAft>
                <a:spcPts val="0"/>
              </a:spcAft>
              <a:buSzPts val="1100"/>
              <a:buChar char="■"/>
              <a:defRPr/>
            </a:lvl6pPr>
            <a:lvl7pPr indent="-298450" lvl="6" marL="3200400" rtl="0" algn="ctr">
              <a:lnSpc>
                <a:spcPct val="100000"/>
              </a:lnSpc>
              <a:spcBef>
                <a:spcPts val="1500"/>
              </a:spcBef>
              <a:spcAft>
                <a:spcPts val="0"/>
              </a:spcAft>
              <a:buSzPts val="1100"/>
              <a:buChar char="●"/>
              <a:defRPr/>
            </a:lvl7pPr>
            <a:lvl8pPr indent="-298450" lvl="7" marL="3657600" rtl="0" algn="ctr">
              <a:lnSpc>
                <a:spcPct val="100000"/>
              </a:lnSpc>
              <a:spcBef>
                <a:spcPts val="1500"/>
              </a:spcBef>
              <a:spcAft>
                <a:spcPts val="0"/>
              </a:spcAft>
              <a:buSzPts val="1100"/>
              <a:buChar char="○"/>
              <a:defRPr/>
            </a:lvl8pPr>
            <a:lvl9pPr indent="-298450" lvl="8" marL="4114800" rtl="0" algn="ctr">
              <a:lnSpc>
                <a:spcPct val="100000"/>
              </a:lnSpc>
              <a:spcBef>
                <a:spcPts val="1500"/>
              </a:spcBef>
              <a:spcAft>
                <a:spcPts val="1500"/>
              </a:spcAft>
              <a:buSzPts val="1100"/>
              <a:buChar char="■"/>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52" name="Shape 1852"/>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ONLY_1">
    <p:bg>
      <p:bgPr>
        <a:solidFill>
          <a:schemeClr val="accent5"/>
        </a:solidFill>
      </p:bgPr>
    </p:bg>
    <p:spTree>
      <p:nvGrpSpPr>
        <p:cNvPr id="1853" name="Shape 1853"/>
        <p:cNvGrpSpPr/>
        <p:nvPr/>
      </p:nvGrpSpPr>
      <p:grpSpPr>
        <a:xfrm>
          <a:off x="0" y="0"/>
          <a:ext cx="0" cy="0"/>
          <a:chOff x="0" y="0"/>
          <a:chExt cx="0" cy="0"/>
        </a:xfrm>
      </p:grpSpPr>
      <p:grpSp>
        <p:nvGrpSpPr>
          <p:cNvPr id="1854" name="Google Shape;1854;p61"/>
          <p:cNvGrpSpPr/>
          <p:nvPr/>
        </p:nvGrpSpPr>
        <p:grpSpPr>
          <a:xfrm>
            <a:off x="-611674" y="-959939"/>
            <a:ext cx="10929928" cy="7722902"/>
            <a:chOff x="-611674" y="-1279919"/>
            <a:chExt cx="10929928" cy="10297203"/>
          </a:xfrm>
        </p:grpSpPr>
        <p:sp>
          <p:nvSpPr>
            <p:cNvPr id="1855" name="Google Shape;1855;p61"/>
            <p:cNvSpPr/>
            <p:nvPr/>
          </p:nvSpPr>
          <p:spPr>
            <a:xfrm rot="2700042">
              <a:off x="951456" y="219987"/>
              <a:ext cx="7153371" cy="7027605"/>
            </a:xfrm>
            <a:custGeom>
              <a:rect b="b" l="l" r="r" t="t"/>
              <a:pathLst>
                <a:path extrusionOk="0" h="43570" w="49385">
                  <a:moveTo>
                    <a:pt x="39467" y="1"/>
                  </a:moveTo>
                  <a:cubicBezTo>
                    <a:pt x="37216" y="1"/>
                    <a:pt x="35049" y="462"/>
                    <a:pt x="32886" y="989"/>
                  </a:cubicBezTo>
                  <a:cubicBezTo>
                    <a:pt x="30056" y="1680"/>
                    <a:pt x="27233" y="2367"/>
                    <a:pt x="24304" y="2517"/>
                  </a:cubicBezTo>
                  <a:cubicBezTo>
                    <a:pt x="22006" y="2636"/>
                    <a:pt x="19704" y="2696"/>
                    <a:pt x="17420" y="3038"/>
                  </a:cubicBezTo>
                  <a:cubicBezTo>
                    <a:pt x="10296" y="4107"/>
                    <a:pt x="5152" y="8009"/>
                    <a:pt x="1509" y="14060"/>
                  </a:cubicBezTo>
                  <a:cubicBezTo>
                    <a:pt x="526" y="15694"/>
                    <a:pt x="1" y="17481"/>
                    <a:pt x="300" y="19434"/>
                  </a:cubicBezTo>
                  <a:cubicBezTo>
                    <a:pt x="582" y="21273"/>
                    <a:pt x="559" y="23123"/>
                    <a:pt x="413" y="24966"/>
                  </a:cubicBezTo>
                  <a:cubicBezTo>
                    <a:pt x="270" y="26727"/>
                    <a:pt x="366" y="28453"/>
                    <a:pt x="725" y="30174"/>
                  </a:cubicBezTo>
                  <a:cubicBezTo>
                    <a:pt x="1246" y="32681"/>
                    <a:pt x="2558" y="34809"/>
                    <a:pt x="3873" y="36952"/>
                  </a:cubicBezTo>
                  <a:cubicBezTo>
                    <a:pt x="4976" y="38752"/>
                    <a:pt x="6421" y="40140"/>
                    <a:pt x="8303" y="41096"/>
                  </a:cubicBezTo>
                  <a:cubicBezTo>
                    <a:pt x="11574" y="42760"/>
                    <a:pt x="15028" y="43569"/>
                    <a:pt x="18163" y="43569"/>
                  </a:cubicBezTo>
                  <a:cubicBezTo>
                    <a:pt x="18346" y="43569"/>
                    <a:pt x="18528" y="43566"/>
                    <a:pt x="18708" y="43561"/>
                  </a:cubicBezTo>
                  <a:cubicBezTo>
                    <a:pt x="18874" y="43564"/>
                    <a:pt x="19039" y="43565"/>
                    <a:pt x="19203" y="43565"/>
                  </a:cubicBezTo>
                  <a:cubicBezTo>
                    <a:pt x="23825" y="43565"/>
                    <a:pt x="27699" y="42455"/>
                    <a:pt x="31560" y="41253"/>
                  </a:cubicBezTo>
                  <a:cubicBezTo>
                    <a:pt x="35217" y="40107"/>
                    <a:pt x="38243" y="38037"/>
                    <a:pt x="40703" y="35112"/>
                  </a:cubicBezTo>
                  <a:cubicBezTo>
                    <a:pt x="44147" y="31011"/>
                    <a:pt x="46581" y="26425"/>
                    <a:pt x="47747" y="21151"/>
                  </a:cubicBezTo>
                  <a:cubicBezTo>
                    <a:pt x="48670" y="16983"/>
                    <a:pt x="49384" y="12825"/>
                    <a:pt x="48986" y="8534"/>
                  </a:cubicBezTo>
                  <a:cubicBezTo>
                    <a:pt x="48554" y="3931"/>
                    <a:pt x="44333" y="62"/>
                    <a:pt x="39700" y="3"/>
                  </a:cubicBezTo>
                  <a:cubicBezTo>
                    <a:pt x="39622" y="2"/>
                    <a:pt x="39545" y="1"/>
                    <a:pt x="39467"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6" name="Google Shape;1856;p61"/>
            <p:cNvSpPr/>
            <p:nvPr/>
          </p:nvSpPr>
          <p:spPr>
            <a:xfrm>
              <a:off x="4395749" y="-375225"/>
              <a:ext cx="5080037" cy="3082488"/>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7" name="Google Shape;1857;p61"/>
            <p:cNvSpPr/>
            <p:nvPr/>
          </p:nvSpPr>
          <p:spPr>
            <a:xfrm rot="7677777">
              <a:off x="4586514" y="4896179"/>
              <a:ext cx="5553904" cy="2392013"/>
            </a:xfrm>
            <a:custGeom>
              <a:rect b="b" l="l" r="r" t="t"/>
              <a:pathLst>
                <a:path extrusionOk="0" h="54910" w="127493">
                  <a:moveTo>
                    <a:pt x="70" y="1"/>
                  </a:moveTo>
                  <a:lnTo>
                    <a:pt x="0" y="423"/>
                  </a:lnTo>
                  <a:cubicBezTo>
                    <a:pt x="7265" y="1641"/>
                    <a:pt x="24499" y="5416"/>
                    <a:pt x="27592" y="14130"/>
                  </a:cubicBezTo>
                  <a:cubicBezTo>
                    <a:pt x="27851" y="14861"/>
                    <a:pt x="28137" y="15601"/>
                    <a:pt x="28439" y="16385"/>
                  </a:cubicBezTo>
                  <a:cubicBezTo>
                    <a:pt x="29615" y="19419"/>
                    <a:pt x="30946" y="22860"/>
                    <a:pt x="30621" y="26023"/>
                  </a:cubicBezTo>
                  <a:cubicBezTo>
                    <a:pt x="30415" y="28028"/>
                    <a:pt x="29419" y="29902"/>
                    <a:pt x="28456" y="31715"/>
                  </a:cubicBezTo>
                  <a:cubicBezTo>
                    <a:pt x="27897" y="32770"/>
                    <a:pt x="27316" y="33860"/>
                    <a:pt x="26899" y="34964"/>
                  </a:cubicBezTo>
                  <a:cubicBezTo>
                    <a:pt x="25145" y="39606"/>
                    <a:pt x="25557" y="45689"/>
                    <a:pt x="27874" y="49426"/>
                  </a:cubicBezTo>
                  <a:cubicBezTo>
                    <a:pt x="29352" y="51810"/>
                    <a:pt x="31129" y="54101"/>
                    <a:pt x="34113" y="54724"/>
                  </a:cubicBezTo>
                  <a:cubicBezTo>
                    <a:pt x="34283" y="54760"/>
                    <a:pt x="34453" y="54790"/>
                    <a:pt x="34627" y="54814"/>
                  </a:cubicBezTo>
                  <a:cubicBezTo>
                    <a:pt x="35088" y="54880"/>
                    <a:pt x="35562" y="54910"/>
                    <a:pt x="36042" y="54910"/>
                  </a:cubicBezTo>
                  <a:cubicBezTo>
                    <a:pt x="38156" y="54910"/>
                    <a:pt x="40411" y="54339"/>
                    <a:pt x="42459" y="53820"/>
                  </a:cubicBezTo>
                  <a:cubicBezTo>
                    <a:pt x="42853" y="53719"/>
                    <a:pt x="43237" y="53620"/>
                    <a:pt x="43611" y="53531"/>
                  </a:cubicBezTo>
                  <a:cubicBezTo>
                    <a:pt x="45663" y="53035"/>
                    <a:pt x="48764" y="52283"/>
                    <a:pt x="50420" y="50627"/>
                  </a:cubicBezTo>
                  <a:cubicBezTo>
                    <a:pt x="52716" y="48331"/>
                    <a:pt x="52206" y="44176"/>
                    <a:pt x="51996" y="42958"/>
                  </a:cubicBezTo>
                  <a:cubicBezTo>
                    <a:pt x="51903" y="42428"/>
                    <a:pt x="51803" y="41941"/>
                    <a:pt x="51707" y="41468"/>
                  </a:cubicBezTo>
                  <a:cubicBezTo>
                    <a:pt x="51157" y="38795"/>
                    <a:pt x="50827" y="37180"/>
                    <a:pt x="53592" y="35041"/>
                  </a:cubicBezTo>
                  <a:cubicBezTo>
                    <a:pt x="55703" y="33406"/>
                    <a:pt x="66591" y="29747"/>
                    <a:pt x="78508" y="26646"/>
                  </a:cubicBezTo>
                  <a:cubicBezTo>
                    <a:pt x="81772" y="25797"/>
                    <a:pt x="85038" y="25423"/>
                    <a:pt x="88257" y="25423"/>
                  </a:cubicBezTo>
                  <a:cubicBezTo>
                    <a:pt x="104534" y="25423"/>
                    <a:pt x="119606" y="34978"/>
                    <a:pt x="127230" y="40872"/>
                  </a:cubicBezTo>
                  <a:lnTo>
                    <a:pt x="127492" y="40532"/>
                  </a:lnTo>
                  <a:cubicBezTo>
                    <a:pt x="119734" y="34535"/>
                    <a:pt x="104386" y="25068"/>
                    <a:pt x="87998" y="25068"/>
                  </a:cubicBezTo>
                  <a:cubicBezTo>
                    <a:pt x="84831" y="25068"/>
                    <a:pt x="81624" y="25422"/>
                    <a:pt x="78426" y="26223"/>
                  </a:cubicBezTo>
                  <a:cubicBezTo>
                    <a:pt x="66240" y="29274"/>
                    <a:pt x="55530" y="32995"/>
                    <a:pt x="53329" y="34699"/>
                  </a:cubicBezTo>
                  <a:cubicBezTo>
                    <a:pt x="50350" y="37001"/>
                    <a:pt x="50722" y="38813"/>
                    <a:pt x="51285" y="41553"/>
                  </a:cubicBezTo>
                  <a:cubicBezTo>
                    <a:pt x="51380" y="42023"/>
                    <a:pt x="51481" y="42507"/>
                    <a:pt x="51571" y="43032"/>
                  </a:cubicBezTo>
                  <a:cubicBezTo>
                    <a:pt x="51771" y="44199"/>
                    <a:pt x="52263" y="48174"/>
                    <a:pt x="50113" y="50324"/>
                  </a:cubicBezTo>
                  <a:cubicBezTo>
                    <a:pt x="48543" y="51895"/>
                    <a:pt x="45513" y="52630"/>
                    <a:pt x="43507" y="53117"/>
                  </a:cubicBezTo>
                  <a:cubicBezTo>
                    <a:pt x="43132" y="53207"/>
                    <a:pt x="42746" y="53305"/>
                    <a:pt x="42351" y="53405"/>
                  </a:cubicBezTo>
                  <a:cubicBezTo>
                    <a:pt x="40329" y="53917"/>
                    <a:pt x="38099" y="54480"/>
                    <a:pt x="36037" y="54480"/>
                  </a:cubicBezTo>
                  <a:cubicBezTo>
                    <a:pt x="35405" y="54480"/>
                    <a:pt x="34789" y="54427"/>
                    <a:pt x="34200" y="54304"/>
                  </a:cubicBezTo>
                  <a:cubicBezTo>
                    <a:pt x="31531" y="53746"/>
                    <a:pt x="29886" y="51859"/>
                    <a:pt x="28237" y="49201"/>
                  </a:cubicBezTo>
                  <a:cubicBezTo>
                    <a:pt x="25983" y="45566"/>
                    <a:pt x="25589" y="39642"/>
                    <a:pt x="27300" y="35116"/>
                  </a:cubicBezTo>
                  <a:cubicBezTo>
                    <a:pt x="27708" y="34037"/>
                    <a:pt x="28281" y="32958"/>
                    <a:pt x="28835" y="31915"/>
                  </a:cubicBezTo>
                  <a:cubicBezTo>
                    <a:pt x="29818" y="30065"/>
                    <a:pt x="30833" y="28154"/>
                    <a:pt x="31047" y="26066"/>
                  </a:cubicBezTo>
                  <a:cubicBezTo>
                    <a:pt x="31386" y="22802"/>
                    <a:pt x="30032" y="19308"/>
                    <a:pt x="28840" y="16229"/>
                  </a:cubicBezTo>
                  <a:cubicBezTo>
                    <a:pt x="28541" y="15449"/>
                    <a:pt x="28255" y="14712"/>
                    <a:pt x="27996" y="13986"/>
                  </a:cubicBezTo>
                  <a:cubicBezTo>
                    <a:pt x="24829" y="5058"/>
                    <a:pt x="7412" y="123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58" name="Google Shape;1858;p61"/>
            <p:cNvGrpSpPr/>
            <p:nvPr/>
          </p:nvGrpSpPr>
          <p:grpSpPr>
            <a:xfrm>
              <a:off x="7405319" y="-1026143"/>
              <a:ext cx="2912935" cy="2777252"/>
              <a:chOff x="7405319" y="-1026143"/>
              <a:chExt cx="2912935" cy="2777252"/>
            </a:xfrm>
          </p:grpSpPr>
          <p:sp>
            <p:nvSpPr>
              <p:cNvPr id="1859" name="Google Shape;1859;p61"/>
              <p:cNvSpPr/>
              <p:nvPr/>
            </p:nvSpPr>
            <p:spPr>
              <a:xfrm rot="2279079">
                <a:off x="7651916" y="-454607"/>
                <a:ext cx="2419740" cy="1634180"/>
              </a:xfrm>
              <a:custGeom>
                <a:rect b="b" l="l" r="r" t="t"/>
                <a:pathLst>
                  <a:path extrusionOk="0" h="31061" w="46426">
                    <a:moveTo>
                      <a:pt x="43554" y="1"/>
                    </a:moveTo>
                    <a:lnTo>
                      <a:pt x="43295" y="33"/>
                    </a:lnTo>
                    <a:cubicBezTo>
                      <a:pt x="43481" y="1505"/>
                      <a:pt x="44003" y="2912"/>
                      <a:pt x="44511" y="4274"/>
                    </a:cubicBezTo>
                    <a:cubicBezTo>
                      <a:pt x="45354" y="6541"/>
                      <a:pt x="46150" y="8685"/>
                      <a:pt x="45548" y="11136"/>
                    </a:cubicBezTo>
                    <a:cubicBezTo>
                      <a:pt x="45328" y="12032"/>
                      <a:pt x="44881" y="12874"/>
                      <a:pt x="44448" y="13691"/>
                    </a:cubicBezTo>
                    <a:cubicBezTo>
                      <a:pt x="44049" y="14444"/>
                      <a:pt x="43639" y="15222"/>
                      <a:pt x="43389" y="16056"/>
                    </a:cubicBezTo>
                    <a:cubicBezTo>
                      <a:pt x="43117" y="16960"/>
                      <a:pt x="42974" y="18107"/>
                      <a:pt x="42822" y="19323"/>
                    </a:cubicBezTo>
                    <a:cubicBezTo>
                      <a:pt x="42569" y="21345"/>
                      <a:pt x="42310" y="23434"/>
                      <a:pt x="41436" y="24678"/>
                    </a:cubicBezTo>
                    <a:cubicBezTo>
                      <a:pt x="40763" y="25637"/>
                      <a:pt x="39394" y="26020"/>
                      <a:pt x="38184" y="26357"/>
                    </a:cubicBezTo>
                    <a:cubicBezTo>
                      <a:pt x="37879" y="26443"/>
                      <a:pt x="37591" y="26523"/>
                      <a:pt x="37325" y="26608"/>
                    </a:cubicBezTo>
                    <a:cubicBezTo>
                      <a:pt x="36043" y="27025"/>
                      <a:pt x="34821" y="27536"/>
                      <a:pt x="33642" y="28029"/>
                    </a:cubicBezTo>
                    <a:cubicBezTo>
                      <a:pt x="32232" y="28617"/>
                      <a:pt x="30774" y="29226"/>
                      <a:pt x="29221" y="29672"/>
                    </a:cubicBezTo>
                    <a:cubicBezTo>
                      <a:pt x="26604" y="30419"/>
                      <a:pt x="24328" y="30795"/>
                      <a:pt x="22215" y="30795"/>
                    </a:cubicBezTo>
                    <a:cubicBezTo>
                      <a:pt x="19742" y="30795"/>
                      <a:pt x="17492" y="30280"/>
                      <a:pt x="15175" y="29239"/>
                    </a:cubicBezTo>
                    <a:cubicBezTo>
                      <a:pt x="10258" y="27031"/>
                      <a:pt x="6739" y="23963"/>
                      <a:pt x="4713" y="20123"/>
                    </a:cubicBezTo>
                    <a:cubicBezTo>
                      <a:pt x="4543" y="19799"/>
                      <a:pt x="4378" y="19485"/>
                      <a:pt x="4218" y="19177"/>
                    </a:cubicBezTo>
                    <a:cubicBezTo>
                      <a:pt x="3304" y="17426"/>
                      <a:pt x="2518" y="15914"/>
                      <a:pt x="1316" y="14275"/>
                    </a:cubicBezTo>
                    <a:cubicBezTo>
                      <a:pt x="1101" y="13981"/>
                      <a:pt x="935" y="13821"/>
                      <a:pt x="802" y="13693"/>
                    </a:cubicBezTo>
                    <a:cubicBezTo>
                      <a:pt x="571" y="13474"/>
                      <a:pt x="476" y="13381"/>
                      <a:pt x="420" y="12801"/>
                    </a:cubicBezTo>
                    <a:cubicBezTo>
                      <a:pt x="273" y="11240"/>
                      <a:pt x="1478" y="9800"/>
                      <a:pt x="2644" y="8407"/>
                    </a:cubicBezTo>
                    <a:cubicBezTo>
                      <a:pt x="3766" y="7070"/>
                      <a:pt x="4924" y="5684"/>
                      <a:pt x="4924" y="4157"/>
                    </a:cubicBezTo>
                    <a:lnTo>
                      <a:pt x="4663" y="4157"/>
                    </a:lnTo>
                    <a:cubicBezTo>
                      <a:pt x="4660" y="5588"/>
                      <a:pt x="3533" y="6937"/>
                      <a:pt x="2441" y="8239"/>
                    </a:cubicBezTo>
                    <a:cubicBezTo>
                      <a:pt x="1239" y="9673"/>
                      <a:pt x="1" y="11155"/>
                      <a:pt x="158" y="12825"/>
                    </a:cubicBezTo>
                    <a:cubicBezTo>
                      <a:pt x="220" y="13475"/>
                      <a:pt x="345" y="13618"/>
                      <a:pt x="619" y="13882"/>
                    </a:cubicBezTo>
                    <a:cubicBezTo>
                      <a:pt x="746" y="14002"/>
                      <a:pt x="901" y="14155"/>
                      <a:pt x="1103" y="14428"/>
                    </a:cubicBezTo>
                    <a:cubicBezTo>
                      <a:pt x="2293" y="16053"/>
                      <a:pt x="3078" y="17556"/>
                      <a:pt x="3985" y="19298"/>
                    </a:cubicBezTo>
                    <a:cubicBezTo>
                      <a:pt x="4147" y="19605"/>
                      <a:pt x="4312" y="19922"/>
                      <a:pt x="4482" y="20244"/>
                    </a:cubicBezTo>
                    <a:cubicBezTo>
                      <a:pt x="6537" y="24139"/>
                      <a:pt x="10099" y="27246"/>
                      <a:pt x="15071" y="29479"/>
                    </a:cubicBezTo>
                    <a:cubicBezTo>
                      <a:pt x="17424" y="30537"/>
                      <a:pt x="19709" y="31061"/>
                      <a:pt x="22216" y="31061"/>
                    </a:cubicBezTo>
                    <a:cubicBezTo>
                      <a:pt x="24354" y="31061"/>
                      <a:pt x="26655" y="30681"/>
                      <a:pt x="29295" y="29923"/>
                    </a:cubicBezTo>
                    <a:cubicBezTo>
                      <a:pt x="30863" y="29476"/>
                      <a:pt x="32329" y="28864"/>
                      <a:pt x="33746" y="28271"/>
                    </a:cubicBezTo>
                    <a:cubicBezTo>
                      <a:pt x="34922" y="27778"/>
                      <a:pt x="36139" y="27270"/>
                      <a:pt x="37408" y="26857"/>
                    </a:cubicBezTo>
                    <a:cubicBezTo>
                      <a:pt x="37671" y="26773"/>
                      <a:pt x="37955" y="26693"/>
                      <a:pt x="38258" y="26608"/>
                    </a:cubicBezTo>
                    <a:cubicBezTo>
                      <a:pt x="39509" y="26261"/>
                      <a:pt x="40927" y="25863"/>
                      <a:pt x="41654" y="24828"/>
                    </a:cubicBezTo>
                    <a:cubicBezTo>
                      <a:pt x="42566" y="23530"/>
                      <a:pt x="42830" y="21408"/>
                      <a:pt x="43087" y="19355"/>
                    </a:cubicBezTo>
                    <a:cubicBezTo>
                      <a:pt x="43237" y="18152"/>
                      <a:pt x="43378" y="17014"/>
                      <a:pt x="43643" y="16130"/>
                    </a:cubicBezTo>
                    <a:cubicBezTo>
                      <a:pt x="43886" y="15319"/>
                      <a:pt x="44290" y="14555"/>
                      <a:pt x="44682" y="13813"/>
                    </a:cubicBezTo>
                    <a:cubicBezTo>
                      <a:pt x="45123" y="12985"/>
                      <a:pt x="45576" y="12125"/>
                      <a:pt x="45804" y="11198"/>
                    </a:cubicBezTo>
                    <a:cubicBezTo>
                      <a:pt x="46426" y="8669"/>
                      <a:pt x="45578" y="6387"/>
                      <a:pt x="44756" y="4183"/>
                    </a:cubicBezTo>
                    <a:cubicBezTo>
                      <a:pt x="44256" y="2837"/>
                      <a:pt x="43737" y="1443"/>
                      <a:pt x="43554"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0" name="Google Shape;1860;p61"/>
              <p:cNvSpPr/>
              <p:nvPr/>
            </p:nvSpPr>
            <p:spPr>
              <a:xfrm rot="2279170">
                <a:off x="8013595" y="-156672"/>
                <a:ext cx="1563043" cy="1038407"/>
              </a:xfrm>
              <a:custGeom>
                <a:rect b="b" l="l" r="r" t="t"/>
                <a:pathLst>
                  <a:path extrusionOk="0" h="11900" w="18082">
                    <a:moveTo>
                      <a:pt x="17801" y="1"/>
                    </a:moveTo>
                    <a:cubicBezTo>
                      <a:pt x="17440" y="1244"/>
                      <a:pt x="17535" y="2641"/>
                      <a:pt x="17625" y="3993"/>
                    </a:cubicBezTo>
                    <a:cubicBezTo>
                      <a:pt x="17724" y="5461"/>
                      <a:pt x="17815" y="6847"/>
                      <a:pt x="17379" y="8044"/>
                    </a:cubicBezTo>
                    <a:cubicBezTo>
                      <a:pt x="16703" y="9899"/>
                      <a:pt x="13087" y="11155"/>
                      <a:pt x="10820" y="11546"/>
                    </a:cubicBezTo>
                    <a:cubicBezTo>
                      <a:pt x="10451" y="11610"/>
                      <a:pt x="10093" y="11639"/>
                      <a:pt x="9744" y="11639"/>
                    </a:cubicBezTo>
                    <a:cubicBezTo>
                      <a:pt x="7059" y="11639"/>
                      <a:pt x="4927" y="9869"/>
                      <a:pt x="2857" y="8151"/>
                    </a:cubicBezTo>
                    <a:lnTo>
                      <a:pt x="2554" y="7901"/>
                    </a:lnTo>
                    <a:cubicBezTo>
                      <a:pt x="2284" y="7677"/>
                      <a:pt x="2026" y="7489"/>
                      <a:pt x="1776" y="7308"/>
                    </a:cubicBezTo>
                    <a:cubicBezTo>
                      <a:pt x="903" y="6675"/>
                      <a:pt x="271" y="6219"/>
                      <a:pt x="345" y="5006"/>
                    </a:cubicBezTo>
                    <a:cubicBezTo>
                      <a:pt x="420" y="3801"/>
                      <a:pt x="2324" y="1268"/>
                      <a:pt x="3227" y="532"/>
                    </a:cubicBezTo>
                    <a:lnTo>
                      <a:pt x="3061" y="329"/>
                    </a:lnTo>
                    <a:cubicBezTo>
                      <a:pt x="2103" y="1106"/>
                      <a:pt x="161" y="3700"/>
                      <a:pt x="84" y="4987"/>
                    </a:cubicBezTo>
                    <a:cubicBezTo>
                      <a:pt x="1" y="6345"/>
                      <a:pt x="717" y="6863"/>
                      <a:pt x="1622" y="7518"/>
                    </a:cubicBezTo>
                    <a:cubicBezTo>
                      <a:pt x="1867" y="7699"/>
                      <a:pt x="2122" y="7883"/>
                      <a:pt x="2386" y="8101"/>
                    </a:cubicBezTo>
                    <a:lnTo>
                      <a:pt x="2689" y="8351"/>
                    </a:lnTo>
                    <a:cubicBezTo>
                      <a:pt x="4796" y="10099"/>
                      <a:pt x="6967" y="11900"/>
                      <a:pt x="9737" y="11900"/>
                    </a:cubicBezTo>
                    <a:cubicBezTo>
                      <a:pt x="10102" y="11900"/>
                      <a:pt x="10477" y="11871"/>
                      <a:pt x="10863" y="11802"/>
                    </a:cubicBezTo>
                    <a:cubicBezTo>
                      <a:pt x="12864" y="11456"/>
                      <a:pt x="16854" y="10243"/>
                      <a:pt x="17625" y="8132"/>
                    </a:cubicBezTo>
                    <a:cubicBezTo>
                      <a:pt x="18081" y="6884"/>
                      <a:pt x="17983" y="5405"/>
                      <a:pt x="17887" y="3976"/>
                    </a:cubicBezTo>
                    <a:cubicBezTo>
                      <a:pt x="17799" y="2647"/>
                      <a:pt x="17708" y="1274"/>
                      <a:pt x="18054" y="73"/>
                    </a:cubicBezTo>
                    <a:lnTo>
                      <a:pt x="17801" y="1"/>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1" name="Google Shape;1861;p61"/>
              <p:cNvSpPr/>
              <p:nvPr/>
            </p:nvSpPr>
            <p:spPr>
              <a:xfrm rot="2279170">
                <a:off x="8661821" y="-37284"/>
                <a:ext cx="575530" cy="478191"/>
              </a:xfrm>
              <a:custGeom>
                <a:rect b="b" l="l" r="r" t="t"/>
                <a:pathLst>
                  <a:path extrusionOk="0" h="5480" w="6658">
                    <a:moveTo>
                      <a:pt x="3840" y="1"/>
                    </a:moveTo>
                    <a:cubicBezTo>
                      <a:pt x="3506" y="1"/>
                      <a:pt x="3164" y="78"/>
                      <a:pt x="2829" y="238"/>
                    </a:cubicBezTo>
                    <a:lnTo>
                      <a:pt x="2941" y="476"/>
                    </a:lnTo>
                    <a:cubicBezTo>
                      <a:pt x="3261" y="323"/>
                      <a:pt x="3566" y="256"/>
                      <a:pt x="3849" y="256"/>
                    </a:cubicBezTo>
                    <a:cubicBezTo>
                      <a:pt x="4626" y="256"/>
                      <a:pt x="5247" y="753"/>
                      <a:pt x="5623" y="1329"/>
                    </a:cubicBezTo>
                    <a:cubicBezTo>
                      <a:pt x="6249" y="2294"/>
                      <a:pt x="6374" y="3779"/>
                      <a:pt x="5373" y="4636"/>
                    </a:cubicBezTo>
                    <a:cubicBezTo>
                      <a:pt x="4920" y="5024"/>
                      <a:pt x="4111" y="5221"/>
                      <a:pt x="3297" y="5221"/>
                    </a:cubicBezTo>
                    <a:cubicBezTo>
                      <a:pt x="2537" y="5221"/>
                      <a:pt x="1773" y="5049"/>
                      <a:pt x="1294" y="4702"/>
                    </a:cubicBezTo>
                    <a:cubicBezTo>
                      <a:pt x="348" y="4020"/>
                      <a:pt x="577" y="3619"/>
                      <a:pt x="999" y="2896"/>
                    </a:cubicBezTo>
                    <a:cubicBezTo>
                      <a:pt x="1257" y="2451"/>
                      <a:pt x="1577" y="1898"/>
                      <a:pt x="1638" y="1153"/>
                    </a:cubicBezTo>
                    <a:lnTo>
                      <a:pt x="1375" y="1132"/>
                    </a:lnTo>
                    <a:cubicBezTo>
                      <a:pt x="1321" y="1817"/>
                      <a:pt x="1029" y="2320"/>
                      <a:pt x="771" y="2762"/>
                    </a:cubicBezTo>
                    <a:cubicBezTo>
                      <a:pt x="358" y="3475"/>
                      <a:pt x="1" y="4090"/>
                      <a:pt x="1138" y="4914"/>
                    </a:cubicBezTo>
                    <a:cubicBezTo>
                      <a:pt x="1664" y="5292"/>
                      <a:pt x="2479" y="5479"/>
                      <a:pt x="3292" y="5479"/>
                    </a:cubicBezTo>
                    <a:cubicBezTo>
                      <a:pt x="4170" y="5479"/>
                      <a:pt x="5043" y="5261"/>
                      <a:pt x="5543" y="4837"/>
                    </a:cubicBezTo>
                    <a:cubicBezTo>
                      <a:pt x="6658" y="3882"/>
                      <a:pt x="6530" y="2243"/>
                      <a:pt x="5844" y="1189"/>
                    </a:cubicBezTo>
                    <a:cubicBezTo>
                      <a:pt x="5342" y="417"/>
                      <a:pt x="4613" y="1"/>
                      <a:pt x="3840"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62" name="Google Shape;1862;p61"/>
            <p:cNvSpPr/>
            <p:nvPr/>
          </p:nvSpPr>
          <p:spPr>
            <a:xfrm>
              <a:off x="-606967" y="5199150"/>
              <a:ext cx="2728173" cy="2169977"/>
            </a:xfrm>
            <a:custGeom>
              <a:rect b="b" l="l" r="r" t="t"/>
              <a:pathLst>
                <a:path extrusionOk="0" h="66416" w="72447">
                  <a:moveTo>
                    <a:pt x="57984" y="0"/>
                  </a:moveTo>
                  <a:cubicBezTo>
                    <a:pt x="56644" y="0"/>
                    <a:pt x="55273" y="168"/>
                    <a:pt x="54008" y="323"/>
                  </a:cubicBezTo>
                  <a:lnTo>
                    <a:pt x="53909" y="334"/>
                  </a:lnTo>
                  <a:cubicBezTo>
                    <a:pt x="51853" y="585"/>
                    <a:pt x="49714" y="781"/>
                    <a:pt x="47644" y="971"/>
                  </a:cubicBezTo>
                  <a:cubicBezTo>
                    <a:pt x="44312" y="1278"/>
                    <a:pt x="40866" y="1595"/>
                    <a:pt x="37594" y="2151"/>
                  </a:cubicBezTo>
                  <a:cubicBezTo>
                    <a:pt x="34354" y="2702"/>
                    <a:pt x="31078" y="3360"/>
                    <a:pt x="27907" y="4000"/>
                  </a:cubicBezTo>
                  <a:cubicBezTo>
                    <a:pt x="24735" y="4639"/>
                    <a:pt x="21455" y="5297"/>
                    <a:pt x="18211" y="5850"/>
                  </a:cubicBezTo>
                  <a:cubicBezTo>
                    <a:pt x="15838" y="6252"/>
                    <a:pt x="13420" y="6602"/>
                    <a:pt x="11083" y="6940"/>
                  </a:cubicBezTo>
                  <a:cubicBezTo>
                    <a:pt x="8159" y="7363"/>
                    <a:pt x="5135" y="7798"/>
                    <a:pt x="2173" y="8345"/>
                  </a:cubicBezTo>
                  <a:cubicBezTo>
                    <a:pt x="1876" y="8401"/>
                    <a:pt x="1630" y="8465"/>
                    <a:pt x="1389" y="8529"/>
                  </a:cubicBezTo>
                  <a:cubicBezTo>
                    <a:pt x="965" y="8642"/>
                    <a:pt x="599" y="8741"/>
                    <a:pt x="85" y="8741"/>
                  </a:cubicBezTo>
                  <a:cubicBezTo>
                    <a:pt x="58" y="8741"/>
                    <a:pt x="31" y="8741"/>
                    <a:pt x="3" y="8740"/>
                  </a:cubicBezTo>
                  <a:lnTo>
                    <a:pt x="0" y="9002"/>
                  </a:lnTo>
                  <a:cubicBezTo>
                    <a:pt x="27" y="9002"/>
                    <a:pt x="54" y="9002"/>
                    <a:pt x="81" y="9002"/>
                  </a:cubicBezTo>
                  <a:cubicBezTo>
                    <a:pt x="626" y="9002"/>
                    <a:pt x="1032" y="8895"/>
                    <a:pt x="1458" y="8782"/>
                  </a:cubicBezTo>
                  <a:cubicBezTo>
                    <a:pt x="1692" y="8720"/>
                    <a:pt x="1936" y="8654"/>
                    <a:pt x="2221" y="8601"/>
                  </a:cubicBezTo>
                  <a:cubicBezTo>
                    <a:pt x="5177" y="8056"/>
                    <a:pt x="8199" y="7621"/>
                    <a:pt x="11121" y="7198"/>
                  </a:cubicBezTo>
                  <a:cubicBezTo>
                    <a:pt x="13460" y="6859"/>
                    <a:pt x="15879" y="6510"/>
                    <a:pt x="18254" y="6106"/>
                  </a:cubicBezTo>
                  <a:cubicBezTo>
                    <a:pt x="21503" y="5554"/>
                    <a:pt x="24786" y="4892"/>
                    <a:pt x="27960" y="4254"/>
                  </a:cubicBezTo>
                  <a:cubicBezTo>
                    <a:pt x="31127" y="3617"/>
                    <a:pt x="34404" y="2958"/>
                    <a:pt x="37637" y="2407"/>
                  </a:cubicBezTo>
                  <a:cubicBezTo>
                    <a:pt x="40899" y="1853"/>
                    <a:pt x="44341" y="1535"/>
                    <a:pt x="47668" y="1229"/>
                  </a:cubicBezTo>
                  <a:cubicBezTo>
                    <a:pt x="49740" y="1039"/>
                    <a:pt x="51881" y="843"/>
                    <a:pt x="53941" y="590"/>
                  </a:cubicBezTo>
                  <a:lnTo>
                    <a:pt x="54040" y="579"/>
                  </a:lnTo>
                  <a:cubicBezTo>
                    <a:pt x="55289" y="426"/>
                    <a:pt x="56644" y="261"/>
                    <a:pt x="57964" y="261"/>
                  </a:cubicBezTo>
                  <a:cubicBezTo>
                    <a:pt x="60473" y="261"/>
                    <a:pt x="62859" y="858"/>
                    <a:pt x="64161" y="3277"/>
                  </a:cubicBezTo>
                  <a:cubicBezTo>
                    <a:pt x="65283" y="5360"/>
                    <a:pt x="65748" y="8125"/>
                    <a:pt x="66198" y="10801"/>
                  </a:cubicBezTo>
                  <a:cubicBezTo>
                    <a:pt x="66384" y="11914"/>
                    <a:pt x="66560" y="12965"/>
                    <a:pt x="66781" y="13943"/>
                  </a:cubicBezTo>
                  <a:cubicBezTo>
                    <a:pt x="67321" y="16344"/>
                    <a:pt x="67664" y="18708"/>
                    <a:pt x="68029" y="21210"/>
                  </a:cubicBezTo>
                  <a:cubicBezTo>
                    <a:pt x="68144" y="22010"/>
                    <a:pt x="68261" y="22816"/>
                    <a:pt x="68385" y="23622"/>
                  </a:cubicBezTo>
                  <a:cubicBezTo>
                    <a:pt x="68700" y="25671"/>
                    <a:pt x="69311" y="27569"/>
                    <a:pt x="69899" y="29404"/>
                  </a:cubicBezTo>
                  <a:cubicBezTo>
                    <a:pt x="70323" y="30724"/>
                    <a:pt x="70762" y="32089"/>
                    <a:pt x="71094" y="33515"/>
                  </a:cubicBezTo>
                  <a:cubicBezTo>
                    <a:pt x="72166" y="38121"/>
                    <a:pt x="72184" y="43357"/>
                    <a:pt x="71144" y="48258"/>
                  </a:cubicBezTo>
                  <a:cubicBezTo>
                    <a:pt x="70899" y="49409"/>
                    <a:pt x="70604" y="50610"/>
                    <a:pt x="70320" y="51775"/>
                  </a:cubicBezTo>
                  <a:cubicBezTo>
                    <a:pt x="69888" y="53542"/>
                    <a:pt x="69441" y="55372"/>
                    <a:pt x="69122" y="57179"/>
                  </a:cubicBezTo>
                  <a:cubicBezTo>
                    <a:pt x="69016" y="57780"/>
                    <a:pt x="68931" y="58589"/>
                    <a:pt x="68843" y="59446"/>
                  </a:cubicBezTo>
                  <a:cubicBezTo>
                    <a:pt x="68588" y="61920"/>
                    <a:pt x="68269" y="64998"/>
                    <a:pt x="67188" y="66244"/>
                  </a:cubicBezTo>
                  <a:lnTo>
                    <a:pt x="67387" y="66416"/>
                  </a:lnTo>
                  <a:cubicBezTo>
                    <a:pt x="68521" y="65108"/>
                    <a:pt x="68845" y="61984"/>
                    <a:pt x="69104" y="59477"/>
                  </a:cubicBezTo>
                  <a:cubicBezTo>
                    <a:pt x="69191" y="58626"/>
                    <a:pt x="69274" y="57820"/>
                    <a:pt x="69378" y="57230"/>
                  </a:cubicBezTo>
                  <a:cubicBezTo>
                    <a:pt x="69695" y="55430"/>
                    <a:pt x="70142" y="53605"/>
                    <a:pt x="70572" y="51841"/>
                  </a:cubicBezTo>
                  <a:cubicBezTo>
                    <a:pt x="70859" y="50674"/>
                    <a:pt x="71152" y="49471"/>
                    <a:pt x="71397" y="48316"/>
                  </a:cubicBezTo>
                  <a:cubicBezTo>
                    <a:pt x="72446" y="43380"/>
                    <a:pt x="72430" y="38104"/>
                    <a:pt x="71349" y="33459"/>
                  </a:cubicBezTo>
                  <a:cubicBezTo>
                    <a:pt x="71016" y="32023"/>
                    <a:pt x="70575" y="30652"/>
                    <a:pt x="70147" y="29325"/>
                  </a:cubicBezTo>
                  <a:cubicBezTo>
                    <a:pt x="69561" y="27502"/>
                    <a:pt x="68954" y="25613"/>
                    <a:pt x="68644" y="23586"/>
                  </a:cubicBezTo>
                  <a:cubicBezTo>
                    <a:pt x="68519" y="22779"/>
                    <a:pt x="68404" y="21976"/>
                    <a:pt x="68287" y="21177"/>
                  </a:cubicBezTo>
                  <a:cubicBezTo>
                    <a:pt x="67923" y="18668"/>
                    <a:pt x="67579" y="16300"/>
                    <a:pt x="67037" y="13888"/>
                  </a:cubicBezTo>
                  <a:cubicBezTo>
                    <a:pt x="66819" y="12917"/>
                    <a:pt x="66643" y="11870"/>
                    <a:pt x="66457" y="10761"/>
                  </a:cubicBezTo>
                  <a:cubicBezTo>
                    <a:pt x="66004" y="8064"/>
                    <a:pt x="65536" y="5277"/>
                    <a:pt x="64394" y="3157"/>
                  </a:cubicBezTo>
                  <a:cubicBezTo>
                    <a:pt x="63029" y="622"/>
                    <a:pt x="60565" y="0"/>
                    <a:pt x="5798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3" name="Google Shape;1863;p61"/>
            <p:cNvSpPr/>
            <p:nvPr/>
          </p:nvSpPr>
          <p:spPr>
            <a:xfrm>
              <a:off x="-611674" y="5212252"/>
              <a:ext cx="2768692" cy="1877362"/>
            </a:xfrm>
            <a:custGeom>
              <a:rect b="b" l="l" r="r" t="t"/>
              <a:pathLst>
                <a:path extrusionOk="0" h="57460" w="73523">
                  <a:moveTo>
                    <a:pt x="55610" y="0"/>
                  </a:moveTo>
                  <a:cubicBezTo>
                    <a:pt x="55064" y="0"/>
                    <a:pt x="54510" y="35"/>
                    <a:pt x="53980" y="67"/>
                  </a:cubicBezTo>
                  <a:cubicBezTo>
                    <a:pt x="53513" y="96"/>
                    <a:pt x="53074" y="123"/>
                    <a:pt x="52687" y="123"/>
                  </a:cubicBezTo>
                  <a:lnTo>
                    <a:pt x="51958" y="123"/>
                  </a:lnTo>
                  <a:cubicBezTo>
                    <a:pt x="51887" y="123"/>
                    <a:pt x="51817" y="123"/>
                    <a:pt x="51747" y="123"/>
                  </a:cubicBezTo>
                  <a:cubicBezTo>
                    <a:pt x="48903" y="123"/>
                    <a:pt x="45966" y="125"/>
                    <a:pt x="43080" y="252"/>
                  </a:cubicBezTo>
                  <a:cubicBezTo>
                    <a:pt x="42604" y="274"/>
                    <a:pt x="42152" y="285"/>
                    <a:pt x="41715" y="298"/>
                  </a:cubicBezTo>
                  <a:cubicBezTo>
                    <a:pt x="39795" y="353"/>
                    <a:pt x="38137" y="397"/>
                    <a:pt x="36138" y="1117"/>
                  </a:cubicBezTo>
                  <a:cubicBezTo>
                    <a:pt x="33797" y="1960"/>
                    <a:pt x="30705" y="2990"/>
                    <a:pt x="27540" y="3485"/>
                  </a:cubicBezTo>
                  <a:cubicBezTo>
                    <a:pt x="25252" y="3842"/>
                    <a:pt x="23025" y="4574"/>
                    <a:pt x="20870" y="5281"/>
                  </a:cubicBezTo>
                  <a:cubicBezTo>
                    <a:pt x="18778" y="5968"/>
                    <a:pt x="16613" y="6678"/>
                    <a:pt x="14388" y="7050"/>
                  </a:cubicBezTo>
                  <a:cubicBezTo>
                    <a:pt x="13595" y="7181"/>
                    <a:pt x="12790" y="7311"/>
                    <a:pt x="11981" y="7442"/>
                  </a:cubicBezTo>
                  <a:cubicBezTo>
                    <a:pt x="7961" y="8093"/>
                    <a:pt x="3804" y="8764"/>
                    <a:pt x="0" y="9855"/>
                  </a:cubicBezTo>
                  <a:lnTo>
                    <a:pt x="72" y="10107"/>
                  </a:lnTo>
                  <a:cubicBezTo>
                    <a:pt x="3862" y="9022"/>
                    <a:pt x="8011" y="8351"/>
                    <a:pt x="12023" y="7702"/>
                  </a:cubicBezTo>
                  <a:cubicBezTo>
                    <a:pt x="12834" y="7572"/>
                    <a:pt x="13636" y="7442"/>
                    <a:pt x="14433" y="7309"/>
                  </a:cubicBezTo>
                  <a:cubicBezTo>
                    <a:pt x="16677" y="6934"/>
                    <a:pt x="18852" y="6221"/>
                    <a:pt x="20955" y="5531"/>
                  </a:cubicBezTo>
                  <a:cubicBezTo>
                    <a:pt x="23097" y="4826"/>
                    <a:pt x="25316" y="4098"/>
                    <a:pt x="27582" y="3744"/>
                  </a:cubicBezTo>
                  <a:cubicBezTo>
                    <a:pt x="30769" y="3248"/>
                    <a:pt x="33877" y="2213"/>
                    <a:pt x="36227" y="1365"/>
                  </a:cubicBezTo>
                  <a:cubicBezTo>
                    <a:pt x="38187" y="660"/>
                    <a:pt x="39824" y="617"/>
                    <a:pt x="41723" y="562"/>
                  </a:cubicBezTo>
                  <a:cubicBezTo>
                    <a:pt x="42162" y="550"/>
                    <a:pt x="42617" y="537"/>
                    <a:pt x="43093" y="516"/>
                  </a:cubicBezTo>
                  <a:cubicBezTo>
                    <a:pt x="45974" y="389"/>
                    <a:pt x="48905" y="388"/>
                    <a:pt x="51749" y="388"/>
                  </a:cubicBezTo>
                  <a:cubicBezTo>
                    <a:pt x="51819" y="388"/>
                    <a:pt x="51889" y="388"/>
                    <a:pt x="51959" y="388"/>
                  </a:cubicBezTo>
                  <a:lnTo>
                    <a:pt x="52688" y="388"/>
                  </a:lnTo>
                  <a:cubicBezTo>
                    <a:pt x="53085" y="388"/>
                    <a:pt x="53529" y="362"/>
                    <a:pt x="53999" y="332"/>
                  </a:cubicBezTo>
                  <a:cubicBezTo>
                    <a:pt x="54522" y="300"/>
                    <a:pt x="55070" y="266"/>
                    <a:pt x="55608" y="266"/>
                  </a:cubicBezTo>
                  <a:cubicBezTo>
                    <a:pt x="56622" y="266"/>
                    <a:pt x="57599" y="386"/>
                    <a:pt x="58310" y="867"/>
                  </a:cubicBezTo>
                  <a:cubicBezTo>
                    <a:pt x="58842" y="1227"/>
                    <a:pt x="59223" y="1835"/>
                    <a:pt x="59590" y="2423"/>
                  </a:cubicBezTo>
                  <a:cubicBezTo>
                    <a:pt x="59882" y="2889"/>
                    <a:pt x="60183" y="3373"/>
                    <a:pt x="60563" y="3743"/>
                  </a:cubicBezTo>
                  <a:cubicBezTo>
                    <a:pt x="61326" y="4483"/>
                    <a:pt x="62461" y="5265"/>
                    <a:pt x="63940" y="6060"/>
                  </a:cubicBezTo>
                  <a:cubicBezTo>
                    <a:pt x="64266" y="6234"/>
                    <a:pt x="64618" y="6380"/>
                    <a:pt x="64993" y="6534"/>
                  </a:cubicBezTo>
                  <a:cubicBezTo>
                    <a:pt x="65818" y="6875"/>
                    <a:pt x="66672" y="7228"/>
                    <a:pt x="67194" y="7923"/>
                  </a:cubicBezTo>
                  <a:cubicBezTo>
                    <a:pt x="68003" y="8998"/>
                    <a:pt x="68053" y="10456"/>
                    <a:pt x="68101" y="11867"/>
                  </a:cubicBezTo>
                  <a:cubicBezTo>
                    <a:pt x="68111" y="12173"/>
                    <a:pt x="68122" y="12475"/>
                    <a:pt x="68140" y="12765"/>
                  </a:cubicBezTo>
                  <a:cubicBezTo>
                    <a:pt x="68540" y="19244"/>
                    <a:pt x="70176" y="25739"/>
                    <a:pt x="71759" y="32016"/>
                  </a:cubicBezTo>
                  <a:cubicBezTo>
                    <a:pt x="72794" y="36129"/>
                    <a:pt x="73257" y="39510"/>
                    <a:pt x="73257" y="42975"/>
                  </a:cubicBezTo>
                  <a:cubicBezTo>
                    <a:pt x="73257" y="45351"/>
                    <a:pt x="72879" y="47729"/>
                    <a:pt x="72512" y="50030"/>
                  </a:cubicBezTo>
                  <a:cubicBezTo>
                    <a:pt x="72126" y="52452"/>
                    <a:pt x="71727" y="54960"/>
                    <a:pt x="71773" y="57459"/>
                  </a:cubicBezTo>
                  <a:lnTo>
                    <a:pt x="72039" y="57454"/>
                  </a:lnTo>
                  <a:cubicBezTo>
                    <a:pt x="71993" y="54979"/>
                    <a:pt x="72389" y="52483"/>
                    <a:pt x="72773" y="50070"/>
                  </a:cubicBezTo>
                  <a:cubicBezTo>
                    <a:pt x="73142" y="47758"/>
                    <a:pt x="73523" y="45369"/>
                    <a:pt x="73523" y="42974"/>
                  </a:cubicBezTo>
                  <a:cubicBezTo>
                    <a:pt x="73523" y="39483"/>
                    <a:pt x="73058" y="36084"/>
                    <a:pt x="72017" y="31951"/>
                  </a:cubicBezTo>
                  <a:cubicBezTo>
                    <a:pt x="70437" y="25683"/>
                    <a:pt x="68805" y="19202"/>
                    <a:pt x="68404" y="12747"/>
                  </a:cubicBezTo>
                  <a:cubicBezTo>
                    <a:pt x="68386" y="12459"/>
                    <a:pt x="68375" y="12161"/>
                    <a:pt x="68366" y="11858"/>
                  </a:cubicBezTo>
                  <a:cubicBezTo>
                    <a:pt x="68316" y="10406"/>
                    <a:pt x="68266" y="8903"/>
                    <a:pt x="67404" y="7763"/>
                  </a:cubicBezTo>
                  <a:cubicBezTo>
                    <a:pt x="66840" y="7010"/>
                    <a:pt x="65953" y="6644"/>
                    <a:pt x="65094" y="6290"/>
                  </a:cubicBezTo>
                  <a:cubicBezTo>
                    <a:pt x="64725" y="6138"/>
                    <a:pt x="64378" y="5995"/>
                    <a:pt x="64064" y="5826"/>
                  </a:cubicBezTo>
                  <a:cubicBezTo>
                    <a:pt x="62607" y="5041"/>
                    <a:pt x="61491" y="4275"/>
                    <a:pt x="60746" y="3551"/>
                  </a:cubicBezTo>
                  <a:cubicBezTo>
                    <a:pt x="60387" y="3201"/>
                    <a:pt x="60095" y="2733"/>
                    <a:pt x="59811" y="2280"/>
                  </a:cubicBezTo>
                  <a:cubicBezTo>
                    <a:pt x="59430" y="1670"/>
                    <a:pt x="59034" y="1037"/>
                    <a:pt x="58456" y="646"/>
                  </a:cubicBezTo>
                  <a:cubicBezTo>
                    <a:pt x="57690" y="129"/>
                    <a:pt x="56665" y="0"/>
                    <a:pt x="5561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4" name="Google Shape;1864;p61"/>
            <p:cNvSpPr/>
            <p:nvPr/>
          </p:nvSpPr>
          <p:spPr>
            <a:xfrm>
              <a:off x="-296918" y="-488500"/>
              <a:ext cx="1507122" cy="2911360"/>
            </a:xfrm>
            <a:custGeom>
              <a:rect b="b" l="l" r="r" t="t"/>
              <a:pathLst>
                <a:path extrusionOk="0" h="75336" w="39371">
                  <a:moveTo>
                    <a:pt x="4781" y="1"/>
                  </a:moveTo>
                  <a:cubicBezTo>
                    <a:pt x="4781" y="1"/>
                    <a:pt x="4781" y="1"/>
                    <a:pt x="4781" y="1"/>
                  </a:cubicBezTo>
                  <a:lnTo>
                    <a:pt x="4781" y="1"/>
                  </a:lnTo>
                  <a:cubicBezTo>
                    <a:pt x="4781" y="1"/>
                    <a:pt x="4781" y="1"/>
                    <a:pt x="4781" y="1"/>
                  </a:cubicBezTo>
                  <a:close/>
                  <a:moveTo>
                    <a:pt x="4781" y="1"/>
                  </a:moveTo>
                  <a:lnTo>
                    <a:pt x="4781" y="1"/>
                  </a:lnTo>
                  <a:cubicBezTo>
                    <a:pt x="6992" y="556"/>
                    <a:pt x="3469" y="26525"/>
                    <a:pt x="3299" y="28757"/>
                  </a:cubicBezTo>
                  <a:cubicBezTo>
                    <a:pt x="2123" y="44282"/>
                    <a:pt x="968" y="59805"/>
                    <a:pt x="0" y="75335"/>
                  </a:cubicBezTo>
                  <a:cubicBezTo>
                    <a:pt x="287" y="74560"/>
                    <a:pt x="6137" y="73669"/>
                    <a:pt x="7056" y="73416"/>
                  </a:cubicBezTo>
                  <a:cubicBezTo>
                    <a:pt x="10717" y="72398"/>
                    <a:pt x="14175" y="71176"/>
                    <a:pt x="17379" y="69343"/>
                  </a:cubicBezTo>
                  <a:cubicBezTo>
                    <a:pt x="24144" y="65474"/>
                    <a:pt x="29343" y="59730"/>
                    <a:pt x="32488" y="53326"/>
                  </a:cubicBezTo>
                  <a:cubicBezTo>
                    <a:pt x="39371" y="39301"/>
                    <a:pt x="39073" y="19118"/>
                    <a:pt x="25235" y="7752"/>
                  </a:cubicBezTo>
                  <a:cubicBezTo>
                    <a:pt x="19513" y="3051"/>
                    <a:pt x="12116" y="1842"/>
                    <a:pt x="478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5" name="Google Shape;1865;p61"/>
            <p:cNvSpPr/>
            <p:nvPr/>
          </p:nvSpPr>
          <p:spPr>
            <a:xfrm>
              <a:off x="719564" y="619894"/>
              <a:ext cx="1359967" cy="689711"/>
            </a:xfrm>
            <a:custGeom>
              <a:rect b="b" l="l" r="r" t="t"/>
              <a:pathLst>
                <a:path extrusionOk="0" h="18824" w="37117">
                  <a:moveTo>
                    <a:pt x="27153" y="9018"/>
                  </a:moveTo>
                  <a:cubicBezTo>
                    <a:pt x="27152" y="9023"/>
                    <a:pt x="27151" y="9028"/>
                    <a:pt x="27149" y="9033"/>
                  </a:cubicBezTo>
                  <a:cubicBezTo>
                    <a:pt x="27154" y="9030"/>
                    <a:pt x="27155" y="9025"/>
                    <a:pt x="27153" y="9018"/>
                  </a:cubicBezTo>
                  <a:close/>
                  <a:moveTo>
                    <a:pt x="7493" y="13211"/>
                  </a:moveTo>
                  <a:lnTo>
                    <a:pt x="7493" y="13211"/>
                  </a:lnTo>
                  <a:cubicBezTo>
                    <a:pt x="7493" y="13211"/>
                    <a:pt x="7494" y="13211"/>
                    <a:pt x="7494" y="13211"/>
                  </a:cubicBezTo>
                  <a:cubicBezTo>
                    <a:pt x="7494" y="13211"/>
                    <a:pt x="7493" y="13211"/>
                    <a:pt x="7493" y="13211"/>
                  </a:cubicBezTo>
                  <a:close/>
                  <a:moveTo>
                    <a:pt x="20452" y="15946"/>
                  </a:moveTo>
                  <a:lnTo>
                    <a:pt x="20452" y="15946"/>
                  </a:lnTo>
                  <a:cubicBezTo>
                    <a:pt x="20466" y="15950"/>
                    <a:pt x="20479" y="15953"/>
                    <a:pt x="20490" y="15954"/>
                  </a:cubicBezTo>
                  <a:cubicBezTo>
                    <a:pt x="20477" y="15951"/>
                    <a:pt x="20464" y="15948"/>
                    <a:pt x="20452" y="15946"/>
                  </a:cubicBezTo>
                  <a:close/>
                  <a:moveTo>
                    <a:pt x="31783" y="1"/>
                  </a:moveTo>
                  <a:cubicBezTo>
                    <a:pt x="31917" y="24"/>
                    <a:pt x="32032" y="102"/>
                    <a:pt x="31752" y="115"/>
                  </a:cubicBezTo>
                  <a:cubicBezTo>
                    <a:pt x="31627" y="100"/>
                    <a:pt x="31512" y="94"/>
                    <a:pt x="31403" y="94"/>
                  </a:cubicBezTo>
                  <a:cubicBezTo>
                    <a:pt x="31095" y="94"/>
                    <a:pt x="30842" y="140"/>
                    <a:pt x="30581" y="140"/>
                  </a:cubicBezTo>
                  <a:cubicBezTo>
                    <a:pt x="30535" y="140"/>
                    <a:pt x="30488" y="138"/>
                    <a:pt x="30441" y="135"/>
                  </a:cubicBezTo>
                  <a:cubicBezTo>
                    <a:pt x="30441" y="135"/>
                    <a:pt x="30348" y="176"/>
                    <a:pt x="30261" y="222"/>
                  </a:cubicBezTo>
                  <a:cubicBezTo>
                    <a:pt x="30173" y="266"/>
                    <a:pt x="30083" y="310"/>
                    <a:pt x="30083" y="310"/>
                  </a:cubicBezTo>
                  <a:cubicBezTo>
                    <a:pt x="29620" y="401"/>
                    <a:pt x="28814" y="609"/>
                    <a:pt x="27944" y="1067"/>
                  </a:cubicBezTo>
                  <a:cubicBezTo>
                    <a:pt x="27069" y="1512"/>
                    <a:pt x="26149" y="2208"/>
                    <a:pt x="25392" y="3068"/>
                  </a:cubicBezTo>
                  <a:cubicBezTo>
                    <a:pt x="25014" y="3498"/>
                    <a:pt x="24677" y="3966"/>
                    <a:pt x="24401" y="4450"/>
                  </a:cubicBezTo>
                  <a:cubicBezTo>
                    <a:pt x="24121" y="4939"/>
                    <a:pt x="23910" y="5421"/>
                    <a:pt x="23757" y="5845"/>
                  </a:cubicBezTo>
                  <a:cubicBezTo>
                    <a:pt x="23448" y="6697"/>
                    <a:pt x="23313" y="7326"/>
                    <a:pt x="23224" y="7671"/>
                  </a:cubicBezTo>
                  <a:lnTo>
                    <a:pt x="23222" y="7612"/>
                  </a:lnTo>
                  <a:cubicBezTo>
                    <a:pt x="23094" y="8145"/>
                    <a:pt x="22957" y="8775"/>
                    <a:pt x="22789" y="9345"/>
                  </a:cubicBezTo>
                  <a:cubicBezTo>
                    <a:pt x="22700" y="9641"/>
                    <a:pt x="22620" y="9870"/>
                    <a:pt x="22511" y="10117"/>
                  </a:cubicBezTo>
                  <a:cubicBezTo>
                    <a:pt x="22401" y="10359"/>
                    <a:pt x="22277" y="10583"/>
                    <a:pt x="22146" y="10771"/>
                  </a:cubicBezTo>
                  <a:cubicBezTo>
                    <a:pt x="22015" y="10959"/>
                    <a:pt x="21883" y="11110"/>
                    <a:pt x="21767" y="11211"/>
                  </a:cubicBezTo>
                  <a:cubicBezTo>
                    <a:pt x="21649" y="11314"/>
                    <a:pt x="21556" y="11366"/>
                    <a:pt x="21472" y="11406"/>
                  </a:cubicBezTo>
                  <a:cubicBezTo>
                    <a:pt x="21394" y="11442"/>
                    <a:pt x="21301" y="11469"/>
                    <a:pt x="21142" y="11481"/>
                  </a:cubicBezTo>
                  <a:cubicBezTo>
                    <a:pt x="21090" y="11485"/>
                    <a:pt x="21034" y="11487"/>
                    <a:pt x="20974" y="11487"/>
                  </a:cubicBezTo>
                  <a:cubicBezTo>
                    <a:pt x="20861" y="11487"/>
                    <a:pt x="20736" y="11480"/>
                    <a:pt x="20611" y="11469"/>
                  </a:cubicBezTo>
                  <a:cubicBezTo>
                    <a:pt x="20398" y="11324"/>
                    <a:pt x="20037" y="11254"/>
                    <a:pt x="19780" y="11144"/>
                  </a:cubicBezTo>
                  <a:lnTo>
                    <a:pt x="19780" y="11144"/>
                  </a:lnTo>
                  <a:cubicBezTo>
                    <a:pt x="19885" y="11213"/>
                    <a:pt x="19867" y="11262"/>
                    <a:pt x="19798" y="11262"/>
                  </a:cubicBezTo>
                  <a:cubicBezTo>
                    <a:pt x="19778" y="11262"/>
                    <a:pt x="19753" y="11258"/>
                    <a:pt x="19726" y="11249"/>
                  </a:cubicBezTo>
                  <a:cubicBezTo>
                    <a:pt x="19433" y="11151"/>
                    <a:pt x="19337" y="11124"/>
                    <a:pt x="19297" y="11124"/>
                  </a:cubicBezTo>
                  <a:cubicBezTo>
                    <a:pt x="19281" y="11124"/>
                    <a:pt x="19275" y="11128"/>
                    <a:pt x="19268" y="11134"/>
                  </a:cubicBezTo>
                  <a:cubicBezTo>
                    <a:pt x="19259" y="11141"/>
                    <a:pt x="19250" y="11150"/>
                    <a:pt x="19218" y="11150"/>
                  </a:cubicBezTo>
                  <a:cubicBezTo>
                    <a:pt x="19166" y="11150"/>
                    <a:pt x="19052" y="11126"/>
                    <a:pt x="18776" y="11031"/>
                  </a:cubicBezTo>
                  <a:cubicBezTo>
                    <a:pt x="18516" y="10956"/>
                    <a:pt x="18076" y="10778"/>
                    <a:pt x="17537" y="10524"/>
                  </a:cubicBezTo>
                  <a:cubicBezTo>
                    <a:pt x="16994" y="10269"/>
                    <a:pt x="16350" y="9936"/>
                    <a:pt x="15668" y="9597"/>
                  </a:cubicBezTo>
                  <a:cubicBezTo>
                    <a:pt x="14992" y="9256"/>
                    <a:pt x="14250" y="8914"/>
                    <a:pt x="13608" y="8660"/>
                  </a:cubicBezTo>
                  <a:cubicBezTo>
                    <a:pt x="12963" y="8404"/>
                    <a:pt x="12398" y="8229"/>
                    <a:pt x="12084" y="8131"/>
                  </a:cubicBezTo>
                  <a:cubicBezTo>
                    <a:pt x="11724" y="8127"/>
                    <a:pt x="11336" y="8057"/>
                    <a:pt x="10931" y="8008"/>
                  </a:cubicBezTo>
                  <a:cubicBezTo>
                    <a:pt x="10733" y="7979"/>
                    <a:pt x="10525" y="7967"/>
                    <a:pt x="10329" y="7954"/>
                  </a:cubicBezTo>
                  <a:cubicBezTo>
                    <a:pt x="10266" y="7952"/>
                    <a:pt x="10204" y="7951"/>
                    <a:pt x="10143" y="7951"/>
                  </a:cubicBezTo>
                  <a:cubicBezTo>
                    <a:pt x="10007" y="7951"/>
                    <a:pt x="9875" y="7957"/>
                    <a:pt x="9750" y="7974"/>
                  </a:cubicBezTo>
                  <a:lnTo>
                    <a:pt x="9824" y="7938"/>
                  </a:lnTo>
                  <a:lnTo>
                    <a:pt x="9824" y="7938"/>
                  </a:lnTo>
                  <a:cubicBezTo>
                    <a:pt x="9626" y="7954"/>
                    <a:pt x="9196" y="7949"/>
                    <a:pt x="8638" y="8019"/>
                  </a:cubicBezTo>
                  <a:cubicBezTo>
                    <a:pt x="8084" y="8080"/>
                    <a:pt x="7388" y="8234"/>
                    <a:pt x="6760" y="8472"/>
                  </a:cubicBezTo>
                  <a:cubicBezTo>
                    <a:pt x="6129" y="8708"/>
                    <a:pt x="5550" y="9012"/>
                    <a:pt x="5100" y="9288"/>
                  </a:cubicBezTo>
                  <a:cubicBezTo>
                    <a:pt x="4655" y="9561"/>
                    <a:pt x="4315" y="9829"/>
                    <a:pt x="4150" y="9968"/>
                  </a:cubicBezTo>
                  <a:cubicBezTo>
                    <a:pt x="4150" y="9968"/>
                    <a:pt x="4176" y="9954"/>
                    <a:pt x="4202" y="9942"/>
                  </a:cubicBezTo>
                  <a:cubicBezTo>
                    <a:pt x="4230" y="9929"/>
                    <a:pt x="4256" y="9916"/>
                    <a:pt x="4256" y="9916"/>
                  </a:cubicBezTo>
                  <a:lnTo>
                    <a:pt x="4256" y="9916"/>
                  </a:lnTo>
                  <a:cubicBezTo>
                    <a:pt x="3732" y="10464"/>
                    <a:pt x="3700" y="10263"/>
                    <a:pt x="3225" y="10632"/>
                  </a:cubicBezTo>
                  <a:cubicBezTo>
                    <a:pt x="3315" y="10672"/>
                    <a:pt x="3252" y="10812"/>
                    <a:pt x="3161" y="10976"/>
                  </a:cubicBezTo>
                  <a:cubicBezTo>
                    <a:pt x="3069" y="11139"/>
                    <a:pt x="2939" y="11317"/>
                    <a:pt x="2860" y="11412"/>
                  </a:cubicBezTo>
                  <a:lnTo>
                    <a:pt x="2837" y="11379"/>
                  </a:lnTo>
                  <a:cubicBezTo>
                    <a:pt x="2726" y="11523"/>
                    <a:pt x="2564" y="11782"/>
                    <a:pt x="2394" y="12063"/>
                  </a:cubicBezTo>
                  <a:cubicBezTo>
                    <a:pt x="2231" y="12349"/>
                    <a:pt x="2052" y="12663"/>
                    <a:pt x="1903" y="12925"/>
                  </a:cubicBezTo>
                  <a:lnTo>
                    <a:pt x="1836" y="12853"/>
                  </a:lnTo>
                  <a:cubicBezTo>
                    <a:pt x="1733" y="13088"/>
                    <a:pt x="1570" y="13412"/>
                    <a:pt x="1405" y="13714"/>
                  </a:cubicBezTo>
                  <a:cubicBezTo>
                    <a:pt x="1256" y="14030"/>
                    <a:pt x="1096" y="14318"/>
                    <a:pt x="1039" y="14496"/>
                  </a:cubicBezTo>
                  <a:cubicBezTo>
                    <a:pt x="954" y="14687"/>
                    <a:pt x="837" y="14898"/>
                    <a:pt x="744" y="15143"/>
                  </a:cubicBezTo>
                  <a:cubicBezTo>
                    <a:pt x="695" y="15266"/>
                    <a:pt x="644" y="15390"/>
                    <a:pt x="594" y="15521"/>
                  </a:cubicBezTo>
                  <a:cubicBezTo>
                    <a:pt x="545" y="15652"/>
                    <a:pt x="505" y="15794"/>
                    <a:pt x="463" y="15933"/>
                  </a:cubicBezTo>
                  <a:cubicBezTo>
                    <a:pt x="371" y="16213"/>
                    <a:pt x="319" y="16515"/>
                    <a:pt x="273" y="16818"/>
                  </a:cubicBezTo>
                  <a:cubicBezTo>
                    <a:pt x="249" y="16968"/>
                    <a:pt x="249" y="17124"/>
                    <a:pt x="241" y="17276"/>
                  </a:cubicBezTo>
                  <a:cubicBezTo>
                    <a:pt x="237" y="17429"/>
                    <a:pt x="229" y="17578"/>
                    <a:pt x="250" y="17727"/>
                  </a:cubicBezTo>
                  <a:cubicBezTo>
                    <a:pt x="250" y="17727"/>
                    <a:pt x="183" y="17920"/>
                    <a:pt x="118" y="18113"/>
                  </a:cubicBezTo>
                  <a:cubicBezTo>
                    <a:pt x="46" y="18309"/>
                    <a:pt x="0" y="18512"/>
                    <a:pt x="0" y="18512"/>
                  </a:cubicBezTo>
                  <a:lnTo>
                    <a:pt x="38" y="18626"/>
                  </a:lnTo>
                  <a:cubicBezTo>
                    <a:pt x="38" y="18626"/>
                    <a:pt x="250" y="18690"/>
                    <a:pt x="576" y="18742"/>
                  </a:cubicBezTo>
                  <a:cubicBezTo>
                    <a:pt x="845" y="18789"/>
                    <a:pt x="1196" y="18824"/>
                    <a:pt x="1568" y="18824"/>
                  </a:cubicBezTo>
                  <a:cubicBezTo>
                    <a:pt x="1642" y="18824"/>
                    <a:pt x="1718" y="18822"/>
                    <a:pt x="1794" y="18819"/>
                  </a:cubicBezTo>
                  <a:cubicBezTo>
                    <a:pt x="2252" y="18803"/>
                    <a:pt x="2719" y="18732"/>
                    <a:pt x="3113" y="18607"/>
                  </a:cubicBezTo>
                  <a:cubicBezTo>
                    <a:pt x="3511" y="18481"/>
                    <a:pt x="3831" y="18317"/>
                    <a:pt x="3988" y="18103"/>
                  </a:cubicBezTo>
                  <a:lnTo>
                    <a:pt x="4083" y="18111"/>
                  </a:lnTo>
                  <a:lnTo>
                    <a:pt x="4070" y="17948"/>
                  </a:lnTo>
                  <a:cubicBezTo>
                    <a:pt x="4106" y="17769"/>
                    <a:pt x="4027" y="17672"/>
                    <a:pt x="4085" y="17672"/>
                  </a:cubicBezTo>
                  <a:cubicBezTo>
                    <a:pt x="4090" y="17672"/>
                    <a:pt x="4097" y="17673"/>
                    <a:pt x="4104" y="17675"/>
                  </a:cubicBezTo>
                  <a:cubicBezTo>
                    <a:pt x="4096" y="17675"/>
                    <a:pt x="4088" y="17944"/>
                    <a:pt x="4088" y="17944"/>
                  </a:cubicBezTo>
                  <a:cubicBezTo>
                    <a:pt x="4097" y="17870"/>
                    <a:pt x="4111" y="17844"/>
                    <a:pt x="4127" y="17844"/>
                  </a:cubicBezTo>
                  <a:cubicBezTo>
                    <a:pt x="4154" y="17844"/>
                    <a:pt x="4188" y="17914"/>
                    <a:pt x="4222" y="17957"/>
                  </a:cubicBezTo>
                  <a:cubicBezTo>
                    <a:pt x="4232" y="17879"/>
                    <a:pt x="4238" y="17800"/>
                    <a:pt x="4271" y="17740"/>
                  </a:cubicBezTo>
                  <a:cubicBezTo>
                    <a:pt x="4264" y="17731"/>
                    <a:pt x="4258" y="17728"/>
                    <a:pt x="4252" y="17728"/>
                  </a:cubicBezTo>
                  <a:cubicBezTo>
                    <a:pt x="4233" y="17728"/>
                    <a:pt x="4223" y="17772"/>
                    <a:pt x="4209" y="17794"/>
                  </a:cubicBezTo>
                  <a:cubicBezTo>
                    <a:pt x="4176" y="17693"/>
                    <a:pt x="4108" y="17536"/>
                    <a:pt x="4157" y="17408"/>
                  </a:cubicBezTo>
                  <a:cubicBezTo>
                    <a:pt x="4193" y="17205"/>
                    <a:pt x="4312" y="17415"/>
                    <a:pt x="4358" y="17184"/>
                  </a:cubicBezTo>
                  <a:cubicBezTo>
                    <a:pt x="4489" y="16581"/>
                    <a:pt x="4767" y="15994"/>
                    <a:pt x="5123" y="15443"/>
                  </a:cubicBezTo>
                  <a:cubicBezTo>
                    <a:pt x="5476" y="14888"/>
                    <a:pt x="5916" y="14367"/>
                    <a:pt x="6415" y="13891"/>
                  </a:cubicBezTo>
                  <a:cubicBezTo>
                    <a:pt x="6464" y="13899"/>
                    <a:pt x="6438" y="13924"/>
                    <a:pt x="6418" y="13963"/>
                  </a:cubicBezTo>
                  <a:cubicBezTo>
                    <a:pt x="6686" y="13639"/>
                    <a:pt x="6994" y="13440"/>
                    <a:pt x="7276" y="13183"/>
                  </a:cubicBezTo>
                  <a:cubicBezTo>
                    <a:pt x="7304" y="13177"/>
                    <a:pt x="7328" y="13175"/>
                    <a:pt x="7350" y="13175"/>
                  </a:cubicBezTo>
                  <a:cubicBezTo>
                    <a:pt x="7417" y="13175"/>
                    <a:pt x="7457" y="13198"/>
                    <a:pt x="7493" y="13211"/>
                  </a:cubicBezTo>
                  <a:lnTo>
                    <a:pt x="7493" y="13211"/>
                  </a:lnTo>
                  <a:cubicBezTo>
                    <a:pt x="7449" y="13193"/>
                    <a:pt x="7880" y="12883"/>
                    <a:pt x="8297" y="12701"/>
                  </a:cubicBezTo>
                  <a:cubicBezTo>
                    <a:pt x="8508" y="12609"/>
                    <a:pt x="8710" y="12544"/>
                    <a:pt x="8859" y="12509"/>
                  </a:cubicBezTo>
                  <a:cubicBezTo>
                    <a:pt x="8982" y="12483"/>
                    <a:pt x="9078" y="12466"/>
                    <a:pt x="9111" y="12466"/>
                  </a:cubicBezTo>
                  <a:cubicBezTo>
                    <a:pt x="9117" y="12466"/>
                    <a:pt x="9121" y="12467"/>
                    <a:pt x="9122" y="12468"/>
                  </a:cubicBezTo>
                  <a:lnTo>
                    <a:pt x="9119" y="12295"/>
                  </a:lnTo>
                  <a:cubicBezTo>
                    <a:pt x="9151" y="12291"/>
                    <a:pt x="9178" y="12289"/>
                    <a:pt x="9200" y="12289"/>
                  </a:cubicBezTo>
                  <a:cubicBezTo>
                    <a:pt x="9386" y="12289"/>
                    <a:pt x="9301" y="12422"/>
                    <a:pt x="9444" y="12422"/>
                  </a:cubicBezTo>
                  <a:cubicBezTo>
                    <a:pt x="9469" y="12422"/>
                    <a:pt x="9499" y="12419"/>
                    <a:pt x="9539" y="12410"/>
                  </a:cubicBezTo>
                  <a:cubicBezTo>
                    <a:pt x="9579" y="12326"/>
                    <a:pt x="9652" y="12301"/>
                    <a:pt x="9737" y="12301"/>
                  </a:cubicBezTo>
                  <a:cubicBezTo>
                    <a:pt x="9864" y="12301"/>
                    <a:pt x="10017" y="12357"/>
                    <a:pt x="10124" y="12357"/>
                  </a:cubicBezTo>
                  <a:cubicBezTo>
                    <a:pt x="10162" y="12357"/>
                    <a:pt x="10193" y="12350"/>
                    <a:pt x="10216" y="12331"/>
                  </a:cubicBezTo>
                  <a:lnTo>
                    <a:pt x="10216" y="12331"/>
                  </a:lnTo>
                  <a:cubicBezTo>
                    <a:pt x="10210" y="12347"/>
                    <a:pt x="10386" y="12379"/>
                    <a:pt x="10364" y="12454"/>
                  </a:cubicBezTo>
                  <a:cubicBezTo>
                    <a:pt x="10389" y="12410"/>
                    <a:pt x="10419" y="12397"/>
                    <a:pt x="10454" y="12397"/>
                  </a:cubicBezTo>
                  <a:cubicBezTo>
                    <a:pt x="10513" y="12397"/>
                    <a:pt x="10582" y="12438"/>
                    <a:pt x="10655" y="12438"/>
                  </a:cubicBezTo>
                  <a:cubicBezTo>
                    <a:pt x="10659" y="12438"/>
                    <a:pt x="10663" y="12438"/>
                    <a:pt x="10668" y="12437"/>
                  </a:cubicBezTo>
                  <a:cubicBezTo>
                    <a:pt x="10715" y="12410"/>
                    <a:pt x="10646" y="12393"/>
                    <a:pt x="10620" y="12347"/>
                  </a:cubicBezTo>
                  <a:cubicBezTo>
                    <a:pt x="10620" y="12347"/>
                    <a:pt x="10689" y="12347"/>
                    <a:pt x="10758" y="12349"/>
                  </a:cubicBezTo>
                  <a:cubicBezTo>
                    <a:pt x="10825" y="12349"/>
                    <a:pt x="10897" y="12354"/>
                    <a:pt x="10897" y="12354"/>
                  </a:cubicBezTo>
                  <a:cubicBezTo>
                    <a:pt x="10988" y="12415"/>
                    <a:pt x="11000" y="12489"/>
                    <a:pt x="10908" y="12489"/>
                  </a:cubicBezTo>
                  <a:cubicBezTo>
                    <a:pt x="10901" y="12489"/>
                    <a:pt x="10893" y="12489"/>
                    <a:pt x="10885" y="12488"/>
                  </a:cubicBezTo>
                  <a:lnTo>
                    <a:pt x="10885" y="12488"/>
                  </a:lnTo>
                  <a:cubicBezTo>
                    <a:pt x="11055" y="12537"/>
                    <a:pt x="11394" y="12635"/>
                    <a:pt x="11832" y="12802"/>
                  </a:cubicBezTo>
                  <a:cubicBezTo>
                    <a:pt x="12270" y="12967"/>
                    <a:pt x="12801" y="13198"/>
                    <a:pt x="13364" y="13477"/>
                  </a:cubicBezTo>
                  <a:cubicBezTo>
                    <a:pt x="13966" y="13780"/>
                    <a:pt x="14566" y="14081"/>
                    <a:pt x="15074" y="14336"/>
                  </a:cubicBezTo>
                  <a:cubicBezTo>
                    <a:pt x="15612" y="14602"/>
                    <a:pt x="16086" y="14816"/>
                    <a:pt x="16350" y="14915"/>
                  </a:cubicBezTo>
                  <a:cubicBezTo>
                    <a:pt x="16258" y="14766"/>
                    <a:pt x="15918" y="14684"/>
                    <a:pt x="15872" y="14488"/>
                  </a:cubicBezTo>
                  <a:lnTo>
                    <a:pt x="15872" y="14488"/>
                  </a:lnTo>
                  <a:cubicBezTo>
                    <a:pt x="16141" y="14527"/>
                    <a:pt x="16233" y="14667"/>
                    <a:pt x="16365" y="14667"/>
                  </a:cubicBezTo>
                  <a:cubicBezTo>
                    <a:pt x="16377" y="14667"/>
                    <a:pt x="16390" y="14665"/>
                    <a:pt x="16404" y="14663"/>
                  </a:cubicBezTo>
                  <a:cubicBezTo>
                    <a:pt x="16410" y="14923"/>
                    <a:pt x="16979" y="14973"/>
                    <a:pt x="17108" y="15281"/>
                  </a:cubicBezTo>
                  <a:lnTo>
                    <a:pt x="17239" y="15191"/>
                  </a:lnTo>
                  <a:lnTo>
                    <a:pt x="17355" y="15322"/>
                  </a:lnTo>
                  <a:cubicBezTo>
                    <a:pt x="18026" y="15500"/>
                    <a:pt x="18116" y="15502"/>
                    <a:pt x="18171" y="15526"/>
                  </a:cubicBezTo>
                  <a:cubicBezTo>
                    <a:pt x="18232" y="15544"/>
                    <a:pt x="18248" y="15593"/>
                    <a:pt x="18868" y="15781"/>
                  </a:cubicBezTo>
                  <a:cubicBezTo>
                    <a:pt x="19578" y="15947"/>
                    <a:pt x="19987" y="15843"/>
                    <a:pt x="20452" y="15946"/>
                  </a:cubicBezTo>
                  <a:lnTo>
                    <a:pt x="20452" y="15946"/>
                  </a:lnTo>
                  <a:cubicBezTo>
                    <a:pt x="20370" y="15919"/>
                    <a:pt x="20269" y="15842"/>
                    <a:pt x="20462" y="15837"/>
                  </a:cubicBezTo>
                  <a:lnTo>
                    <a:pt x="20462" y="15837"/>
                  </a:lnTo>
                  <a:cubicBezTo>
                    <a:pt x="20471" y="15875"/>
                    <a:pt x="20540" y="15887"/>
                    <a:pt x="20634" y="15887"/>
                  </a:cubicBezTo>
                  <a:cubicBezTo>
                    <a:pt x="20683" y="15887"/>
                    <a:pt x="20739" y="15884"/>
                    <a:pt x="20797" y="15879"/>
                  </a:cubicBezTo>
                  <a:cubicBezTo>
                    <a:pt x="20877" y="15875"/>
                    <a:pt x="20959" y="15868"/>
                    <a:pt x="21030" y="15868"/>
                  </a:cubicBezTo>
                  <a:cubicBezTo>
                    <a:pt x="21110" y="15868"/>
                    <a:pt x="21177" y="15877"/>
                    <a:pt x="21211" y="15909"/>
                  </a:cubicBezTo>
                  <a:cubicBezTo>
                    <a:pt x="21330" y="15902"/>
                    <a:pt x="21598" y="15889"/>
                    <a:pt x="21804" y="15848"/>
                  </a:cubicBezTo>
                  <a:cubicBezTo>
                    <a:pt x="22011" y="15807"/>
                    <a:pt x="22145" y="15746"/>
                    <a:pt x="21992" y="15690"/>
                  </a:cubicBezTo>
                  <a:lnTo>
                    <a:pt x="21992" y="15690"/>
                  </a:lnTo>
                  <a:cubicBezTo>
                    <a:pt x="22027" y="15702"/>
                    <a:pt x="22093" y="15707"/>
                    <a:pt x="22170" y="15707"/>
                  </a:cubicBezTo>
                  <a:cubicBezTo>
                    <a:pt x="22263" y="15707"/>
                    <a:pt x="22371" y="15700"/>
                    <a:pt x="22457" y="15691"/>
                  </a:cubicBezTo>
                  <a:cubicBezTo>
                    <a:pt x="22499" y="15687"/>
                    <a:pt x="22536" y="15685"/>
                    <a:pt x="22563" y="15685"/>
                  </a:cubicBezTo>
                  <a:cubicBezTo>
                    <a:pt x="22639" y="15685"/>
                    <a:pt x="22642" y="15705"/>
                    <a:pt x="22480" y="15775"/>
                  </a:cubicBezTo>
                  <a:cubicBezTo>
                    <a:pt x="22610" y="15745"/>
                    <a:pt x="22740" y="15714"/>
                    <a:pt x="22861" y="15681"/>
                  </a:cubicBezTo>
                  <a:cubicBezTo>
                    <a:pt x="22977" y="15644"/>
                    <a:pt x="23081" y="15600"/>
                    <a:pt x="23165" y="15549"/>
                  </a:cubicBezTo>
                  <a:lnTo>
                    <a:pt x="23165" y="15549"/>
                  </a:lnTo>
                  <a:lnTo>
                    <a:pt x="22996" y="15590"/>
                  </a:lnTo>
                  <a:cubicBezTo>
                    <a:pt x="22913" y="15609"/>
                    <a:pt x="22830" y="15626"/>
                    <a:pt x="22830" y="15626"/>
                  </a:cubicBezTo>
                  <a:cubicBezTo>
                    <a:pt x="23250" y="15472"/>
                    <a:pt x="23567" y="15346"/>
                    <a:pt x="23830" y="15207"/>
                  </a:cubicBezTo>
                  <a:cubicBezTo>
                    <a:pt x="23959" y="15135"/>
                    <a:pt x="24080" y="15067"/>
                    <a:pt x="24187" y="14985"/>
                  </a:cubicBezTo>
                  <a:cubicBezTo>
                    <a:pt x="24288" y="14900"/>
                    <a:pt x="24384" y="14808"/>
                    <a:pt x="24471" y="14700"/>
                  </a:cubicBezTo>
                  <a:lnTo>
                    <a:pt x="24471" y="14700"/>
                  </a:lnTo>
                  <a:lnTo>
                    <a:pt x="24188" y="14830"/>
                  </a:lnTo>
                  <a:cubicBezTo>
                    <a:pt x="24591" y="14538"/>
                    <a:pt x="24849" y="14261"/>
                    <a:pt x="25091" y="14244"/>
                  </a:cubicBezTo>
                  <a:lnTo>
                    <a:pt x="25091" y="14244"/>
                  </a:lnTo>
                  <a:cubicBezTo>
                    <a:pt x="25091" y="14244"/>
                    <a:pt x="25014" y="14336"/>
                    <a:pt x="24936" y="14431"/>
                  </a:cubicBezTo>
                  <a:cubicBezTo>
                    <a:pt x="24859" y="14522"/>
                    <a:pt x="24767" y="14612"/>
                    <a:pt x="24767" y="14612"/>
                  </a:cubicBezTo>
                  <a:cubicBezTo>
                    <a:pt x="25073" y="14347"/>
                    <a:pt x="25277" y="14118"/>
                    <a:pt x="25457" y="13893"/>
                  </a:cubicBezTo>
                  <a:cubicBezTo>
                    <a:pt x="25630" y="13669"/>
                    <a:pt x="25773" y="13445"/>
                    <a:pt x="25903" y="13178"/>
                  </a:cubicBezTo>
                  <a:lnTo>
                    <a:pt x="25903" y="13178"/>
                  </a:lnTo>
                  <a:lnTo>
                    <a:pt x="25778" y="13347"/>
                  </a:lnTo>
                  <a:cubicBezTo>
                    <a:pt x="25858" y="13172"/>
                    <a:pt x="26042" y="12835"/>
                    <a:pt x="26226" y="12415"/>
                  </a:cubicBezTo>
                  <a:cubicBezTo>
                    <a:pt x="26410" y="11996"/>
                    <a:pt x="26592" y="11496"/>
                    <a:pt x="26724" y="10992"/>
                  </a:cubicBezTo>
                  <a:cubicBezTo>
                    <a:pt x="26970" y="10031"/>
                    <a:pt x="27066" y="9206"/>
                    <a:pt x="27035" y="8953"/>
                  </a:cubicBezTo>
                  <a:lnTo>
                    <a:pt x="27035" y="8953"/>
                  </a:lnTo>
                  <a:lnTo>
                    <a:pt x="26862" y="9141"/>
                  </a:lnTo>
                  <a:lnTo>
                    <a:pt x="26865" y="8717"/>
                  </a:lnTo>
                  <a:lnTo>
                    <a:pt x="26865" y="8717"/>
                  </a:lnTo>
                  <a:cubicBezTo>
                    <a:pt x="26875" y="8768"/>
                    <a:pt x="27134" y="8959"/>
                    <a:pt x="27153" y="9018"/>
                  </a:cubicBezTo>
                  <a:lnTo>
                    <a:pt x="27153" y="9018"/>
                  </a:lnTo>
                  <a:cubicBezTo>
                    <a:pt x="27208" y="8795"/>
                    <a:pt x="27306" y="8364"/>
                    <a:pt x="27442" y="7892"/>
                  </a:cubicBezTo>
                  <a:cubicBezTo>
                    <a:pt x="27584" y="7411"/>
                    <a:pt x="27764" y="6908"/>
                    <a:pt x="28018" y="6507"/>
                  </a:cubicBezTo>
                  <a:cubicBezTo>
                    <a:pt x="28269" y="6085"/>
                    <a:pt x="28613" y="5709"/>
                    <a:pt x="28930" y="5446"/>
                  </a:cubicBezTo>
                  <a:cubicBezTo>
                    <a:pt x="29249" y="5183"/>
                    <a:pt x="29537" y="5022"/>
                    <a:pt x="29676" y="4967"/>
                  </a:cubicBezTo>
                  <a:cubicBezTo>
                    <a:pt x="29704" y="4960"/>
                    <a:pt x="29728" y="4958"/>
                    <a:pt x="29748" y="4958"/>
                  </a:cubicBezTo>
                  <a:cubicBezTo>
                    <a:pt x="29894" y="4958"/>
                    <a:pt x="29806" y="5116"/>
                    <a:pt x="29813" y="5133"/>
                  </a:cubicBezTo>
                  <a:cubicBezTo>
                    <a:pt x="30042" y="4967"/>
                    <a:pt x="29860" y="4955"/>
                    <a:pt x="30084" y="4867"/>
                  </a:cubicBezTo>
                  <a:cubicBezTo>
                    <a:pt x="30087" y="4867"/>
                    <a:pt x="30089" y="4867"/>
                    <a:pt x="30091" y="4867"/>
                  </a:cubicBezTo>
                  <a:cubicBezTo>
                    <a:pt x="30152" y="4867"/>
                    <a:pt x="30110" y="4963"/>
                    <a:pt x="30084" y="4990"/>
                  </a:cubicBezTo>
                  <a:cubicBezTo>
                    <a:pt x="30174" y="4937"/>
                    <a:pt x="30277" y="4932"/>
                    <a:pt x="30263" y="4880"/>
                  </a:cubicBezTo>
                  <a:lnTo>
                    <a:pt x="30263" y="4880"/>
                  </a:lnTo>
                  <a:cubicBezTo>
                    <a:pt x="30259" y="4880"/>
                    <a:pt x="30255" y="4880"/>
                    <a:pt x="30251" y="4880"/>
                  </a:cubicBezTo>
                  <a:cubicBezTo>
                    <a:pt x="30125" y="4880"/>
                    <a:pt x="30114" y="4728"/>
                    <a:pt x="30026" y="4663"/>
                  </a:cubicBezTo>
                  <a:cubicBezTo>
                    <a:pt x="30026" y="4663"/>
                    <a:pt x="30101" y="4628"/>
                    <a:pt x="30179" y="4605"/>
                  </a:cubicBezTo>
                  <a:cubicBezTo>
                    <a:pt x="30256" y="4579"/>
                    <a:pt x="30331" y="4555"/>
                    <a:pt x="30331" y="4555"/>
                  </a:cubicBezTo>
                  <a:lnTo>
                    <a:pt x="30351" y="4648"/>
                  </a:lnTo>
                  <a:cubicBezTo>
                    <a:pt x="30384" y="4636"/>
                    <a:pt x="30403" y="4561"/>
                    <a:pt x="30459" y="4483"/>
                  </a:cubicBezTo>
                  <a:cubicBezTo>
                    <a:pt x="30485" y="4443"/>
                    <a:pt x="30523" y="4403"/>
                    <a:pt x="30572" y="4368"/>
                  </a:cubicBezTo>
                  <a:cubicBezTo>
                    <a:pt x="30622" y="4337"/>
                    <a:pt x="30686" y="4316"/>
                    <a:pt x="30768" y="4308"/>
                  </a:cubicBezTo>
                  <a:cubicBezTo>
                    <a:pt x="31102" y="4254"/>
                    <a:pt x="31464" y="4210"/>
                    <a:pt x="31824" y="4210"/>
                  </a:cubicBezTo>
                  <a:cubicBezTo>
                    <a:pt x="32037" y="4210"/>
                    <a:pt x="32250" y="4225"/>
                    <a:pt x="32455" y="4264"/>
                  </a:cubicBezTo>
                  <a:cubicBezTo>
                    <a:pt x="32439" y="4319"/>
                    <a:pt x="32321" y="4334"/>
                    <a:pt x="32204" y="4362"/>
                  </a:cubicBezTo>
                  <a:cubicBezTo>
                    <a:pt x="32275" y="4368"/>
                    <a:pt x="32388" y="4368"/>
                    <a:pt x="32449" y="4419"/>
                  </a:cubicBezTo>
                  <a:cubicBezTo>
                    <a:pt x="32385" y="4355"/>
                    <a:pt x="32462" y="4350"/>
                    <a:pt x="32529" y="4350"/>
                  </a:cubicBezTo>
                  <a:cubicBezTo>
                    <a:pt x="32539" y="4350"/>
                    <a:pt x="32550" y="4350"/>
                    <a:pt x="32559" y="4350"/>
                  </a:cubicBezTo>
                  <a:cubicBezTo>
                    <a:pt x="32600" y="4350"/>
                    <a:pt x="32626" y="4348"/>
                    <a:pt x="32591" y="4327"/>
                  </a:cubicBezTo>
                  <a:cubicBezTo>
                    <a:pt x="32672" y="4299"/>
                    <a:pt x="32756" y="4287"/>
                    <a:pt x="32841" y="4287"/>
                  </a:cubicBezTo>
                  <a:cubicBezTo>
                    <a:pt x="32985" y="4287"/>
                    <a:pt x="33131" y="4322"/>
                    <a:pt x="33266" y="4370"/>
                  </a:cubicBezTo>
                  <a:cubicBezTo>
                    <a:pt x="33490" y="4440"/>
                    <a:pt x="33688" y="4542"/>
                    <a:pt x="33888" y="4542"/>
                  </a:cubicBezTo>
                  <a:cubicBezTo>
                    <a:pt x="33917" y="4499"/>
                    <a:pt x="34071" y="4293"/>
                    <a:pt x="34303" y="4017"/>
                  </a:cubicBezTo>
                  <a:cubicBezTo>
                    <a:pt x="34538" y="3739"/>
                    <a:pt x="34852" y="3395"/>
                    <a:pt x="35196" y="3070"/>
                  </a:cubicBezTo>
                  <a:cubicBezTo>
                    <a:pt x="35874" y="2408"/>
                    <a:pt x="36674" y="1855"/>
                    <a:pt x="36747" y="1750"/>
                  </a:cubicBezTo>
                  <a:cubicBezTo>
                    <a:pt x="36916" y="1875"/>
                    <a:pt x="37079" y="2002"/>
                    <a:pt x="37117" y="2056"/>
                  </a:cubicBezTo>
                  <a:cubicBezTo>
                    <a:pt x="37109" y="1981"/>
                    <a:pt x="36798" y="1705"/>
                    <a:pt x="36592" y="1621"/>
                  </a:cubicBezTo>
                  <a:lnTo>
                    <a:pt x="36487" y="1713"/>
                  </a:lnTo>
                  <a:cubicBezTo>
                    <a:pt x="36049" y="1490"/>
                    <a:pt x="36435" y="1582"/>
                    <a:pt x="36012" y="1348"/>
                  </a:cubicBezTo>
                  <a:cubicBezTo>
                    <a:pt x="36018" y="1326"/>
                    <a:pt x="36038" y="1316"/>
                    <a:pt x="36071" y="1316"/>
                  </a:cubicBezTo>
                  <a:cubicBezTo>
                    <a:pt x="36200" y="1316"/>
                    <a:pt x="36514" y="1477"/>
                    <a:pt x="36785" y="1652"/>
                  </a:cubicBezTo>
                  <a:cubicBezTo>
                    <a:pt x="36638" y="1549"/>
                    <a:pt x="36501" y="1430"/>
                    <a:pt x="36371" y="1345"/>
                  </a:cubicBezTo>
                  <a:cubicBezTo>
                    <a:pt x="36258" y="1273"/>
                    <a:pt x="36156" y="1224"/>
                    <a:pt x="36071" y="1224"/>
                  </a:cubicBezTo>
                  <a:cubicBezTo>
                    <a:pt x="36059" y="1224"/>
                    <a:pt x="36047" y="1225"/>
                    <a:pt x="36036" y="1227"/>
                  </a:cubicBezTo>
                  <a:cubicBezTo>
                    <a:pt x="35760" y="1029"/>
                    <a:pt x="36134" y="1124"/>
                    <a:pt x="35791" y="899"/>
                  </a:cubicBezTo>
                  <a:cubicBezTo>
                    <a:pt x="35513" y="794"/>
                    <a:pt x="35127" y="747"/>
                    <a:pt x="34839" y="575"/>
                  </a:cubicBezTo>
                  <a:lnTo>
                    <a:pt x="34851" y="558"/>
                  </a:lnTo>
                  <a:cubicBezTo>
                    <a:pt x="34489" y="369"/>
                    <a:pt x="34177" y="326"/>
                    <a:pt x="33878" y="297"/>
                  </a:cubicBezTo>
                  <a:cubicBezTo>
                    <a:pt x="33577" y="271"/>
                    <a:pt x="33291" y="256"/>
                    <a:pt x="32936" y="155"/>
                  </a:cubicBezTo>
                  <a:lnTo>
                    <a:pt x="33019" y="130"/>
                  </a:lnTo>
                  <a:cubicBezTo>
                    <a:pt x="32771" y="25"/>
                    <a:pt x="32253" y="68"/>
                    <a:pt x="31783"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6" name="Google Shape;1866;p61"/>
            <p:cNvSpPr/>
            <p:nvPr/>
          </p:nvSpPr>
          <p:spPr>
            <a:xfrm>
              <a:off x="886276" y="937856"/>
              <a:ext cx="1170685" cy="608700"/>
            </a:xfrm>
            <a:custGeom>
              <a:rect b="b" l="l" r="r" t="t"/>
              <a:pathLst>
                <a:path extrusionOk="0" h="16613" w="31951">
                  <a:moveTo>
                    <a:pt x="26943" y="11926"/>
                  </a:moveTo>
                  <a:cubicBezTo>
                    <a:pt x="26941" y="11931"/>
                    <a:pt x="26938" y="11935"/>
                    <a:pt x="26936" y="11940"/>
                  </a:cubicBezTo>
                  <a:cubicBezTo>
                    <a:pt x="26942" y="11938"/>
                    <a:pt x="26944" y="11933"/>
                    <a:pt x="26943" y="11926"/>
                  </a:cubicBezTo>
                  <a:close/>
                  <a:moveTo>
                    <a:pt x="8184" y="13481"/>
                  </a:moveTo>
                  <a:lnTo>
                    <a:pt x="8184" y="13481"/>
                  </a:lnTo>
                  <a:cubicBezTo>
                    <a:pt x="8184" y="13481"/>
                    <a:pt x="8184" y="13482"/>
                    <a:pt x="8184" y="13482"/>
                  </a:cubicBezTo>
                  <a:cubicBezTo>
                    <a:pt x="8184" y="13482"/>
                    <a:pt x="8184" y="13481"/>
                    <a:pt x="8184" y="13481"/>
                  </a:cubicBezTo>
                  <a:close/>
                  <a:moveTo>
                    <a:pt x="20237" y="16555"/>
                  </a:moveTo>
                  <a:lnTo>
                    <a:pt x="20237" y="16555"/>
                  </a:lnTo>
                  <a:cubicBezTo>
                    <a:pt x="20245" y="16557"/>
                    <a:pt x="20253" y="16559"/>
                    <a:pt x="20260" y="16559"/>
                  </a:cubicBezTo>
                  <a:cubicBezTo>
                    <a:pt x="20252" y="16557"/>
                    <a:pt x="20245" y="16556"/>
                    <a:pt x="20237" y="16555"/>
                  </a:cubicBezTo>
                  <a:close/>
                  <a:moveTo>
                    <a:pt x="31444" y="0"/>
                  </a:moveTo>
                  <a:lnTo>
                    <a:pt x="31444" y="0"/>
                  </a:lnTo>
                  <a:cubicBezTo>
                    <a:pt x="31270" y="22"/>
                    <a:pt x="31092" y="31"/>
                    <a:pt x="30945" y="53"/>
                  </a:cubicBezTo>
                  <a:cubicBezTo>
                    <a:pt x="30798" y="79"/>
                    <a:pt x="30683" y="121"/>
                    <a:pt x="30633" y="197"/>
                  </a:cubicBezTo>
                  <a:cubicBezTo>
                    <a:pt x="30597" y="202"/>
                    <a:pt x="30570" y="204"/>
                    <a:pt x="30548" y="204"/>
                  </a:cubicBezTo>
                  <a:cubicBezTo>
                    <a:pt x="30403" y="204"/>
                    <a:pt x="30516" y="109"/>
                    <a:pt x="30385" y="109"/>
                  </a:cubicBezTo>
                  <a:cubicBezTo>
                    <a:pt x="30353" y="109"/>
                    <a:pt x="30307" y="114"/>
                    <a:pt x="30240" y="128"/>
                  </a:cubicBezTo>
                  <a:cubicBezTo>
                    <a:pt x="29980" y="246"/>
                    <a:pt x="29692" y="479"/>
                    <a:pt x="29392" y="556"/>
                  </a:cubicBezTo>
                  <a:lnTo>
                    <a:pt x="29388" y="537"/>
                  </a:lnTo>
                  <a:cubicBezTo>
                    <a:pt x="29025" y="653"/>
                    <a:pt x="28808" y="834"/>
                    <a:pt x="28607" y="1012"/>
                  </a:cubicBezTo>
                  <a:cubicBezTo>
                    <a:pt x="28509" y="1104"/>
                    <a:pt x="28415" y="1194"/>
                    <a:pt x="28309" y="1279"/>
                  </a:cubicBezTo>
                  <a:cubicBezTo>
                    <a:pt x="28206" y="1366"/>
                    <a:pt x="28093" y="1451"/>
                    <a:pt x="27953" y="1526"/>
                  </a:cubicBezTo>
                  <a:lnTo>
                    <a:pt x="27984" y="1454"/>
                  </a:lnTo>
                  <a:lnTo>
                    <a:pt x="27984" y="1454"/>
                  </a:lnTo>
                  <a:cubicBezTo>
                    <a:pt x="27765" y="1544"/>
                    <a:pt x="27497" y="1894"/>
                    <a:pt x="27176" y="2121"/>
                  </a:cubicBezTo>
                  <a:cubicBezTo>
                    <a:pt x="27214" y="2095"/>
                    <a:pt x="27257" y="2079"/>
                    <a:pt x="27284" y="2079"/>
                  </a:cubicBezTo>
                  <a:cubicBezTo>
                    <a:pt x="27325" y="2079"/>
                    <a:pt x="27332" y="2116"/>
                    <a:pt x="27240" y="2219"/>
                  </a:cubicBezTo>
                  <a:cubicBezTo>
                    <a:pt x="26883" y="2491"/>
                    <a:pt x="26741" y="2760"/>
                    <a:pt x="26481" y="2957"/>
                  </a:cubicBezTo>
                  <a:cubicBezTo>
                    <a:pt x="26481" y="2957"/>
                    <a:pt x="26455" y="3032"/>
                    <a:pt x="26430" y="3110"/>
                  </a:cubicBezTo>
                  <a:cubicBezTo>
                    <a:pt x="26406" y="3185"/>
                    <a:pt x="26383" y="3262"/>
                    <a:pt x="26383" y="3262"/>
                  </a:cubicBezTo>
                  <a:cubicBezTo>
                    <a:pt x="26270" y="3409"/>
                    <a:pt x="26126" y="3620"/>
                    <a:pt x="25964" y="3879"/>
                  </a:cubicBezTo>
                  <a:cubicBezTo>
                    <a:pt x="25816" y="4126"/>
                    <a:pt x="25646" y="4418"/>
                    <a:pt x="25489" y="4737"/>
                  </a:cubicBezTo>
                  <a:cubicBezTo>
                    <a:pt x="25163" y="5372"/>
                    <a:pt x="24867" y="6104"/>
                    <a:pt x="24611" y="6786"/>
                  </a:cubicBezTo>
                  <a:cubicBezTo>
                    <a:pt x="24356" y="7471"/>
                    <a:pt x="24132" y="8102"/>
                    <a:pt x="23932" y="8601"/>
                  </a:cubicBezTo>
                  <a:cubicBezTo>
                    <a:pt x="23736" y="9098"/>
                    <a:pt x="23567" y="9451"/>
                    <a:pt x="23461" y="9656"/>
                  </a:cubicBezTo>
                  <a:lnTo>
                    <a:pt x="23463" y="9618"/>
                  </a:lnTo>
                  <a:lnTo>
                    <a:pt x="23463" y="9618"/>
                  </a:lnTo>
                  <a:cubicBezTo>
                    <a:pt x="23309" y="9930"/>
                    <a:pt x="23095" y="10298"/>
                    <a:pt x="22840" y="10641"/>
                  </a:cubicBezTo>
                  <a:cubicBezTo>
                    <a:pt x="22711" y="10808"/>
                    <a:pt x="22573" y="10970"/>
                    <a:pt x="22431" y="11119"/>
                  </a:cubicBezTo>
                  <a:cubicBezTo>
                    <a:pt x="22285" y="11263"/>
                    <a:pt x="22138" y="11389"/>
                    <a:pt x="21986" y="11498"/>
                  </a:cubicBezTo>
                  <a:cubicBezTo>
                    <a:pt x="21837" y="11608"/>
                    <a:pt x="21682" y="11683"/>
                    <a:pt x="21525" y="11765"/>
                  </a:cubicBezTo>
                  <a:cubicBezTo>
                    <a:pt x="21360" y="11830"/>
                    <a:pt x="21193" y="11899"/>
                    <a:pt x="21017" y="11940"/>
                  </a:cubicBezTo>
                  <a:cubicBezTo>
                    <a:pt x="20662" y="12031"/>
                    <a:pt x="20286" y="12067"/>
                    <a:pt x="19964" y="12084"/>
                  </a:cubicBezTo>
                  <a:cubicBezTo>
                    <a:pt x="19776" y="11974"/>
                    <a:pt x="19493" y="11958"/>
                    <a:pt x="19280" y="11892"/>
                  </a:cubicBezTo>
                  <a:lnTo>
                    <a:pt x="19280" y="11892"/>
                  </a:lnTo>
                  <a:cubicBezTo>
                    <a:pt x="19380" y="11946"/>
                    <a:pt x="19351" y="12005"/>
                    <a:pt x="19278" y="12005"/>
                  </a:cubicBezTo>
                  <a:cubicBezTo>
                    <a:pt x="19268" y="12005"/>
                    <a:pt x="19257" y="12004"/>
                    <a:pt x="19246" y="12002"/>
                  </a:cubicBezTo>
                  <a:cubicBezTo>
                    <a:pt x="19060" y="11961"/>
                    <a:pt x="18972" y="11948"/>
                    <a:pt x="18928" y="11948"/>
                  </a:cubicBezTo>
                  <a:cubicBezTo>
                    <a:pt x="18892" y="11948"/>
                    <a:pt x="18884" y="11956"/>
                    <a:pt x="18876" y="11966"/>
                  </a:cubicBezTo>
                  <a:cubicBezTo>
                    <a:pt x="18867" y="11976"/>
                    <a:pt x="18856" y="11991"/>
                    <a:pt x="18793" y="11991"/>
                  </a:cubicBezTo>
                  <a:cubicBezTo>
                    <a:pt x="18738" y="11991"/>
                    <a:pt x="18645" y="11980"/>
                    <a:pt x="18479" y="11948"/>
                  </a:cubicBezTo>
                  <a:cubicBezTo>
                    <a:pt x="18270" y="11915"/>
                    <a:pt x="17915" y="11820"/>
                    <a:pt x="17488" y="11662"/>
                  </a:cubicBezTo>
                  <a:cubicBezTo>
                    <a:pt x="17068" y="11503"/>
                    <a:pt x="16541" y="11264"/>
                    <a:pt x="16013" y="11008"/>
                  </a:cubicBezTo>
                  <a:cubicBezTo>
                    <a:pt x="15461" y="10731"/>
                    <a:pt x="14911" y="10457"/>
                    <a:pt x="14448" y="10228"/>
                  </a:cubicBezTo>
                  <a:cubicBezTo>
                    <a:pt x="13950" y="9987"/>
                    <a:pt x="13544" y="9790"/>
                    <a:pt x="13320" y="9680"/>
                  </a:cubicBezTo>
                  <a:cubicBezTo>
                    <a:pt x="12761" y="9628"/>
                    <a:pt x="12132" y="9293"/>
                    <a:pt x="11549" y="9250"/>
                  </a:cubicBezTo>
                  <a:lnTo>
                    <a:pt x="11612" y="9229"/>
                  </a:lnTo>
                  <a:cubicBezTo>
                    <a:pt x="11536" y="9217"/>
                    <a:pt x="11420" y="9190"/>
                    <a:pt x="11265" y="9160"/>
                  </a:cubicBezTo>
                  <a:cubicBezTo>
                    <a:pt x="11111" y="9127"/>
                    <a:pt x="10928" y="9083"/>
                    <a:pt x="10709" y="9051"/>
                  </a:cubicBezTo>
                  <a:cubicBezTo>
                    <a:pt x="10279" y="8969"/>
                    <a:pt x="9752" y="8903"/>
                    <a:pt x="9223" y="8877"/>
                  </a:cubicBezTo>
                  <a:cubicBezTo>
                    <a:pt x="9026" y="8875"/>
                    <a:pt x="8827" y="8865"/>
                    <a:pt x="8632" y="8865"/>
                  </a:cubicBezTo>
                  <a:cubicBezTo>
                    <a:pt x="8566" y="8865"/>
                    <a:pt x="8501" y="8866"/>
                    <a:pt x="8436" y="8869"/>
                  </a:cubicBezTo>
                  <a:cubicBezTo>
                    <a:pt x="8183" y="8884"/>
                    <a:pt x="7937" y="8892"/>
                    <a:pt x="7717" y="8915"/>
                  </a:cubicBezTo>
                  <a:cubicBezTo>
                    <a:pt x="7277" y="8969"/>
                    <a:pt x="6922" y="9021"/>
                    <a:pt x="6750" y="9080"/>
                  </a:cubicBezTo>
                  <a:lnTo>
                    <a:pt x="6850" y="9082"/>
                  </a:lnTo>
                  <a:cubicBezTo>
                    <a:pt x="6604" y="9176"/>
                    <a:pt x="6468" y="9198"/>
                    <a:pt x="6358" y="9198"/>
                  </a:cubicBezTo>
                  <a:cubicBezTo>
                    <a:pt x="6259" y="9198"/>
                    <a:pt x="6182" y="9180"/>
                    <a:pt x="6065" y="9180"/>
                  </a:cubicBezTo>
                  <a:cubicBezTo>
                    <a:pt x="5996" y="9180"/>
                    <a:pt x="5914" y="9186"/>
                    <a:pt x="5805" y="9206"/>
                  </a:cubicBezTo>
                  <a:cubicBezTo>
                    <a:pt x="5913" y="9356"/>
                    <a:pt x="5429" y="9595"/>
                    <a:pt x="5248" y="9687"/>
                  </a:cubicBezTo>
                  <a:lnTo>
                    <a:pt x="5241" y="9647"/>
                  </a:lnTo>
                  <a:cubicBezTo>
                    <a:pt x="4957" y="9773"/>
                    <a:pt x="4380" y="10171"/>
                    <a:pt x="3954" y="10424"/>
                  </a:cubicBezTo>
                  <a:lnTo>
                    <a:pt x="3927" y="10331"/>
                  </a:lnTo>
                  <a:cubicBezTo>
                    <a:pt x="3600" y="10604"/>
                    <a:pt x="2911" y="10972"/>
                    <a:pt x="2674" y="11160"/>
                  </a:cubicBezTo>
                  <a:cubicBezTo>
                    <a:pt x="2085" y="11500"/>
                    <a:pt x="1147" y="12089"/>
                    <a:pt x="630" y="12891"/>
                  </a:cubicBezTo>
                  <a:cubicBezTo>
                    <a:pt x="630" y="12891"/>
                    <a:pt x="477" y="12957"/>
                    <a:pt x="328" y="13035"/>
                  </a:cubicBezTo>
                  <a:cubicBezTo>
                    <a:pt x="181" y="13117"/>
                    <a:pt x="33" y="13196"/>
                    <a:pt x="33" y="13196"/>
                  </a:cubicBezTo>
                  <a:lnTo>
                    <a:pt x="1" y="13284"/>
                  </a:lnTo>
                  <a:cubicBezTo>
                    <a:pt x="1" y="13284"/>
                    <a:pt x="128" y="13457"/>
                    <a:pt x="342" y="13701"/>
                  </a:cubicBezTo>
                  <a:cubicBezTo>
                    <a:pt x="557" y="13944"/>
                    <a:pt x="864" y="14257"/>
                    <a:pt x="1216" y="14548"/>
                  </a:cubicBezTo>
                  <a:cubicBezTo>
                    <a:pt x="1861" y="15087"/>
                    <a:pt x="2654" y="15548"/>
                    <a:pt x="3170" y="15548"/>
                  </a:cubicBezTo>
                  <a:cubicBezTo>
                    <a:pt x="3213" y="15548"/>
                    <a:pt x="3254" y="15545"/>
                    <a:pt x="3292" y="15539"/>
                  </a:cubicBezTo>
                  <a:lnTo>
                    <a:pt x="3359" y="15607"/>
                  </a:lnTo>
                  <a:cubicBezTo>
                    <a:pt x="3359" y="15607"/>
                    <a:pt x="3437" y="15480"/>
                    <a:pt x="3442" y="15480"/>
                  </a:cubicBezTo>
                  <a:cubicBezTo>
                    <a:pt x="3443" y="15480"/>
                    <a:pt x="3443" y="15480"/>
                    <a:pt x="3443" y="15480"/>
                  </a:cubicBezTo>
                  <a:cubicBezTo>
                    <a:pt x="3571" y="15394"/>
                    <a:pt x="3579" y="15289"/>
                    <a:pt x="3609" y="15289"/>
                  </a:cubicBezTo>
                  <a:cubicBezTo>
                    <a:pt x="3616" y="15289"/>
                    <a:pt x="3625" y="15295"/>
                    <a:pt x="3637" y="15310"/>
                  </a:cubicBezTo>
                  <a:lnTo>
                    <a:pt x="3461" y="15490"/>
                  </a:lnTo>
                  <a:cubicBezTo>
                    <a:pt x="3503" y="15455"/>
                    <a:pt x="3529" y="15441"/>
                    <a:pt x="3544" y="15441"/>
                  </a:cubicBezTo>
                  <a:cubicBezTo>
                    <a:pt x="3582" y="15441"/>
                    <a:pt x="3556" y="15524"/>
                    <a:pt x="3554" y="15583"/>
                  </a:cubicBezTo>
                  <a:cubicBezTo>
                    <a:pt x="3611" y="15534"/>
                    <a:pt x="3670" y="15485"/>
                    <a:pt x="3730" y="15460"/>
                  </a:cubicBezTo>
                  <a:cubicBezTo>
                    <a:pt x="3729" y="15442"/>
                    <a:pt x="3723" y="15436"/>
                    <a:pt x="3715" y="15436"/>
                  </a:cubicBezTo>
                  <a:cubicBezTo>
                    <a:pt x="3698" y="15436"/>
                    <a:pt x="3672" y="15457"/>
                    <a:pt x="3649" y="15460"/>
                  </a:cubicBezTo>
                  <a:cubicBezTo>
                    <a:pt x="3690" y="15369"/>
                    <a:pt x="3711" y="15202"/>
                    <a:pt x="3827" y="15145"/>
                  </a:cubicBezTo>
                  <a:cubicBezTo>
                    <a:pt x="3861" y="15115"/>
                    <a:pt x="3886" y="15105"/>
                    <a:pt x="3906" y="15105"/>
                  </a:cubicBezTo>
                  <a:cubicBezTo>
                    <a:pt x="3948" y="15105"/>
                    <a:pt x="3970" y="15150"/>
                    <a:pt x="4014" y="15150"/>
                  </a:cubicBezTo>
                  <a:cubicBezTo>
                    <a:pt x="4038" y="15150"/>
                    <a:pt x="4067" y="15138"/>
                    <a:pt x="4110" y="15100"/>
                  </a:cubicBezTo>
                  <a:cubicBezTo>
                    <a:pt x="4985" y="14363"/>
                    <a:pt x="6028" y="13895"/>
                    <a:pt x="7126" y="13568"/>
                  </a:cubicBezTo>
                  <a:lnTo>
                    <a:pt x="7126" y="13568"/>
                  </a:lnTo>
                  <a:cubicBezTo>
                    <a:pt x="7162" y="13599"/>
                    <a:pt x="7131" y="13608"/>
                    <a:pt x="7105" y="13632"/>
                  </a:cubicBezTo>
                  <a:cubicBezTo>
                    <a:pt x="7185" y="13599"/>
                    <a:pt x="7262" y="13567"/>
                    <a:pt x="7342" y="13539"/>
                  </a:cubicBezTo>
                  <a:cubicBezTo>
                    <a:pt x="7422" y="13519"/>
                    <a:pt x="7499" y="13498"/>
                    <a:pt x="7576" y="13478"/>
                  </a:cubicBezTo>
                  <a:cubicBezTo>
                    <a:pt x="7653" y="13457"/>
                    <a:pt x="7728" y="13437"/>
                    <a:pt x="7805" y="13416"/>
                  </a:cubicBezTo>
                  <a:cubicBezTo>
                    <a:pt x="7880" y="13403"/>
                    <a:pt x="7955" y="13384"/>
                    <a:pt x="8034" y="13362"/>
                  </a:cubicBezTo>
                  <a:cubicBezTo>
                    <a:pt x="8125" y="13392"/>
                    <a:pt x="8156" y="13445"/>
                    <a:pt x="8184" y="13481"/>
                  </a:cubicBezTo>
                  <a:lnTo>
                    <a:pt x="8184" y="13481"/>
                  </a:lnTo>
                  <a:cubicBezTo>
                    <a:pt x="8171" y="13463"/>
                    <a:pt x="8267" y="13431"/>
                    <a:pt x="8421" y="13413"/>
                  </a:cubicBezTo>
                  <a:cubicBezTo>
                    <a:pt x="8500" y="13403"/>
                    <a:pt x="8592" y="13390"/>
                    <a:pt x="8691" y="13379"/>
                  </a:cubicBezTo>
                  <a:cubicBezTo>
                    <a:pt x="8791" y="13370"/>
                    <a:pt x="8897" y="13372"/>
                    <a:pt x="9007" y="13367"/>
                  </a:cubicBezTo>
                  <a:cubicBezTo>
                    <a:pt x="9041" y="13365"/>
                    <a:pt x="9075" y="13364"/>
                    <a:pt x="9108" y="13364"/>
                  </a:cubicBezTo>
                  <a:cubicBezTo>
                    <a:pt x="9288" y="13364"/>
                    <a:pt x="9461" y="13389"/>
                    <a:pt x="9599" y="13395"/>
                  </a:cubicBezTo>
                  <a:cubicBezTo>
                    <a:pt x="9759" y="13424"/>
                    <a:pt x="9865" y="13452"/>
                    <a:pt x="9870" y="13455"/>
                  </a:cubicBezTo>
                  <a:lnTo>
                    <a:pt x="9918" y="13290"/>
                  </a:lnTo>
                  <a:cubicBezTo>
                    <a:pt x="10246" y="13338"/>
                    <a:pt x="9975" y="13490"/>
                    <a:pt x="10290" y="13514"/>
                  </a:cubicBezTo>
                  <a:cubicBezTo>
                    <a:pt x="10331" y="13465"/>
                    <a:pt x="10379" y="13447"/>
                    <a:pt x="10432" y="13447"/>
                  </a:cubicBezTo>
                  <a:cubicBezTo>
                    <a:pt x="10586" y="13447"/>
                    <a:pt x="10776" y="13600"/>
                    <a:pt x="10900" y="13600"/>
                  </a:cubicBezTo>
                  <a:cubicBezTo>
                    <a:pt x="10920" y="13600"/>
                    <a:pt x="10938" y="13596"/>
                    <a:pt x="10954" y="13586"/>
                  </a:cubicBezTo>
                  <a:lnTo>
                    <a:pt x="10954" y="13586"/>
                  </a:lnTo>
                  <a:cubicBezTo>
                    <a:pt x="10946" y="13603"/>
                    <a:pt x="11103" y="13662"/>
                    <a:pt x="11070" y="13732"/>
                  </a:cubicBezTo>
                  <a:cubicBezTo>
                    <a:pt x="11097" y="13701"/>
                    <a:pt x="11122" y="13690"/>
                    <a:pt x="11148" y="13690"/>
                  </a:cubicBezTo>
                  <a:cubicBezTo>
                    <a:pt x="11212" y="13690"/>
                    <a:pt x="11277" y="13758"/>
                    <a:pt x="11358" y="13763"/>
                  </a:cubicBezTo>
                  <a:cubicBezTo>
                    <a:pt x="11407" y="13742"/>
                    <a:pt x="11345" y="13715"/>
                    <a:pt x="11330" y="13666"/>
                  </a:cubicBezTo>
                  <a:lnTo>
                    <a:pt x="11330" y="13666"/>
                  </a:lnTo>
                  <a:lnTo>
                    <a:pt x="11585" y="13711"/>
                  </a:lnTo>
                  <a:cubicBezTo>
                    <a:pt x="11656" y="13775"/>
                    <a:pt x="11659" y="13846"/>
                    <a:pt x="11588" y="13846"/>
                  </a:cubicBezTo>
                  <a:cubicBezTo>
                    <a:pt x="11577" y="13846"/>
                    <a:pt x="11566" y="13844"/>
                    <a:pt x="11553" y="13841"/>
                  </a:cubicBezTo>
                  <a:lnTo>
                    <a:pt x="11553" y="13841"/>
                  </a:lnTo>
                  <a:cubicBezTo>
                    <a:pt x="11855" y="13972"/>
                    <a:pt x="12756" y="14405"/>
                    <a:pt x="13806" y="14935"/>
                  </a:cubicBezTo>
                  <a:cubicBezTo>
                    <a:pt x="14329" y="15195"/>
                    <a:pt x="14887" y="15460"/>
                    <a:pt x="15392" y="15671"/>
                  </a:cubicBezTo>
                  <a:cubicBezTo>
                    <a:pt x="15900" y="15885"/>
                    <a:pt x="16357" y="16041"/>
                    <a:pt x="16602" y="16103"/>
                  </a:cubicBezTo>
                  <a:cubicBezTo>
                    <a:pt x="16505" y="15970"/>
                    <a:pt x="16195" y="15929"/>
                    <a:pt x="16138" y="15741"/>
                  </a:cubicBezTo>
                  <a:lnTo>
                    <a:pt x="16138" y="15741"/>
                  </a:lnTo>
                  <a:cubicBezTo>
                    <a:pt x="16377" y="15744"/>
                    <a:pt x="16466" y="15859"/>
                    <a:pt x="16575" y="15859"/>
                  </a:cubicBezTo>
                  <a:cubicBezTo>
                    <a:pt x="16593" y="15859"/>
                    <a:pt x="16612" y="15856"/>
                    <a:pt x="16631" y="15849"/>
                  </a:cubicBezTo>
                  <a:cubicBezTo>
                    <a:pt x="16644" y="15975"/>
                    <a:pt x="16778" y="16032"/>
                    <a:pt x="16926" y="16096"/>
                  </a:cubicBezTo>
                  <a:cubicBezTo>
                    <a:pt x="17078" y="16155"/>
                    <a:pt x="17241" y="16217"/>
                    <a:pt x="17308" y="16359"/>
                  </a:cubicBezTo>
                  <a:lnTo>
                    <a:pt x="17418" y="16253"/>
                  </a:lnTo>
                  <a:lnTo>
                    <a:pt x="17531" y="16366"/>
                  </a:lnTo>
                  <a:cubicBezTo>
                    <a:pt x="17833" y="16407"/>
                    <a:pt x="18005" y="16423"/>
                    <a:pt x="18109" y="16430"/>
                  </a:cubicBezTo>
                  <a:cubicBezTo>
                    <a:pt x="18211" y="16438"/>
                    <a:pt x="18242" y="16441"/>
                    <a:pt x="18266" y="16448"/>
                  </a:cubicBezTo>
                  <a:cubicBezTo>
                    <a:pt x="18317" y="16462"/>
                    <a:pt x="18345" y="16498"/>
                    <a:pt x="18896" y="16600"/>
                  </a:cubicBezTo>
                  <a:cubicBezTo>
                    <a:pt x="19001" y="16609"/>
                    <a:pt x="19098" y="16612"/>
                    <a:pt x="19187" y="16612"/>
                  </a:cubicBezTo>
                  <a:cubicBezTo>
                    <a:pt x="19379" y="16612"/>
                    <a:pt x="19540" y="16595"/>
                    <a:pt x="19686" y="16575"/>
                  </a:cubicBezTo>
                  <a:cubicBezTo>
                    <a:pt x="19824" y="16559"/>
                    <a:pt x="19946" y="16542"/>
                    <a:pt x="20067" y="16542"/>
                  </a:cubicBezTo>
                  <a:cubicBezTo>
                    <a:pt x="20124" y="16542"/>
                    <a:pt x="20180" y="16545"/>
                    <a:pt x="20237" y="16555"/>
                  </a:cubicBezTo>
                  <a:lnTo>
                    <a:pt x="20237" y="16555"/>
                  </a:lnTo>
                  <a:cubicBezTo>
                    <a:pt x="20173" y="16538"/>
                    <a:pt x="20075" y="16470"/>
                    <a:pt x="20232" y="16441"/>
                  </a:cubicBezTo>
                  <a:lnTo>
                    <a:pt x="20232" y="16441"/>
                  </a:lnTo>
                  <a:cubicBezTo>
                    <a:pt x="20238" y="16469"/>
                    <a:pt x="20270" y="16479"/>
                    <a:pt x="20316" y="16479"/>
                  </a:cubicBezTo>
                  <a:cubicBezTo>
                    <a:pt x="20363" y="16479"/>
                    <a:pt x="20423" y="16469"/>
                    <a:pt x="20485" y="16458"/>
                  </a:cubicBezTo>
                  <a:cubicBezTo>
                    <a:pt x="20556" y="16443"/>
                    <a:pt x="20628" y="16428"/>
                    <a:pt x="20686" y="16428"/>
                  </a:cubicBezTo>
                  <a:cubicBezTo>
                    <a:pt x="20731" y="16428"/>
                    <a:pt x="20767" y="16437"/>
                    <a:pt x="20788" y="16461"/>
                  </a:cubicBezTo>
                  <a:cubicBezTo>
                    <a:pt x="20957" y="16446"/>
                    <a:pt x="21520" y="16386"/>
                    <a:pt x="21329" y="16257"/>
                  </a:cubicBezTo>
                  <a:lnTo>
                    <a:pt x="21329" y="16257"/>
                  </a:lnTo>
                  <a:cubicBezTo>
                    <a:pt x="21447" y="16324"/>
                    <a:pt x="21938" y="16268"/>
                    <a:pt x="21649" y="16387"/>
                  </a:cubicBezTo>
                  <a:cubicBezTo>
                    <a:pt x="21826" y="16358"/>
                    <a:pt x="22001" y="16350"/>
                    <a:pt x="22117" y="16289"/>
                  </a:cubicBezTo>
                  <a:lnTo>
                    <a:pt x="22117" y="16289"/>
                  </a:lnTo>
                  <a:lnTo>
                    <a:pt x="21885" y="16291"/>
                  </a:lnTo>
                  <a:cubicBezTo>
                    <a:pt x="22181" y="16227"/>
                    <a:pt x="22410" y="16178"/>
                    <a:pt x="22613" y="16135"/>
                  </a:cubicBezTo>
                  <a:cubicBezTo>
                    <a:pt x="22817" y="16080"/>
                    <a:pt x="22990" y="16011"/>
                    <a:pt x="23152" y="15875"/>
                  </a:cubicBezTo>
                  <a:lnTo>
                    <a:pt x="23152" y="15875"/>
                  </a:lnTo>
                  <a:lnTo>
                    <a:pt x="22917" y="15893"/>
                  </a:lnTo>
                  <a:cubicBezTo>
                    <a:pt x="23087" y="15831"/>
                    <a:pt x="23237" y="15761"/>
                    <a:pt x="23373" y="15717"/>
                  </a:cubicBezTo>
                  <a:cubicBezTo>
                    <a:pt x="23453" y="15690"/>
                    <a:pt x="23527" y="15675"/>
                    <a:pt x="23596" y="15675"/>
                  </a:cubicBezTo>
                  <a:cubicBezTo>
                    <a:pt x="23642" y="15675"/>
                    <a:pt x="23685" y="15682"/>
                    <a:pt x="23726" y="15697"/>
                  </a:cubicBezTo>
                  <a:lnTo>
                    <a:pt x="23397" y="15900"/>
                  </a:lnTo>
                  <a:cubicBezTo>
                    <a:pt x="23968" y="15648"/>
                    <a:pt x="24288" y="15432"/>
                    <a:pt x="24650" y="15079"/>
                  </a:cubicBezTo>
                  <a:lnTo>
                    <a:pt x="24650" y="15079"/>
                  </a:lnTo>
                  <a:lnTo>
                    <a:pt x="24503" y="15179"/>
                  </a:lnTo>
                  <a:cubicBezTo>
                    <a:pt x="24611" y="15055"/>
                    <a:pt x="24856" y="14837"/>
                    <a:pt x="25132" y="14551"/>
                  </a:cubicBezTo>
                  <a:cubicBezTo>
                    <a:pt x="25404" y="14263"/>
                    <a:pt x="25704" y="13912"/>
                    <a:pt x="25960" y="13550"/>
                  </a:cubicBezTo>
                  <a:cubicBezTo>
                    <a:pt x="26475" y="12824"/>
                    <a:pt x="26810" y="12084"/>
                    <a:pt x="26846" y="11830"/>
                  </a:cubicBezTo>
                  <a:lnTo>
                    <a:pt x="26846" y="11830"/>
                  </a:lnTo>
                  <a:lnTo>
                    <a:pt x="26628" y="11958"/>
                  </a:lnTo>
                  <a:cubicBezTo>
                    <a:pt x="26628" y="11958"/>
                    <a:pt x="26659" y="11858"/>
                    <a:pt x="26687" y="11757"/>
                  </a:cubicBezTo>
                  <a:lnTo>
                    <a:pt x="26740" y="11563"/>
                  </a:lnTo>
                  <a:lnTo>
                    <a:pt x="26740" y="11563"/>
                  </a:lnTo>
                  <a:cubicBezTo>
                    <a:pt x="26737" y="11615"/>
                    <a:pt x="26940" y="11863"/>
                    <a:pt x="26943" y="11926"/>
                  </a:cubicBezTo>
                  <a:lnTo>
                    <a:pt x="26943" y="11926"/>
                  </a:lnTo>
                  <a:cubicBezTo>
                    <a:pt x="27054" y="11728"/>
                    <a:pt x="27265" y="11336"/>
                    <a:pt x="27483" y="10848"/>
                  </a:cubicBezTo>
                  <a:cubicBezTo>
                    <a:pt x="27707" y="10347"/>
                    <a:pt x="27938" y="9767"/>
                    <a:pt x="28151" y="9214"/>
                  </a:cubicBezTo>
                  <a:cubicBezTo>
                    <a:pt x="28363" y="8661"/>
                    <a:pt x="28566" y="8138"/>
                    <a:pt x="28744" y="7733"/>
                  </a:cubicBezTo>
                  <a:cubicBezTo>
                    <a:pt x="28922" y="7329"/>
                    <a:pt x="29073" y="7036"/>
                    <a:pt x="29159" y="6912"/>
                  </a:cubicBezTo>
                  <a:cubicBezTo>
                    <a:pt x="29207" y="6860"/>
                    <a:pt x="29243" y="6841"/>
                    <a:pt x="29270" y="6841"/>
                  </a:cubicBezTo>
                  <a:cubicBezTo>
                    <a:pt x="29340" y="6841"/>
                    <a:pt x="29355" y="6964"/>
                    <a:pt x="29367" y="6971"/>
                  </a:cubicBezTo>
                  <a:cubicBezTo>
                    <a:pt x="29459" y="6696"/>
                    <a:pt x="29310" y="6799"/>
                    <a:pt x="29434" y="6590"/>
                  </a:cubicBezTo>
                  <a:cubicBezTo>
                    <a:pt x="29443" y="6582"/>
                    <a:pt x="29451" y="6578"/>
                    <a:pt x="29459" y="6578"/>
                  </a:cubicBezTo>
                  <a:cubicBezTo>
                    <a:pt x="29495" y="6578"/>
                    <a:pt x="29512" y="6657"/>
                    <a:pt x="29508" y="6688"/>
                  </a:cubicBezTo>
                  <a:cubicBezTo>
                    <a:pt x="29547" y="6590"/>
                    <a:pt x="29630" y="6529"/>
                    <a:pt x="29586" y="6492"/>
                  </a:cubicBezTo>
                  <a:lnTo>
                    <a:pt x="29586" y="6492"/>
                  </a:lnTo>
                  <a:cubicBezTo>
                    <a:pt x="29558" y="6517"/>
                    <a:pt x="29529" y="6527"/>
                    <a:pt x="29501" y="6527"/>
                  </a:cubicBezTo>
                  <a:cubicBezTo>
                    <a:pt x="29426" y="6527"/>
                    <a:pt x="29349" y="6462"/>
                    <a:pt x="29266" y="6462"/>
                  </a:cubicBezTo>
                  <a:cubicBezTo>
                    <a:pt x="29266" y="6462"/>
                    <a:pt x="29307" y="6394"/>
                    <a:pt x="29349" y="6326"/>
                  </a:cubicBezTo>
                  <a:cubicBezTo>
                    <a:pt x="29392" y="6261"/>
                    <a:pt x="29434" y="6197"/>
                    <a:pt x="29434" y="6197"/>
                  </a:cubicBezTo>
                  <a:lnTo>
                    <a:pt x="29508" y="6259"/>
                  </a:lnTo>
                  <a:cubicBezTo>
                    <a:pt x="29545" y="6202"/>
                    <a:pt x="29374" y="5972"/>
                    <a:pt x="29581" y="5761"/>
                  </a:cubicBezTo>
                  <a:cubicBezTo>
                    <a:pt x="29895" y="5386"/>
                    <a:pt x="30224" y="4978"/>
                    <a:pt x="30592" y="4714"/>
                  </a:cubicBezTo>
                  <a:lnTo>
                    <a:pt x="30592" y="4714"/>
                  </a:lnTo>
                  <a:cubicBezTo>
                    <a:pt x="30620" y="4762"/>
                    <a:pt x="30571" y="4847"/>
                    <a:pt x="30521" y="4935"/>
                  </a:cubicBezTo>
                  <a:cubicBezTo>
                    <a:pt x="30567" y="4899"/>
                    <a:pt x="30622" y="4829"/>
                    <a:pt x="30690" y="4829"/>
                  </a:cubicBezTo>
                  <a:cubicBezTo>
                    <a:pt x="30692" y="4829"/>
                    <a:pt x="30694" y="4829"/>
                    <a:pt x="30696" y="4829"/>
                  </a:cubicBezTo>
                  <a:cubicBezTo>
                    <a:pt x="30557" y="4815"/>
                    <a:pt x="30773" y="4679"/>
                    <a:pt x="30719" y="4679"/>
                  </a:cubicBezTo>
                  <a:cubicBezTo>
                    <a:pt x="30716" y="4679"/>
                    <a:pt x="30713" y="4679"/>
                    <a:pt x="30708" y="4680"/>
                  </a:cubicBezTo>
                  <a:cubicBezTo>
                    <a:pt x="30765" y="4487"/>
                    <a:pt x="30920" y="4381"/>
                    <a:pt x="31074" y="4299"/>
                  </a:cubicBezTo>
                  <a:cubicBezTo>
                    <a:pt x="31229" y="4224"/>
                    <a:pt x="31377" y="4168"/>
                    <a:pt x="31470" y="4052"/>
                  </a:cubicBezTo>
                  <a:cubicBezTo>
                    <a:pt x="31444" y="3952"/>
                    <a:pt x="31264" y="3050"/>
                    <a:pt x="31285" y="2113"/>
                  </a:cubicBezTo>
                  <a:cubicBezTo>
                    <a:pt x="31285" y="1178"/>
                    <a:pt x="31498" y="221"/>
                    <a:pt x="31485" y="102"/>
                  </a:cubicBezTo>
                  <a:cubicBezTo>
                    <a:pt x="31620" y="89"/>
                    <a:pt x="31755" y="79"/>
                    <a:pt x="31848" y="79"/>
                  </a:cubicBezTo>
                  <a:cubicBezTo>
                    <a:pt x="31894" y="79"/>
                    <a:pt x="31930" y="82"/>
                    <a:pt x="31951" y="87"/>
                  </a:cubicBezTo>
                  <a:cubicBezTo>
                    <a:pt x="31926" y="62"/>
                    <a:pt x="31825" y="48"/>
                    <a:pt x="31703" y="48"/>
                  </a:cubicBezTo>
                  <a:cubicBezTo>
                    <a:pt x="31563" y="48"/>
                    <a:pt x="31395" y="66"/>
                    <a:pt x="31287" y="107"/>
                  </a:cubicBezTo>
                  <a:lnTo>
                    <a:pt x="31272" y="246"/>
                  </a:lnTo>
                  <a:cubicBezTo>
                    <a:pt x="31147" y="283"/>
                    <a:pt x="31081" y="295"/>
                    <a:pt x="31041" y="295"/>
                  </a:cubicBezTo>
                  <a:cubicBezTo>
                    <a:pt x="30973" y="295"/>
                    <a:pt x="30985" y="259"/>
                    <a:pt x="30911" y="259"/>
                  </a:cubicBezTo>
                  <a:cubicBezTo>
                    <a:pt x="30872" y="259"/>
                    <a:pt x="30809" y="269"/>
                    <a:pt x="30696" y="300"/>
                  </a:cubicBezTo>
                  <a:cubicBezTo>
                    <a:pt x="30669" y="250"/>
                    <a:pt x="30759" y="192"/>
                    <a:pt x="30902" y="134"/>
                  </a:cubicBezTo>
                  <a:cubicBezTo>
                    <a:pt x="31050" y="80"/>
                    <a:pt x="31252" y="36"/>
                    <a:pt x="3144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67" name="Google Shape;1867;p61"/>
            <p:cNvGrpSpPr/>
            <p:nvPr/>
          </p:nvGrpSpPr>
          <p:grpSpPr>
            <a:xfrm>
              <a:off x="-222630" y="1265487"/>
              <a:ext cx="2027560" cy="2040042"/>
              <a:chOff x="1228794" y="1847365"/>
              <a:chExt cx="1211134" cy="1218663"/>
            </a:xfrm>
          </p:grpSpPr>
          <p:sp>
            <p:nvSpPr>
              <p:cNvPr id="1868" name="Google Shape;1868;p61"/>
              <p:cNvSpPr/>
              <p:nvPr/>
            </p:nvSpPr>
            <p:spPr>
              <a:xfrm>
                <a:off x="1835410" y="2501350"/>
                <a:ext cx="18700" cy="14506"/>
              </a:xfrm>
              <a:custGeom>
                <a:rect b="b" l="l" r="r" t="t"/>
                <a:pathLst>
                  <a:path extrusionOk="0" h="422" w="544">
                    <a:moveTo>
                      <a:pt x="272" y="0"/>
                    </a:moveTo>
                    <a:cubicBezTo>
                      <a:pt x="1" y="0"/>
                      <a:pt x="1" y="421"/>
                      <a:pt x="272" y="421"/>
                    </a:cubicBezTo>
                    <a:cubicBezTo>
                      <a:pt x="542" y="421"/>
                      <a:pt x="544" y="0"/>
                      <a:pt x="272"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9" name="Google Shape;1869;p61"/>
              <p:cNvSpPr/>
              <p:nvPr/>
            </p:nvSpPr>
            <p:spPr>
              <a:xfrm>
                <a:off x="1918357" y="2515134"/>
                <a:ext cx="18769" cy="14575"/>
              </a:xfrm>
              <a:custGeom>
                <a:rect b="b" l="l" r="r" t="t"/>
                <a:pathLst>
                  <a:path extrusionOk="0" h="424" w="546">
                    <a:moveTo>
                      <a:pt x="274" y="1"/>
                    </a:moveTo>
                    <a:cubicBezTo>
                      <a:pt x="4" y="1"/>
                      <a:pt x="1" y="423"/>
                      <a:pt x="274" y="423"/>
                    </a:cubicBezTo>
                    <a:cubicBezTo>
                      <a:pt x="545" y="423"/>
                      <a:pt x="545" y="1"/>
                      <a:pt x="27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0" name="Google Shape;1870;p61"/>
              <p:cNvSpPr/>
              <p:nvPr/>
            </p:nvSpPr>
            <p:spPr>
              <a:xfrm>
                <a:off x="1856138" y="2653528"/>
                <a:ext cx="18700" cy="14506"/>
              </a:xfrm>
              <a:custGeom>
                <a:rect b="b" l="l" r="r" t="t"/>
                <a:pathLst>
                  <a:path extrusionOk="0" h="422" w="544">
                    <a:moveTo>
                      <a:pt x="273" y="0"/>
                    </a:moveTo>
                    <a:cubicBezTo>
                      <a:pt x="2" y="0"/>
                      <a:pt x="0" y="421"/>
                      <a:pt x="273" y="421"/>
                    </a:cubicBezTo>
                    <a:cubicBezTo>
                      <a:pt x="543" y="421"/>
                      <a:pt x="543" y="0"/>
                      <a:pt x="27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1" name="Google Shape;1871;p61"/>
              <p:cNvSpPr/>
              <p:nvPr/>
            </p:nvSpPr>
            <p:spPr>
              <a:xfrm>
                <a:off x="1932107" y="2608015"/>
                <a:ext cx="46716" cy="36300"/>
              </a:xfrm>
              <a:custGeom>
                <a:rect b="b" l="l" r="r" t="t"/>
                <a:pathLst>
                  <a:path extrusionOk="0" h="1056" w="1359">
                    <a:moveTo>
                      <a:pt x="679" y="0"/>
                    </a:moveTo>
                    <a:cubicBezTo>
                      <a:pt x="0" y="0"/>
                      <a:pt x="0" y="1056"/>
                      <a:pt x="679" y="1056"/>
                    </a:cubicBezTo>
                    <a:cubicBezTo>
                      <a:pt x="1358" y="1056"/>
                      <a:pt x="1358"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2" name="Google Shape;1872;p61"/>
              <p:cNvSpPr/>
              <p:nvPr/>
            </p:nvSpPr>
            <p:spPr>
              <a:xfrm>
                <a:off x="2063522" y="2670303"/>
                <a:ext cx="46750" cy="36266"/>
              </a:xfrm>
              <a:custGeom>
                <a:rect b="b" l="l" r="r" t="t"/>
                <a:pathLst>
                  <a:path extrusionOk="0" h="1055" w="1360">
                    <a:moveTo>
                      <a:pt x="679" y="0"/>
                    </a:moveTo>
                    <a:cubicBezTo>
                      <a:pt x="0" y="0"/>
                      <a:pt x="0" y="1054"/>
                      <a:pt x="679" y="1054"/>
                    </a:cubicBezTo>
                    <a:cubicBezTo>
                      <a:pt x="1358" y="1054"/>
                      <a:pt x="1359"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3" name="Google Shape;1873;p61"/>
              <p:cNvSpPr/>
              <p:nvPr/>
            </p:nvSpPr>
            <p:spPr>
              <a:xfrm>
                <a:off x="1996697" y="2712206"/>
                <a:ext cx="28084" cy="21794"/>
              </a:xfrm>
              <a:custGeom>
                <a:rect b="b" l="l" r="r" t="t"/>
                <a:pathLst>
                  <a:path extrusionOk="0" h="634" w="817">
                    <a:moveTo>
                      <a:pt x="410" y="0"/>
                    </a:moveTo>
                    <a:cubicBezTo>
                      <a:pt x="4" y="0"/>
                      <a:pt x="1" y="633"/>
                      <a:pt x="410" y="633"/>
                    </a:cubicBezTo>
                    <a:cubicBezTo>
                      <a:pt x="817" y="632"/>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4" name="Google Shape;1874;p61"/>
              <p:cNvSpPr/>
              <p:nvPr/>
            </p:nvSpPr>
            <p:spPr>
              <a:xfrm>
                <a:off x="2065928" y="2463056"/>
                <a:ext cx="28084" cy="21759"/>
              </a:xfrm>
              <a:custGeom>
                <a:rect b="b" l="l" r="r" t="t"/>
                <a:pathLst>
                  <a:path extrusionOk="0" h="633" w="817">
                    <a:moveTo>
                      <a:pt x="409" y="1"/>
                    </a:moveTo>
                    <a:cubicBezTo>
                      <a:pt x="0" y="2"/>
                      <a:pt x="0" y="632"/>
                      <a:pt x="409" y="632"/>
                    </a:cubicBezTo>
                    <a:cubicBezTo>
                      <a:pt x="815" y="632"/>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5" name="Google Shape;1875;p61"/>
              <p:cNvSpPr/>
              <p:nvPr/>
            </p:nvSpPr>
            <p:spPr>
              <a:xfrm>
                <a:off x="2162763" y="2635997"/>
                <a:ext cx="28084" cy="21794"/>
              </a:xfrm>
              <a:custGeom>
                <a:rect b="b" l="l" r="r" t="t"/>
                <a:pathLst>
                  <a:path extrusionOk="0" h="634" w="817">
                    <a:moveTo>
                      <a:pt x="408" y="1"/>
                    </a:moveTo>
                    <a:cubicBezTo>
                      <a:pt x="2" y="1"/>
                      <a:pt x="1" y="634"/>
                      <a:pt x="408" y="634"/>
                    </a:cubicBezTo>
                    <a:cubicBezTo>
                      <a:pt x="817" y="634"/>
                      <a:pt x="817"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6" name="Google Shape;1876;p61"/>
              <p:cNvSpPr/>
              <p:nvPr/>
            </p:nvSpPr>
            <p:spPr>
              <a:xfrm>
                <a:off x="2121238" y="2843587"/>
                <a:ext cx="28084" cy="21794"/>
              </a:xfrm>
              <a:custGeom>
                <a:rect b="b" l="l" r="r" t="t"/>
                <a:pathLst>
                  <a:path extrusionOk="0" h="634" w="817">
                    <a:moveTo>
                      <a:pt x="409" y="1"/>
                    </a:moveTo>
                    <a:cubicBezTo>
                      <a:pt x="4" y="1"/>
                      <a:pt x="1" y="634"/>
                      <a:pt x="409" y="634"/>
                    </a:cubicBezTo>
                    <a:cubicBezTo>
                      <a:pt x="817"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7" name="Google Shape;1877;p61"/>
              <p:cNvSpPr/>
              <p:nvPr/>
            </p:nvSpPr>
            <p:spPr>
              <a:xfrm>
                <a:off x="2190469" y="2981981"/>
                <a:ext cx="28016" cy="21794"/>
              </a:xfrm>
              <a:custGeom>
                <a:rect b="b" l="l" r="r" t="t"/>
                <a:pathLst>
                  <a:path extrusionOk="0" h="634" w="815">
                    <a:moveTo>
                      <a:pt x="409" y="0"/>
                    </a:moveTo>
                    <a:cubicBezTo>
                      <a:pt x="2" y="0"/>
                      <a:pt x="0" y="633"/>
                      <a:pt x="409" y="633"/>
                    </a:cubicBezTo>
                    <a:cubicBezTo>
                      <a:pt x="815" y="633"/>
                      <a:pt x="815"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8" name="Google Shape;1878;p61"/>
              <p:cNvSpPr/>
              <p:nvPr/>
            </p:nvSpPr>
            <p:spPr>
              <a:xfrm>
                <a:off x="2155853" y="3044200"/>
                <a:ext cx="28084" cy="21828"/>
              </a:xfrm>
              <a:custGeom>
                <a:rect b="b" l="l" r="r" t="t"/>
                <a:pathLst>
                  <a:path extrusionOk="0" h="635"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9" name="Google Shape;1879;p61"/>
              <p:cNvSpPr/>
              <p:nvPr/>
            </p:nvSpPr>
            <p:spPr>
              <a:xfrm>
                <a:off x="2238903" y="2988890"/>
                <a:ext cx="28050" cy="21794"/>
              </a:xfrm>
              <a:custGeom>
                <a:rect b="b" l="l" r="r" t="t"/>
                <a:pathLst>
                  <a:path extrusionOk="0" h="634" w="816">
                    <a:moveTo>
                      <a:pt x="409" y="1"/>
                    </a:moveTo>
                    <a:cubicBezTo>
                      <a:pt x="2" y="1"/>
                      <a:pt x="1" y="634"/>
                      <a:pt x="409" y="634"/>
                    </a:cubicBezTo>
                    <a:cubicBezTo>
                      <a:pt x="815" y="632"/>
                      <a:pt x="815"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0" name="Google Shape;1880;p61"/>
              <p:cNvSpPr/>
              <p:nvPr/>
            </p:nvSpPr>
            <p:spPr>
              <a:xfrm>
                <a:off x="2038291" y="2919694"/>
                <a:ext cx="28016" cy="21794"/>
              </a:xfrm>
              <a:custGeom>
                <a:rect b="b" l="l" r="r" t="t"/>
                <a:pathLst>
                  <a:path extrusionOk="0" h="634" w="815">
                    <a:moveTo>
                      <a:pt x="408" y="0"/>
                    </a:moveTo>
                    <a:cubicBezTo>
                      <a:pt x="2" y="0"/>
                      <a:pt x="0" y="633"/>
                      <a:pt x="408" y="633"/>
                    </a:cubicBezTo>
                    <a:cubicBezTo>
                      <a:pt x="815" y="633"/>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1" name="Google Shape;1881;p61"/>
              <p:cNvSpPr/>
              <p:nvPr/>
            </p:nvSpPr>
            <p:spPr>
              <a:xfrm>
                <a:off x="2266575" y="2892056"/>
                <a:ext cx="28119" cy="21794"/>
              </a:xfrm>
              <a:custGeom>
                <a:rect b="b" l="l" r="r" t="t"/>
                <a:pathLst>
                  <a:path extrusionOk="0" h="634" w="818">
                    <a:moveTo>
                      <a:pt x="408" y="0"/>
                    </a:moveTo>
                    <a:cubicBezTo>
                      <a:pt x="2" y="0"/>
                      <a:pt x="1" y="633"/>
                      <a:pt x="408" y="633"/>
                    </a:cubicBezTo>
                    <a:cubicBezTo>
                      <a:pt x="814" y="633"/>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2" name="Google Shape;1882;p61"/>
              <p:cNvSpPr/>
              <p:nvPr/>
            </p:nvSpPr>
            <p:spPr>
              <a:xfrm>
                <a:off x="2411844" y="2476909"/>
                <a:ext cx="28084" cy="21794"/>
              </a:xfrm>
              <a:custGeom>
                <a:rect b="b" l="l" r="r" t="t"/>
                <a:pathLst>
                  <a:path extrusionOk="0" h="634" w="817">
                    <a:moveTo>
                      <a:pt x="408" y="1"/>
                    </a:moveTo>
                    <a:cubicBezTo>
                      <a:pt x="2" y="1"/>
                      <a:pt x="0" y="634"/>
                      <a:pt x="408" y="634"/>
                    </a:cubicBezTo>
                    <a:cubicBezTo>
                      <a:pt x="816" y="632"/>
                      <a:pt x="816"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3" name="Google Shape;1883;p61"/>
              <p:cNvSpPr/>
              <p:nvPr/>
            </p:nvSpPr>
            <p:spPr>
              <a:xfrm>
                <a:off x="2259632" y="2421531"/>
                <a:ext cx="28084" cy="21794"/>
              </a:xfrm>
              <a:custGeom>
                <a:rect b="b" l="l" r="r" t="t"/>
                <a:pathLst>
                  <a:path extrusionOk="0" h="634" w="817">
                    <a:moveTo>
                      <a:pt x="409" y="1"/>
                    </a:moveTo>
                    <a:cubicBezTo>
                      <a:pt x="2" y="1"/>
                      <a:pt x="0" y="634"/>
                      <a:pt x="409" y="634"/>
                    </a:cubicBezTo>
                    <a:cubicBezTo>
                      <a:pt x="816"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4" name="Google Shape;1884;p61"/>
              <p:cNvSpPr/>
              <p:nvPr/>
            </p:nvSpPr>
            <p:spPr>
              <a:xfrm>
                <a:off x="2301191" y="2615303"/>
                <a:ext cx="27981" cy="21794"/>
              </a:xfrm>
              <a:custGeom>
                <a:rect b="b" l="l" r="r" t="t"/>
                <a:pathLst>
                  <a:path extrusionOk="0" h="634" w="814">
                    <a:moveTo>
                      <a:pt x="408" y="0"/>
                    </a:moveTo>
                    <a:cubicBezTo>
                      <a:pt x="2" y="0"/>
                      <a:pt x="1" y="633"/>
                      <a:pt x="408" y="633"/>
                    </a:cubicBezTo>
                    <a:cubicBezTo>
                      <a:pt x="814" y="632"/>
                      <a:pt x="814"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5" name="Google Shape;1885;p61"/>
              <p:cNvSpPr/>
              <p:nvPr/>
            </p:nvSpPr>
            <p:spPr>
              <a:xfrm>
                <a:off x="2218141" y="2532287"/>
                <a:ext cx="28084" cy="21725"/>
              </a:xfrm>
              <a:custGeom>
                <a:rect b="b" l="l" r="r" t="t"/>
                <a:pathLst>
                  <a:path extrusionOk="0" h="632" w="817">
                    <a:moveTo>
                      <a:pt x="408" y="0"/>
                    </a:moveTo>
                    <a:cubicBezTo>
                      <a:pt x="2" y="0"/>
                      <a:pt x="0" y="632"/>
                      <a:pt x="408" y="632"/>
                    </a:cubicBezTo>
                    <a:cubicBezTo>
                      <a:pt x="408" y="632"/>
                      <a:pt x="409" y="632"/>
                      <a:pt x="409" y="632"/>
                    </a:cubicBezTo>
                    <a:cubicBezTo>
                      <a:pt x="815" y="632"/>
                      <a:pt x="816"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6" name="Google Shape;1886;p61"/>
              <p:cNvSpPr/>
              <p:nvPr/>
            </p:nvSpPr>
            <p:spPr>
              <a:xfrm>
                <a:off x="2273450" y="2525378"/>
                <a:ext cx="28084" cy="21794"/>
              </a:xfrm>
              <a:custGeom>
                <a:rect b="b" l="l" r="r" t="t"/>
                <a:pathLst>
                  <a:path extrusionOk="0" h="634" w="817">
                    <a:moveTo>
                      <a:pt x="408" y="0"/>
                    </a:moveTo>
                    <a:cubicBezTo>
                      <a:pt x="2" y="0"/>
                      <a:pt x="1" y="633"/>
                      <a:pt x="408" y="633"/>
                    </a:cubicBezTo>
                    <a:cubicBezTo>
                      <a:pt x="817"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7" name="Google Shape;1887;p61"/>
              <p:cNvSpPr/>
              <p:nvPr/>
            </p:nvSpPr>
            <p:spPr>
              <a:xfrm>
                <a:off x="2128216" y="2387053"/>
                <a:ext cx="28016" cy="21725"/>
              </a:xfrm>
              <a:custGeom>
                <a:rect b="b" l="l" r="r" t="t"/>
                <a:pathLst>
                  <a:path extrusionOk="0" h="632" w="815">
                    <a:moveTo>
                      <a:pt x="408" y="0"/>
                    </a:moveTo>
                    <a:cubicBezTo>
                      <a:pt x="2" y="0"/>
                      <a:pt x="0" y="632"/>
                      <a:pt x="408" y="632"/>
                    </a:cubicBezTo>
                    <a:cubicBezTo>
                      <a:pt x="815" y="630"/>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8" name="Google Shape;1888;p61"/>
              <p:cNvSpPr/>
              <p:nvPr/>
            </p:nvSpPr>
            <p:spPr>
              <a:xfrm>
                <a:off x="2003675" y="2373200"/>
                <a:ext cx="28084" cy="21794"/>
              </a:xfrm>
              <a:custGeom>
                <a:rect b="b" l="l" r="r" t="t"/>
                <a:pathLst>
                  <a:path extrusionOk="0" h="634" w="817">
                    <a:moveTo>
                      <a:pt x="408" y="0"/>
                    </a:moveTo>
                    <a:cubicBezTo>
                      <a:pt x="2" y="0"/>
                      <a:pt x="1" y="633"/>
                      <a:pt x="408" y="633"/>
                    </a:cubicBezTo>
                    <a:cubicBezTo>
                      <a:pt x="815"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9" name="Google Shape;1889;p61"/>
              <p:cNvSpPr/>
              <p:nvPr/>
            </p:nvSpPr>
            <p:spPr>
              <a:xfrm>
                <a:off x="1934513" y="2144847"/>
                <a:ext cx="28050" cy="21794"/>
              </a:xfrm>
              <a:custGeom>
                <a:rect b="b" l="l" r="r" t="t"/>
                <a:pathLst>
                  <a:path extrusionOk="0" h="634" w="816">
                    <a:moveTo>
                      <a:pt x="406" y="0"/>
                    </a:moveTo>
                    <a:cubicBezTo>
                      <a:pt x="1" y="0"/>
                      <a:pt x="1" y="633"/>
                      <a:pt x="406" y="633"/>
                    </a:cubicBezTo>
                    <a:cubicBezTo>
                      <a:pt x="814" y="633"/>
                      <a:pt x="815" y="0"/>
                      <a:pt x="40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0" name="Google Shape;1890;p61"/>
              <p:cNvSpPr/>
              <p:nvPr/>
            </p:nvSpPr>
            <p:spPr>
              <a:xfrm>
                <a:off x="1657691" y="2255534"/>
                <a:ext cx="28119" cy="21794"/>
              </a:xfrm>
              <a:custGeom>
                <a:rect b="b" l="l" r="r" t="t"/>
                <a:pathLst>
                  <a:path extrusionOk="0" h="634" w="818">
                    <a:moveTo>
                      <a:pt x="410" y="0"/>
                    </a:moveTo>
                    <a:cubicBezTo>
                      <a:pt x="4" y="0"/>
                      <a:pt x="1" y="633"/>
                      <a:pt x="410" y="633"/>
                    </a:cubicBezTo>
                    <a:cubicBezTo>
                      <a:pt x="817" y="633"/>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1" name="Google Shape;1891;p61"/>
              <p:cNvSpPr/>
              <p:nvPr/>
            </p:nvSpPr>
            <p:spPr>
              <a:xfrm>
                <a:off x="1671544" y="2137972"/>
                <a:ext cx="28084" cy="21794"/>
              </a:xfrm>
              <a:custGeom>
                <a:rect b="b" l="l" r="r" t="t"/>
                <a:pathLst>
                  <a:path extrusionOk="0" h="634" w="817">
                    <a:moveTo>
                      <a:pt x="409" y="0"/>
                    </a:moveTo>
                    <a:cubicBezTo>
                      <a:pt x="2" y="0"/>
                      <a:pt x="1" y="633"/>
                      <a:pt x="409" y="633"/>
                    </a:cubicBezTo>
                    <a:cubicBezTo>
                      <a:pt x="817" y="630"/>
                      <a:pt x="817"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2" name="Google Shape;1892;p61"/>
              <p:cNvSpPr/>
              <p:nvPr/>
            </p:nvSpPr>
            <p:spPr>
              <a:xfrm>
                <a:off x="1643907" y="2124119"/>
                <a:ext cx="28050" cy="21794"/>
              </a:xfrm>
              <a:custGeom>
                <a:rect b="b" l="l" r="r" t="t"/>
                <a:pathLst>
                  <a:path extrusionOk="0" h="634" w="816">
                    <a:moveTo>
                      <a:pt x="408" y="1"/>
                    </a:moveTo>
                    <a:cubicBezTo>
                      <a:pt x="2" y="1"/>
                      <a:pt x="1" y="634"/>
                      <a:pt x="408" y="634"/>
                    </a:cubicBezTo>
                    <a:cubicBezTo>
                      <a:pt x="815" y="632"/>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3" name="Google Shape;1893;p61"/>
              <p:cNvSpPr/>
              <p:nvPr/>
            </p:nvSpPr>
            <p:spPr>
              <a:xfrm>
                <a:off x="1616235" y="2089503"/>
                <a:ext cx="28084" cy="21794"/>
              </a:xfrm>
              <a:custGeom>
                <a:rect b="b" l="l" r="r" t="t"/>
                <a:pathLst>
                  <a:path extrusionOk="0" h="634" w="817">
                    <a:moveTo>
                      <a:pt x="409" y="1"/>
                    </a:moveTo>
                    <a:cubicBezTo>
                      <a:pt x="2"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4" name="Google Shape;1894;p61"/>
              <p:cNvSpPr/>
              <p:nvPr/>
            </p:nvSpPr>
            <p:spPr>
              <a:xfrm>
                <a:off x="1588597" y="2041069"/>
                <a:ext cx="27981" cy="21794"/>
              </a:xfrm>
              <a:custGeom>
                <a:rect b="b" l="l" r="r" t="t"/>
                <a:pathLst>
                  <a:path extrusionOk="0" h="634" w="814">
                    <a:moveTo>
                      <a:pt x="408" y="0"/>
                    </a:moveTo>
                    <a:cubicBezTo>
                      <a:pt x="2" y="0"/>
                      <a:pt x="0" y="634"/>
                      <a:pt x="408" y="634"/>
                    </a:cubicBezTo>
                    <a:cubicBezTo>
                      <a:pt x="813" y="634"/>
                      <a:pt x="813"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5" name="Google Shape;1895;p61"/>
              <p:cNvSpPr/>
              <p:nvPr/>
            </p:nvSpPr>
            <p:spPr>
              <a:xfrm>
                <a:off x="1477841" y="2027215"/>
                <a:ext cx="28084" cy="21794"/>
              </a:xfrm>
              <a:custGeom>
                <a:rect b="b" l="l" r="r" t="t"/>
                <a:pathLst>
                  <a:path extrusionOk="0" h="634" w="817">
                    <a:moveTo>
                      <a:pt x="410" y="1"/>
                    </a:moveTo>
                    <a:cubicBezTo>
                      <a:pt x="4" y="1"/>
                      <a:pt x="1" y="634"/>
                      <a:pt x="410" y="634"/>
                    </a:cubicBezTo>
                    <a:cubicBezTo>
                      <a:pt x="815" y="634"/>
                      <a:pt x="817" y="1"/>
                      <a:pt x="41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6" name="Google Shape;1896;p61"/>
              <p:cNvSpPr/>
              <p:nvPr/>
            </p:nvSpPr>
            <p:spPr>
              <a:xfrm>
                <a:off x="1574744" y="1916528"/>
                <a:ext cx="28050" cy="21794"/>
              </a:xfrm>
              <a:custGeom>
                <a:rect b="b" l="l" r="r" t="t"/>
                <a:pathLst>
                  <a:path extrusionOk="0" h="634" w="816">
                    <a:moveTo>
                      <a:pt x="408" y="1"/>
                    </a:moveTo>
                    <a:cubicBezTo>
                      <a:pt x="2" y="1"/>
                      <a:pt x="1" y="634"/>
                      <a:pt x="408" y="634"/>
                    </a:cubicBezTo>
                    <a:cubicBezTo>
                      <a:pt x="815" y="634"/>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7" name="Google Shape;1897;p61"/>
              <p:cNvSpPr/>
              <p:nvPr/>
            </p:nvSpPr>
            <p:spPr>
              <a:xfrm>
                <a:off x="1429407" y="1937290"/>
                <a:ext cx="28119" cy="21794"/>
              </a:xfrm>
              <a:custGeom>
                <a:rect b="b" l="l" r="r" t="t"/>
                <a:pathLst>
                  <a:path extrusionOk="0" h="634" w="818">
                    <a:moveTo>
                      <a:pt x="409" y="1"/>
                    </a:moveTo>
                    <a:cubicBezTo>
                      <a:pt x="3" y="1"/>
                      <a:pt x="0" y="634"/>
                      <a:pt x="409" y="634"/>
                    </a:cubicBezTo>
                    <a:cubicBezTo>
                      <a:pt x="815" y="632"/>
                      <a:pt x="818"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8" name="Google Shape;1898;p61"/>
              <p:cNvSpPr/>
              <p:nvPr/>
            </p:nvSpPr>
            <p:spPr>
              <a:xfrm>
                <a:off x="1394860" y="1847365"/>
                <a:ext cx="28084" cy="21794"/>
              </a:xfrm>
              <a:custGeom>
                <a:rect b="b" l="l" r="r" t="t"/>
                <a:pathLst>
                  <a:path extrusionOk="0" h="634" w="817">
                    <a:moveTo>
                      <a:pt x="407" y="1"/>
                    </a:moveTo>
                    <a:cubicBezTo>
                      <a:pt x="2" y="1"/>
                      <a:pt x="0" y="634"/>
                      <a:pt x="407" y="634"/>
                    </a:cubicBezTo>
                    <a:cubicBezTo>
                      <a:pt x="816" y="632"/>
                      <a:pt x="816" y="1"/>
                      <a:pt x="40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9" name="Google Shape;1899;p61"/>
              <p:cNvSpPr/>
              <p:nvPr/>
            </p:nvSpPr>
            <p:spPr>
              <a:xfrm>
                <a:off x="1228794" y="1916528"/>
                <a:ext cx="28084" cy="21794"/>
              </a:xfrm>
              <a:custGeom>
                <a:rect b="b" l="l" r="r" t="t"/>
                <a:pathLst>
                  <a:path extrusionOk="0" h="634"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0" name="Google Shape;1900;p61"/>
              <p:cNvSpPr/>
              <p:nvPr/>
            </p:nvSpPr>
            <p:spPr>
              <a:xfrm>
                <a:off x="1491694" y="2518434"/>
                <a:ext cx="28084" cy="21794"/>
              </a:xfrm>
              <a:custGeom>
                <a:rect b="b" l="l" r="r" t="t"/>
                <a:pathLst>
                  <a:path extrusionOk="0" h="634" w="817">
                    <a:moveTo>
                      <a:pt x="409" y="1"/>
                    </a:moveTo>
                    <a:cubicBezTo>
                      <a:pt x="2" y="1"/>
                      <a:pt x="1" y="634"/>
                      <a:pt x="409" y="634"/>
                    </a:cubicBezTo>
                    <a:cubicBezTo>
                      <a:pt x="815"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01" name="Google Shape;1901;p61"/>
            <p:cNvGrpSpPr/>
            <p:nvPr/>
          </p:nvGrpSpPr>
          <p:grpSpPr>
            <a:xfrm>
              <a:off x="7572641" y="5227184"/>
              <a:ext cx="1635766" cy="1193186"/>
              <a:chOff x="5201410" y="4200644"/>
              <a:chExt cx="1249153" cy="911246"/>
            </a:xfrm>
          </p:grpSpPr>
          <p:sp>
            <p:nvSpPr>
              <p:cNvPr id="1902" name="Google Shape;1902;p61"/>
              <p:cNvSpPr/>
              <p:nvPr/>
            </p:nvSpPr>
            <p:spPr>
              <a:xfrm>
                <a:off x="5837003" y="4891925"/>
                <a:ext cx="25988" cy="19078"/>
              </a:xfrm>
              <a:custGeom>
                <a:rect b="b" l="l" r="r" t="t"/>
                <a:pathLst>
                  <a:path extrusionOk="0" h="555" w="756">
                    <a:moveTo>
                      <a:pt x="384" y="0"/>
                    </a:moveTo>
                    <a:cubicBezTo>
                      <a:pt x="368" y="0"/>
                      <a:pt x="352" y="1"/>
                      <a:pt x="335" y="4"/>
                    </a:cubicBezTo>
                    <a:cubicBezTo>
                      <a:pt x="1" y="59"/>
                      <a:pt x="65" y="554"/>
                      <a:pt x="373" y="554"/>
                    </a:cubicBezTo>
                    <a:cubicBezTo>
                      <a:pt x="389" y="554"/>
                      <a:pt x="406" y="553"/>
                      <a:pt x="423" y="550"/>
                    </a:cubicBezTo>
                    <a:cubicBezTo>
                      <a:pt x="755" y="494"/>
                      <a:pt x="693" y="0"/>
                      <a:pt x="38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3" name="Google Shape;1903;p61"/>
              <p:cNvSpPr/>
              <p:nvPr/>
            </p:nvSpPr>
            <p:spPr>
              <a:xfrm>
                <a:off x="5831160" y="4819428"/>
                <a:ext cx="26022" cy="19044"/>
              </a:xfrm>
              <a:custGeom>
                <a:rect b="b" l="l" r="r" t="t"/>
                <a:pathLst>
                  <a:path extrusionOk="0" h="554" w="757">
                    <a:moveTo>
                      <a:pt x="385" y="1"/>
                    </a:moveTo>
                    <a:cubicBezTo>
                      <a:pt x="368" y="1"/>
                      <a:pt x="351" y="2"/>
                      <a:pt x="334" y="5"/>
                    </a:cubicBezTo>
                    <a:cubicBezTo>
                      <a:pt x="1" y="59"/>
                      <a:pt x="65" y="554"/>
                      <a:pt x="373" y="554"/>
                    </a:cubicBezTo>
                    <a:cubicBezTo>
                      <a:pt x="389" y="554"/>
                      <a:pt x="406" y="553"/>
                      <a:pt x="424" y="550"/>
                    </a:cubicBezTo>
                    <a:cubicBezTo>
                      <a:pt x="757" y="496"/>
                      <a:pt x="692" y="1"/>
                      <a:pt x="385"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4" name="Google Shape;1904;p61"/>
              <p:cNvSpPr/>
              <p:nvPr/>
            </p:nvSpPr>
            <p:spPr>
              <a:xfrm>
                <a:off x="5786403" y="4790587"/>
                <a:ext cx="24372" cy="42900"/>
              </a:xfrm>
              <a:custGeom>
                <a:rect b="b" l="l" r="r" t="t"/>
                <a:pathLst>
                  <a:path extrusionOk="0" h="1248" w="709">
                    <a:moveTo>
                      <a:pt x="300" y="0"/>
                    </a:moveTo>
                    <a:cubicBezTo>
                      <a:pt x="284" y="0"/>
                      <a:pt x="268" y="2"/>
                      <a:pt x="252" y="5"/>
                    </a:cubicBezTo>
                    <a:cubicBezTo>
                      <a:pt x="104" y="36"/>
                      <a:pt x="0" y="168"/>
                      <a:pt x="25" y="321"/>
                    </a:cubicBezTo>
                    <a:cubicBezTo>
                      <a:pt x="63" y="553"/>
                      <a:pt x="101" y="783"/>
                      <a:pt x="139" y="1015"/>
                    </a:cubicBezTo>
                    <a:cubicBezTo>
                      <a:pt x="160" y="1143"/>
                      <a:pt x="279" y="1247"/>
                      <a:pt x="408" y="1247"/>
                    </a:cubicBezTo>
                    <a:cubicBezTo>
                      <a:pt x="424" y="1247"/>
                      <a:pt x="440" y="1246"/>
                      <a:pt x="457" y="1242"/>
                    </a:cubicBezTo>
                    <a:cubicBezTo>
                      <a:pt x="603" y="1212"/>
                      <a:pt x="708" y="1079"/>
                      <a:pt x="682" y="926"/>
                    </a:cubicBezTo>
                    <a:cubicBezTo>
                      <a:pt x="644" y="693"/>
                      <a:pt x="606" y="463"/>
                      <a:pt x="568" y="232"/>
                    </a:cubicBezTo>
                    <a:cubicBezTo>
                      <a:pt x="548" y="105"/>
                      <a:pt x="428" y="0"/>
                      <a:pt x="300"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5" name="Google Shape;1905;p61"/>
              <p:cNvSpPr/>
              <p:nvPr/>
            </p:nvSpPr>
            <p:spPr>
              <a:xfrm>
                <a:off x="5776985" y="4638650"/>
                <a:ext cx="26022" cy="19078"/>
              </a:xfrm>
              <a:custGeom>
                <a:rect b="b" l="l" r="r" t="t"/>
                <a:pathLst>
                  <a:path extrusionOk="0" h="555" w="757">
                    <a:moveTo>
                      <a:pt x="382" y="0"/>
                    </a:moveTo>
                    <a:cubicBezTo>
                      <a:pt x="366" y="0"/>
                      <a:pt x="350" y="2"/>
                      <a:pt x="332" y="5"/>
                    </a:cubicBezTo>
                    <a:cubicBezTo>
                      <a:pt x="0" y="61"/>
                      <a:pt x="64" y="555"/>
                      <a:pt x="373" y="555"/>
                    </a:cubicBezTo>
                    <a:cubicBezTo>
                      <a:pt x="389" y="555"/>
                      <a:pt x="405" y="553"/>
                      <a:pt x="422" y="551"/>
                    </a:cubicBezTo>
                    <a:cubicBezTo>
                      <a:pt x="756" y="495"/>
                      <a:pt x="692" y="0"/>
                      <a:pt x="382"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6" name="Google Shape;1906;p61"/>
              <p:cNvSpPr/>
              <p:nvPr/>
            </p:nvSpPr>
            <p:spPr>
              <a:xfrm>
                <a:off x="5623603" y="4817503"/>
                <a:ext cx="51975" cy="38053"/>
              </a:xfrm>
              <a:custGeom>
                <a:rect b="b" l="l" r="r" t="t"/>
                <a:pathLst>
                  <a:path extrusionOk="0" h="1107" w="1512">
                    <a:moveTo>
                      <a:pt x="769" y="1"/>
                    </a:moveTo>
                    <a:cubicBezTo>
                      <a:pt x="736" y="1"/>
                      <a:pt x="702" y="3"/>
                      <a:pt x="667" y="9"/>
                    </a:cubicBezTo>
                    <a:cubicBezTo>
                      <a:pt x="0" y="118"/>
                      <a:pt x="129" y="1107"/>
                      <a:pt x="745" y="1107"/>
                    </a:cubicBezTo>
                    <a:cubicBezTo>
                      <a:pt x="777" y="1107"/>
                      <a:pt x="811" y="1104"/>
                      <a:pt x="847" y="1098"/>
                    </a:cubicBezTo>
                    <a:cubicBezTo>
                      <a:pt x="1512" y="988"/>
                      <a:pt x="1384" y="1"/>
                      <a:pt x="769"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7" name="Google Shape;1907;p61"/>
              <p:cNvSpPr/>
              <p:nvPr/>
            </p:nvSpPr>
            <p:spPr>
              <a:xfrm>
                <a:off x="5605969" y="4710219"/>
                <a:ext cx="51975" cy="38053"/>
              </a:xfrm>
              <a:custGeom>
                <a:rect b="b" l="l" r="r" t="t"/>
                <a:pathLst>
                  <a:path extrusionOk="0" h="1107" w="1512">
                    <a:moveTo>
                      <a:pt x="768" y="1"/>
                    </a:moveTo>
                    <a:cubicBezTo>
                      <a:pt x="736" y="1"/>
                      <a:pt x="702" y="4"/>
                      <a:pt x="667" y="9"/>
                    </a:cubicBezTo>
                    <a:cubicBezTo>
                      <a:pt x="1" y="118"/>
                      <a:pt x="130" y="1107"/>
                      <a:pt x="745" y="1107"/>
                    </a:cubicBezTo>
                    <a:cubicBezTo>
                      <a:pt x="778" y="1107"/>
                      <a:pt x="812" y="1104"/>
                      <a:pt x="847" y="1098"/>
                    </a:cubicBezTo>
                    <a:cubicBezTo>
                      <a:pt x="1511" y="990"/>
                      <a:pt x="1384" y="1"/>
                      <a:pt x="768"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8" name="Google Shape;1908;p61"/>
              <p:cNvSpPr/>
              <p:nvPr/>
            </p:nvSpPr>
            <p:spPr>
              <a:xfrm>
                <a:off x="5501950" y="4598844"/>
                <a:ext cx="52044" cy="38088"/>
              </a:xfrm>
              <a:custGeom>
                <a:rect b="b" l="l" r="r" t="t"/>
                <a:pathLst>
                  <a:path extrusionOk="0" h="1108" w="1514">
                    <a:moveTo>
                      <a:pt x="768" y="1"/>
                    </a:moveTo>
                    <a:cubicBezTo>
                      <a:pt x="735" y="1"/>
                      <a:pt x="702" y="4"/>
                      <a:pt x="667" y="9"/>
                    </a:cubicBezTo>
                    <a:cubicBezTo>
                      <a:pt x="0" y="118"/>
                      <a:pt x="129" y="1107"/>
                      <a:pt x="745" y="1107"/>
                    </a:cubicBezTo>
                    <a:cubicBezTo>
                      <a:pt x="777" y="1107"/>
                      <a:pt x="811" y="1104"/>
                      <a:pt x="847" y="1098"/>
                    </a:cubicBezTo>
                    <a:cubicBezTo>
                      <a:pt x="1514" y="990"/>
                      <a:pt x="1384" y="1"/>
                      <a:pt x="768"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9" name="Google Shape;1909;p61"/>
              <p:cNvSpPr/>
              <p:nvPr/>
            </p:nvSpPr>
            <p:spPr>
              <a:xfrm>
                <a:off x="5396144" y="4438862"/>
                <a:ext cx="51906" cy="38088"/>
              </a:xfrm>
              <a:custGeom>
                <a:rect b="b" l="l" r="r" t="t"/>
                <a:pathLst>
                  <a:path extrusionOk="0" h="1108" w="1510">
                    <a:moveTo>
                      <a:pt x="769" y="1"/>
                    </a:moveTo>
                    <a:cubicBezTo>
                      <a:pt x="736" y="1"/>
                      <a:pt x="702" y="3"/>
                      <a:pt x="666" y="9"/>
                    </a:cubicBezTo>
                    <a:cubicBezTo>
                      <a:pt x="0" y="118"/>
                      <a:pt x="128" y="1107"/>
                      <a:pt x="743" y="1107"/>
                    </a:cubicBezTo>
                    <a:cubicBezTo>
                      <a:pt x="776" y="1107"/>
                      <a:pt x="810" y="1104"/>
                      <a:pt x="845" y="1098"/>
                    </a:cubicBezTo>
                    <a:cubicBezTo>
                      <a:pt x="1510" y="987"/>
                      <a:pt x="1384" y="1"/>
                      <a:pt x="769"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0" name="Google Shape;1910;p61"/>
              <p:cNvSpPr/>
              <p:nvPr/>
            </p:nvSpPr>
            <p:spPr>
              <a:xfrm>
                <a:off x="5201410" y="4519850"/>
                <a:ext cx="51906" cy="37984"/>
              </a:xfrm>
              <a:custGeom>
                <a:rect b="b" l="l" r="r" t="t"/>
                <a:pathLst>
                  <a:path extrusionOk="0" h="1105" w="1510">
                    <a:moveTo>
                      <a:pt x="767" y="0"/>
                    </a:moveTo>
                    <a:cubicBezTo>
                      <a:pt x="735" y="0"/>
                      <a:pt x="701" y="3"/>
                      <a:pt x="666" y="9"/>
                    </a:cubicBezTo>
                    <a:cubicBezTo>
                      <a:pt x="0" y="119"/>
                      <a:pt x="127" y="1105"/>
                      <a:pt x="741" y="1105"/>
                    </a:cubicBezTo>
                    <a:cubicBezTo>
                      <a:pt x="774" y="1105"/>
                      <a:pt x="809" y="1102"/>
                      <a:pt x="845" y="1096"/>
                    </a:cubicBezTo>
                    <a:cubicBezTo>
                      <a:pt x="1510" y="987"/>
                      <a:pt x="1383" y="0"/>
                      <a:pt x="767"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1" name="Google Shape;1911;p61"/>
              <p:cNvSpPr/>
              <p:nvPr/>
            </p:nvSpPr>
            <p:spPr>
              <a:xfrm>
                <a:off x="5217703" y="4200644"/>
                <a:ext cx="34581" cy="25403"/>
              </a:xfrm>
              <a:custGeom>
                <a:rect b="b" l="l" r="r" t="t"/>
                <a:pathLst>
                  <a:path extrusionOk="0" h="739" w="1006">
                    <a:moveTo>
                      <a:pt x="512" y="1"/>
                    </a:moveTo>
                    <a:cubicBezTo>
                      <a:pt x="490" y="1"/>
                      <a:pt x="467" y="2"/>
                      <a:pt x="444" y="6"/>
                    </a:cubicBezTo>
                    <a:cubicBezTo>
                      <a:pt x="0" y="79"/>
                      <a:pt x="84" y="738"/>
                      <a:pt x="497" y="738"/>
                    </a:cubicBezTo>
                    <a:cubicBezTo>
                      <a:pt x="518" y="738"/>
                      <a:pt x="541" y="736"/>
                      <a:pt x="564" y="732"/>
                    </a:cubicBezTo>
                    <a:cubicBezTo>
                      <a:pt x="1006" y="659"/>
                      <a:pt x="921" y="1"/>
                      <a:pt x="512"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2" name="Google Shape;1912;p61"/>
              <p:cNvSpPr/>
              <p:nvPr/>
            </p:nvSpPr>
            <p:spPr>
              <a:xfrm>
                <a:off x="5434782" y="4330100"/>
                <a:ext cx="34684" cy="25403"/>
              </a:xfrm>
              <a:custGeom>
                <a:rect b="b" l="l" r="r" t="t"/>
                <a:pathLst>
                  <a:path extrusionOk="0" h="739" w="1009">
                    <a:moveTo>
                      <a:pt x="511" y="1"/>
                    </a:moveTo>
                    <a:cubicBezTo>
                      <a:pt x="490" y="1"/>
                      <a:pt x="467" y="3"/>
                      <a:pt x="444" y="7"/>
                    </a:cubicBezTo>
                    <a:cubicBezTo>
                      <a:pt x="0" y="79"/>
                      <a:pt x="84" y="738"/>
                      <a:pt x="497" y="738"/>
                    </a:cubicBezTo>
                    <a:cubicBezTo>
                      <a:pt x="519" y="738"/>
                      <a:pt x="541" y="736"/>
                      <a:pt x="564" y="733"/>
                    </a:cubicBezTo>
                    <a:cubicBezTo>
                      <a:pt x="1008" y="660"/>
                      <a:pt x="923" y="1"/>
                      <a:pt x="511"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3" name="Google Shape;1913;p61"/>
              <p:cNvSpPr/>
              <p:nvPr/>
            </p:nvSpPr>
            <p:spPr>
              <a:xfrm>
                <a:off x="5815244" y="4384584"/>
                <a:ext cx="32759" cy="30250"/>
              </a:xfrm>
              <a:custGeom>
                <a:rect b="b" l="l" r="r" t="t"/>
                <a:pathLst>
                  <a:path extrusionOk="0" h="880" w="953">
                    <a:moveTo>
                      <a:pt x="373" y="1"/>
                    </a:moveTo>
                    <a:cubicBezTo>
                      <a:pt x="354" y="1"/>
                      <a:pt x="334" y="3"/>
                      <a:pt x="315" y="8"/>
                    </a:cubicBezTo>
                    <a:cubicBezTo>
                      <a:pt x="266" y="13"/>
                      <a:pt x="220" y="32"/>
                      <a:pt x="179" y="61"/>
                    </a:cubicBezTo>
                    <a:cubicBezTo>
                      <a:pt x="138" y="84"/>
                      <a:pt x="101" y="115"/>
                      <a:pt x="75" y="154"/>
                    </a:cubicBezTo>
                    <a:cubicBezTo>
                      <a:pt x="60" y="180"/>
                      <a:pt x="43" y="209"/>
                      <a:pt x="31" y="237"/>
                    </a:cubicBezTo>
                    <a:cubicBezTo>
                      <a:pt x="8" y="299"/>
                      <a:pt x="0" y="362"/>
                      <a:pt x="11" y="427"/>
                    </a:cubicBezTo>
                    <a:cubicBezTo>
                      <a:pt x="22" y="458"/>
                      <a:pt x="31" y="490"/>
                      <a:pt x="40" y="521"/>
                    </a:cubicBezTo>
                    <a:cubicBezTo>
                      <a:pt x="68" y="580"/>
                      <a:pt x="107" y="627"/>
                      <a:pt x="161" y="665"/>
                    </a:cubicBezTo>
                    <a:cubicBezTo>
                      <a:pt x="228" y="713"/>
                      <a:pt x="296" y="763"/>
                      <a:pt x="362" y="810"/>
                    </a:cubicBezTo>
                    <a:cubicBezTo>
                      <a:pt x="400" y="841"/>
                      <a:pt x="444" y="858"/>
                      <a:pt x="492" y="865"/>
                    </a:cubicBezTo>
                    <a:cubicBezTo>
                      <a:pt x="520" y="875"/>
                      <a:pt x="550" y="880"/>
                      <a:pt x="579" y="880"/>
                    </a:cubicBezTo>
                    <a:cubicBezTo>
                      <a:pt x="598" y="880"/>
                      <a:pt x="617" y="878"/>
                      <a:pt x="637" y="873"/>
                    </a:cubicBezTo>
                    <a:cubicBezTo>
                      <a:pt x="688" y="867"/>
                      <a:pt x="733" y="848"/>
                      <a:pt x="772" y="819"/>
                    </a:cubicBezTo>
                    <a:cubicBezTo>
                      <a:pt x="815" y="797"/>
                      <a:pt x="850" y="766"/>
                      <a:pt x="878" y="726"/>
                    </a:cubicBezTo>
                    <a:cubicBezTo>
                      <a:pt x="893" y="699"/>
                      <a:pt x="908" y="672"/>
                      <a:pt x="920" y="644"/>
                    </a:cubicBezTo>
                    <a:cubicBezTo>
                      <a:pt x="945" y="582"/>
                      <a:pt x="952" y="519"/>
                      <a:pt x="940" y="453"/>
                    </a:cubicBezTo>
                    <a:cubicBezTo>
                      <a:pt x="931" y="423"/>
                      <a:pt x="920" y="391"/>
                      <a:pt x="911" y="360"/>
                    </a:cubicBezTo>
                    <a:cubicBezTo>
                      <a:pt x="885" y="301"/>
                      <a:pt x="844" y="254"/>
                      <a:pt x="792" y="215"/>
                    </a:cubicBezTo>
                    <a:cubicBezTo>
                      <a:pt x="725" y="168"/>
                      <a:pt x="656" y="118"/>
                      <a:pt x="589" y="71"/>
                    </a:cubicBezTo>
                    <a:cubicBezTo>
                      <a:pt x="551" y="40"/>
                      <a:pt x="507" y="23"/>
                      <a:pt x="460" y="16"/>
                    </a:cubicBezTo>
                    <a:cubicBezTo>
                      <a:pt x="431" y="6"/>
                      <a:pt x="402" y="1"/>
                      <a:pt x="373"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4" name="Google Shape;1914;p61"/>
              <p:cNvSpPr/>
              <p:nvPr/>
            </p:nvSpPr>
            <p:spPr>
              <a:xfrm>
                <a:off x="6112313" y="4542881"/>
                <a:ext cx="34581" cy="25438"/>
              </a:xfrm>
              <a:custGeom>
                <a:rect b="b" l="l" r="r" t="t"/>
                <a:pathLst>
                  <a:path extrusionOk="0" h="740" w="1006">
                    <a:moveTo>
                      <a:pt x="512" y="1"/>
                    </a:moveTo>
                    <a:cubicBezTo>
                      <a:pt x="490" y="1"/>
                      <a:pt x="467" y="3"/>
                      <a:pt x="444" y="7"/>
                    </a:cubicBezTo>
                    <a:cubicBezTo>
                      <a:pt x="0" y="79"/>
                      <a:pt x="84" y="740"/>
                      <a:pt x="497" y="740"/>
                    </a:cubicBezTo>
                    <a:cubicBezTo>
                      <a:pt x="518" y="740"/>
                      <a:pt x="541" y="738"/>
                      <a:pt x="564" y="734"/>
                    </a:cubicBezTo>
                    <a:cubicBezTo>
                      <a:pt x="1006" y="659"/>
                      <a:pt x="921" y="1"/>
                      <a:pt x="512"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5" name="Google Shape;1915;p61"/>
              <p:cNvSpPr/>
              <p:nvPr/>
            </p:nvSpPr>
            <p:spPr>
              <a:xfrm>
                <a:off x="6313028" y="4424219"/>
                <a:ext cx="34650" cy="25403"/>
              </a:xfrm>
              <a:custGeom>
                <a:rect b="b" l="l" r="r" t="t"/>
                <a:pathLst>
                  <a:path extrusionOk="0" h="739" w="1008">
                    <a:moveTo>
                      <a:pt x="515" y="1"/>
                    </a:moveTo>
                    <a:cubicBezTo>
                      <a:pt x="493" y="1"/>
                      <a:pt x="470" y="3"/>
                      <a:pt x="446" y="7"/>
                    </a:cubicBezTo>
                    <a:cubicBezTo>
                      <a:pt x="1" y="79"/>
                      <a:pt x="86" y="738"/>
                      <a:pt x="497" y="738"/>
                    </a:cubicBezTo>
                    <a:cubicBezTo>
                      <a:pt x="519" y="738"/>
                      <a:pt x="541" y="737"/>
                      <a:pt x="565" y="733"/>
                    </a:cubicBezTo>
                    <a:cubicBezTo>
                      <a:pt x="1007" y="659"/>
                      <a:pt x="923" y="1"/>
                      <a:pt x="515"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6" name="Google Shape;1916;p61"/>
              <p:cNvSpPr/>
              <p:nvPr/>
            </p:nvSpPr>
            <p:spPr>
              <a:xfrm>
                <a:off x="6392538" y="4870028"/>
                <a:ext cx="34650" cy="25403"/>
              </a:xfrm>
              <a:custGeom>
                <a:rect b="b" l="l" r="r" t="t"/>
                <a:pathLst>
                  <a:path extrusionOk="0" h="739" w="1008">
                    <a:moveTo>
                      <a:pt x="512" y="1"/>
                    </a:moveTo>
                    <a:cubicBezTo>
                      <a:pt x="490" y="1"/>
                      <a:pt x="467" y="3"/>
                      <a:pt x="444" y="7"/>
                    </a:cubicBezTo>
                    <a:cubicBezTo>
                      <a:pt x="0" y="79"/>
                      <a:pt x="84" y="738"/>
                      <a:pt x="495" y="738"/>
                    </a:cubicBezTo>
                    <a:cubicBezTo>
                      <a:pt x="517" y="738"/>
                      <a:pt x="539" y="737"/>
                      <a:pt x="563" y="733"/>
                    </a:cubicBezTo>
                    <a:cubicBezTo>
                      <a:pt x="1007" y="659"/>
                      <a:pt x="922" y="1"/>
                      <a:pt x="512"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7" name="Google Shape;1917;p61"/>
              <p:cNvSpPr/>
              <p:nvPr/>
            </p:nvSpPr>
            <p:spPr>
              <a:xfrm>
                <a:off x="6415913" y="5086487"/>
                <a:ext cx="34650" cy="25403"/>
              </a:xfrm>
              <a:custGeom>
                <a:rect b="b" l="l" r="r" t="t"/>
                <a:pathLst>
                  <a:path extrusionOk="0" h="739" w="1008">
                    <a:moveTo>
                      <a:pt x="513" y="0"/>
                    </a:moveTo>
                    <a:cubicBezTo>
                      <a:pt x="491" y="0"/>
                      <a:pt x="468" y="2"/>
                      <a:pt x="444" y="6"/>
                    </a:cubicBezTo>
                    <a:cubicBezTo>
                      <a:pt x="0" y="79"/>
                      <a:pt x="84" y="738"/>
                      <a:pt x="497" y="738"/>
                    </a:cubicBezTo>
                    <a:cubicBezTo>
                      <a:pt x="519" y="738"/>
                      <a:pt x="541" y="736"/>
                      <a:pt x="564" y="733"/>
                    </a:cubicBezTo>
                    <a:cubicBezTo>
                      <a:pt x="1007" y="659"/>
                      <a:pt x="923" y="0"/>
                      <a:pt x="513"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8" name="Google Shape;1918;p61"/>
              <p:cNvSpPr/>
              <p:nvPr/>
            </p:nvSpPr>
            <p:spPr>
              <a:xfrm>
                <a:off x="6263150" y="5013715"/>
                <a:ext cx="34719" cy="25369"/>
              </a:xfrm>
              <a:custGeom>
                <a:rect b="b" l="l" r="r" t="t"/>
                <a:pathLst>
                  <a:path extrusionOk="0" h="738" w="1010">
                    <a:moveTo>
                      <a:pt x="514" y="0"/>
                    </a:moveTo>
                    <a:cubicBezTo>
                      <a:pt x="492" y="0"/>
                      <a:pt x="470" y="2"/>
                      <a:pt x="446" y="6"/>
                    </a:cubicBezTo>
                    <a:cubicBezTo>
                      <a:pt x="1" y="79"/>
                      <a:pt x="86" y="738"/>
                      <a:pt x="498" y="738"/>
                    </a:cubicBezTo>
                    <a:cubicBezTo>
                      <a:pt x="519" y="738"/>
                      <a:pt x="542" y="736"/>
                      <a:pt x="565" y="732"/>
                    </a:cubicBezTo>
                    <a:cubicBezTo>
                      <a:pt x="1009" y="658"/>
                      <a:pt x="925" y="0"/>
                      <a:pt x="51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9" name="Google Shape;1919;p61"/>
              <p:cNvSpPr/>
              <p:nvPr/>
            </p:nvSpPr>
            <p:spPr>
              <a:xfrm>
                <a:off x="6149472" y="5075075"/>
                <a:ext cx="31659" cy="26228"/>
              </a:xfrm>
              <a:custGeom>
                <a:rect b="b" l="l" r="r" t="t"/>
                <a:pathLst>
                  <a:path extrusionOk="0" h="763" w="921">
                    <a:moveTo>
                      <a:pt x="546" y="1"/>
                    </a:moveTo>
                    <a:cubicBezTo>
                      <a:pt x="527" y="1"/>
                      <a:pt x="508" y="2"/>
                      <a:pt x="489" y="6"/>
                    </a:cubicBezTo>
                    <a:cubicBezTo>
                      <a:pt x="431" y="15"/>
                      <a:pt x="371" y="26"/>
                      <a:pt x="315" y="35"/>
                    </a:cubicBezTo>
                    <a:cubicBezTo>
                      <a:pt x="264" y="41"/>
                      <a:pt x="219" y="59"/>
                      <a:pt x="179" y="88"/>
                    </a:cubicBezTo>
                    <a:cubicBezTo>
                      <a:pt x="138" y="111"/>
                      <a:pt x="101" y="142"/>
                      <a:pt x="74" y="181"/>
                    </a:cubicBezTo>
                    <a:cubicBezTo>
                      <a:pt x="43" y="220"/>
                      <a:pt x="26" y="264"/>
                      <a:pt x="19" y="311"/>
                    </a:cubicBezTo>
                    <a:cubicBezTo>
                      <a:pt x="3" y="358"/>
                      <a:pt x="0" y="407"/>
                      <a:pt x="11" y="456"/>
                    </a:cubicBezTo>
                    <a:cubicBezTo>
                      <a:pt x="20" y="486"/>
                      <a:pt x="31" y="518"/>
                      <a:pt x="40" y="549"/>
                    </a:cubicBezTo>
                    <a:cubicBezTo>
                      <a:pt x="66" y="608"/>
                      <a:pt x="107" y="656"/>
                      <a:pt x="161" y="694"/>
                    </a:cubicBezTo>
                    <a:cubicBezTo>
                      <a:pt x="186" y="709"/>
                      <a:pt x="215" y="724"/>
                      <a:pt x="241" y="738"/>
                    </a:cubicBezTo>
                    <a:cubicBezTo>
                      <a:pt x="286" y="754"/>
                      <a:pt x="330" y="763"/>
                      <a:pt x="375" y="763"/>
                    </a:cubicBezTo>
                    <a:cubicBezTo>
                      <a:pt x="394" y="763"/>
                      <a:pt x="413" y="761"/>
                      <a:pt x="432" y="758"/>
                    </a:cubicBezTo>
                    <a:cubicBezTo>
                      <a:pt x="490" y="747"/>
                      <a:pt x="550" y="738"/>
                      <a:pt x="606" y="729"/>
                    </a:cubicBezTo>
                    <a:cubicBezTo>
                      <a:pt x="656" y="723"/>
                      <a:pt x="702" y="705"/>
                      <a:pt x="742" y="676"/>
                    </a:cubicBezTo>
                    <a:cubicBezTo>
                      <a:pt x="783" y="653"/>
                      <a:pt x="820" y="622"/>
                      <a:pt x="847" y="583"/>
                    </a:cubicBezTo>
                    <a:cubicBezTo>
                      <a:pt x="878" y="544"/>
                      <a:pt x="894" y="500"/>
                      <a:pt x="902" y="453"/>
                    </a:cubicBezTo>
                    <a:cubicBezTo>
                      <a:pt x="917" y="404"/>
                      <a:pt x="920" y="357"/>
                      <a:pt x="910" y="308"/>
                    </a:cubicBezTo>
                    <a:cubicBezTo>
                      <a:pt x="900" y="277"/>
                      <a:pt x="890" y="244"/>
                      <a:pt x="881" y="213"/>
                    </a:cubicBezTo>
                    <a:cubicBezTo>
                      <a:pt x="855" y="155"/>
                      <a:pt x="813" y="107"/>
                      <a:pt x="760" y="68"/>
                    </a:cubicBezTo>
                    <a:cubicBezTo>
                      <a:pt x="734" y="53"/>
                      <a:pt x="705" y="38"/>
                      <a:pt x="679" y="26"/>
                    </a:cubicBezTo>
                    <a:cubicBezTo>
                      <a:pt x="634" y="10"/>
                      <a:pt x="591" y="1"/>
                      <a:pt x="546"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0" name="Google Shape;1920;p61"/>
              <p:cNvSpPr/>
              <p:nvPr/>
            </p:nvSpPr>
            <p:spPr>
              <a:xfrm>
                <a:off x="6054735" y="5011309"/>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8"/>
                      <a:pt x="924" y="0"/>
                      <a:pt x="51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1" name="Google Shape;1921;p61"/>
              <p:cNvSpPr/>
              <p:nvPr/>
            </p:nvSpPr>
            <p:spPr>
              <a:xfrm>
                <a:off x="5900838" y="5042762"/>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9"/>
                      <a:pt x="923" y="0"/>
                      <a:pt x="51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2" name="Google Shape;1922;p61"/>
              <p:cNvSpPr/>
              <p:nvPr/>
            </p:nvSpPr>
            <p:spPr>
              <a:xfrm>
                <a:off x="5920844" y="4978275"/>
                <a:ext cx="34616" cy="25369"/>
              </a:xfrm>
              <a:custGeom>
                <a:rect b="b" l="l" r="r" t="t"/>
                <a:pathLst>
                  <a:path extrusionOk="0" h="738" w="1007">
                    <a:moveTo>
                      <a:pt x="512" y="0"/>
                    </a:moveTo>
                    <a:cubicBezTo>
                      <a:pt x="490" y="0"/>
                      <a:pt x="468" y="2"/>
                      <a:pt x="445" y="6"/>
                    </a:cubicBezTo>
                    <a:cubicBezTo>
                      <a:pt x="1" y="79"/>
                      <a:pt x="85" y="738"/>
                      <a:pt x="496" y="738"/>
                    </a:cubicBezTo>
                    <a:cubicBezTo>
                      <a:pt x="518" y="738"/>
                      <a:pt x="540" y="736"/>
                      <a:pt x="563" y="732"/>
                    </a:cubicBezTo>
                    <a:cubicBezTo>
                      <a:pt x="1007" y="658"/>
                      <a:pt x="922" y="0"/>
                      <a:pt x="512"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3" name="Google Shape;1923;p61"/>
              <p:cNvSpPr/>
              <p:nvPr/>
            </p:nvSpPr>
            <p:spPr>
              <a:xfrm>
                <a:off x="5878013" y="5015881"/>
                <a:ext cx="34719" cy="25403"/>
              </a:xfrm>
              <a:custGeom>
                <a:rect b="b" l="l" r="r" t="t"/>
                <a:pathLst>
                  <a:path extrusionOk="0" h="739" w="1010">
                    <a:moveTo>
                      <a:pt x="513" y="0"/>
                    </a:moveTo>
                    <a:cubicBezTo>
                      <a:pt x="491" y="0"/>
                      <a:pt x="469" y="2"/>
                      <a:pt x="446" y="6"/>
                    </a:cubicBezTo>
                    <a:cubicBezTo>
                      <a:pt x="1" y="78"/>
                      <a:pt x="86" y="739"/>
                      <a:pt x="498" y="739"/>
                    </a:cubicBezTo>
                    <a:cubicBezTo>
                      <a:pt x="519" y="739"/>
                      <a:pt x="542" y="737"/>
                      <a:pt x="565" y="733"/>
                    </a:cubicBezTo>
                    <a:cubicBezTo>
                      <a:pt x="1010" y="661"/>
                      <a:pt x="924" y="0"/>
                      <a:pt x="513"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4" name="Google Shape;1924;p61"/>
              <p:cNvSpPr/>
              <p:nvPr/>
            </p:nvSpPr>
            <p:spPr>
              <a:xfrm>
                <a:off x="5737110" y="5014644"/>
                <a:ext cx="34650" cy="25403"/>
              </a:xfrm>
              <a:custGeom>
                <a:rect b="b" l="l" r="r" t="t"/>
                <a:pathLst>
                  <a:path extrusionOk="0" h="739" w="1008">
                    <a:moveTo>
                      <a:pt x="514" y="1"/>
                    </a:moveTo>
                    <a:cubicBezTo>
                      <a:pt x="492" y="1"/>
                      <a:pt x="469" y="3"/>
                      <a:pt x="444" y="7"/>
                    </a:cubicBezTo>
                    <a:cubicBezTo>
                      <a:pt x="1" y="79"/>
                      <a:pt x="85" y="738"/>
                      <a:pt x="497" y="738"/>
                    </a:cubicBezTo>
                    <a:cubicBezTo>
                      <a:pt x="519" y="738"/>
                      <a:pt x="542" y="737"/>
                      <a:pt x="565" y="733"/>
                    </a:cubicBezTo>
                    <a:cubicBezTo>
                      <a:pt x="1008" y="659"/>
                      <a:pt x="922" y="1"/>
                      <a:pt x="514"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5" name="Google Shape;1925;p61"/>
              <p:cNvSpPr/>
              <p:nvPr/>
            </p:nvSpPr>
            <p:spPr>
              <a:xfrm>
                <a:off x="5584175" y="5052009"/>
                <a:ext cx="34650" cy="25369"/>
              </a:xfrm>
              <a:custGeom>
                <a:rect b="b" l="l" r="r" t="t"/>
                <a:pathLst>
                  <a:path extrusionOk="0" h="738" w="1008">
                    <a:moveTo>
                      <a:pt x="512" y="0"/>
                    </a:moveTo>
                    <a:cubicBezTo>
                      <a:pt x="491" y="0"/>
                      <a:pt x="469" y="2"/>
                      <a:pt x="445" y="6"/>
                    </a:cubicBezTo>
                    <a:cubicBezTo>
                      <a:pt x="0" y="78"/>
                      <a:pt x="86" y="737"/>
                      <a:pt x="497" y="737"/>
                    </a:cubicBezTo>
                    <a:cubicBezTo>
                      <a:pt x="519" y="737"/>
                      <a:pt x="541" y="736"/>
                      <a:pt x="564" y="732"/>
                    </a:cubicBezTo>
                    <a:cubicBezTo>
                      <a:pt x="1008" y="659"/>
                      <a:pt x="923" y="0"/>
                      <a:pt x="512"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926" name="Google Shape;1926;p61"/>
          <p:cNvSpPr txBox="1"/>
          <p:nvPr>
            <p:ph type="title"/>
          </p:nvPr>
        </p:nvSpPr>
        <p:spPr>
          <a:xfrm>
            <a:off x="2253650" y="2962031"/>
            <a:ext cx="4636500" cy="8775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3600"/>
              <a:buNone/>
              <a:defRPr sz="52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927" name="Google Shape;1927;p61"/>
          <p:cNvSpPr txBox="1"/>
          <p:nvPr>
            <p:ph idx="1" type="subTitle"/>
          </p:nvPr>
        </p:nvSpPr>
        <p:spPr>
          <a:xfrm>
            <a:off x="2919825" y="2023350"/>
            <a:ext cx="3304500" cy="7089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ONLY_1_1">
    <p:spTree>
      <p:nvGrpSpPr>
        <p:cNvPr id="1928" name="Shape 1928"/>
        <p:cNvGrpSpPr/>
        <p:nvPr/>
      </p:nvGrpSpPr>
      <p:grpSpPr>
        <a:xfrm>
          <a:off x="0" y="0"/>
          <a:ext cx="0" cy="0"/>
          <a:chOff x="0" y="0"/>
          <a:chExt cx="0" cy="0"/>
        </a:xfrm>
      </p:grpSpPr>
      <p:grpSp>
        <p:nvGrpSpPr>
          <p:cNvPr id="1929" name="Google Shape;1929;p62"/>
          <p:cNvGrpSpPr/>
          <p:nvPr/>
        </p:nvGrpSpPr>
        <p:grpSpPr>
          <a:xfrm>
            <a:off x="-549327" y="-105577"/>
            <a:ext cx="10468732" cy="5519709"/>
            <a:chOff x="-549327" y="-140770"/>
            <a:chExt cx="10468732" cy="7359612"/>
          </a:xfrm>
        </p:grpSpPr>
        <p:sp>
          <p:nvSpPr>
            <p:cNvPr id="1930" name="Google Shape;1930;p62"/>
            <p:cNvSpPr/>
            <p:nvPr/>
          </p:nvSpPr>
          <p:spPr>
            <a:xfrm>
              <a:off x="6481154" y="5424925"/>
              <a:ext cx="1431146" cy="1659017"/>
            </a:xfrm>
            <a:custGeom>
              <a:rect b="b" l="l" r="r" t="t"/>
              <a:pathLst>
                <a:path extrusionOk="0" h="14563" w="12563">
                  <a:moveTo>
                    <a:pt x="5665" y="1"/>
                  </a:moveTo>
                  <a:cubicBezTo>
                    <a:pt x="5246" y="1"/>
                    <a:pt x="4782" y="97"/>
                    <a:pt x="4263" y="313"/>
                  </a:cubicBezTo>
                  <a:cubicBezTo>
                    <a:pt x="2768" y="936"/>
                    <a:pt x="1740" y="2333"/>
                    <a:pt x="998" y="3773"/>
                  </a:cubicBezTo>
                  <a:cubicBezTo>
                    <a:pt x="445" y="4848"/>
                    <a:pt x="1" y="6079"/>
                    <a:pt x="312" y="7246"/>
                  </a:cubicBezTo>
                  <a:cubicBezTo>
                    <a:pt x="550" y="8139"/>
                    <a:pt x="1194" y="8857"/>
                    <a:pt x="1817" y="9541"/>
                  </a:cubicBezTo>
                  <a:cubicBezTo>
                    <a:pt x="2292" y="10061"/>
                    <a:pt x="2769" y="10579"/>
                    <a:pt x="3244" y="11100"/>
                  </a:cubicBezTo>
                  <a:cubicBezTo>
                    <a:pt x="4270" y="12224"/>
                    <a:pt x="5327" y="13371"/>
                    <a:pt x="6693" y="14042"/>
                  </a:cubicBezTo>
                  <a:cubicBezTo>
                    <a:pt x="7362" y="14371"/>
                    <a:pt x="8126" y="14563"/>
                    <a:pt x="8873" y="14563"/>
                  </a:cubicBezTo>
                  <a:cubicBezTo>
                    <a:pt x="9648" y="14563"/>
                    <a:pt x="10405" y="14356"/>
                    <a:pt x="11017" y="13882"/>
                  </a:cubicBezTo>
                  <a:cubicBezTo>
                    <a:pt x="12207" y="12961"/>
                    <a:pt x="12562" y="11260"/>
                    <a:pt x="12274" y="9785"/>
                  </a:cubicBezTo>
                  <a:cubicBezTo>
                    <a:pt x="11986" y="8307"/>
                    <a:pt x="11173" y="6995"/>
                    <a:pt x="10373" y="5721"/>
                  </a:cubicBezTo>
                  <a:cubicBezTo>
                    <a:pt x="9113" y="3711"/>
                    <a:pt x="8261" y="1"/>
                    <a:pt x="5665"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1" name="Google Shape;1931;p62"/>
            <p:cNvSpPr/>
            <p:nvPr/>
          </p:nvSpPr>
          <p:spPr>
            <a:xfrm>
              <a:off x="-549327" y="945977"/>
              <a:ext cx="6155001" cy="4838877"/>
            </a:xfrm>
            <a:custGeom>
              <a:rect b="b" l="l" r="r" t="t"/>
              <a:pathLst>
                <a:path extrusionOk="0" h="56811" w="72263">
                  <a:moveTo>
                    <a:pt x="42321" y="1"/>
                  </a:moveTo>
                  <a:cubicBezTo>
                    <a:pt x="30287" y="1"/>
                    <a:pt x="14440" y="7427"/>
                    <a:pt x="8210" y="15423"/>
                  </a:cubicBezTo>
                  <a:cubicBezTo>
                    <a:pt x="4523" y="20155"/>
                    <a:pt x="1" y="28295"/>
                    <a:pt x="2631" y="34551"/>
                  </a:cubicBezTo>
                  <a:cubicBezTo>
                    <a:pt x="4458" y="38900"/>
                    <a:pt x="9496" y="40103"/>
                    <a:pt x="13830" y="40762"/>
                  </a:cubicBezTo>
                  <a:cubicBezTo>
                    <a:pt x="19178" y="41576"/>
                    <a:pt x="24142" y="40360"/>
                    <a:pt x="28760" y="43584"/>
                  </a:cubicBezTo>
                  <a:cubicBezTo>
                    <a:pt x="31738" y="45664"/>
                    <a:pt x="33108" y="48415"/>
                    <a:pt x="35374" y="51181"/>
                  </a:cubicBezTo>
                  <a:cubicBezTo>
                    <a:pt x="38622" y="55148"/>
                    <a:pt x="42808" y="56811"/>
                    <a:pt x="47099" y="56811"/>
                  </a:cubicBezTo>
                  <a:cubicBezTo>
                    <a:pt x="59259" y="56811"/>
                    <a:pt x="72263" y="43456"/>
                    <a:pt x="67159" y="31347"/>
                  </a:cubicBezTo>
                  <a:lnTo>
                    <a:pt x="61241" y="23278"/>
                  </a:lnTo>
                  <a:cubicBezTo>
                    <a:pt x="54110" y="16444"/>
                    <a:pt x="60420" y="4394"/>
                    <a:pt x="48641" y="841"/>
                  </a:cubicBezTo>
                  <a:cubicBezTo>
                    <a:pt x="46731" y="266"/>
                    <a:pt x="44594" y="1"/>
                    <a:pt x="4232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2" name="Google Shape;1932;p62"/>
            <p:cNvSpPr/>
            <p:nvPr/>
          </p:nvSpPr>
          <p:spPr>
            <a:xfrm rot="-1935785">
              <a:off x="5944538" y="5800913"/>
              <a:ext cx="1060905" cy="1229699"/>
            </a:xfrm>
            <a:custGeom>
              <a:rect b="b" l="l" r="r" t="t"/>
              <a:pathLst>
                <a:path extrusionOk="0" h="55069" w="47510">
                  <a:moveTo>
                    <a:pt x="20766" y="14193"/>
                  </a:moveTo>
                  <a:cubicBezTo>
                    <a:pt x="20768" y="14201"/>
                    <a:pt x="20770" y="14210"/>
                    <a:pt x="20772" y="14219"/>
                  </a:cubicBezTo>
                  <a:lnTo>
                    <a:pt x="20772" y="14219"/>
                  </a:lnTo>
                  <a:cubicBezTo>
                    <a:pt x="20770" y="14210"/>
                    <a:pt x="20768" y="14201"/>
                    <a:pt x="20766" y="14193"/>
                  </a:cubicBezTo>
                  <a:close/>
                  <a:moveTo>
                    <a:pt x="36353" y="16667"/>
                  </a:moveTo>
                  <a:lnTo>
                    <a:pt x="36347" y="16711"/>
                  </a:lnTo>
                  <a:cubicBezTo>
                    <a:pt x="36351" y="16691"/>
                    <a:pt x="36352" y="16677"/>
                    <a:pt x="36353" y="16667"/>
                  </a:cubicBezTo>
                  <a:close/>
                  <a:moveTo>
                    <a:pt x="27409" y="22309"/>
                  </a:moveTo>
                  <a:lnTo>
                    <a:pt x="27419" y="22344"/>
                  </a:lnTo>
                  <a:cubicBezTo>
                    <a:pt x="27416" y="22330"/>
                    <a:pt x="27412" y="22318"/>
                    <a:pt x="27409" y="22309"/>
                  </a:cubicBezTo>
                  <a:close/>
                  <a:moveTo>
                    <a:pt x="24579" y="28646"/>
                  </a:moveTo>
                  <a:lnTo>
                    <a:pt x="24589" y="28687"/>
                  </a:lnTo>
                  <a:cubicBezTo>
                    <a:pt x="24585" y="28669"/>
                    <a:pt x="24582" y="28656"/>
                    <a:pt x="24579" y="28646"/>
                  </a:cubicBezTo>
                  <a:close/>
                  <a:moveTo>
                    <a:pt x="35713" y="28826"/>
                  </a:moveTo>
                  <a:lnTo>
                    <a:pt x="35698" y="28845"/>
                  </a:lnTo>
                  <a:cubicBezTo>
                    <a:pt x="35705" y="28838"/>
                    <a:pt x="35709" y="28831"/>
                    <a:pt x="35713" y="28826"/>
                  </a:cubicBezTo>
                  <a:close/>
                  <a:moveTo>
                    <a:pt x="15930" y="29125"/>
                  </a:moveTo>
                  <a:cubicBezTo>
                    <a:pt x="15930" y="29125"/>
                    <a:pt x="15930" y="29127"/>
                    <a:pt x="15931" y="29130"/>
                  </a:cubicBezTo>
                  <a:lnTo>
                    <a:pt x="15931" y="29130"/>
                  </a:lnTo>
                  <a:cubicBezTo>
                    <a:pt x="15930" y="29127"/>
                    <a:pt x="15930" y="29125"/>
                    <a:pt x="15930" y="29125"/>
                  </a:cubicBezTo>
                  <a:close/>
                  <a:moveTo>
                    <a:pt x="27925" y="32964"/>
                  </a:moveTo>
                  <a:cubicBezTo>
                    <a:pt x="27925" y="32965"/>
                    <a:pt x="27925" y="32966"/>
                    <a:pt x="27925" y="32967"/>
                  </a:cubicBezTo>
                  <a:cubicBezTo>
                    <a:pt x="27924" y="32967"/>
                    <a:pt x="27922" y="32969"/>
                    <a:pt x="27922" y="32970"/>
                  </a:cubicBezTo>
                  <a:lnTo>
                    <a:pt x="27922" y="32970"/>
                  </a:lnTo>
                  <a:lnTo>
                    <a:pt x="27925" y="32964"/>
                  </a:lnTo>
                  <a:close/>
                  <a:moveTo>
                    <a:pt x="27918" y="33011"/>
                  </a:moveTo>
                  <a:lnTo>
                    <a:pt x="27923" y="33013"/>
                  </a:lnTo>
                  <a:cubicBezTo>
                    <a:pt x="27920" y="33013"/>
                    <a:pt x="27918" y="33015"/>
                    <a:pt x="27917" y="33015"/>
                  </a:cubicBezTo>
                  <a:lnTo>
                    <a:pt x="27918" y="33011"/>
                  </a:lnTo>
                  <a:close/>
                  <a:moveTo>
                    <a:pt x="27840" y="33123"/>
                  </a:moveTo>
                  <a:lnTo>
                    <a:pt x="27804" y="33227"/>
                  </a:lnTo>
                  <a:cubicBezTo>
                    <a:pt x="27799" y="33237"/>
                    <a:pt x="27794" y="33249"/>
                    <a:pt x="27787" y="33258"/>
                  </a:cubicBezTo>
                  <a:cubicBezTo>
                    <a:pt x="27714" y="33381"/>
                    <a:pt x="27655" y="33495"/>
                    <a:pt x="27575" y="33629"/>
                  </a:cubicBezTo>
                  <a:cubicBezTo>
                    <a:pt x="27557" y="33643"/>
                    <a:pt x="27540" y="33652"/>
                    <a:pt x="27531" y="33661"/>
                  </a:cubicBezTo>
                  <a:cubicBezTo>
                    <a:pt x="27531" y="33661"/>
                    <a:pt x="27542" y="33657"/>
                    <a:pt x="27565" y="33649"/>
                  </a:cubicBezTo>
                  <a:lnTo>
                    <a:pt x="27565" y="33649"/>
                  </a:lnTo>
                  <a:cubicBezTo>
                    <a:pt x="27539" y="33693"/>
                    <a:pt x="27508" y="33742"/>
                    <a:pt x="27473" y="33793"/>
                  </a:cubicBezTo>
                  <a:cubicBezTo>
                    <a:pt x="27488" y="33749"/>
                    <a:pt x="27505" y="33701"/>
                    <a:pt x="27518" y="33654"/>
                  </a:cubicBezTo>
                  <a:cubicBezTo>
                    <a:pt x="27599" y="33516"/>
                    <a:pt x="27677" y="33377"/>
                    <a:pt x="27744" y="33260"/>
                  </a:cubicBezTo>
                  <a:lnTo>
                    <a:pt x="27744" y="33260"/>
                  </a:lnTo>
                  <a:lnTo>
                    <a:pt x="27755" y="33276"/>
                  </a:lnTo>
                  <a:lnTo>
                    <a:pt x="27840" y="33123"/>
                  </a:lnTo>
                  <a:close/>
                  <a:moveTo>
                    <a:pt x="33212" y="35815"/>
                  </a:moveTo>
                  <a:lnTo>
                    <a:pt x="33186" y="35834"/>
                  </a:lnTo>
                  <a:cubicBezTo>
                    <a:pt x="33198" y="35826"/>
                    <a:pt x="33207" y="35820"/>
                    <a:pt x="33212" y="35815"/>
                  </a:cubicBezTo>
                  <a:close/>
                  <a:moveTo>
                    <a:pt x="17868" y="38806"/>
                  </a:moveTo>
                  <a:lnTo>
                    <a:pt x="17877" y="38834"/>
                  </a:lnTo>
                  <a:cubicBezTo>
                    <a:pt x="17874" y="38822"/>
                    <a:pt x="17871" y="38812"/>
                    <a:pt x="17868" y="38806"/>
                  </a:cubicBezTo>
                  <a:close/>
                  <a:moveTo>
                    <a:pt x="32471" y="41451"/>
                  </a:moveTo>
                  <a:lnTo>
                    <a:pt x="32431" y="41462"/>
                  </a:lnTo>
                  <a:cubicBezTo>
                    <a:pt x="32449" y="41458"/>
                    <a:pt x="32462" y="41454"/>
                    <a:pt x="32471" y="41451"/>
                  </a:cubicBezTo>
                  <a:close/>
                  <a:moveTo>
                    <a:pt x="12991" y="45118"/>
                  </a:moveTo>
                  <a:lnTo>
                    <a:pt x="12986" y="45144"/>
                  </a:lnTo>
                  <a:cubicBezTo>
                    <a:pt x="12989" y="45132"/>
                    <a:pt x="12991" y="45124"/>
                    <a:pt x="12991" y="45118"/>
                  </a:cubicBezTo>
                  <a:close/>
                  <a:moveTo>
                    <a:pt x="39953" y="46609"/>
                  </a:moveTo>
                  <a:cubicBezTo>
                    <a:pt x="39951" y="46613"/>
                    <a:pt x="39950" y="46615"/>
                    <a:pt x="39951" y="46615"/>
                  </a:cubicBezTo>
                  <a:cubicBezTo>
                    <a:pt x="39951" y="46615"/>
                    <a:pt x="39952" y="46613"/>
                    <a:pt x="39953" y="46609"/>
                  </a:cubicBezTo>
                  <a:close/>
                  <a:moveTo>
                    <a:pt x="26794" y="47383"/>
                  </a:moveTo>
                  <a:lnTo>
                    <a:pt x="26757" y="47384"/>
                  </a:lnTo>
                  <a:cubicBezTo>
                    <a:pt x="26761" y="47384"/>
                    <a:pt x="26765" y="47384"/>
                    <a:pt x="26768" y="47384"/>
                  </a:cubicBezTo>
                  <a:cubicBezTo>
                    <a:pt x="26779" y="47384"/>
                    <a:pt x="26788" y="47384"/>
                    <a:pt x="26794" y="47383"/>
                  </a:cubicBezTo>
                  <a:close/>
                  <a:moveTo>
                    <a:pt x="15264" y="48080"/>
                  </a:moveTo>
                  <a:cubicBezTo>
                    <a:pt x="15255" y="48082"/>
                    <a:pt x="15249" y="48083"/>
                    <a:pt x="15245" y="48084"/>
                  </a:cubicBezTo>
                  <a:lnTo>
                    <a:pt x="15245" y="48084"/>
                  </a:lnTo>
                  <a:cubicBezTo>
                    <a:pt x="15252" y="48083"/>
                    <a:pt x="15258" y="48082"/>
                    <a:pt x="15264" y="48080"/>
                  </a:cubicBezTo>
                  <a:close/>
                  <a:moveTo>
                    <a:pt x="9263" y="48218"/>
                  </a:moveTo>
                  <a:cubicBezTo>
                    <a:pt x="9259" y="48225"/>
                    <a:pt x="9257" y="48230"/>
                    <a:pt x="9257" y="48232"/>
                  </a:cubicBezTo>
                  <a:lnTo>
                    <a:pt x="9257" y="48232"/>
                  </a:lnTo>
                  <a:cubicBezTo>
                    <a:pt x="9259" y="48227"/>
                    <a:pt x="9261" y="48223"/>
                    <a:pt x="9263" y="48218"/>
                  </a:cubicBezTo>
                  <a:close/>
                  <a:moveTo>
                    <a:pt x="8130" y="50025"/>
                  </a:moveTo>
                  <a:cubicBezTo>
                    <a:pt x="8130" y="50026"/>
                    <a:pt x="8129" y="50027"/>
                    <a:pt x="8129" y="50028"/>
                  </a:cubicBezTo>
                  <a:lnTo>
                    <a:pt x="8129" y="50028"/>
                  </a:lnTo>
                  <a:cubicBezTo>
                    <a:pt x="8130" y="50026"/>
                    <a:pt x="8130" y="50025"/>
                    <a:pt x="8130" y="50025"/>
                  </a:cubicBezTo>
                  <a:close/>
                  <a:moveTo>
                    <a:pt x="10212" y="50229"/>
                  </a:moveTo>
                  <a:cubicBezTo>
                    <a:pt x="10204" y="50229"/>
                    <a:pt x="10200" y="50230"/>
                    <a:pt x="10197" y="50231"/>
                  </a:cubicBezTo>
                  <a:lnTo>
                    <a:pt x="10197" y="50231"/>
                  </a:lnTo>
                  <a:cubicBezTo>
                    <a:pt x="10202" y="50230"/>
                    <a:pt x="10207" y="50230"/>
                    <a:pt x="10212" y="50229"/>
                  </a:cubicBezTo>
                  <a:close/>
                  <a:moveTo>
                    <a:pt x="6371" y="51985"/>
                  </a:moveTo>
                  <a:cubicBezTo>
                    <a:pt x="6352" y="51997"/>
                    <a:pt x="6334" y="52010"/>
                    <a:pt x="6315" y="52023"/>
                  </a:cubicBezTo>
                  <a:lnTo>
                    <a:pt x="6371" y="51985"/>
                  </a:lnTo>
                  <a:close/>
                  <a:moveTo>
                    <a:pt x="35996" y="1"/>
                  </a:moveTo>
                  <a:lnTo>
                    <a:pt x="35732" y="1243"/>
                  </a:lnTo>
                  <a:cubicBezTo>
                    <a:pt x="35729" y="1261"/>
                    <a:pt x="35723" y="1284"/>
                    <a:pt x="35713" y="1310"/>
                  </a:cubicBezTo>
                  <a:cubicBezTo>
                    <a:pt x="35701" y="1309"/>
                    <a:pt x="35691" y="1307"/>
                    <a:pt x="35683" y="1307"/>
                  </a:cubicBezTo>
                  <a:lnTo>
                    <a:pt x="35680" y="1292"/>
                  </a:lnTo>
                  <a:lnTo>
                    <a:pt x="35677" y="1304"/>
                  </a:lnTo>
                  <a:lnTo>
                    <a:pt x="35675" y="1312"/>
                  </a:lnTo>
                  <a:lnTo>
                    <a:pt x="35673" y="1304"/>
                  </a:lnTo>
                  <a:lnTo>
                    <a:pt x="35672" y="1304"/>
                  </a:lnTo>
                  <a:lnTo>
                    <a:pt x="35672" y="1327"/>
                  </a:lnTo>
                  <a:lnTo>
                    <a:pt x="35652" y="1471"/>
                  </a:lnTo>
                  <a:cubicBezTo>
                    <a:pt x="35611" y="1573"/>
                    <a:pt x="35582" y="1731"/>
                    <a:pt x="35564" y="1731"/>
                  </a:cubicBezTo>
                  <a:cubicBezTo>
                    <a:pt x="35563" y="1731"/>
                    <a:pt x="35562" y="1730"/>
                    <a:pt x="35561" y="1729"/>
                  </a:cubicBezTo>
                  <a:lnTo>
                    <a:pt x="35575" y="1663"/>
                  </a:lnTo>
                  <a:lnTo>
                    <a:pt x="35575" y="1663"/>
                  </a:lnTo>
                  <a:cubicBezTo>
                    <a:pt x="35575" y="1664"/>
                    <a:pt x="35502" y="1876"/>
                    <a:pt x="35430" y="2087"/>
                  </a:cubicBezTo>
                  <a:lnTo>
                    <a:pt x="35279" y="2509"/>
                  </a:lnTo>
                  <a:lnTo>
                    <a:pt x="35248" y="2510"/>
                  </a:lnTo>
                  <a:cubicBezTo>
                    <a:pt x="35256" y="2606"/>
                    <a:pt x="35075" y="2954"/>
                    <a:pt x="35124" y="2954"/>
                  </a:cubicBezTo>
                  <a:cubicBezTo>
                    <a:pt x="35124" y="2954"/>
                    <a:pt x="35125" y="2954"/>
                    <a:pt x="35126" y="2954"/>
                  </a:cubicBezTo>
                  <a:lnTo>
                    <a:pt x="35126" y="2954"/>
                  </a:lnTo>
                  <a:cubicBezTo>
                    <a:pt x="35052" y="3087"/>
                    <a:pt x="34938" y="3490"/>
                    <a:pt x="34904" y="3490"/>
                  </a:cubicBezTo>
                  <a:cubicBezTo>
                    <a:pt x="34900" y="3490"/>
                    <a:pt x="34897" y="3485"/>
                    <a:pt x="34895" y="3474"/>
                  </a:cubicBezTo>
                  <a:cubicBezTo>
                    <a:pt x="34683" y="4023"/>
                    <a:pt x="34612" y="4337"/>
                    <a:pt x="34318" y="4994"/>
                  </a:cubicBezTo>
                  <a:cubicBezTo>
                    <a:pt x="34179" y="5212"/>
                    <a:pt x="33926" y="5866"/>
                    <a:pt x="33739" y="6289"/>
                  </a:cubicBezTo>
                  <a:cubicBezTo>
                    <a:pt x="33409" y="7130"/>
                    <a:pt x="33190" y="7681"/>
                    <a:pt x="32853" y="8534"/>
                  </a:cubicBezTo>
                  <a:cubicBezTo>
                    <a:pt x="32582" y="9025"/>
                    <a:pt x="32348" y="9826"/>
                    <a:pt x="32102" y="10377"/>
                  </a:cubicBezTo>
                  <a:lnTo>
                    <a:pt x="32070" y="10540"/>
                  </a:lnTo>
                  <a:cubicBezTo>
                    <a:pt x="31891" y="10902"/>
                    <a:pt x="31739" y="11502"/>
                    <a:pt x="31561" y="12041"/>
                  </a:cubicBezTo>
                  <a:cubicBezTo>
                    <a:pt x="31535" y="12190"/>
                    <a:pt x="31522" y="12256"/>
                    <a:pt x="31519" y="12282"/>
                  </a:cubicBezTo>
                  <a:cubicBezTo>
                    <a:pt x="31524" y="12257"/>
                    <a:pt x="31538" y="12221"/>
                    <a:pt x="31556" y="12213"/>
                  </a:cubicBezTo>
                  <a:lnTo>
                    <a:pt x="31556" y="12213"/>
                  </a:lnTo>
                  <a:cubicBezTo>
                    <a:pt x="31508" y="12362"/>
                    <a:pt x="31459" y="12666"/>
                    <a:pt x="31432" y="12666"/>
                  </a:cubicBezTo>
                  <a:cubicBezTo>
                    <a:pt x="31431" y="12666"/>
                    <a:pt x="31430" y="12665"/>
                    <a:pt x="31429" y="12664"/>
                  </a:cubicBezTo>
                  <a:lnTo>
                    <a:pt x="31432" y="12623"/>
                  </a:lnTo>
                  <a:cubicBezTo>
                    <a:pt x="31431" y="12623"/>
                    <a:pt x="31430" y="12622"/>
                    <a:pt x="31429" y="12622"/>
                  </a:cubicBezTo>
                  <a:cubicBezTo>
                    <a:pt x="31398" y="12622"/>
                    <a:pt x="31355" y="13119"/>
                    <a:pt x="31309" y="13289"/>
                  </a:cubicBezTo>
                  <a:lnTo>
                    <a:pt x="31358" y="13196"/>
                  </a:lnTo>
                  <a:lnTo>
                    <a:pt x="31314" y="13500"/>
                  </a:lnTo>
                  <a:lnTo>
                    <a:pt x="31316" y="13418"/>
                  </a:lnTo>
                  <a:lnTo>
                    <a:pt x="31316" y="13418"/>
                  </a:lnTo>
                  <a:cubicBezTo>
                    <a:pt x="31259" y="14751"/>
                    <a:pt x="31175" y="15338"/>
                    <a:pt x="31221" y="16572"/>
                  </a:cubicBezTo>
                  <a:cubicBezTo>
                    <a:pt x="31215" y="16545"/>
                    <a:pt x="31212" y="16534"/>
                    <a:pt x="31210" y="16534"/>
                  </a:cubicBezTo>
                  <a:cubicBezTo>
                    <a:pt x="31201" y="16534"/>
                    <a:pt x="31233" y="16819"/>
                    <a:pt x="31197" y="16832"/>
                  </a:cubicBezTo>
                  <a:cubicBezTo>
                    <a:pt x="31143" y="17143"/>
                    <a:pt x="31205" y="17406"/>
                    <a:pt x="31219" y="17661"/>
                  </a:cubicBezTo>
                  <a:cubicBezTo>
                    <a:pt x="31221" y="17661"/>
                    <a:pt x="31224" y="17666"/>
                    <a:pt x="31228" y="17679"/>
                  </a:cubicBezTo>
                  <a:lnTo>
                    <a:pt x="31221" y="18124"/>
                  </a:lnTo>
                  <a:cubicBezTo>
                    <a:pt x="31211" y="18073"/>
                    <a:pt x="31206" y="18053"/>
                    <a:pt x="31205" y="18053"/>
                  </a:cubicBezTo>
                  <a:lnTo>
                    <a:pt x="31205" y="18053"/>
                  </a:lnTo>
                  <a:cubicBezTo>
                    <a:pt x="31202" y="18053"/>
                    <a:pt x="31235" y="18261"/>
                    <a:pt x="31232" y="18261"/>
                  </a:cubicBezTo>
                  <a:cubicBezTo>
                    <a:pt x="31231" y="18261"/>
                    <a:pt x="31228" y="18243"/>
                    <a:pt x="31219" y="18199"/>
                  </a:cubicBezTo>
                  <a:cubicBezTo>
                    <a:pt x="31179" y="19358"/>
                    <a:pt x="31218" y="20868"/>
                    <a:pt x="31139" y="22200"/>
                  </a:cubicBezTo>
                  <a:lnTo>
                    <a:pt x="31156" y="22143"/>
                  </a:lnTo>
                  <a:lnTo>
                    <a:pt x="31156" y="22143"/>
                  </a:lnTo>
                  <a:cubicBezTo>
                    <a:pt x="31139" y="22481"/>
                    <a:pt x="31128" y="22903"/>
                    <a:pt x="31094" y="23157"/>
                  </a:cubicBezTo>
                  <a:cubicBezTo>
                    <a:pt x="31049" y="23410"/>
                    <a:pt x="31082" y="23719"/>
                    <a:pt x="31077" y="23819"/>
                  </a:cubicBezTo>
                  <a:cubicBezTo>
                    <a:pt x="31079" y="24053"/>
                    <a:pt x="31025" y="24260"/>
                    <a:pt x="31016" y="24260"/>
                  </a:cubicBezTo>
                  <a:cubicBezTo>
                    <a:pt x="31016" y="24260"/>
                    <a:pt x="31015" y="24259"/>
                    <a:pt x="31015" y="24259"/>
                  </a:cubicBezTo>
                  <a:cubicBezTo>
                    <a:pt x="30991" y="24547"/>
                    <a:pt x="31012" y="24831"/>
                    <a:pt x="30930" y="25228"/>
                  </a:cubicBezTo>
                  <a:cubicBezTo>
                    <a:pt x="30876" y="25362"/>
                    <a:pt x="30793" y="26358"/>
                    <a:pt x="30737" y="26360"/>
                  </a:cubicBezTo>
                  <a:lnTo>
                    <a:pt x="30742" y="26366"/>
                  </a:lnTo>
                  <a:cubicBezTo>
                    <a:pt x="30713" y="26474"/>
                    <a:pt x="30688" y="26581"/>
                    <a:pt x="30665" y="26689"/>
                  </a:cubicBezTo>
                  <a:cubicBezTo>
                    <a:pt x="30734" y="26859"/>
                    <a:pt x="30762" y="27043"/>
                    <a:pt x="30758" y="27235"/>
                  </a:cubicBezTo>
                  <a:cubicBezTo>
                    <a:pt x="30758" y="27253"/>
                    <a:pt x="30760" y="27272"/>
                    <a:pt x="30758" y="27290"/>
                  </a:cubicBezTo>
                  <a:cubicBezTo>
                    <a:pt x="30753" y="27359"/>
                    <a:pt x="30745" y="27429"/>
                    <a:pt x="30734" y="27501"/>
                  </a:cubicBezTo>
                  <a:cubicBezTo>
                    <a:pt x="30717" y="27596"/>
                    <a:pt x="30690" y="27689"/>
                    <a:pt x="30668" y="27784"/>
                  </a:cubicBezTo>
                  <a:cubicBezTo>
                    <a:pt x="30554" y="28051"/>
                    <a:pt x="30588" y="27903"/>
                    <a:pt x="30505" y="28067"/>
                  </a:cubicBezTo>
                  <a:cubicBezTo>
                    <a:pt x="30471" y="28138"/>
                    <a:pt x="30463" y="28160"/>
                    <a:pt x="30466" y="28160"/>
                  </a:cubicBezTo>
                  <a:cubicBezTo>
                    <a:pt x="30472" y="28160"/>
                    <a:pt x="30508" y="28102"/>
                    <a:pt x="30514" y="28102"/>
                  </a:cubicBezTo>
                  <a:cubicBezTo>
                    <a:pt x="30516" y="28102"/>
                    <a:pt x="30514" y="28107"/>
                    <a:pt x="30508" y="28123"/>
                  </a:cubicBezTo>
                  <a:lnTo>
                    <a:pt x="30366" y="28384"/>
                  </a:lnTo>
                  <a:cubicBezTo>
                    <a:pt x="30397" y="28310"/>
                    <a:pt x="30403" y="28287"/>
                    <a:pt x="30399" y="28287"/>
                  </a:cubicBezTo>
                  <a:cubicBezTo>
                    <a:pt x="30393" y="28287"/>
                    <a:pt x="30374" y="28317"/>
                    <a:pt x="30363" y="28330"/>
                  </a:cubicBezTo>
                  <a:cubicBezTo>
                    <a:pt x="30260" y="28566"/>
                    <a:pt x="30052" y="28916"/>
                    <a:pt x="30055" y="29005"/>
                  </a:cubicBezTo>
                  <a:cubicBezTo>
                    <a:pt x="29887" y="29310"/>
                    <a:pt x="29872" y="29303"/>
                    <a:pt x="29805" y="29435"/>
                  </a:cubicBezTo>
                  <a:cubicBezTo>
                    <a:pt x="29834" y="29395"/>
                    <a:pt x="29883" y="29311"/>
                    <a:pt x="29892" y="29311"/>
                  </a:cubicBezTo>
                  <a:cubicBezTo>
                    <a:pt x="29892" y="29311"/>
                    <a:pt x="29892" y="29311"/>
                    <a:pt x="29892" y="29311"/>
                  </a:cubicBezTo>
                  <a:cubicBezTo>
                    <a:pt x="29857" y="29362"/>
                    <a:pt x="29848" y="29381"/>
                    <a:pt x="29852" y="29381"/>
                  </a:cubicBezTo>
                  <a:cubicBezTo>
                    <a:pt x="29856" y="29381"/>
                    <a:pt x="29880" y="29352"/>
                    <a:pt x="29895" y="29324"/>
                  </a:cubicBezTo>
                  <a:lnTo>
                    <a:pt x="29895" y="29324"/>
                  </a:lnTo>
                  <a:cubicBezTo>
                    <a:pt x="29820" y="29522"/>
                    <a:pt x="29336" y="30274"/>
                    <a:pt x="29352" y="30333"/>
                  </a:cubicBezTo>
                  <a:lnTo>
                    <a:pt x="29346" y="30330"/>
                  </a:lnTo>
                  <a:lnTo>
                    <a:pt x="29346" y="30330"/>
                  </a:lnTo>
                  <a:cubicBezTo>
                    <a:pt x="29352" y="30389"/>
                    <a:pt x="29414" y="30332"/>
                    <a:pt x="29364" y="30472"/>
                  </a:cubicBezTo>
                  <a:lnTo>
                    <a:pt x="29305" y="30554"/>
                  </a:lnTo>
                  <a:lnTo>
                    <a:pt x="29248" y="30693"/>
                  </a:lnTo>
                  <a:cubicBezTo>
                    <a:pt x="29221" y="30732"/>
                    <a:pt x="29211" y="30743"/>
                    <a:pt x="29206" y="30743"/>
                  </a:cubicBezTo>
                  <a:cubicBezTo>
                    <a:pt x="29201" y="30743"/>
                    <a:pt x="29204" y="30729"/>
                    <a:pt x="29202" y="30727"/>
                  </a:cubicBezTo>
                  <a:lnTo>
                    <a:pt x="29202" y="30727"/>
                  </a:lnTo>
                  <a:cubicBezTo>
                    <a:pt x="29102" y="30948"/>
                    <a:pt x="28927" y="31241"/>
                    <a:pt x="28785" y="31499"/>
                  </a:cubicBezTo>
                  <a:lnTo>
                    <a:pt x="29009" y="31265"/>
                  </a:lnTo>
                  <a:lnTo>
                    <a:pt x="29009" y="31265"/>
                  </a:lnTo>
                  <a:cubicBezTo>
                    <a:pt x="28875" y="31476"/>
                    <a:pt x="28625" y="31847"/>
                    <a:pt x="28625" y="31904"/>
                  </a:cubicBezTo>
                  <a:lnTo>
                    <a:pt x="28526" y="32022"/>
                  </a:lnTo>
                  <a:cubicBezTo>
                    <a:pt x="28235" y="32431"/>
                    <a:pt x="28381" y="32338"/>
                    <a:pt x="28268" y="32505"/>
                  </a:cubicBezTo>
                  <a:lnTo>
                    <a:pt x="28118" y="32706"/>
                  </a:lnTo>
                  <a:lnTo>
                    <a:pt x="28240" y="32490"/>
                  </a:lnTo>
                  <a:lnTo>
                    <a:pt x="28240" y="32490"/>
                  </a:lnTo>
                  <a:cubicBezTo>
                    <a:pt x="28103" y="32697"/>
                    <a:pt x="28044" y="32778"/>
                    <a:pt x="27926" y="32941"/>
                  </a:cubicBezTo>
                  <a:lnTo>
                    <a:pt x="27926" y="32943"/>
                  </a:lnTo>
                  <a:cubicBezTo>
                    <a:pt x="27935" y="32933"/>
                    <a:pt x="27941" y="32925"/>
                    <a:pt x="27943" y="32925"/>
                  </a:cubicBezTo>
                  <a:lnTo>
                    <a:pt x="27943" y="32925"/>
                  </a:lnTo>
                  <a:lnTo>
                    <a:pt x="27930" y="32948"/>
                  </a:lnTo>
                  <a:lnTo>
                    <a:pt x="27930" y="32948"/>
                  </a:lnTo>
                  <a:cubicBezTo>
                    <a:pt x="27930" y="32946"/>
                    <a:pt x="27930" y="32944"/>
                    <a:pt x="27930" y="32943"/>
                  </a:cubicBezTo>
                  <a:cubicBezTo>
                    <a:pt x="27923" y="32951"/>
                    <a:pt x="27915" y="32964"/>
                    <a:pt x="27907" y="32979"/>
                  </a:cubicBezTo>
                  <a:cubicBezTo>
                    <a:pt x="27881" y="32992"/>
                    <a:pt x="27861" y="33003"/>
                    <a:pt x="27861" y="33003"/>
                  </a:cubicBezTo>
                  <a:lnTo>
                    <a:pt x="27886" y="33011"/>
                  </a:lnTo>
                  <a:cubicBezTo>
                    <a:pt x="27884" y="33015"/>
                    <a:pt x="27881" y="33020"/>
                    <a:pt x="27877" y="33023"/>
                  </a:cubicBezTo>
                  <a:cubicBezTo>
                    <a:pt x="27876" y="33023"/>
                    <a:pt x="27872" y="33025"/>
                    <a:pt x="27869" y="33028"/>
                  </a:cubicBezTo>
                  <a:lnTo>
                    <a:pt x="27861" y="33052"/>
                  </a:lnTo>
                  <a:cubicBezTo>
                    <a:pt x="27828" y="33106"/>
                    <a:pt x="27788" y="33176"/>
                    <a:pt x="27744" y="33257"/>
                  </a:cubicBezTo>
                  <a:lnTo>
                    <a:pt x="27744" y="33257"/>
                  </a:lnTo>
                  <a:lnTo>
                    <a:pt x="27738" y="33245"/>
                  </a:lnTo>
                  <a:cubicBezTo>
                    <a:pt x="27670" y="33368"/>
                    <a:pt x="27598" y="33502"/>
                    <a:pt x="27532" y="33616"/>
                  </a:cubicBezTo>
                  <a:cubicBezTo>
                    <a:pt x="27544" y="33577"/>
                    <a:pt x="27557" y="33536"/>
                    <a:pt x="27570" y="33495"/>
                  </a:cubicBezTo>
                  <a:cubicBezTo>
                    <a:pt x="27675" y="33168"/>
                    <a:pt x="27771" y="32827"/>
                    <a:pt x="27797" y="32696"/>
                  </a:cubicBezTo>
                  <a:cubicBezTo>
                    <a:pt x="27876" y="32436"/>
                    <a:pt x="27902" y="32101"/>
                    <a:pt x="27959" y="31770"/>
                  </a:cubicBezTo>
                  <a:cubicBezTo>
                    <a:pt x="28033" y="31239"/>
                    <a:pt x="28024" y="31509"/>
                    <a:pt x="28070" y="31241"/>
                  </a:cubicBezTo>
                  <a:cubicBezTo>
                    <a:pt x="28084" y="31136"/>
                    <a:pt x="28086" y="31103"/>
                    <a:pt x="28083" y="31103"/>
                  </a:cubicBezTo>
                  <a:cubicBezTo>
                    <a:pt x="28078" y="31103"/>
                    <a:pt x="28057" y="31200"/>
                    <a:pt x="28052" y="31200"/>
                  </a:cubicBezTo>
                  <a:cubicBezTo>
                    <a:pt x="28050" y="31200"/>
                    <a:pt x="28050" y="31192"/>
                    <a:pt x="28052" y="31172"/>
                  </a:cubicBezTo>
                  <a:lnTo>
                    <a:pt x="28114" y="30773"/>
                  </a:lnTo>
                  <a:lnTo>
                    <a:pt x="28114" y="30773"/>
                  </a:lnTo>
                  <a:cubicBezTo>
                    <a:pt x="28109" y="30879"/>
                    <a:pt x="28109" y="30911"/>
                    <a:pt x="28113" y="30911"/>
                  </a:cubicBezTo>
                  <a:cubicBezTo>
                    <a:pt x="28117" y="30911"/>
                    <a:pt x="28125" y="30862"/>
                    <a:pt x="28131" y="30838"/>
                  </a:cubicBezTo>
                  <a:cubicBezTo>
                    <a:pt x="28163" y="30490"/>
                    <a:pt x="28226" y="29941"/>
                    <a:pt x="28186" y="29833"/>
                  </a:cubicBezTo>
                  <a:cubicBezTo>
                    <a:pt x="28217" y="29362"/>
                    <a:pt x="28231" y="29360"/>
                    <a:pt x="28231" y="29158"/>
                  </a:cubicBezTo>
                  <a:lnTo>
                    <a:pt x="28231" y="29158"/>
                  </a:lnTo>
                  <a:cubicBezTo>
                    <a:pt x="28226" y="29226"/>
                    <a:pt x="28217" y="29360"/>
                    <a:pt x="28209" y="29360"/>
                  </a:cubicBezTo>
                  <a:cubicBezTo>
                    <a:pt x="28216" y="29280"/>
                    <a:pt x="28216" y="29252"/>
                    <a:pt x="28214" y="29252"/>
                  </a:cubicBezTo>
                  <a:cubicBezTo>
                    <a:pt x="28211" y="29252"/>
                    <a:pt x="28203" y="29304"/>
                    <a:pt x="28201" y="29349"/>
                  </a:cubicBezTo>
                  <a:cubicBezTo>
                    <a:pt x="28193" y="29205"/>
                    <a:pt x="28211" y="28830"/>
                    <a:pt x="28214" y="28484"/>
                  </a:cubicBezTo>
                  <a:cubicBezTo>
                    <a:pt x="28214" y="28139"/>
                    <a:pt x="28204" y="27820"/>
                    <a:pt x="28180" y="27791"/>
                  </a:cubicBezTo>
                  <a:lnTo>
                    <a:pt x="28188" y="27791"/>
                  </a:lnTo>
                  <a:cubicBezTo>
                    <a:pt x="28152" y="27725"/>
                    <a:pt x="28127" y="27836"/>
                    <a:pt x="28096" y="27637"/>
                  </a:cubicBezTo>
                  <a:lnTo>
                    <a:pt x="28098" y="27503"/>
                  </a:lnTo>
                  <a:lnTo>
                    <a:pt x="28065" y="27302"/>
                  </a:lnTo>
                  <a:cubicBezTo>
                    <a:pt x="28065" y="27233"/>
                    <a:pt x="28068" y="27217"/>
                    <a:pt x="28072" y="27217"/>
                  </a:cubicBezTo>
                  <a:cubicBezTo>
                    <a:pt x="28076" y="27217"/>
                    <a:pt x="28080" y="27231"/>
                    <a:pt x="28082" y="27231"/>
                  </a:cubicBezTo>
                  <a:cubicBezTo>
                    <a:pt x="28082" y="27231"/>
                    <a:pt x="28082" y="27231"/>
                    <a:pt x="28082" y="27231"/>
                  </a:cubicBezTo>
                  <a:cubicBezTo>
                    <a:pt x="28033" y="26906"/>
                    <a:pt x="27998" y="26448"/>
                    <a:pt x="27943" y="26056"/>
                  </a:cubicBezTo>
                  <a:lnTo>
                    <a:pt x="27912" y="26484"/>
                  </a:lnTo>
                  <a:cubicBezTo>
                    <a:pt x="27890" y="26149"/>
                    <a:pt x="27841" y="25547"/>
                    <a:pt x="27800" y="25485"/>
                  </a:cubicBezTo>
                  <a:lnTo>
                    <a:pt x="27797" y="25282"/>
                  </a:lnTo>
                  <a:cubicBezTo>
                    <a:pt x="27745" y="24612"/>
                    <a:pt x="27696" y="24825"/>
                    <a:pt x="27666" y="24560"/>
                  </a:cubicBezTo>
                  <a:lnTo>
                    <a:pt x="27640" y="24223"/>
                  </a:lnTo>
                  <a:lnTo>
                    <a:pt x="27697" y="24553"/>
                  </a:lnTo>
                  <a:cubicBezTo>
                    <a:pt x="27657" y="24220"/>
                    <a:pt x="27644" y="24087"/>
                    <a:pt x="27617" y="23819"/>
                  </a:cubicBezTo>
                  <a:lnTo>
                    <a:pt x="27616" y="23817"/>
                  </a:lnTo>
                  <a:lnTo>
                    <a:pt x="27616" y="23817"/>
                  </a:lnTo>
                  <a:cubicBezTo>
                    <a:pt x="27617" y="23835"/>
                    <a:pt x="27617" y="23848"/>
                    <a:pt x="27616" y="23850"/>
                  </a:cubicBezTo>
                  <a:lnTo>
                    <a:pt x="27608" y="23806"/>
                  </a:lnTo>
                  <a:cubicBezTo>
                    <a:pt x="27585" y="23768"/>
                    <a:pt x="27542" y="23598"/>
                    <a:pt x="27503" y="23366"/>
                  </a:cubicBezTo>
                  <a:cubicBezTo>
                    <a:pt x="27451" y="23034"/>
                    <a:pt x="27380" y="22781"/>
                    <a:pt x="27328" y="22249"/>
                  </a:cubicBezTo>
                  <a:lnTo>
                    <a:pt x="27277" y="22123"/>
                  </a:lnTo>
                  <a:lnTo>
                    <a:pt x="27245" y="21724"/>
                  </a:lnTo>
                  <a:lnTo>
                    <a:pt x="27271" y="21721"/>
                  </a:lnTo>
                  <a:cubicBezTo>
                    <a:pt x="27310" y="22107"/>
                    <a:pt x="27444" y="22833"/>
                    <a:pt x="27534" y="23332"/>
                  </a:cubicBezTo>
                  <a:lnTo>
                    <a:pt x="27549" y="23337"/>
                  </a:lnTo>
                  <a:cubicBezTo>
                    <a:pt x="27498" y="23042"/>
                    <a:pt x="27428" y="22710"/>
                    <a:pt x="27398" y="22514"/>
                  </a:cubicBezTo>
                  <a:cubicBezTo>
                    <a:pt x="27390" y="22442"/>
                    <a:pt x="27380" y="22284"/>
                    <a:pt x="27395" y="22284"/>
                  </a:cubicBezTo>
                  <a:cubicBezTo>
                    <a:pt x="27399" y="22284"/>
                    <a:pt x="27403" y="22292"/>
                    <a:pt x="27409" y="22309"/>
                  </a:cubicBezTo>
                  <a:lnTo>
                    <a:pt x="27409" y="22309"/>
                  </a:lnTo>
                  <a:lnTo>
                    <a:pt x="27367" y="22166"/>
                  </a:lnTo>
                  <a:cubicBezTo>
                    <a:pt x="27303" y="21675"/>
                    <a:pt x="27264" y="21430"/>
                    <a:pt x="27243" y="21177"/>
                  </a:cubicBezTo>
                  <a:cubicBezTo>
                    <a:pt x="27228" y="20923"/>
                    <a:pt x="27207" y="20663"/>
                    <a:pt x="27195" y="20147"/>
                  </a:cubicBezTo>
                  <a:lnTo>
                    <a:pt x="27184" y="20236"/>
                  </a:lnTo>
                  <a:cubicBezTo>
                    <a:pt x="27171" y="20032"/>
                    <a:pt x="27158" y="19828"/>
                    <a:pt x="27179" y="19770"/>
                  </a:cubicBezTo>
                  <a:cubicBezTo>
                    <a:pt x="27168" y="19460"/>
                    <a:pt x="27171" y="19146"/>
                    <a:pt x="27187" y="18855"/>
                  </a:cubicBezTo>
                  <a:cubicBezTo>
                    <a:pt x="27200" y="18567"/>
                    <a:pt x="27212" y="18305"/>
                    <a:pt x="27241" y="18103"/>
                  </a:cubicBezTo>
                  <a:lnTo>
                    <a:pt x="27215" y="18013"/>
                  </a:lnTo>
                  <a:cubicBezTo>
                    <a:pt x="27223" y="17882"/>
                    <a:pt x="27279" y="17687"/>
                    <a:pt x="27238" y="17620"/>
                  </a:cubicBezTo>
                  <a:lnTo>
                    <a:pt x="27238" y="17339"/>
                  </a:lnTo>
                  <a:cubicBezTo>
                    <a:pt x="27253" y="17159"/>
                    <a:pt x="27245" y="17048"/>
                    <a:pt x="27277" y="16844"/>
                  </a:cubicBezTo>
                  <a:lnTo>
                    <a:pt x="27277" y="16842"/>
                  </a:lnTo>
                  <a:cubicBezTo>
                    <a:pt x="27279" y="16829"/>
                    <a:pt x="27281" y="16817"/>
                    <a:pt x="27282" y="16803"/>
                  </a:cubicBezTo>
                  <a:lnTo>
                    <a:pt x="27282" y="16803"/>
                  </a:lnTo>
                  <a:lnTo>
                    <a:pt x="27281" y="16804"/>
                  </a:lnTo>
                  <a:cubicBezTo>
                    <a:pt x="27323" y="16401"/>
                    <a:pt x="27253" y="16808"/>
                    <a:pt x="27305" y="16343"/>
                  </a:cubicBezTo>
                  <a:cubicBezTo>
                    <a:pt x="27339" y="16196"/>
                    <a:pt x="27281" y="16175"/>
                    <a:pt x="27310" y="15949"/>
                  </a:cubicBezTo>
                  <a:lnTo>
                    <a:pt x="27375" y="15725"/>
                  </a:lnTo>
                  <a:cubicBezTo>
                    <a:pt x="27436" y="15316"/>
                    <a:pt x="27402" y="15243"/>
                    <a:pt x="27462" y="14646"/>
                  </a:cubicBezTo>
                  <a:cubicBezTo>
                    <a:pt x="27493" y="14455"/>
                    <a:pt x="27527" y="14331"/>
                    <a:pt x="27550" y="14331"/>
                  </a:cubicBezTo>
                  <a:cubicBezTo>
                    <a:pt x="27561" y="14331"/>
                    <a:pt x="27569" y="14359"/>
                    <a:pt x="27573" y="14422"/>
                  </a:cubicBezTo>
                  <a:cubicBezTo>
                    <a:pt x="27560" y="14156"/>
                    <a:pt x="27558" y="14301"/>
                    <a:pt x="27576" y="13951"/>
                  </a:cubicBezTo>
                  <a:cubicBezTo>
                    <a:pt x="27584" y="13935"/>
                    <a:pt x="27589" y="13928"/>
                    <a:pt x="27592" y="13928"/>
                  </a:cubicBezTo>
                  <a:cubicBezTo>
                    <a:pt x="27600" y="13928"/>
                    <a:pt x="27601" y="13962"/>
                    <a:pt x="27606" y="14015"/>
                  </a:cubicBezTo>
                  <a:cubicBezTo>
                    <a:pt x="27658" y="13711"/>
                    <a:pt x="27612" y="13825"/>
                    <a:pt x="27639" y="13591"/>
                  </a:cubicBezTo>
                  <a:cubicBezTo>
                    <a:pt x="27614" y="13521"/>
                    <a:pt x="27573" y="13439"/>
                    <a:pt x="27580" y="13363"/>
                  </a:cubicBezTo>
                  <a:lnTo>
                    <a:pt x="27580" y="13363"/>
                  </a:lnTo>
                  <a:lnTo>
                    <a:pt x="27558" y="13451"/>
                  </a:lnTo>
                  <a:cubicBezTo>
                    <a:pt x="27568" y="13204"/>
                    <a:pt x="27590" y="12934"/>
                    <a:pt x="27637" y="12650"/>
                  </a:cubicBezTo>
                  <a:lnTo>
                    <a:pt x="27650" y="12663"/>
                  </a:lnTo>
                  <a:lnTo>
                    <a:pt x="27675" y="12357"/>
                  </a:lnTo>
                  <a:lnTo>
                    <a:pt x="27697" y="12341"/>
                  </a:lnTo>
                  <a:lnTo>
                    <a:pt x="27735" y="11906"/>
                  </a:lnTo>
                  <a:lnTo>
                    <a:pt x="27722" y="11965"/>
                  </a:lnTo>
                  <a:cubicBezTo>
                    <a:pt x="27730" y="11863"/>
                    <a:pt x="27756" y="11528"/>
                    <a:pt x="27786" y="11335"/>
                  </a:cubicBezTo>
                  <a:lnTo>
                    <a:pt x="27796" y="11343"/>
                  </a:lnTo>
                  <a:cubicBezTo>
                    <a:pt x="27876" y="10804"/>
                    <a:pt x="27871" y="10352"/>
                    <a:pt x="27902" y="9715"/>
                  </a:cubicBezTo>
                  <a:lnTo>
                    <a:pt x="27920" y="9801"/>
                  </a:lnTo>
                  <a:cubicBezTo>
                    <a:pt x="27957" y="9584"/>
                    <a:pt x="27887" y="9739"/>
                    <a:pt x="27917" y="9482"/>
                  </a:cubicBezTo>
                  <a:lnTo>
                    <a:pt x="27944" y="9469"/>
                  </a:lnTo>
                  <a:cubicBezTo>
                    <a:pt x="27920" y="9240"/>
                    <a:pt x="27964" y="9175"/>
                    <a:pt x="27984" y="9018"/>
                  </a:cubicBezTo>
                  <a:lnTo>
                    <a:pt x="27984" y="9018"/>
                  </a:lnTo>
                  <a:lnTo>
                    <a:pt x="27944" y="9090"/>
                  </a:lnTo>
                  <a:lnTo>
                    <a:pt x="27944" y="9090"/>
                  </a:lnTo>
                  <a:lnTo>
                    <a:pt x="27961" y="8792"/>
                  </a:lnTo>
                  <a:cubicBezTo>
                    <a:pt x="27973" y="8624"/>
                    <a:pt x="27986" y="8576"/>
                    <a:pt x="28000" y="8576"/>
                  </a:cubicBezTo>
                  <a:cubicBezTo>
                    <a:pt x="28012" y="8576"/>
                    <a:pt x="28024" y="8618"/>
                    <a:pt x="28033" y="8642"/>
                  </a:cubicBezTo>
                  <a:lnTo>
                    <a:pt x="28010" y="8420"/>
                  </a:lnTo>
                  <a:lnTo>
                    <a:pt x="28046" y="8376"/>
                  </a:lnTo>
                  <a:cubicBezTo>
                    <a:pt x="28006" y="8212"/>
                    <a:pt x="28051" y="8212"/>
                    <a:pt x="28029" y="7926"/>
                  </a:cubicBezTo>
                  <a:cubicBezTo>
                    <a:pt x="28031" y="7922"/>
                    <a:pt x="28033" y="7921"/>
                    <a:pt x="28035" y="7921"/>
                  </a:cubicBezTo>
                  <a:cubicBezTo>
                    <a:pt x="28039" y="7921"/>
                    <a:pt x="28043" y="7930"/>
                    <a:pt x="28046" y="7930"/>
                  </a:cubicBezTo>
                  <a:cubicBezTo>
                    <a:pt x="28049" y="7930"/>
                    <a:pt x="28052" y="7919"/>
                    <a:pt x="28054" y="7877"/>
                  </a:cubicBezTo>
                  <a:lnTo>
                    <a:pt x="28005" y="7408"/>
                  </a:lnTo>
                  <a:lnTo>
                    <a:pt x="28026" y="7692"/>
                  </a:lnTo>
                  <a:lnTo>
                    <a:pt x="27980" y="7656"/>
                  </a:lnTo>
                  <a:cubicBezTo>
                    <a:pt x="27969" y="7582"/>
                    <a:pt x="27966" y="7522"/>
                    <a:pt x="27964" y="7466"/>
                  </a:cubicBezTo>
                  <a:cubicBezTo>
                    <a:pt x="27964" y="7401"/>
                    <a:pt x="27961" y="7350"/>
                    <a:pt x="27961" y="7293"/>
                  </a:cubicBezTo>
                  <a:cubicBezTo>
                    <a:pt x="27957" y="7148"/>
                    <a:pt x="27957" y="7009"/>
                    <a:pt x="27943" y="6842"/>
                  </a:cubicBezTo>
                  <a:lnTo>
                    <a:pt x="27943" y="6842"/>
                  </a:lnTo>
                  <a:lnTo>
                    <a:pt x="27969" y="7072"/>
                  </a:lnTo>
                  <a:cubicBezTo>
                    <a:pt x="27928" y="6503"/>
                    <a:pt x="27944" y="6453"/>
                    <a:pt x="27936" y="6086"/>
                  </a:cubicBezTo>
                  <a:lnTo>
                    <a:pt x="27936" y="6086"/>
                  </a:lnTo>
                  <a:cubicBezTo>
                    <a:pt x="27935" y="6170"/>
                    <a:pt x="27933" y="6276"/>
                    <a:pt x="27927" y="6276"/>
                  </a:cubicBezTo>
                  <a:cubicBezTo>
                    <a:pt x="27923" y="6276"/>
                    <a:pt x="27918" y="6247"/>
                    <a:pt x="27912" y="6171"/>
                  </a:cubicBezTo>
                  <a:cubicBezTo>
                    <a:pt x="27900" y="6008"/>
                    <a:pt x="27923" y="6041"/>
                    <a:pt x="27918" y="5861"/>
                  </a:cubicBezTo>
                  <a:lnTo>
                    <a:pt x="27918" y="5861"/>
                  </a:lnTo>
                  <a:cubicBezTo>
                    <a:pt x="27917" y="5863"/>
                    <a:pt x="27915" y="5864"/>
                    <a:pt x="27913" y="5864"/>
                  </a:cubicBezTo>
                  <a:cubicBezTo>
                    <a:pt x="27907" y="5864"/>
                    <a:pt x="27902" y="5849"/>
                    <a:pt x="27895" y="5823"/>
                  </a:cubicBezTo>
                  <a:cubicBezTo>
                    <a:pt x="27892" y="5800"/>
                    <a:pt x="27887" y="5781"/>
                    <a:pt x="27886" y="5759"/>
                  </a:cubicBezTo>
                  <a:cubicBezTo>
                    <a:pt x="27883" y="5755"/>
                    <a:pt x="27884" y="5730"/>
                    <a:pt x="27880" y="5730"/>
                  </a:cubicBezTo>
                  <a:cubicBezTo>
                    <a:pt x="27879" y="5730"/>
                    <a:pt x="27878" y="5731"/>
                    <a:pt x="27876" y="5735"/>
                  </a:cubicBezTo>
                  <a:lnTo>
                    <a:pt x="27843" y="5789"/>
                  </a:lnTo>
                  <a:cubicBezTo>
                    <a:pt x="27753" y="5934"/>
                    <a:pt x="27648" y="6091"/>
                    <a:pt x="27547" y="6229"/>
                  </a:cubicBezTo>
                  <a:cubicBezTo>
                    <a:pt x="27550" y="6214"/>
                    <a:pt x="27555" y="6199"/>
                    <a:pt x="27568" y="6173"/>
                  </a:cubicBezTo>
                  <a:lnTo>
                    <a:pt x="27568" y="6173"/>
                  </a:lnTo>
                  <a:cubicBezTo>
                    <a:pt x="27514" y="6265"/>
                    <a:pt x="27487" y="6319"/>
                    <a:pt x="27395" y="6443"/>
                  </a:cubicBezTo>
                  <a:lnTo>
                    <a:pt x="27451" y="6296"/>
                  </a:lnTo>
                  <a:lnTo>
                    <a:pt x="27272" y="6624"/>
                  </a:lnTo>
                  <a:cubicBezTo>
                    <a:pt x="27156" y="6783"/>
                    <a:pt x="27014" y="7038"/>
                    <a:pt x="26995" y="7038"/>
                  </a:cubicBezTo>
                  <a:cubicBezTo>
                    <a:pt x="26994" y="7038"/>
                    <a:pt x="26993" y="7037"/>
                    <a:pt x="26993" y="7035"/>
                  </a:cubicBezTo>
                  <a:lnTo>
                    <a:pt x="27057" y="6927"/>
                  </a:lnTo>
                  <a:lnTo>
                    <a:pt x="27057" y="6927"/>
                  </a:lnTo>
                  <a:cubicBezTo>
                    <a:pt x="27056" y="6927"/>
                    <a:pt x="26906" y="7156"/>
                    <a:pt x="26757" y="7383"/>
                  </a:cubicBezTo>
                  <a:lnTo>
                    <a:pt x="26501" y="7792"/>
                  </a:lnTo>
                  <a:lnTo>
                    <a:pt x="26470" y="7787"/>
                  </a:lnTo>
                  <a:cubicBezTo>
                    <a:pt x="26453" y="7889"/>
                    <a:pt x="26188" y="8228"/>
                    <a:pt x="26243" y="8228"/>
                  </a:cubicBezTo>
                  <a:cubicBezTo>
                    <a:pt x="26243" y="8228"/>
                    <a:pt x="26244" y="8228"/>
                    <a:pt x="26244" y="8228"/>
                  </a:cubicBezTo>
                  <a:lnTo>
                    <a:pt x="26244" y="8228"/>
                  </a:lnTo>
                  <a:cubicBezTo>
                    <a:pt x="26140" y="8357"/>
                    <a:pt x="25951" y="8759"/>
                    <a:pt x="25915" y="8759"/>
                  </a:cubicBezTo>
                  <a:cubicBezTo>
                    <a:pt x="25910" y="8759"/>
                    <a:pt x="25908" y="8753"/>
                    <a:pt x="25909" y="8740"/>
                  </a:cubicBezTo>
                  <a:lnTo>
                    <a:pt x="25909" y="8740"/>
                  </a:lnTo>
                  <a:cubicBezTo>
                    <a:pt x="25596" y="9294"/>
                    <a:pt x="25480" y="9621"/>
                    <a:pt x="25119" y="10305"/>
                  </a:cubicBezTo>
                  <a:cubicBezTo>
                    <a:pt x="24957" y="10534"/>
                    <a:pt x="24656" y="11232"/>
                    <a:pt x="24473" y="11693"/>
                  </a:cubicBezTo>
                  <a:cubicBezTo>
                    <a:pt x="24139" y="12609"/>
                    <a:pt x="23955" y="13214"/>
                    <a:pt x="23731" y="14185"/>
                  </a:cubicBezTo>
                  <a:cubicBezTo>
                    <a:pt x="23521" y="14752"/>
                    <a:pt x="23446" y="15652"/>
                    <a:pt x="23350" y="16289"/>
                  </a:cubicBezTo>
                  <a:lnTo>
                    <a:pt x="23361" y="16468"/>
                  </a:lnTo>
                  <a:cubicBezTo>
                    <a:pt x="23279" y="16893"/>
                    <a:pt x="23293" y="17552"/>
                    <a:pt x="23273" y="18153"/>
                  </a:cubicBezTo>
                  <a:cubicBezTo>
                    <a:pt x="23289" y="18314"/>
                    <a:pt x="23297" y="18382"/>
                    <a:pt x="23299" y="18413"/>
                  </a:cubicBezTo>
                  <a:cubicBezTo>
                    <a:pt x="23299" y="18387"/>
                    <a:pt x="23304" y="18345"/>
                    <a:pt x="23317" y="18330"/>
                  </a:cubicBezTo>
                  <a:lnTo>
                    <a:pt x="23317" y="18330"/>
                  </a:lnTo>
                  <a:cubicBezTo>
                    <a:pt x="23309" y="18498"/>
                    <a:pt x="23347" y="18828"/>
                    <a:pt x="23320" y="18828"/>
                  </a:cubicBezTo>
                  <a:cubicBezTo>
                    <a:pt x="23319" y="18828"/>
                    <a:pt x="23318" y="18828"/>
                    <a:pt x="23317" y="18827"/>
                  </a:cubicBezTo>
                  <a:lnTo>
                    <a:pt x="23312" y="18783"/>
                  </a:lnTo>
                  <a:cubicBezTo>
                    <a:pt x="23311" y="18782"/>
                    <a:pt x="23311" y="18782"/>
                    <a:pt x="23310" y="18782"/>
                  </a:cubicBezTo>
                  <a:cubicBezTo>
                    <a:pt x="23277" y="18782"/>
                    <a:pt x="23371" y="19308"/>
                    <a:pt x="23371" y="19499"/>
                  </a:cubicBezTo>
                  <a:lnTo>
                    <a:pt x="23394" y="19388"/>
                  </a:lnTo>
                  <a:lnTo>
                    <a:pt x="23410" y="19551"/>
                  </a:lnTo>
                  <a:cubicBezTo>
                    <a:pt x="23420" y="19633"/>
                    <a:pt x="23431" y="19713"/>
                    <a:pt x="23431" y="19713"/>
                  </a:cubicBezTo>
                  <a:lnTo>
                    <a:pt x="23412" y="19628"/>
                  </a:lnTo>
                  <a:lnTo>
                    <a:pt x="23412" y="19628"/>
                  </a:lnTo>
                  <a:cubicBezTo>
                    <a:pt x="23554" y="20325"/>
                    <a:pt x="23667" y="20825"/>
                    <a:pt x="23798" y="21312"/>
                  </a:cubicBezTo>
                  <a:cubicBezTo>
                    <a:pt x="23929" y="21796"/>
                    <a:pt x="24076" y="22266"/>
                    <a:pt x="24344" y="22869"/>
                  </a:cubicBezTo>
                  <a:cubicBezTo>
                    <a:pt x="24328" y="22845"/>
                    <a:pt x="24320" y="22835"/>
                    <a:pt x="24318" y="22835"/>
                  </a:cubicBezTo>
                  <a:cubicBezTo>
                    <a:pt x="24307" y="22835"/>
                    <a:pt x="24449" y="23109"/>
                    <a:pt x="24424" y="23135"/>
                  </a:cubicBezTo>
                  <a:cubicBezTo>
                    <a:pt x="24494" y="23464"/>
                    <a:pt x="24661" y="23701"/>
                    <a:pt x="24777" y="23946"/>
                  </a:cubicBezTo>
                  <a:cubicBezTo>
                    <a:pt x="24779" y="23946"/>
                    <a:pt x="24784" y="23948"/>
                    <a:pt x="24792" y="23961"/>
                  </a:cubicBezTo>
                  <a:lnTo>
                    <a:pt x="24967" y="24399"/>
                  </a:lnTo>
                  <a:cubicBezTo>
                    <a:pt x="24937" y="24354"/>
                    <a:pt x="24925" y="24336"/>
                    <a:pt x="24924" y="24336"/>
                  </a:cubicBezTo>
                  <a:lnTo>
                    <a:pt x="24924" y="24336"/>
                  </a:lnTo>
                  <a:cubicBezTo>
                    <a:pt x="24919" y="24336"/>
                    <a:pt x="25036" y="24531"/>
                    <a:pt x="25033" y="24531"/>
                  </a:cubicBezTo>
                  <a:cubicBezTo>
                    <a:pt x="25033" y="24531"/>
                    <a:pt x="25023" y="24516"/>
                    <a:pt x="24998" y="24476"/>
                  </a:cubicBezTo>
                  <a:lnTo>
                    <a:pt x="24998" y="24476"/>
                  </a:lnTo>
                  <a:cubicBezTo>
                    <a:pt x="25433" y="25629"/>
                    <a:pt x="26071" y="27096"/>
                    <a:pt x="26322" y="28484"/>
                  </a:cubicBezTo>
                  <a:lnTo>
                    <a:pt x="26324" y="28420"/>
                  </a:lnTo>
                  <a:cubicBezTo>
                    <a:pt x="26396" y="28770"/>
                    <a:pt x="26486" y="29205"/>
                    <a:pt x="26501" y="29476"/>
                  </a:cubicBezTo>
                  <a:cubicBezTo>
                    <a:pt x="26514" y="29749"/>
                    <a:pt x="26607" y="30062"/>
                    <a:pt x="26615" y="30166"/>
                  </a:cubicBezTo>
                  <a:cubicBezTo>
                    <a:pt x="26659" y="30410"/>
                    <a:pt x="26641" y="30637"/>
                    <a:pt x="26633" y="30637"/>
                  </a:cubicBezTo>
                  <a:cubicBezTo>
                    <a:pt x="26632" y="30637"/>
                    <a:pt x="26632" y="30637"/>
                    <a:pt x="26631" y="30636"/>
                  </a:cubicBezTo>
                  <a:lnTo>
                    <a:pt x="26631" y="30636"/>
                  </a:lnTo>
                  <a:cubicBezTo>
                    <a:pt x="26658" y="30940"/>
                    <a:pt x="26710" y="31234"/>
                    <a:pt x="26689" y="31664"/>
                  </a:cubicBezTo>
                  <a:cubicBezTo>
                    <a:pt x="26653" y="31813"/>
                    <a:pt x="26682" y="32872"/>
                    <a:pt x="26618" y="32881"/>
                  </a:cubicBezTo>
                  <a:lnTo>
                    <a:pt x="26623" y="32886"/>
                  </a:lnTo>
                  <a:cubicBezTo>
                    <a:pt x="26535" y="33445"/>
                    <a:pt x="26522" y="33984"/>
                    <a:pt x="26363" y="34575"/>
                  </a:cubicBezTo>
                  <a:lnTo>
                    <a:pt x="26363" y="34542"/>
                  </a:lnTo>
                  <a:cubicBezTo>
                    <a:pt x="26363" y="34542"/>
                    <a:pt x="26357" y="34619"/>
                    <a:pt x="26347" y="34736"/>
                  </a:cubicBezTo>
                  <a:cubicBezTo>
                    <a:pt x="26334" y="34853"/>
                    <a:pt x="26316" y="35008"/>
                    <a:pt x="26299" y="35163"/>
                  </a:cubicBezTo>
                  <a:cubicBezTo>
                    <a:pt x="26273" y="35343"/>
                    <a:pt x="26249" y="35521"/>
                    <a:pt x="26231" y="35641"/>
                  </a:cubicBezTo>
                  <a:cubicBezTo>
                    <a:pt x="25997" y="35982"/>
                    <a:pt x="25762" y="36316"/>
                    <a:pt x="25587" y="36519"/>
                  </a:cubicBezTo>
                  <a:lnTo>
                    <a:pt x="25573" y="36589"/>
                  </a:lnTo>
                  <a:cubicBezTo>
                    <a:pt x="25516" y="36669"/>
                    <a:pt x="25394" y="36764"/>
                    <a:pt x="25402" y="36826"/>
                  </a:cubicBezTo>
                  <a:lnTo>
                    <a:pt x="25294" y="37006"/>
                  </a:lnTo>
                  <a:cubicBezTo>
                    <a:pt x="25217" y="37115"/>
                    <a:pt x="25184" y="37192"/>
                    <a:pt x="25081" y="37308"/>
                  </a:cubicBezTo>
                  <a:cubicBezTo>
                    <a:pt x="25075" y="37315"/>
                    <a:pt x="25070" y="37323"/>
                    <a:pt x="25063" y="37331"/>
                  </a:cubicBezTo>
                  <a:lnTo>
                    <a:pt x="25065" y="37331"/>
                  </a:lnTo>
                  <a:cubicBezTo>
                    <a:pt x="24877" y="37570"/>
                    <a:pt x="25089" y="37346"/>
                    <a:pt x="24870" y="37616"/>
                  </a:cubicBezTo>
                  <a:cubicBezTo>
                    <a:pt x="24794" y="37688"/>
                    <a:pt x="24820" y="37734"/>
                    <a:pt x="24740" y="37845"/>
                  </a:cubicBezTo>
                  <a:cubicBezTo>
                    <a:pt x="24736" y="37846"/>
                    <a:pt x="24735" y="37848"/>
                    <a:pt x="24731" y="37851"/>
                  </a:cubicBezTo>
                  <a:cubicBezTo>
                    <a:pt x="24723" y="37861"/>
                    <a:pt x="24718" y="37871"/>
                    <a:pt x="24710" y="37884"/>
                  </a:cubicBezTo>
                  <a:lnTo>
                    <a:pt x="24589" y="37982"/>
                  </a:lnTo>
                  <a:cubicBezTo>
                    <a:pt x="24386" y="38214"/>
                    <a:pt x="24395" y="38285"/>
                    <a:pt x="24122" y="38633"/>
                  </a:cubicBezTo>
                  <a:cubicBezTo>
                    <a:pt x="24032" y="38732"/>
                    <a:pt x="23963" y="38792"/>
                    <a:pt x="23938" y="38792"/>
                  </a:cubicBezTo>
                  <a:cubicBezTo>
                    <a:pt x="23922" y="38792"/>
                    <a:pt x="23923" y="38769"/>
                    <a:pt x="23945" y="38720"/>
                  </a:cubicBezTo>
                  <a:lnTo>
                    <a:pt x="23945" y="38720"/>
                  </a:lnTo>
                  <a:cubicBezTo>
                    <a:pt x="23860" y="38898"/>
                    <a:pt x="23912" y="38805"/>
                    <a:pt x="23770" y="39020"/>
                  </a:cubicBezTo>
                  <a:cubicBezTo>
                    <a:pt x="23761" y="39025"/>
                    <a:pt x="23755" y="39027"/>
                    <a:pt x="23751" y="39027"/>
                  </a:cubicBezTo>
                  <a:cubicBezTo>
                    <a:pt x="23740" y="39027"/>
                    <a:pt x="23753" y="39004"/>
                    <a:pt x="23770" y="38963"/>
                  </a:cubicBezTo>
                  <a:lnTo>
                    <a:pt x="23770" y="38963"/>
                  </a:lnTo>
                  <a:cubicBezTo>
                    <a:pt x="23615" y="39130"/>
                    <a:pt x="23696" y="39083"/>
                    <a:pt x="23587" y="39218"/>
                  </a:cubicBezTo>
                  <a:cubicBezTo>
                    <a:pt x="23582" y="39277"/>
                    <a:pt x="23584" y="39352"/>
                    <a:pt x="23549" y="39398"/>
                  </a:cubicBezTo>
                  <a:lnTo>
                    <a:pt x="23600" y="39352"/>
                  </a:lnTo>
                  <a:lnTo>
                    <a:pt x="23600" y="39352"/>
                  </a:lnTo>
                  <a:cubicBezTo>
                    <a:pt x="23497" y="39504"/>
                    <a:pt x="23378" y="39663"/>
                    <a:pt x="23227" y="39818"/>
                  </a:cubicBezTo>
                  <a:lnTo>
                    <a:pt x="23219" y="39802"/>
                  </a:lnTo>
                  <a:lnTo>
                    <a:pt x="23083" y="39982"/>
                  </a:lnTo>
                  <a:lnTo>
                    <a:pt x="23059" y="39980"/>
                  </a:lnTo>
                  <a:cubicBezTo>
                    <a:pt x="23059" y="39980"/>
                    <a:pt x="23010" y="40044"/>
                    <a:pt x="22957" y="40108"/>
                  </a:cubicBezTo>
                  <a:cubicBezTo>
                    <a:pt x="22907" y="40168"/>
                    <a:pt x="22854" y="40232"/>
                    <a:pt x="22854" y="40232"/>
                  </a:cubicBezTo>
                  <a:lnTo>
                    <a:pt x="22887" y="40201"/>
                  </a:lnTo>
                  <a:lnTo>
                    <a:pt x="22887" y="40201"/>
                  </a:lnTo>
                  <a:cubicBezTo>
                    <a:pt x="22851" y="40243"/>
                    <a:pt x="22753" y="40363"/>
                    <a:pt x="22663" y="40461"/>
                  </a:cubicBezTo>
                  <a:cubicBezTo>
                    <a:pt x="22753" y="40252"/>
                    <a:pt x="22841" y="40044"/>
                    <a:pt x="22925" y="39831"/>
                  </a:cubicBezTo>
                  <a:cubicBezTo>
                    <a:pt x="23085" y="39472"/>
                    <a:pt x="23281" y="39047"/>
                    <a:pt x="23330" y="38893"/>
                  </a:cubicBezTo>
                  <a:cubicBezTo>
                    <a:pt x="23435" y="38646"/>
                    <a:pt x="23512" y="38322"/>
                    <a:pt x="23620" y="38008"/>
                  </a:cubicBezTo>
                  <a:cubicBezTo>
                    <a:pt x="23770" y="37500"/>
                    <a:pt x="23721" y="37761"/>
                    <a:pt x="23808" y="37508"/>
                  </a:cubicBezTo>
                  <a:cubicBezTo>
                    <a:pt x="23840" y="37408"/>
                    <a:pt x="23848" y="37376"/>
                    <a:pt x="23845" y="37376"/>
                  </a:cubicBezTo>
                  <a:cubicBezTo>
                    <a:pt x="23839" y="37376"/>
                    <a:pt x="23803" y="37466"/>
                    <a:pt x="23797" y="37466"/>
                  </a:cubicBezTo>
                  <a:cubicBezTo>
                    <a:pt x="23796" y="37466"/>
                    <a:pt x="23797" y="37458"/>
                    <a:pt x="23803" y="37438"/>
                  </a:cubicBezTo>
                  <a:cubicBezTo>
                    <a:pt x="23803" y="37438"/>
                    <a:pt x="23835" y="37344"/>
                    <a:pt x="23870" y="37250"/>
                  </a:cubicBezTo>
                  <a:cubicBezTo>
                    <a:pt x="23904" y="37156"/>
                    <a:pt x="23930" y="37060"/>
                    <a:pt x="23930" y="37060"/>
                  </a:cubicBezTo>
                  <a:lnTo>
                    <a:pt x="23930" y="37060"/>
                  </a:lnTo>
                  <a:cubicBezTo>
                    <a:pt x="23907" y="37163"/>
                    <a:pt x="23903" y="37194"/>
                    <a:pt x="23907" y="37194"/>
                  </a:cubicBezTo>
                  <a:cubicBezTo>
                    <a:pt x="23912" y="37194"/>
                    <a:pt x="23928" y="37148"/>
                    <a:pt x="23937" y="37127"/>
                  </a:cubicBezTo>
                  <a:cubicBezTo>
                    <a:pt x="24017" y="36792"/>
                    <a:pt x="24182" y="36269"/>
                    <a:pt x="24162" y="36154"/>
                  </a:cubicBezTo>
                  <a:cubicBezTo>
                    <a:pt x="24269" y="35701"/>
                    <a:pt x="24285" y="35701"/>
                    <a:pt x="24323" y="35505"/>
                  </a:cubicBezTo>
                  <a:lnTo>
                    <a:pt x="24323" y="35505"/>
                  </a:lnTo>
                  <a:cubicBezTo>
                    <a:pt x="24303" y="35570"/>
                    <a:pt x="24272" y="35698"/>
                    <a:pt x="24264" y="35698"/>
                  </a:cubicBezTo>
                  <a:cubicBezTo>
                    <a:pt x="24287" y="35621"/>
                    <a:pt x="24293" y="35594"/>
                    <a:pt x="24290" y="35594"/>
                  </a:cubicBezTo>
                  <a:cubicBezTo>
                    <a:pt x="24287" y="35594"/>
                    <a:pt x="24268" y="35643"/>
                    <a:pt x="24257" y="35685"/>
                  </a:cubicBezTo>
                  <a:cubicBezTo>
                    <a:pt x="24306" y="35404"/>
                    <a:pt x="24565" y="34233"/>
                    <a:pt x="24522" y="34166"/>
                  </a:cubicBezTo>
                  <a:lnTo>
                    <a:pt x="24530" y="34166"/>
                  </a:lnTo>
                  <a:cubicBezTo>
                    <a:pt x="24506" y="34095"/>
                    <a:pt x="24462" y="34198"/>
                    <a:pt x="24465" y="33997"/>
                  </a:cubicBezTo>
                  <a:lnTo>
                    <a:pt x="24493" y="33867"/>
                  </a:lnTo>
                  <a:lnTo>
                    <a:pt x="24501" y="33667"/>
                  </a:lnTo>
                  <a:cubicBezTo>
                    <a:pt x="24513" y="33601"/>
                    <a:pt x="24520" y="33585"/>
                    <a:pt x="24524" y="33585"/>
                  </a:cubicBezTo>
                  <a:cubicBezTo>
                    <a:pt x="24528" y="33585"/>
                    <a:pt x="24529" y="33602"/>
                    <a:pt x="24532" y="33602"/>
                  </a:cubicBezTo>
                  <a:cubicBezTo>
                    <a:pt x="24560" y="33250"/>
                    <a:pt x="24592" y="32820"/>
                    <a:pt x="24623" y="32431"/>
                  </a:cubicBezTo>
                  <a:lnTo>
                    <a:pt x="24623" y="32431"/>
                  </a:lnTo>
                  <a:lnTo>
                    <a:pt x="24509" y="32841"/>
                  </a:lnTo>
                  <a:cubicBezTo>
                    <a:pt x="24558" y="32513"/>
                    <a:pt x="24612" y="31913"/>
                    <a:pt x="24583" y="31846"/>
                  </a:cubicBezTo>
                  <a:lnTo>
                    <a:pt x="24617" y="31648"/>
                  </a:lnTo>
                  <a:cubicBezTo>
                    <a:pt x="24681" y="30981"/>
                    <a:pt x="24589" y="31182"/>
                    <a:pt x="24605" y="30915"/>
                  </a:cubicBezTo>
                  <a:lnTo>
                    <a:pt x="24630" y="30580"/>
                  </a:lnTo>
                  <a:lnTo>
                    <a:pt x="24637" y="30914"/>
                  </a:lnTo>
                  <a:cubicBezTo>
                    <a:pt x="24646" y="30580"/>
                    <a:pt x="24656" y="30446"/>
                    <a:pt x="24658" y="30178"/>
                  </a:cubicBezTo>
                  <a:lnTo>
                    <a:pt x="24656" y="30176"/>
                  </a:lnTo>
                  <a:cubicBezTo>
                    <a:pt x="24656" y="30194"/>
                    <a:pt x="24656" y="30207"/>
                    <a:pt x="24655" y="30209"/>
                  </a:cubicBezTo>
                  <a:lnTo>
                    <a:pt x="24650" y="30161"/>
                  </a:lnTo>
                  <a:cubicBezTo>
                    <a:pt x="24632" y="30122"/>
                    <a:pt x="24609" y="29949"/>
                    <a:pt x="24596" y="29713"/>
                  </a:cubicBezTo>
                  <a:cubicBezTo>
                    <a:pt x="24584" y="29378"/>
                    <a:pt x="24519" y="29123"/>
                    <a:pt x="24501" y="28589"/>
                  </a:cubicBezTo>
                  <a:lnTo>
                    <a:pt x="24452" y="28459"/>
                  </a:lnTo>
                  <a:lnTo>
                    <a:pt x="24411" y="28060"/>
                  </a:lnTo>
                  <a:lnTo>
                    <a:pt x="24437" y="28057"/>
                  </a:lnTo>
                  <a:cubicBezTo>
                    <a:pt x="24502" y="28445"/>
                    <a:pt x="24591" y="29179"/>
                    <a:pt x="24632" y="29681"/>
                  </a:cubicBezTo>
                  <a:lnTo>
                    <a:pt x="24645" y="29689"/>
                  </a:lnTo>
                  <a:cubicBezTo>
                    <a:pt x="24632" y="29390"/>
                    <a:pt x="24571" y="29055"/>
                    <a:pt x="24556" y="28855"/>
                  </a:cubicBezTo>
                  <a:cubicBezTo>
                    <a:pt x="24553" y="28784"/>
                    <a:pt x="24552" y="28625"/>
                    <a:pt x="24568" y="28625"/>
                  </a:cubicBezTo>
                  <a:cubicBezTo>
                    <a:pt x="24571" y="28625"/>
                    <a:pt x="24574" y="28631"/>
                    <a:pt x="24579" y="28646"/>
                  </a:cubicBezTo>
                  <a:lnTo>
                    <a:pt x="24579" y="28646"/>
                  </a:lnTo>
                  <a:lnTo>
                    <a:pt x="24543" y="28503"/>
                  </a:lnTo>
                  <a:cubicBezTo>
                    <a:pt x="24395" y="27513"/>
                    <a:pt x="24396" y="27506"/>
                    <a:pt x="24215" y="26479"/>
                  </a:cubicBezTo>
                  <a:lnTo>
                    <a:pt x="24215" y="26479"/>
                  </a:lnTo>
                  <a:lnTo>
                    <a:pt x="24223" y="26571"/>
                  </a:lnTo>
                  <a:cubicBezTo>
                    <a:pt x="24171" y="26370"/>
                    <a:pt x="24115" y="26172"/>
                    <a:pt x="24123" y="26111"/>
                  </a:cubicBezTo>
                  <a:cubicBezTo>
                    <a:pt x="23994" y="25536"/>
                    <a:pt x="23863" y="24952"/>
                    <a:pt x="23755" y="24470"/>
                  </a:cubicBezTo>
                  <a:lnTo>
                    <a:pt x="23700" y="24391"/>
                  </a:lnTo>
                  <a:cubicBezTo>
                    <a:pt x="23665" y="24265"/>
                    <a:pt x="23655" y="24061"/>
                    <a:pt x="23595" y="24012"/>
                  </a:cubicBezTo>
                  <a:lnTo>
                    <a:pt x="23502" y="23745"/>
                  </a:lnTo>
                  <a:cubicBezTo>
                    <a:pt x="23451" y="23572"/>
                    <a:pt x="23402" y="23472"/>
                    <a:pt x="23358" y="23271"/>
                  </a:cubicBezTo>
                  <a:lnTo>
                    <a:pt x="23358" y="23270"/>
                  </a:lnTo>
                  <a:cubicBezTo>
                    <a:pt x="23356" y="23258"/>
                    <a:pt x="23355" y="23245"/>
                    <a:pt x="23350" y="23230"/>
                  </a:cubicBezTo>
                  <a:lnTo>
                    <a:pt x="23348" y="23234"/>
                  </a:lnTo>
                  <a:cubicBezTo>
                    <a:pt x="23242" y="22838"/>
                    <a:pt x="23325" y="23245"/>
                    <a:pt x="23199" y="22795"/>
                  </a:cubicBezTo>
                  <a:cubicBezTo>
                    <a:pt x="23175" y="22647"/>
                    <a:pt x="23111" y="22650"/>
                    <a:pt x="23047" y="22432"/>
                  </a:cubicBezTo>
                  <a:lnTo>
                    <a:pt x="23021" y="22200"/>
                  </a:lnTo>
                  <a:cubicBezTo>
                    <a:pt x="22916" y="21803"/>
                    <a:pt x="22854" y="21749"/>
                    <a:pt x="22666" y="21183"/>
                  </a:cubicBezTo>
                  <a:cubicBezTo>
                    <a:pt x="22612" y="20989"/>
                    <a:pt x="22594" y="20861"/>
                    <a:pt x="22619" y="20861"/>
                  </a:cubicBezTo>
                  <a:cubicBezTo>
                    <a:pt x="22630" y="20861"/>
                    <a:pt x="22648" y="20883"/>
                    <a:pt x="22674" y="20933"/>
                  </a:cubicBezTo>
                  <a:cubicBezTo>
                    <a:pt x="22553" y="20699"/>
                    <a:pt x="22611" y="20830"/>
                    <a:pt x="22483" y="20508"/>
                  </a:cubicBezTo>
                  <a:cubicBezTo>
                    <a:pt x="22483" y="20489"/>
                    <a:pt x="22485" y="20481"/>
                    <a:pt x="22489" y="20481"/>
                  </a:cubicBezTo>
                  <a:cubicBezTo>
                    <a:pt x="22496" y="20481"/>
                    <a:pt x="22511" y="20510"/>
                    <a:pt x="22537" y="20554"/>
                  </a:cubicBezTo>
                  <a:cubicBezTo>
                    <a:pt x="22459" y="20258"/>
                    <a:pt x="22464" y="20380"/>
                    <a:pt x="22392" y="20160"/>
                  </a:cubicBezTo>
                  <a:cubicBezTo>
                    <a:pt x="22341" y="20106"/>
                    <a:pt x="22269" y="20047"/>
                    <a:pt x="22244" y="19976"/>
                  </a:cubicBezTo>
                  <a:lnTo>
                    <a:pt x="22244" y="19976"/>
                  </a:lnTo>
                  <a:lnTo>
                    <a:pt x="22262" y="20065"/>
                  </a:lnTo>
                  <a:cubicBezTo>
                    <a:pt x="22171" y="19838"/>
                    <a:pt x="22079" y="19587"/>
                    <a:pt x="22009" y="19311"/>
                  </a:cubicBezTo>
                  <a:lnTo>
                    <a:pt x="22009" y="19311"/>
                  </a:lnTo>
                  <a:lnTo>
                    <a:pt x="22029" y="19318"/>
                  </a:lnTo>
                  <a:lnTo>
                    <a:pt x="22029" y="19318"/>
                  </a:lnTo>
                  <a:lnTo>
                    <a:pt x="21927" y="19031"/>
                  </a:lnTo>
                  <a:lnTo>
                    <a:pt x="21942" y="19007"/>
                  </a:lnTo>
                  <a:lnTo>
                    <a:pt x="21805" y="18598"/>
                  </a:lnTo>
                  <a:lnTo>
                    <a:pt x="21818" y="18655"/>
                  </a:lnTo>
                  <a:cubicBezTo>
                    <a:pt x="21785" y="18559"/>
                    <a:pt x="21682" y="18242"/>
                    <a:pt x="21638" y="18059"/>
                  </a:cubicBezTo>
                  <a:lnTo>
                    <a:pt x="21638" y="18059"/>
                  </a:lnTo>
                  <a:lnTo>
                    <a:pt x="21649" y="18062"/>
                  </a:lnTo>
                  <a:cubicBezTo>
                    <a:pt x="21532" y="17539"/>
                    <a:pt x="21363" y="17128"/>
                    <a:pt x="21206" y="16523"/>
                  </a:cubicBezTo>
                  <a:lnTo>
                    <a:pt x="21206" y="16523"/>
                  </a:lnTo>
                  <a:lnTo>
                    <a:pt x="21249" y="16597"/>
                  </a:lnTo>
                  <a:cubicBezTo>
                    <a:pt x="21219" y="16384"/>
                    <a:pt x="21200" y="16549"/>
                    <a:pt x="21149" y="16301"/>
                  </a:cubicBezTo>
                  <a:lnTo>
                    <a:pt x="21173" y="16281"/>
                  </a:lnTo>
                  <a:cubicBezTo>
                    <a:pt x="21083" y="16074"/>
                    <a:pt x="21108" y="16000"/>
                    <a:pt x="21090" y="15846"/>
                  </a:cubicBezTo>
                  <a:lnTo>
                    <a:pt x="21090" y="15846"/>
                  </a:lnTo>
                  <a:lnTo>
                    <a:pt x="21069" y="15925"/>
                  </a:lnTo>
                  <a:lnTo>
                    <a:pt x="21015" y="15640"/>
                  </a:lnTo>
                  <a:cubicBezTo>
                    <a:pt x="20984" y="15472"/>
                    <a:pt x="20987" y="15426"/>
                    <a:pt x="21001" y="15426"/>
                  </a:cubicBezTo>
                  <a:cubicBezTo>
                    <a:pt x="21013" y="15426"/>
                    <a:pt x="21034" y="15461"/>
                    <a:pt x="21048" y="15480"/>
                  </a:cubicBezTo>
                  <a:lnTo>
                    <a:pt x="20971" y="15274"/>
                  </a:lnTo>
                  <a:lnTo>
                    <a:pt x="20994" y="15227"/>
                  </a:lnTo>
                  <a:cubicBezTo>
                    <a:pt x="20922" y="15079"/>
                    <a:pt x="20967" y="15071"/>
                    <a:pt x="20895" y="14801"/>
                  </a:cubicBezTo>
                  <a:cubicBezTo>
                    <a:pt x="20897" y="14797"/>
                    <a:pt x="20899" y="14796"/>
                    <a:pt x="20900" y="14796"/>
                  </a:cubicBezTo>
                  <a:cubicBezTo>
                    <a:pt x="20904" y="14796"/>
                    <a:pt x="20909" y="14803"/>
                    <a:pt x="20912" y="14803"/>
                  </a:cubicBezTo>
                  <a:cubicBezTo>
                    <a:pt x="20915" y="14803"/>
                    <a:pt x="20916" y="14793"/>
                    <a:pt x="20912" y="14751"/>
                  </a:cubicBezTo>
                  <a:cubicBezTo>
                    <a:pt x="20912" y="14751"/>
                    <a:pt x="20879" y="14641"/>
                    <a:pt x="20848" y="14530"/>
                  </a:cubicBezTo>
                  <a:lnTo>
                    <a:pt x="20837" y="14483"/>
                  </a:lnTo>
                  <a:cubicBezTo>
                    <a:pt x="20830" y="14456"/>
                    <a:pt x="20824" y="14432"/>
                    <a:pt x="20819" y="14407"/>
                  </a:cubicBezTo>
                  <a:cubicBezTo>
                    <a:pt x="20806" y="14358"/>
                    <a:pt x="20796" y="14314"/>
                    <a:pt x="20786" y="14275"/>
                  </a:cubicBezTo>
                  <a:cubicBezTo>
                    <a:pt x="20781" y="14254"/>
                    <a:pt x="20776" y="14236"/>
                    <a:pt x="20772" y="14219"/>
                  </a:cubicBezTo>
                  <a:lnTo>
                    <a:pt x="20772" y="14219"/>
                  </a:lnTo>
                  <a:cubicBezTo>
                    <a:pt x="20782" y="14266"/>
                    <a:pt x="20794" y="14329"/>
                    <a:pt x="20810" y="14396"/>
                  </a:cubicBezTo>
                  <a:cubicBezTo>
                    <a:pt x="20822" y="14447"/>
                    <a:pt x="20835" y="14496"/>
                    <a:pt x="20843" y="14535"/>
                  </a:cubicBezTo>
                  <a:lnTo>
                    <a:pt x="20853" y="14576"/>
                  </a:lnTo>
                  <a:lnTo>
                    <a:pt x="20799" y="14551"/>
                  </a:lnTo>
                  <a:cubicBezTo>
                    <a:pt x="20794" y="14532"/>
                    <a:pt x="20789" y="14515"/>
                    <a:pt x="20786" y="14499"/>
                  </a:cubicBezTo>
                  <a:cubicBezTo>
                    <a:pt x="20779" y="14471"/>
                    <a:pt x="20771" y="14445"/>
                    <a:pt x="20766" y="14420"/>
                  </a:cubicBezTo>
                  <a:cubicBezTo>
                    <a:pt x="20755" y="14363"/>
                    <a:pt x="20745" y="14317"/>
                    <a:pt x="20737" y="14277"/>
                  </a:cubicBezTo>
                  <a:cubicBezTo>
                    <a:pt x="20720" y="14187"/>
                    <a:pt x="20709" y="14105"/>
                    <a:pt x="20701" y="14028"/>
                  </a:cubicBezTo>
                  <a:cubicBezTo>
                    <a:pt x="20683" y="13876"/>
                    <a:pt x="20668" y="13735"/>
                    <a:pt x="20640" y="13573"/>
                  </a:cubicBezTo>
                  <a:lnTo>
                    <a:pt x="20640" y="13573"/>
                  </a:lnTo>
                  <a:lnTo>
                    <a:pt x="20688" y="13791"/>
                  </a:lnTo>
                  <a:cubicBezTo>
                    <a:pt x="20593" y="13238"/>
                    <a:pt x="20603" y="13170"/>
                    <a:pt x="20560" y="12797"/>
                  </a:cubicBezTo>
                  <a:lnTo>
                    <a:pt x="20560" y="12797"/>
                  </a:lnTo>
                  <a:cubicBezTo>
                    <a:pt x="20567" y="12888"/>
                    <a:pt x="20576" y="13004"/>
                    <a:pt x="20570" y="13004"/>
                  </a:cubicBezTo>
                  <a:cubicBezTo>
                    <a:pt x="20567" y="13004"/>
                    <a:pt x="20561" y="12977"/>
                    <a:pt x="20549" y="12908"/>
                  </a:cubicBezTo>
                  <a:cubicBezTo>
                    <a:pt x="20521" y="12748"/>
                    <a:pt x="20544" y="12762"/>
                    <a:pt x="20521" y="12578"/>
                  </a:cubicBezTo>
                  <a:cubicBezTo>
                    <a:pt x="20519" y="12585"/>
                    <a:pt x="20517" y="12588"/>
                    <a:pt x="20514" y="12588"/>
                  </a:cubicBezTo>
                  <a:cubicBezTo>
                    <a:pt x="20510" y="12588"/>
                    <a:pt x="20505" y="12579"/>
                    <a:pt x="20500" y="12561"/>
                  </a:cubicBezTo>
                  <a:cubicBezTo>
                    <a:pt x="20495" y="12548"/>
                    <a:pt x="20488" y="12529"/>
                    <a:pt x="20483" y="12507"/>
                  </a:cubicBezTo>
                  <a:cubicBezTo>
                    <a:pt x="20483" y="12493"/>
                    <a:pt x="20481" y="12488"/>
                    <a:pt x="20478" y="12488"/>
                  </a:cubicBezTo>
                  <a:cubicBezTo>
                    <a:pt x="20472" y="12488"/>
                    <a:pt x="20460" y="12529"/>
                    <a:pt x="20451" y="12558"/>
                  </a:cubicBezTo>
                  <a:cubicBezTo>
                    <a:pt x="20395" y="12725"/>
                    <a:pt x="20330" y="12901"/>
                    <a:pt x="20266" y="13050"/>
                  </a:cubicBezTo>
                  <a:cubicBezTo>
                    <a:pt x="20268" y="13032"/>
                    <a:pt x="20271" y="13014"/>
                    <a:pt x="20279" y="12982"/>
                  </a:cubicBezTo>
                  <a:lnTo>
                    <a:pt x="20279" y="12982"/>
                  </a:lnTo>
                  <a:cubicBezTo>
                    <a:pt x="20246" y="13088"/>
                    <a:pt x="20230" y="13153"/>
                    <a:pt x="20169" y="13287"/>
                  </a:cubicBezTo>
                  <a:lnTo>
                    <a:pt x="20201" y="13104"/>
                  </a:lnTo>
                  <a:lnTo>
                    <a:pt x="20094" y="13490"/>
                  </a:lnTo>
                  <a:cubicBezTo>
                    <a:pt x="20023" y="13662"/>
                    <a:pt x="19937" y="13952"/>
                    <a:pt x="19922" y="13952"/>
                  </a:cubicBezTo>
                  <a:cubicBezTo>
                    <a:pt x="19920" y="13952"/>
                    <a:pt x="19920" y="13950"/>
                    <a:pt x="19919" y="13946"/>
                  </a:cubicBezTo>
                  <a:lnTo>
                    <a:pt x="19957" y="13820"/>
                  </a:lnTo>
                  <a:lnTo>
                    <a:pt x="19535" y="14963"/>
                  </a:lnTo>
                  <a:lnTo>
                    <a:pt x="19504" y="14968"/>
                  </a:lnTo>
                  <a:cubicBezTo>
                    <a:pt x="19510" y="15068"/>
                    <a:pt x="19326" y="15440"/>
                    <a:pt x="19372" y="15440"/>
                  </a:cubicBezTo>
                  <a:cubicBezTo>
                    <a:pt x="19373" y="15440"/>
                    <a:pt x="19374" y="15439"/>
                    <a:pt x="19375" y="15439"/>
                  </a:cubicBezTo>
                  <a:lnTo>
                    <a:pt x="19375" y="15439"/>
                  </a:lnTo>
                  <a:cubicBezTo>
                    <a:pt x="19300" y="15585"/>
                    <a:pt x="19192" y="16017"/>
                    <a:pt x="19156" y="16017"/>
                  </a:cubicBezTo>
                  <a:cubicBezTo>
                    <a:pt x="19153" y="16017"/>
                    <a:pt x="19150" y="16012"/>
                    <a:pt x="19148" y="16000"/>
                  </a:cubicBezTo>
                  <a:cubicBezTo>
                    <a:pt x="18951" y="16598"/>
                    <a:pt x="18894" y="16935"/>
                    <a:pt x="18665" y="17668"/>
                  </a:cubicBezTo>
                  <a:cubicBezTo>
                    <a:pt x="18546" y="17916"/>
                    <a:pt x="18376" y="18649"/>
                    <a:pt x="18273" y="19131"/>
                  </a:cubicBezTo>
                  <a:cubicBezTo>
                    <a:pt x="18104" y="20081"/>
                    <a:pt x="18026" y="20704"/>
                    <a:pt x="17974" y="21692"/>
                  </a:cubicBezTo>
                  <a:cubicBezTo>
                    <a:pt x="17864" y="22285"/>
                    <a:pt x="17957" y="23178"/>
                    <a:pt x="17978" y="23816"/>
                  </a:cubicBezTo>
                  <a:lnTo>
                    <a:pt x="18019" y="23987"/>
                  </a:lnTo>
                  <a:cubicBezTo>
                    <a:pt x="18016" y="24414"/>
                    <a:pt x="18147" y="25052"/>
                    <a:pt x="18220" y="25642"/>
                  </a:cubicBezTo>
                  <a:cubicBezTo>
                    <a:pt x="18260" y="25794"/>
                    <a:pt x="18278" y="25863"/>
                    <a:pt x="18284" y="25892"/>
                  </a:cubicBezTo>
                  <a:cubicBezTo>
                    <a:pt x="18279" y="25866"/>
                    <a:pt x="18276" y="25825"/>
                    <a:pt x="18289" y="25809"/>
                  </a:cubicBezTo>
                  <a:cubicBezTo>
                    <a:pt x="18311" y="25972"/>
                    <a:pt x="18395" y="26293"/>
                    <a:pt x="18364" y="26293"/>
                  </a:cubicBezTo>
                  <a:cubicBezTo>
                    <a:pt x="18363" y="26293"/>
                    <a:pt x="18362" y="26293"/>
                    <a:pt x="18361" y="26293"/>
                  </a:cubicBezTo>
                  <a:lnTo>
                    <a:pt x="18350" y="26252"/>
                  </a:lnTo>
                  <a:cubicBezTo>
                    <a:pt x="18349" y="26252"/>
                    <a:pt x="18348" y="26252"/>
                    <a:pt x="18348" y="26252"/>
                  </a:cubicBezTo>
                  <a:cubicBezTo>
                    <a:pt x="18314" y="26252"/>
                    <a:pt x="18477" y="26754"/>
                    <a:pt x="18498" y="26940"/>
                  </a:cubicBezTo>
                  <a:lnTo>
                    <a:pt x="18507" y="26832"/>
                  </a:lnTo>
                  <a:lnTo>
                    <a:pt x="18580" y="27145"/>
                  </a:lnTo>
                  <a:lnTo>
                    <a:pt x="18551" y="27063"/>
                  </a:lnTo>
                  <a:lnTo>
                    <a:pt x="18551" y="27063"/>
                  </a:lnTo>
                  <a:cubicBezTo>
                    <a:pt x="18984" y="28387"/>
                    <a:pt x="19085" y="29015"/>
                    <a:pt x="19594" y="30219"/>
                  </a:cubicBezTo>
                  <a:cubicBezTo>
                    <a:pt x="19578" y="30195"/>
                    <a:pt x="19571" y="30185"/>
                    <a:pt x="19568" y="30185"/>
                  </a:cubicBezTo>
                  <a:cubicBezTo>
                    <a:pt x="19557" y="30185"/>
                    <a:pt x="19695" y="30459"/>
                    <a:pt x="19667" y="30482"/>
                  </a:cubicBezTo>
                  <a:cubicBezTo>
                    <a:pt x="19735" y="30807"/>
                    <a:pt x="19895" y="31046"/>
                    <a:pt x="20004" y="31291"/>
                  </a:cubicBezTo>
                  <a:cubicBezTo>
                    <a:pt x="20006" y="31291"/>
                    <a:pt x="20011" y="31295"/>
                    <a:pt x="20019" y="31306"/>
                  </a:cubicBezTo>
                  <a:lnTo>
                    <a:pt x="20184" y="31746"/>
                  </a:lnTo>
                  <a:cubicBezTo>
                    <a:pt x="20155" y="31700"/>
                    <a:pt x="20144" y="31682"/>
                    <a:pt x="20142" y="31682"/>
                  </a:cubicBezTo>
                  <a:lnTo>
                    <a:pt x="20142" y="31682"/>
                  </a:lnTo>
                  <a:cubicBezTo>
                    <a:pt x="20138" y="31682"/>
                    <a:pt x="20250" y="31876"/>
                    <a:pt x="20248" y="31876"/>
                  </a:cubicBezTo>
                  <a:cubicBezTo>
                    <a:pt x="20247" y="31876"/>
                    <a:pt x="20237" y="31861"/>
                    <a:pt x="20214" y="31821"/>
                  </a:cubicBezTo>
                  <a:lnTo>
                    <a:pt x="20214" y="31821"/>
                  </a:lnTo>
                  <a:cubicBezTo>
                    <a:pt x="20619" y="32972"/>
                    <a:pt x="21231" y="34442"/>
                    <a:pt x="21476" y="35816"/>
                  </a:cubicBezTo>
                  <a:lnTo>
                    <a:pt x="21478" y="35752"/>
                  </a:lnTo>
                  <a:cubicBezTo>
                    <a:pt x="21543" y="36097"/>
                    <a:pt x="21625" y="36530"/>
                    <a:pt x="21628" y="36798"/>
                  </a:cubicBezTo>
                  <a:cubicBezTo>
                    <a:pt x="21633" y="37063"/>
                    <a:pt x="21703" y="37377"/>
                    <a:pt x="21706" y="37480"/>
                  </a:cubicBezTo>
                  <a:cubicBezTo>
                    <a:pt x="21734" y="37724"/>
                    <a:pt x="21699" y="37945"/>
                    <a:pt x="21690" y="37945"/>
                  </a:cubicBezTo>
                  <a:cubicBezTo>
                    <a:pt x="21689" y="37945"/>
                    <a:pt x="21689" y="37944"/>
                    <a:pt x="21688" y="37943"/>
                  </a:cubicBezTo>
                  <a:lnTo>
                    <a:pt x="21688" y="37943"/>
                  </a:lnTo>
                  <a:cubicBezTo>
                    <a:pt x="21690" y="38244"/>
                    <a:pt x="21720" y="38538"/>
                    <a:pt x="21646" y="38955"/>
                  </a:cubicBezTo>
                  <a:cubicBezTo>
                    <a:pt x="21617" y="39025"/>
                    <a:pt x="21584" y="39320"/>
                    <a:pt x="21541" y="39598"/>
                  </a:cubicBezTo>
                  <a:cubicBezTo>
                    <a:pt x="21497" y="39873"/>
                    <a:pt x="21442" y="40132"/>
                    <a:pt x="21416" y="40132"/>
                  </a:cubicBezTo>
                  <a:cubicBezTo>
                    <a:pt x="21416" y="40132"/>
                    <a:pt x="21415" y="40132"/>
                    <a:pt x="21415" y="40132"/>
                  </a:cubicBezTo>
                  <a:lnTo>
                    <a:pt x="21415" y="40132"/>
                  </a:lnTo>
                  <a:lnTo>
                    <a:pt x="21417" y="40137"/>
                  </a:lnTo>
                  <a:cubicBezTo>
                    <a:pt x="21244" y="40667"/>
                    <a:pt x="21129" y="41187"/>
                    <a:pt x="20855" y="41722"/>
                  </a:cubicBezTo>
                  <a:cubicBezTo>
                    <a:pt x="20855" y="41722"/>
                    <a:pt x="20856" y="41705"/>
                    <a:pt x="20861" y="41689"/>
                  </a:cubicBezTo>
                  <a:lnTo>
                    <a:pt x="20861" y="41689"/>
                  </a:lnTo>
                  <a:cubicBezTo>
                    <a:pt x="20861" y="41689"/>
                    <a:pt x="20771" y="41983"/>
                    <a:pt x="20660" y="42271"/>
                  </a:cubicBezTo>
                  <a:cubicBezTo>
                    <a:pt x="20608" y="42416"/>
                    <a:pt x="20549" y="42562"/>
                    <a:pt x="20501" y="42668"/>
                  </a:cubicBezTo>
                  <a:cubicBezTo>
                    <a:pt x="20493" y="42686"/>
                    <a:pt x="20487" y="42703"/>
                    <a:pt x="20478" y="42719"/>
                  </a:cubicBezTo>
                  <a:cubicBezTo>
                    <a:pt x="20447" y="42743"/>
                    <a:pt x="20418" y="42770"/>
                    <a:pt x="20385" y="42807"/>
                  </a:cubicBezTo>
                  <a:lnTo>
                    <a:pt x="20452" y="42724"/>
                  </a:lnTo>
                  <a:lnTo>
                    <a:pt x="20452" y="42724"/>
                  </a:lnTo>
                  <a:cubicBezTo>
                    <a:pt x="20274" y="42904"/>
                    <a:pt x="20251" y="42897"/>
                    <a:pt x="20140" y="42987"/>
                  </a:cubicBezTo>
                  <a:cubicBezTo>
                    <a:pt x="20161" y="42974"/>
                    <a:pt x="20187" y="42957"/>
                    <a:pt x="20196" y="42957"/>
                  </a:cubicBezTo>
                  <a:cubicBezTo>
                    <a:pt x="20203" y="42957"/>
                    <a:pt x="20197" y="42969"/>
                    <a:pt x="20166" y="43002"/>
                  </a:cubicBezTo>
                  <a:cubicBezTo>
                    <a:pt x="20112" y="43054"/>
                    <a:pt x="20125" y="43018"/>
                    <a:pt x="20070" y="43061"/>
                  </a:cubicBezTo>
                  <a:cubicBezTo>
                    <a:pt x="20080" y="43095"/>
                    <a:pt x="19957" y="43232"/>
                    <a:pt x="19826" y="43332"/>
                  </a:cubicBezTo>
                  <a:cubicBezTo>
                    <a:pt x="19824" y="43329"/>
                    <a:pt x="19824" y="43322"/>
                    <a:pt x="19831" y="43312"/>
                  </a:cubicBezTo>
                  <a:lnTo>
                    <a:pt x="19831" y="43312"/>
                  </a:lnTo>
                  <a:cubicBezTo>
                    <a:pt x="19805" y="43345"/>
                    <a:pt x="19793" y="43365"/>
                    <a:pt x="19735" y="43411"/>
                  </a:cubicBezTo>
                  <a:lnTo>
                    <a:pt x="19743" y="43355"/>
                  </a:lnTo>
                  <a:lnTo>
                    <a:pt x="19743" y="43355"/>
                  </a:lnTo>
                  <a:lnTo>
                    <a:pt x="19661" y="43473"/>
                  </a:lnTo>
                  <a:cubicBezTo>
                    <a:pt x="19592" y="43521"/>
                    <a:pt x="19515" y="43614"/>
                    <a:pt x="19495" y="43614"/>
                  </a:cubicBezTo>
                  <a:cubicBezTo>
                    <a:pt x="19493" y="43614"/>
                    <a:pt x="19492" y="43613"/>
                    <a:pt x="19491" y="43610"/>
                  </a:cubicBezTo>
                  <a:lnTo>
                    <a:pt x="19527" y="43569"/>
                  </a:lnTo>
                  <a:lnTo>
                    <a:pt x="18984" y="44025"/>
                  </a:lnTo>
                  <a:lnTo>
                    <a:pt x="18958" y="44011"/>
                  </a:lnTo>
                  <a:cubicBezTo>
                    <a:pt x="18932" y="44089"/>
                    <a:pt x="18654" y="44246"/>
                    <a:pt x="18701" y="44269"/>
                  </a:cubicBezTo>
                  <a:cubicBezTo>
                    <a:pt x="18597" y="44322"/>
                    <a:pt x="18377" y="44538"/>
                    <a:pt x="18334" y="44538"/>
                  </a:cubicBezTo>
                  <a:cubicBezTo>
                    <a:pt x="18327" y="44538"/>
                    <a:pt x="18325" y="44532"/>
                    <a:pt x="18328" y="44519"/>
                  </a:cubicBezTo>
                  <a:lnTo>
                    <a:pt x="18328" y="44519"/>
                  </a:lnTo>
                  <a:cubicBezTo>
                    <a:pt x="17967" y="44810"/>
                    <a:pt x="17795" y="45002"/>
                    <a:pt x="17323" y="45315"/>
                  </a:cubicBezTo>
                  <a:cubicBezTo>
                    <a:pt x="17135" y="45400"/>
                    <a:pt x="16698" y="45736"/>
                    <a:pt x="16391" y="45932"/>
                  </a:cubicBezTo>
                  <a:cubicBezTo>
                    <a:pt x="16082" y="46162"/>
                    <a:pt x="15828" y="46342"/>
                    <a:pt x="15565" y="46522"/>
                  </a:cubicBezTo>
                  <a:cubicBezTo>
                    <a:pt x="15655" y="46378"/>
                    <a:pt x="15738" y="46231"/>
                    <a:pt x="15817" y="46081"/>
                  </a:cubicBezTo>
                  <a:cubicBezTo>
                    <a:pt x="15956" y="45847"/>
                    <a:pt x="16152" y="45525"/>
                    <a:pt x="16193" y="45414"/>
                  </a:cubicBezTo>
                  <a:cubicBezTo>
                    <a:pt x="16283" y="45260"/>
                    <a:pt x="16335" y="45046"/>
                    <a:pt x="16422" y="44845"/>
                  </a:cubicBezTo>
                  <a:cubicBezTo>
                    <a:pt x="16548" y="44518"/>
                    <a:pt x="16507" y="44689"/>
                    <a:pt x="16585" y="44531"/>
                  </a:cubicBezTo>
                  <a:cubicBezTo>
                    <a:pt x="16612" y="44466"/>
                    <a:pt x="16618" y="44446"/>
                    <a:pt x="16614" y="44446"/>
                  </a:cubicBezTo>
                  <a:cubicBezTo>
                    <a:pt x="16609" y="44446"/>
                    <a:pt x="16578" y="44500"/>
                    <a:pt x="16573" y="44500"/>
                  </a:cubicBezTo>
                  <a:cubicBezTo>
                    <a:pt x="16572" y="44500"/>
                    <a:pt x="16572" y="44495"/>
                    <a:pt x="16577" y="44482"/>
                  </a:cubicBezTo>
                  <a:lnTo>
                    <a:pt x="16690" y="44241"/>
                  </a:lnTo>
                  <a:lnTo>
                    <a:pt x="16690" y="44241"/>
                  </a:lnTo>
                  <a:cubicBezTo>
                    <a:pt x="16668" y="44309"/>
                    <a:pt x="16664" y="44329"/>
                    <a:pt x="16668" y="44329"/>
                  </a:cubicBezTo>
                  <a:cubicBezTo>
                    <a:pt x="16672" y="44329"/>
                    <a:pt x="16686" y="44302"/>
                    <a:pt x="16695" y="44289"/>
                  </a:cubicBezTo>
                  <a:cubicBezTo>
                    <a:pt x="16773" y="44074"/>
                    <a:pt x="16924" y="43754"/>
                    <a:pt x="16912" y="43674"/>
                  </a:cubicBezTo>
                  <a:cubicBezTo>
                    <a:pt x="17033" y="43394"/>
                    <a:pt x="17050" y="43398"/>
                    <a:pt x="17094" y="43275"/>
                  </a:cubicBezTo>
                  <a:lnTo>
                    <a:pt x="17094" y="43275"/>
                  </a:lnTo>
                  <a:cubicBezTo>
                    <a:pt x="17071" y="43313"/>
                    <a:pt x="17038" y="43391"/>
                    <a:pt x="17029" y="43391"/>
                  </a:cubicBezTo>
                  <a:cubicBezTo>
                    <a:pt x="17029" y="43391"/>
                    <a:pt x="17029" y="43391"/>
                    <a:pt x="17028" y="43391"/>
                  </a:cubicBezTo>
                  <a:cubicBezTo>
                    <a:pt x="17054" y="43344"/>
                    <a:pt x="17060" y="43327"/>
                    <a:pt x="17057" y="43327"/>
                  </a:cubicBezTo>
                  <a:cubicBezTo>
                    <a:pt x="17054" y="43327"/>
                    <a:pt x="17036" y="43355"/>
                    <a:pt x="17025" y="43381"/>
                  </a:cubicBezTo>
                  <a:cubicBezTo>
                    <a:pt x="17074" y="43201"/>
                    <a:pt x="17419" y="42490"/>
                    <a:pt x="17388" y="42438"/>
                  </a:cubicBezTo>
                  <a:lnTo>
                    <a:pt x="17388" y="42438"/>
                  </a:lnTo>
                  <a:lnTo>
                    <a:pt x="17396" y="42439"/>
                  </a:lnTo>
                  <a:cubicBezTo>
                    <a:pt x="17380" y="42389"/>
                    <a:pt x="17328" y="42443"/>
                    <a:pt x="17352" y="42315"/>
                  </a:cubicBezTo>
                  <a:lnTo>
                    <a:pt x="17393" y="42235"/>
                  </a:lnTo>
                  <a:lnTo>
                    <a:pt x="17419" y="42104"/>
                  </a:lnTo>
                  <a:cubicBezTo>
                    <a:pt x="17437" y="42065"/>
                    <a:pt x="17444" y="42055"/>
                    <a:pt x="17448" y="42055"/>
                  </a:cubicBezTo>
                  <a:cubicBezTo>
                    <a:pt x="17452" y="42055"/>
                    <a:pt x="17452" y="42067"/>
                    <a:pt x="17454" y="42067"/>
                  </a:cubicBezTo>
                  <a:cubicBezTo>
                    <a:pt x="17503" y="41859"/>
                    <a:pt x="17599" y="41573"/>
                    <a:pt x="17660" y="41318"/>
                  </a:cubicBezTo>
                  <a:lnTo>
                    <a:pt x="17660" y="41318"/>
                  </a:lnTo>
                  <a:cubicBezTo>
                    <a:pt x="17660" y="41318"/>
                    <a:pt x="17624" y="41380"/>
                    <a:pt x="17586" y="41442"/>
                  </a:cubicBezTo>
                  <a:cubicBezTo>
                    <a:pt x="17548" y="41502"/>
                    <a:pt x="17511" y="41565"/>
                    <a:pt x="17511" y="41565"/>
                  </a:cubicBezTo>
                  <a:cubicBezTo>
                    <a:pt x="17591" y="41360"/>
                    <a:pt x="17704" y="40976"/>
                    <a:pt x="17681" y="40927"/>
                  </a:cubicBezTo>
                  <a:lnTo>
                    <a:pt x="17730" y="40799"/>
                  </a:lnTo>
                  <a:cubicBezTo>
                    <a:pt x="17846" y="40366"/>
                    <a:pt x="17740" y="40489"/>
                    <a:pt x="17777" y="40315"/>
                  </a:cubicBezTo>
                  <a:lnTo>
                    <a:pt x="17821" y="40095"/>
                  </a:lnTo>
                  <a:lnTo>
                    <a:pt x="17810" y="40317"/>
                  </a:lnTo>
                  <a:cubicBezTo>
                    <a:pt x="17836" y="40121"/>
                    <a:pt x="17848" y="40026"/>
                    <a:pt x="17875" y="39830"/>
                  </a:cubicBezTo>
                  <a:lnTo>
                    <a:pt x="17875" y="39826"/>
                  </a:lnTo>
                  <a:cubicBezTo>
                    <a:pt x="17872" y="39840"/>
                    <a:pt x="17872" y="39848"/>
                    <a:pt x="17871" y="39849"/>
                  </a:cubicBezTo>
                  <a:lnTo>
                    <a:pt x="17871" y="39818"/>
                  </a:lnTo>
                  <a:cubicBezTo>
                    <a:pt x="17854" y="39792"/>
                    <a:pt x="17844" y="39676"/>
                    <a:pt x="17838" y="39519"/>
                  </a:cubicBezTo>
                  <a:cubicBezTo>
                    <a:pt x="17831" y="39295"/>
                    <a:pt x="17797" y="39127"/>
                    <a:pt x="17790" y="38770"/>
                  </a:cubicBezTo>
                  <a:lnTo>
                    <a:pt x="17748" y="38687"/>
                  </a:lnTo>
                  <a:lnTo>
                    <a:pt x="17733" y="38424"/>
                  </a:lnTo>
                  <a:lnTo>
                    <a:pt x="17761" y="38419"/>
                  </a:lnTo>
                  <a:cubicBezTo>
                    <a:pt x="17797" y="38674"/>
                    <a:pt x="17862" y="39161"/>
                    <a:pt x="17877" y="39498"/>
                  </a:cubicBezTo>
                  <a:lnTo>
                    <a:pt x="17889" y="39504"/>
                  </a:lnTo>
                  <a:cubicBezTo>
                    <a:pt x="17880" y="39303"/>
                    <a:pt x="17851" y="39079"/>
                    <a:pt x="17838" y="38948"/>
                  </a:cubicBezTo>
                  <a:cubicBezTo>
                    <a:pt x="17838" y="38900"/>
                    <a:pt x="17842" y="38794"/>
                    <a:pt x="17858" y="38794"/>
                  </a:cubicBezTo>
                  <a:cubicBezTo>
                    <a:pt x="17861" y="38794"/>
                    <a:pt x="17864" y="38798"/>
                    <a:pt x="17868" y="38806"/>
                  </a:cubicBezTo>
                  <a:lnTo>
                    <a:pt x="17868" y="38806"/>
                  </a:lnTo>
                  <a:lnTo>
                    <a:pt x="17838" y="38715"/>
                  </a:lnTo>
                  <a:cubicBezTo>
                    <a:pt x="17753" y="38083"/>
                    <a:pt x="17753" y="38097"/>
                    <a:pt x="17655" y="37379"/>
                  </a:cubicBezTo>
                  <a:lnTo>
                    <a:pt x="17651" y="37439"/>
                  </a:lnTo>
                  <a:cubicBezTo>
                    <a:pt x="17622" y="37307"/>
                    <a:pt x="17589" y="37176"/>
                    <a:pt x="17606" y="37135"/>
                  </a:cubicBezTo>
                  <a:cubicBezTo>
                    <a:pt x="17537" y="36731"/>
                    <a:pt x="17476" y="36309"/>
                    <a:pt x="17458" y="36041"/>
                  </a:cubicBezTo>
                  <a:lnTo>
                    <a:pt x="17418" y="35991"/>
                  </a:lnTo>
                  <a:cubicBezTo>
                    <a:pt x="17403" y="35906"/>
                    <a:pt x="17422" y="35768"/>
                    <a:pt x="17373" y="35735"/>
                  </a:cubicBezTo>
                  <a:lnTo>
                    <a:pt x="17324" y="35556"/>
                  </a:lnTo>
                  <a:cubicBezTo>
                    <a:pt x="17305" y="35440"/>
                    <a:pt x="17274" y="35371"/>
                    <a:pt x="17264" y="35237"/>
                  </a:cubicBezTo>
                  <a:cubicBezTo>
                    <a:pt x="17264" y="35229"/>
                    <a:pt x="17264" y="35220"/>
                    <a:pt x="17262" y="35211"/>
                  </a:cubicBezTo>
                  <a:lnTo>
                    <a:pt x="17259" y="35212"/>
                  </a:lnTo>
                  <a:cubicBezTo>
                    <a:pt x="17221" y="34946"/>
                    <a:pt x="17233" y="35220"/>
                    <a:pt x="17190" y="34916"/>
                  </a:cubicBezTo>
                  <a:cubicBezTo>
                    <a:pt x="17192" y="34815"/>
                    <a:pt x="17131" y="34818"/>
                    <a:pt x="17107" y="34668"/>
                  </a:cubicBezTo>
                  <a:lnTo>
                    <a:pt x="17120" y="34512"/>
                  </a:lnTo>
                  <a:cubicBezTo>
                    <a:pt x="17091" y="34243"/>
                    <a:pt x="17038" y="34207"/>
                    <a:pt x="16956" y="33822"/>
                  </a:cubicBezTo>
                  <a:cubicBezTo>
                    <a:pt x="16939" y="33690"/>
                    <a:pt x="16944" y="33603"/>
                    <a:pt x="16969" y="33603"/>
                  </a:cubicBezTo>
                  <a:cubicBezTo>
                    <a:pt x="16979" y="33603"/>
                    <a:pt x="16993" y="33618"/>
                    <a:pt x="17010" y="33652"/>
                  </a:cubicBezTo>
                  <a:cubicBezTo>
                    <a:pt x="16935" y="33494"/>
                    <a:pt x="16968" y="33580"/>
                    <a:pt x="16903" y="33365"/>
                  </a:cubicBezTo>
                  <a:cubicBezTo>
                    <a:pt x="16905" y="33351"/>
                    <a:pt x="16908" y="33346"/>
                    <a:pt x="16912" y="33346"/>
                  </a:cubicBezTo>
                  <a:cubicBezTo>
                    <a:pt x="16919" y="33346"/>
                    <a:pt x="16929" y="33366"/>
                    <a:pt x="16945" y="33396"/>
                  </a:cubicBezTo>
                  <a:cubicBezTo>
                    <a:pt x="16922" y="33193"/>
                    <a:pt x="16904" y="33276"/>
                    <a:pt x="16873" y="33128"/>
                  </a:cubicBezTo>
                  <a:cubicBezTo>
                    <a:pt x="16832" y="33090"/>
                    <a:pt x="16773" y="33052"/>
                    <a:pt x="16760" y="33005"/>
                  </a:cubicBezTo>
                  <a:lnTo>
                    <a:pt x="16760" y="33005"/>
                  </a:lnTo>
                  <a:lnTo>
                    <a:pt x="16764" y="33064"/>
                  </a:lnTo>
                  <a:cubicBezTo>
                    <a:pt x="16711" y="32910"/>
                    <a:pt x="16667" y="32738"/>
                    <a:pt x="16643" y="32554"/>
                  </a:cubicBezTo>
                  <a:lnTo>
                    <a:pt x="16643" y="32554"/>
                  </a:lnTo>
                  <a:lnTo>
                    <a:pt x="16659" y="32557"/>
                  </a:lnTo>
                  <a:lnTo>
                    <a:pt x="16608" y="32366"/>
                  </a:lnTo>
                  <a:lnTo>
                    <a:pt x="16625" y="32349"/>
                  </a:lnTo>
                  <a:lnTo>
                    <a:pt x="16556" y="32073"/>
                  </a:lnTo>
                  <a:lnTo>
                    <a:pt x="16561" y="32112"/>
                  </a:lnTo>
                  <a:cubicBezTo>
                    <a:pt x="16544" y="32047"/>
                    <a:pt x="16489" y="31834"/>
                    <a:pt x="16471" y="31708"/>
                  </a:cubicBezTo>
                  <a:lnTo>
                    <a:pt x="16471" y="31708"/>
                  </a:lnTo>
                  <a:lnTo>
                    <a:pt x="16482" y="31712"/>
                  </a:lnTo>
                  <a:cubicBezTo>
                    <a:pt x="16440" y="31357"/>
                    <a:pt x="16330" y="31084"/>
                    <a:pt x="16234" y="30681"/>
                  </a:cubicBezTo>
                  <a:lnTo>
                    <a:pt x="16234" y="30681"/>
                  </a:lnTo>
                  <a:lnTo>
                    <a:pt x="16268" y="30727"/>
                  </a:lnTo>
                  <a:cubicBezTo>
                    <a:pt x="16258" y="30585"/>
                    <a:pt x="16226" y="30698"/>
                    <a:pt x="16199" y="30531"/>
                  </a:cubicBezTo>
                  <a:lnTo>
                    <a:pt x="16226" y="30518"/>
                  </a:lnTo>
                  <a:cubicBezTo>
                    <a:pt x="16155" y="30381"/>
                    <a:pt x="16191" y="30330"/>
                    <a:pt x="16180" y="30227"/>
                  </a:cubicBezTo>
                  <a:lnTo>
                    <a:pt x="16180" y="30227"/>
                  </a:lnTo>
                  <a:lnTo>
                    <a:pt x="16155" y="30282"/>
                  </a:lnTo>
                  <a:lnTo>
                    <a:pt x="16121" y="30093"/>
                  </a:lnTo>
                  <a:cubicBezTo>
                    <a:pt x="16102" y="29979"/>
                    <a:pt x="16109" y="29948"/>
                    <a:pt x="16123" y="29948"/>
                  </a:cubicBezTo>
                  <a:cubicBezTo>
                    <a:pt x="16135" y="29948"/>
                    <a:pt x="16152" y="29970"/>
                    <a:pt x="16163" y="29982"/>
                  </a:cubicBezTo>
                  <a:lnTo>
                    <a:pt x="16103" y="29849"/>
                  </a:lnTo>
                  <a:lnTo>
                    <a:pt x="16127" y="29815"/>
                  </a:lnTo>
                  <a:cubicBezTo>
                    <a:pt x="16065" y="29720"/>
                    <a:pt x="16110" y="29710"/>
                    <a:pt x="16047" y="29534"/>
                  </a:cubicBezTo>
                  <a:cubicBezTo>
                    <a:pt x="16049" y="29530"/>
                    <a:pt x="16051" y="29529"/>
                    <a:pt x="16053" y="29529"/>
                  </a:cubicBezTo>
                  <a:cubicBezTo>
                    <a:pt x="16057" y="29529"/>
                    <a:pt x="16061" y="29533"/>
                    <a:pt x="16063" y="29533"/>
                  </a:cubicBezTo>
                  <a:cubicBezTo>
                    <a:pt x="16067" y="29533"/>
                    <a:pt x="16068" y="29527"/>
                    <a:pt x="16064" y="29498"/>
                  </a:cubicBezTo>
                  <a:lnTo>
                    <a:pt x="16007" y="29354"/>
                  </a:lnTo>
                  <a:cubicBezTo>
                    <a:pt x="15995" y="29332"/>
                    <a:pt x="15972" y="29259"/>
                    <a:pt x="15956" y="29207"/>
                  </a:cubicBezTo>
                  <a:cubicBezTo>
                    <a:pt x="15943" y="29169"/>
                    <a:pt x="15935" y="29141"/>
                    <a:pt x="15931" y="29130"/>
                  </a:cubicBezTo>
                  <a:lnTo>
                    <a:pt x="15931" y="29130"/>
                  </a:lnTo>
                  <a:cubicBezTo>
                    <a:pt x="15937" y="29149"/>
                    <a:pt x="15957" y="29217"/>
                    <a:pt x="15975" y="29285"/>
                  </a:cubicBezTo>
                  <a:cubicBezTo>
                    <a:pt x="15992" y="29334"/>
                    <a:pt x="16008" y="29385"/>
                    <a:pt x="16008" y="29385"/>
                  </a:cubicBezTo>
                  <a:lnTo>
                    <a:pt x="15957" y="29375"/>
                  </a:lnTo>
                  <a:cubicBezTo>
                    <a:pt x="15941" y="29342"/>
                    <a:pt x="15918" y="29270"/>
                    <a:pt x="15905" y="29213"/>
                  </a:cubicBezTo>
                  <a:cubicBezTo>
                    <a:pt x="15890" y="29156"/>
                    <a:pt x="15881" y="29105"/>
                    <a:pt x="15869" y="29058"/>
                  </a:cubicBezTo>
                  <a:cubicBezTo>
                    <a:pt x="15851" y="28960"/>
                    <a:pt x="15836" y="28868"/>
                    <a:pt x="15804" y="28762"/>
                  </a:cubicBezTo>
                  <a:lnTo>
                    <a:pt x="15804" y="28762"/>
                  </a:lnTo>
                  <a:lnTo>
                    <a:pt x="15851" y="28902"/>
                  </a:lnTo>
                  <a:cubicBezTo>
                    <a:pt x="15755" y="28541"/>
                    <a:pt x="15766" y="28495"/>
                    <a:pt x="15719" y="28250"/>
                  </a:cubicBezTo>
                  <a:lnTo>
                    <a:pt x="15719" y="28250"/>
                  </a:lnTo>
                  <a:cubicBezTo>
                    <a:pt x="15726" y="28310"/>
                    <a:pt x="15736" y="28385"/>
                    <a:pt x="15729" y="28385"/>
                  </a:cubicBezTo>
                  <a:cubicBezTo>
                    <a:pt x="15725" y="28385"/>
                    <a:pt x="15718" y="28368"/>
                    <a:pt x="15706" y="28324"/>
                  </a:cubicBezTo>
                  <a:cubicBezTo>
                    <a:pt x="15679" y="28221"/>
                    <a:pt x="15701" y="28229"/>
                    <a:pt x="15678" y="28108"/>
                  </a:cubicBezTo>
                  <a:cubicBezTo>
                    <a:pt x="15676" y="28112"/>
                    <a:pt x="15673" y="28113"/>
                    <a:pt x="15671" y="28113"/>
                  </a:cubicBezTo>
                  <a:cubicBezTo>
                    <a:pt x="15643" y="28113"/>
                    <a:pt x="15585" y="27922"/>
                    <a:pt x="15540" y="27666"/>
                  </a:cubicBezTo>
                  <a:cubicBezTo>
                    <a:pt x="15542" y="27656"/>
                    <a:pt x="15544" y="27648"/>
                    <a:pt x="15547" y="27648"/>
                  </a:cubicBezTo>
                  <a:cubicBezTo>
                    <a:pt x="15547" y="27648"/>
                    <a:pt x="15548" y="27649"/>
                    <a:pt x="15549" y="27650"/>
                  </a:cubicBezTo>
                  <a:cubicBezTo>
                    <a:pt x="15532" y="27604"/>
                    <a:pt x="15524" y="27603"/>
                    <a:pt x="15501" y="27470"/>
                  </a:cubicBezTo>
                  <a:lnTo>
                    <a:pt x="15523" y="27406"/>
                  </a:lnTo>
                  <a:cubicBezTo>
                    <a:pt x="15523" y="27403"/>
                    <a:pt x="15470" y="27323"/>
                    <a:pt x="15467" y="27323"/>
                  </a:cubicBezTo>
                  <a:cubicBezTo>
                    <a:pt x="15467" y="27323"/>
                    <a:pt x="15467" y="27323"/>
                    <a:pt x="15467" y="27323"/>
                  </a:cubicBezTo>
                  <a:cubicBezTo>
                    <a:pt x="15459" y="27284"/>
                    <a:pt x="15452" y="27258"/>
                    <a:pt x="15447" y="27228"/>
                  </a:cubicBezTo>
                  <a:cubicBezTo>
                    <a:pt x="15441" y="27248"/>
                    <a:pt x="15433" y="27266"/>
                    <a:pt x="15424" y="27285"/>
                  </a:cubicBezTo>
                  <a:cubicBezTo>
                    <a:pt x="15416" y="27316"/>
                    <a:pt x="15408" y="27346"/>
                    <a:pt x="15403" y="27367"/>
                  </a:cubicBezTo>
                  <a:cubicBezTo>
                    <a:pt x="15396" y="27396"/>
                    <a:pt x="15390" y="27415"/>
                    <a:pt x="15387" y="27415"/>
                  </a:cubicBezTo>
                  <a:cubicBezTo>
                    <a:pt x="15385" y="27415"/>
                    <a:pt x="15385" y="27409"/>
                    <a:pt x="15385" y="27395"/>
                  </a:cubicBezTo>
                  <a:lnTo>
                    <a:pt x="15406" y="27297"/>
                  </a:lnTo>
                  <a:lnTo>
                    <a:pt x="15263" y="27779"/>
                  </a:lnTo>
                  <a:cubicBezTo>
                    <a:pt x="15187" y="28021"/>
                    <a:pt x="15122" y="28263"/>
                    <a:pt x="15122" y="28263"/>
                  </a:cubicBezTo>
                  <a:lnTo>
                    <a:pt x="15104" y="28222"/>
                  </a:lnTo>
                  <a:cubicBezTo>
                    <a:pt x="15099" y="28389"/>
                    <a:pt x="14944" y="28757"/>
                    <a:pt x="14986" y="28786"/>
                  </a:cubicBezTo>
                  <a:cubicBezTo>
                    <a:pt x="14952" y="28862"/>
                    <a:pt x="14908" y="29059"/>
                    <a:pt x="14880" y="29223"/>
                  </a:cubicBezTo>
                  <a:cubicBezTo>
                    <a:pt x="14872" y="29264"/>
                    <a:pt x="14867" y="29301"/>
                    <a:pt x="14860" y="29336"/>
                  </a:cubicBezTo>
                  <a:cubicBezTo>
                    <a:pt x="14854" y="29365"/>
                    <a:pt x="14852" y="29373"/>
                    <a:pt x="14847" y="29386"/>
                  </a:cubicBezTo>
                  <a:cubicBezTo>
                    <a:pt x="14842" y="29401"/>
                    <a:pt x="14837" y="29410"/>
                    <a:pt x="14832" y="29410"/>
                  </a:cubicBezTo>
                  <a:cubicBezTo>
                    <a:pt x="14828" y="29410"/>
                    <a:pt x="14825" y="29406"/>
                    <a:pt x="14821" y="29400"/>
                  </a:cubicBezTo>
                  <a:cubicBezTo>
                    <a:pt x="14746" y="29815"/>
                    <a:pt x="14765" y="30045"/>
                    <a:pt x="14695" y="30547"/>
                  </a:cubicBezTo>
                  <a:cubicBezTo>
                    <a:pt x="14630" y="30724"/>
                    <a:pt x="14615" y="31223"/>
                    <a:pt x="14608" y="31550"/>
                  </a:cubicBezTo>
                  <a:cubicBezTo>
                    <a:pt x="14618" y="32187"/>
                    <a:pt x="14649" y="32598"/>
                    <a:pt x="14708" y="33242"/>
                  </a:cubicBezTo>
                  <a:cubicBezTo>
                    <a:pt x="14667" y="33636"/>
                    <a:pt x="14813" y="34207"/>
                    <a:pt x="14826" y="34624"/>
                  </a:cubicBezTo>
                  <a:lnTo>
                    <a:pt x="14864" y="34733"/>
                  </a:lnTo>
                  <a:cubicBezTo>
                    <a:pt x="14855" y="35014"/>
                    <a:pt x="14960" y="35426"/>
                    <a:pt x="14976" y="35817"/>
                  </a:cubicBezTo>
                  <a:cubicBezTo>
                    <a:pt x="15001" y="35909"/>
                    <a:pt x="15011" y="35958"/>
                    <a:pt x="15016" y="35981"/>
                  </a:cubicBezTo>
                  <a:cubicBezTo>
                    <a:pt x="15014" y="35963"/>
                    <a:pt x="15016" y="35935"/>
                    <a:pt x="15030" y="35925"/>
                  </a:cubicBezTo>
                  <a:cubicBezTo>
                    <a:pt x="15034" y="36033"/>
                    <a:pt x="15078" y="36245"/>
                    <a:pt x="15049" y="36245"/>
                  </a:cubicBezTo>
                  <a:cubicBezTo>
                    <a:pt x="15049" y="36245"/>
                    <a:pt x="15048" y="36244"/>
                    <a:pt x="15047" y="36244"/>
                  </a:cubicBezTo>
                  <a:lnTo>
                    <a:pt x="15039" y="36218"/>
                  </a:lnTo>
                  <a:cubicBezTo>
                    <a:pt x="15038" y="36218"/>
                    <a:pt x="15037" y="36217"/>
                    <a:pt x="15037" y="36217"/>
                  </a:cubicBezTo>
                  <a:cubicBezTo>
                    <a:pt x="15006" y="36217"/>
                    <a:pt x="15104" y="36549"/>
                    <a:pt x="15092" y="36674"/>
                  </a:cubicBezTo>
                  <a:lnTo>
                    <a:pt x="15117" y="36602"/>
                  </a:lnTo>
                  <a:lnTo>
                    <a:pt x="15142" y="36810"/>
                  </a:lnTo>
                  <a:lnTo>
                    <a:pt x="15128" y="36756"/>
                  </a:lnTo>
                  <a:lnTo>
                    <a:pt x="15128" y="36756"/>
                  </a:lnTo>
                  <a:cubicBezTo>
                    <a:pt x="15341" y="37642"/>
                    <a:pt x="15295" y="38061"/>
                    <a:pt x="15477" y="38894"/>
                  </a:cubicBezTo>
                  <a:cubicBezTo>
                    <a:pt x="15468" y="38877"/>
                    <a:pt x="15464" y="38870"/>
                    <a:pt x="15462" y="38870"/>
                  </a:cubicBezTo>
                  <a:cubicBezTo>
                    <a:pt x="15452" y="38870"/>
                    <a:pt x="15511" y="39061"/>
                    <a:pt x="15477" y="39074"/>
                  </a:cubicBezTo>
                  <a:cubicBezTo>
                    <a:pt x="15452" y="39293"/>
                    <a:pt x="15537" y="39467"/>
                    <a:pt x="15570" y="39638"/>
                  </a:cubicBezTo>
                  <a:cubicBezTo>
                    <a:pt x="15572" y="39638"/>
                    <a:pt x="15573" y="39642"/>
                    <a:pt x="15578" y="39652"/>
                  </a:cubicBezTo>
                  <a:lnTo>
                    <a:pt x="15606" y="39956"/>
                  </a:lnTo>
                  <a:cubicBezTo>
                    <a:pt x="15593" y="39921"/>
                    <a:pt x="15587" y="39908"/>
                    <a:pt x="15586" y="39908"/>
                  </a:cubicBezTo>
                  <a:lnTo>
                    <a:pt x="15586" y="39908"/>
                  </a:lnTo>
                  <a:cubicBezTo>
                    <a:pt x="15582" y="39908"/>
                    <a:pt x="15628" y="40049"/>
                    <a:pt x="15626" y="40049"/>
                  </a:cubicBezTo>
                  <a:cubicBezTo>
                    <a:pt x="15626" y="40049"/>
                    <a:pt x="15621" y="40038"/>
                    <a:pt x="15611" y="40010"/>
                  </a:cubicBezTo>
                  <a:lnTo>
                    <a:pt x="15611" y="40010"/>
                  </a:lnTo>
                  <a:cubicBezTo>
                    <a:pt x="15647" y="40806"/>
                    <a:pt x="15751" y="41843"/>
                    <a:pt x="15686" y="42760"/>
                  </a:cubicBezTo>
                  <a:lnTo>
                    <a:pt x="15702" y="42721"/>
                  </a:lnTo>
                  <a:lnTo>
                    <a:pt x="15702" y="42721"/>
                  </a:lnTo>
                  <a:cubicBezTo>
                    <a:pt x="15689" y="42954"/>
                    <a:pt x="15688" y="43244"/>
                    <a:pt x="15647" y="43419"/>
                  </a:cubicBezTo>
                  <a:cubicBezTo>
                    <a:pt x="15612" y="43592"/>
                    <a:pt x="15644" y="43805"/>
                    <a:pt x="15632" y="43873"/>
                  </a:cubicBezTo>
                  <a:cubicBezTo>
                    <a:pt x="15631" y="44034"/>
                    <a:pt x="15584" y="44176"/>
                    <a:pt x="15574" y="44176"/>
                  </a:cubicBezTo>
                  <a:cubicBezTo>
                    <a:pt x="15572" y="44176"/>
                    <a:pt x="15571" y="44170"/>
                    <a:pt x="15573" y="44155"/>
                  </a:cubicBezTo>
                  <a:lnTo>
                    <a:pt x="15573" y="44155"/>
                  </a:lnTo>
                  <a:cubicBezTo>
                    <a:pt x="15542" y="44359"/>
                    <a:pt x="15563" y="44558"/>
                    <a:pt x="15480" y="44836"/>
                  </a:cubicBezTo>
                  <a:cubicBezTo>
                    <a:pt x="15447" y="44879"/>
                    <a:pt x="15415" y="45072"/>
                    <a:pt x="15382" y="45253"/>
                  </a:cubicBezTo>
                  <a:cubicBezTo>
                    <a:pt x="15346" y="45431"/>
                    <a:pt x="15303" y="45597"/>
                    <a:pt x="15278" y="45597"/>
                  </a:cubicBezTo>
                  <a:cubicBezTo>
                    <a:pt x="15278" y="45597"/>
                    <a:pt x="15278" y="45597"/>
                    <a:pt x="15277" y="45597"/>
                  </a:cubicBezTo>
                  <a:lnTo>
                    <a:pt x="15277" y="45597"/>
                  </a:lnTo>
                  <a:lnTo>
                    <a:pt x="15281" y="45602"/>
                  </a:lnTo>
                  <a:cubicBezTo>
                    <a:pt x="15138" y="45934"/>
                    <a:pt x="15066" y="46275"/>
                    <a:pt x="14836" y="46586"/>
                  </a:cubicBezTo>
                  <a:cubicBezTo>
                    <a:pt x="14836" y="46586"/>
                    <a:pt x="14836" y="46578"/>
                    <a:pt x="14839" y="46566"/>
                  </a:cubicBezTo>
                  <a:lnTo>
                    <a:pt x="14839" y="46566"/>
                  </a:lnTo>
                  <a:cubicBezTo>
                    <a:pt x="14839" y="46566"/>
                    <a:pt x="14774" y="46751"/>
                    <a:pt x="14676" y="46928"/>
                  </a:cubicBezTo>
                  <a:cubicBezTo>
                    <a:pt x="14623" y="47027"/>
                    <a:pt x="14561" y="47117"/>
                    <a:pt x="14517" y="47183"/>
                  </a:cubicBezTo>
                  <a:cubicBezTo>
                    <a:pt x="14180" y="47381"/>
                    <a:pt x="13809" y="47657"/>
                    <a:pt x="13485" y="47809"/>
                  </a:cubicBezTo>
                  <a:lnTo>
                    <a:pt x="13384" y="47894"/>
                  </a:lnTo>
                  <a:cubicBezTo>
                    <a:pt x="13089" y="48010"/>
                    <a:pt x="12704" y="48300"/>
                    <a:pt x="12295" y="48466"/>
                  </a:cubicBezTo>
                  <a:cubicBezTo>
                    <a:pt x="12205" y="48528"/>
                    <a:pt x="12157" y="48556"/>
                    <a:pt x="12136" y="48569"/>
                  </a:cubicBezTo>
                  <a:cubicBezTo>
                    <a:pt x="12149" y="48564"/>
                    <a:pt x="12166" y="48556"/>
                    <a:pt x="12181" y="48556"/>
                  </a:cubicBezTo>
                  <a:cubicBezTo>
                    <a:pt x="12187" y="48556"/>
                    <a:pt x="12193" y="48558"/>
                    <a:pt x="12198" y="48561"/>
                  </a:cubicBezTo>
                  <a:cubicBezTo>
                    <a:pt x="12097" y="48604"/>
                    <a:pt x="11919" y="48711"/>
                    <a:pt x="11876" y="48711"/>
                  </a:cubicBezTo>
                  <a:cubicBezTo>
                    <a:pt x="11870" y="48711"/>
                    <a:pt x="11866" y="48708"/>
                    <a:pt x="11866" y="48703"/>
                  </a:cubicBezTo>
                  <a:lnTo>
                    <a:pt x="11893" y="48685"/>
                  </a:lnTo>
                  <a:cubicBezTo>
                    <a:pt x="11893" y="48682"/>
                    <a:pt x="11891" y="48681"/>
                    <a:pt x="11887" y="48681"/>
                  </a:cubicBezTo>
                  <a:cubicBezTo>
                    <a:pt x="11843" y="48681"/>
                    <a:pt x="11555" y="48883"/>
                    <a:pt x="11427" y="48918"/>
                  </a:cubicBezTo>
                  <a:lnTo>
                    <a:pt x="11510" y="48914"/>
                  </a:lnTo>
                  <a:lnTo>
                    <a:pt x="11296" y="49016"/>
                  </a:lnTo>
                  <a:lnTo>
                    <a:pt x="11348" y="48981"/>
                  </a:lnTo>
                  <a:lnTo>
                    <a:pt x="11348" y="48981"/>
                  </a:lnTo>
                  <a:cubicBezTo>
                    <a:pt x="11070" y="49151"/>
                    <a:pt x="10836" y="49276"/>
                    <a:pt x="10617" y="49384"/>
                  </a:cubicBezTo>
                  <a:cubicBezTo>
                    <a:pt x="10478" y="49406"/>
                    <a:pt x="10357" y="49429"/>
                    <a:pt x="10308" y="49447"/>
                  </a:cubicBezTo>
                  <a:cubicBezTo>
                    <a:pt x="10308" y="49447"/>
                    <a:pt x="10390" y="49441"/>
                    <a:pt x="10511" y="49436"/>
                  </a:cubicBezTo>
                  <a:lnTo>
                    <a:pt x="10511" y="49436"/>
                  </a:lnTo>
                  <a:cubicBezTo>
                    <a:pt x="10073" y="49645"/>
                    <a:pt x="9687" y="49799"/>
                    <a:pt x="9147" y="50103"/>
                  </a:cubicBezTo>
                  <a:cubicBezTo>
                    <a:pt x="9167" y="50086"/>
                    <a:pt x="9172" y="50080"/>
                    <a:pt x="9169" y="50080"/>
                  </a:cubicBezTo>
                  <a:cubicBezTo>
                    <a:pt x="9159" y="50080"/>
                    <a:pt x="9081" y="50128"/>
                    <a:pt x="9021" y="50155"/>
                  </a:cubicBezTo>
                  <a:cubicBezTo>
                    <a:pt x="9057" y="50119"/>
                    <a:pt x="9092" y="50085"/>
                    <a:pt x="9128" y="50051"/>
                  </a:cubicBezTo>
                  <a:cubicBezTo>
                    <a:pt x="9299" y="49910"/>
                    <a:pt x="9523" y="49742"/>
                    <a:pt x="9587" y="49675"/>
                  </a:cubicBezTo>
                  <a:cubicBezTo>
                    <a:pt x="9705" y="49586"/>
                    <a:pt x="9809" y="49433"/>
                    <a:pt x="9945" y="49310"/>
                  </a:cubicBezTo>
                  <a:cubicBezTo>
                    <a:pt x="10145" y="49101"/>
                    <a:pt x="10063" y="49223"/>
                    <a:pt x="10174" y="49125"/>
                  </a:cubicBezTo>
                  <a:cubicBezTo>
                    <a:pt x="10218" y="49082"/>
                    <a:pt x="10228" y="49069"/>
                    <a:pt x="10223" y="49069"/>
                  </a:cubicBezTo>
                  <a:cubicBezTo>
                    <a:pt x="10216" y="49069"/>
                    <a:pt x="10180" y="49095"/>
                    <a:pt x="10172" y="49095"/>
                  </a:cubicBezTo>
                  <a:cubicBezTo>
                    <a:pt x="10170" y="49095"/>
                    <a:pt x="10171" y="49091"/>
                    <a:pt x="10179" y="49081"/>
                  </a:cubicBezTo>
                  <a:lnTo>
                    <a:pt x="10347" y="48937"/>
                  </a:lnTo>
                  <a:lnTo>
                    <a:pt x="10347" y="48937"/>
                  </a:lnTo>
                  <a:cubicBezTo>
                    <a:pt x="10306" y="48984"/>
                    <a:pt x="10298" y="48997"/>
                    <a:pt x="10304" y="48997"/>
                  </a:cubicBezTo>
                  <a:cubicBezTo>
                    <a:pt x="10310" y="48997"/>
                    <a:pt x="10329" y="48984"/>
                    <a:pt x="10341" y="48978"/>
                  </a:cubicBezTo>
                  <a:cubicBezTo>
                    <a:pt x="10473" y="48842"/>
                    <a:pt x="10689" y="48631"/>
                    <a:pt x="10697" y="48563"/>
                  </a:cubicBezTo>
                  <a:cubicBezTo>
                    <a:pt x="10874" y="48378"/>
                    <a:pt x="10889" y="48389"/>
                    <a:pt x="10959" y="48303"/>
                  </a:cubicBezTo>
                  <a:lnTo>
                    <a:pt x="10959" y="48303"/>
                  </a:lnTo>
                  <a:cubicBezTo>
                    <a:pt x="10930" y="48327"/>
                    <a:pt x="10882" y="48375"/>
                    <a:pt x="10872" y="48375"/>
                  </a:cubicBezTo>
                  <a:cubicBezTo>
                    <a:pt x="10871" y="48375"/>
                    <a:pt x="10871" y="48375"/>
                    <a:pt x="10871" y="48375"/>
                  </a:cubicBezTo>
                  <a:cubicBezTo>
                    <a:pt x="10907" y="48344"/>
                    <a:pt x="10916" y="48333"/>
                    <a:pt x="10912" y="48333"/>
                  </a:cubicBezTo>
                  <a:cubicBezTo>
                    <a:pt x="10907" y="48333"/>
                    <a:pt x="10885" y="48348"/>
                    <a:pt x="10869" y="48365"/>
                  </a:cubicBezTo>
                  <a:cubicBezTo>
                    <a:pt x="10954" y="48234"/>
                    <a:pt x="11427" y="47768"/>
                    <a:pt x="11409" y="47713"/>
                  </a:cubicBezTo>
                  <a:lnTo>
                    <a:pt x="11409" y="47713"/>
                  </a:lnTo>
                  <a:lnTo>
                    <a:pt x="11414" y="47716"/>
                  </a:lnTo>
                  <a:cubicBezTo>
                    <a:pt x="11409" y="47667"/>
                    <a:pt x="11351" y="47696"/>
                    <a:pt x="11397" y="47598"/>
                  </a:cubicBezTo>
                  <a:lnTo>
                    <a:pt x="11451" y="47547"/>
                  </a:lnTo>
                  <a:lnTo>
                    <a:pt x="11502" y="47449"/>
                  </a:lnTo>
                  <a:cubicBezTo>
                    <a:pt x="11524" y="47426"/>
                    <a:pt x="11534" y="47419"/>
                    <a:pt x="11538" y="47419"/>
                  </a:cubicBezTo>
                  <a:cubicBezTo>
                    <a:pt x="11544" y="47419"/>
                    <a:pt x="11541" y="47430"/>
                    <a:pt x="11543" y="47433"/>
                  </a:cubicBezTo>
                  <a:cubicBezTo>
                    <a:pt x="11638" y="47279"/>
                    <a:pt x="11790" y="47083"/>
                    <a:pt x="11909" y="46902"/>
                  </a:cubicBezTo>
                  <a:lnTo>
                    <a:pt x="11909" y="46902"/>
                  </a:lnTo>
                  <a:lnTo>
                    <a:pt x="11711" y="47044"/>
                  </a:lnTo>
                  <a:cubicBezTo>
                    <a:pt x="11826" y="46903"/>
                    <a:pt x="12040" y="46648"/>
                    <a:pt x="12035" y="46602"/>
                  </a:cubicBezTo>
                  <a:lnTo>
                    <a:pt x="12117" y="46522"/>
                  </a:lnTo>
                  <a:cubicBezTo>
                    <a:pt x="12350" y="46234"/>
                    <a:pt x="12223" y="46290"/>
                    <a:pt x="12311" y="46171"/>
                  </a:cubicBezTo>
                  <a:lnTo>
                    <a:pt x="12432" y="46028"/>
                  </a:lnTo>
                  <a:lnTo>
                    <a:pt x="12341" y="46185"/>
                  </a:lnTo>
                  <a:cubicBezTo>
                    <a:pt x="12432" y="46056"/>
                    <a:pt x="12480" y="45989"/>
                    <a:pt x="12574" y="45855"/>
                  </a:cubicBezTo>
                  <a:lnTo>
                    <a:pt x="12574" y="45852"/>
                  </a:lnTo>
                  <a:cubicBezTo>
                    <a:pt x="12570" y="45860"/>
                    <a:pt x="12565" y="45867"/>
                    <a:pt x="12563" y="45867"/>
                  </a:cubicBezTo>
                  <a:lnTo>
                    <a:pt x="12573" y="45844"/>
                  </a:lnTo>
                  <a:cubicBezTo>
                    <a:pt x="12570" y="45817"/>
                    <a:pt x="12604" y="45728"/>
                    <a:pt x="12663" y="45613"/>
                  </a:cubicBezTo>
                  <a:cubicBezTo>
                    <a:pt x="12754" y="45454"/>
                    <a:pt x="12790" y="45311"/>
                    <a:pt x="12941" y="45057"/>
                  </a:cubicBezTo>
                  <a:lnTo>
                    <a:pt x="12941" y="44977"/>
                  </a:lnTo>
                  <a:lnTo>
                    <a:pt x="13047" y="44784"/>
                  </a:lnTo>
                  <a:lnTo>
                    <a:pt x="13071" y="44794"/>
                  </a:lnTo>
                  <a:cubicBezTo>
                    <a:pt x="12982" y="44990"/>
                    <a:pt x="12833" y="45369"/>
                    <a:pt x="12704" y="45615"/>
                  </a:cubicBezTo>
                  <a:lnTo>
                    <a:pt x="12712" y="45626"/>
                  </a:lnTo>
                  <a:cubicBezTo>
                    <a:pt x="12792" y="45481"/>
                    <a:pt x="12856" y="45302"/>
                    <a:pt x="12901" y="45204"/>
                  </a:cubicBezTo>
                  <a:cubicBezTo>
                    <a:pt x="12921" y="45171"/>
                    <a:pt x="12968" y="45105"/>
                    <a:pt x="12985" y="45105"/>
                  </a:cubicBezTo>
                  <a:cubicBezTo>
                    <a:pt x="12989" y="45105"/>
                    <a:pt x="12991" y="45108"/>
                    <a:pt x="12991" y="45118"/>
                  </a:cubicBezTo>
                  <a:lnTo>
                    <a:pt x="12991" y="45118"/>
                  </a:lnTo>
                  <a:lnTo>
                    <a:pt x="13004" y="45039"/>
                  </a:lnTo>
                  <a:cubicBezTo>
                    <a:pt x="13121" y="44789"/>
                    <a:pt x="13160" y="44655"/>
                    <a:pt x="13217" y="44524"/>
                  </a:cubicBezTo>
                  <a:cubicBezTo>
                    <a:pt x="13268" y="44392"/>
                    <a:pt x="13338" y="44262"/>
                    <a:pt x="13436" y="43991"/>
                  </a:cubicBezTo>
                  <a:lnTo>
                    <a:pt x="13436" y="43991"/>
                  </a:lnTo>
                  <a:lnTo>
                    <a:pt x="13407" y="44034"/>
                  </a:lnTo>
                  <a:cubicBezTo>
                    <a:pt x="13436" y="43921"/>
                    <a:pt x="13462" y="43811"/>
                    <a:pt x="13493" y="43787"/>
                  </a:cubicBezTo>
                  <a:cubicBezTo>
                    <a:pt x="13609" y="43460"/>
                    <a:pt x="13698" y="43110"/>
                    <a:pt x="13788" y="42897"/>
                  </a:cubicBezTo>
                  <a:lnTo>
                    <a:pt x="13766" y="42842"/>
                  </a:lnTo>
                  <a:cubicBezTo>
                    <a:pt x="13781" y="42770"/>
                    <a:pt x="13848" y="42670"/>
                    <a:pt x="13812" y="42627"/>
                  </a:cubicBezTo>
                  <a:lnTo>
                    <a:pt x="13829" y="42470"/>
                  </a:lnTo>
                  <a:cubicBezTo>
                    <a:pt x="13848" y="42372"/>
                    <a:pt x="13845" y="42309"/>
                    <a:pt x="13879" y="42197"/>
                  </a:cubicBezTo>
                  <a:cubicBezTo>
                    <a:pt x="13881" y="42192"/>
                    <a:pt x="13883" y="42186"/>
                    <a:pt x="13886" y="42178"/>
                  </a:cubicBezTo>
                  <a:lnTo>
                    <a:pt x="13883" y="42178"/>
                  </a:lnTo>
                  <a:cubicBezTo>
                    <a:pt x="13928" y="41955"/>
                    <a:pt x="13855" y="42176"/>
                    <a:pt x="13907" y="41919"/>
                  </a:cubicBezTo>
                  <a:cubicBezTo>
                    <a:pt x="13940" y="41841"/>
                    <a:pt x="13881" y="41825"/>
                    <a:pt x="13902" y="41699"/>
                  </a:cubicBezTo>
                  <a:lnTo>
                    <a:pt x="13959" y="41576"/>
                  </a:lnTo>
                  <a:cubicBezTo>
                    <a:pt x="14008" y="41350"/>
                    <a:pt x="13963" y="41306"/>
                    <a:pt x="13986" y="40978"/>
                  </a:cubicBezTo>
                  <a:cubicBezTo>
                    <a:pt x="14001" y="40871"/>
                    <a:pt x="14025" y="40802"/>
                    <a:pt x="14047" y="40802"/>
                  </a:cubicBezTo>
                  <a:cubicBezTo>
                    <a:pt x="14058" y="40802"/>
                    <a:pt x="14068" y="40818"/>
                    <a:pt x="14077" y="40852"/>
                  </a:cubicBezTo>
                  <a:cubicBezTo>
                    <a:pt x="14043" y="40705"/>
                    <a:pt x="14054" y="40783"/>
                    <a:pt x="14043" y="40592"/>
                  </a:cubicBezTo>
                  <a:cubicBezTo>
                    <a:pt x="14048" y="40582"/>
                    <a:pt x="14052" y="40578"/>
                    <a:pt x="14055" y="40578"/>
                  </a:cubicBezTo>
                  <a:cubicBezTo>
                    <a:pt x="14062" y="40578"/>
                    <a:pt x="14067" y="40597"/>
                    <a:pt x="14077" y="40626"/>
                  </a:cubicBezTo>
                  <a:cubicBezTo>
                    <a:pt x="14102" y="40456"/>
                    <a:pt x="14066" y="40520"/>
                    <a:pt x="14069" y="40394"/>
                  </a:cubicBezTo>
                  <a:cubicBezTo>
                    <a:pt x="14038" y="40355"/>
                    <a:pt x="13989" y="40312"/>
                    <a:pt x="13987" y="40271"/>
                  </a:cubicBezTo>
                  <a:lnTo>
                    <a:pt x="13977" y="40320"/>
                  </a:lnTo>
                  <a:cubicBezTo>
                    <a:pt x="13964" y="40185"/>
                    <a:pt x="13954" y="40037"/>
                    <a:pt x="13971" y="39880"/>
                  </a:cubicBezTo>
                  <a:lnTo>
                    <a:pt x="13971" y="39880"/>
                  </a:lnTo>
                  <a:lnTo>
                    <a:pt x="13987" y="39887"/>
                  </a:lnTo>
                  <a:lnTo>
                    <a:pt x="13979" y="39719"/>
                  </a:lnTo>
                  <a:lnTo>
                    <a:pt x="14000" y="39709"/>
                  </a:lnTo>
                  <a:lnTo>
                    <a:pt x="13992" y="39472"/>
                  </a:lnTo>
                  <a:lnTo>
                    <a:pt x="13986" y="39504"/>
                  </a:lnTo>
                  <a:cubicBezTo>
                    <a:pt x="13984" y="39449"/>
                    <a:pt x="13971" y="39266"/>
                    <a:pt x="13979" y="39161"/>
                  </a:cubicBezTo>
                  <a:lnTo>
                    <a:pt x="13979" y="39161"/>
                  </a:lnTo>
                  <a:lnTo>
                    <a:pt x="13992" y="39164"/>
                  </a:lnTo>
                  <a:cubicBezTo>
                    <a:pt x="14020" y="38868"/>
                    <a:pt x="13968" y="38628"/>
                    <a:pt x="13953" y="38285"/>
                  </a:cubicBezTo>
                  <a:lnTo>
                    <a:pt x="13953" y="38285"/>
                  </a:lnTo>
                  <a:lnTo>
                    <a:pt x="13977" y="38329"/>
                  </a:lnTo>
                  <a:cubicBezTo>
                    <a:pt x="13997" y="38211"/>
                    <a:pt x="13940" y="38298"/>
                    <a:pt x="13948" y="38157"/>
                  </a:cubicBezTo>
                  <a:lnTo>
                    <a:pt x="13977" y="38149"/>
                  </a:lnTo>
                  <a:cubicBezTo>
                    <a:pt x="13936" y="38026"/>
                    <a:pt x="13981" y="37990"/>
                    <a:pt x="13994" y="37905"/>
                  </a:cubicBezTo>
                  <a:lnTo>
                    <a:pt x="13994" y="37905"/>
                  </a:lnTo>
                  <a:lnTo>
                    <a:pt x="13956" y="37946"/>
                  </a:lnTo>
                  <a:lnTo>
                    <a:pt x="13956" y="37946"/>
                  </a:lnTo>
                  <a:lnTo>
                    <a:pt x="13961" y="37788"/>
                  </a:lnTo>
                  <a:cubicBezTo>
                    <a:pt x="13965" y="37696"/>
                    <a:pt x="13977" y="37670"/>
                    <a:pt x="13990" y="37670"/>
                  </a:cubicBezTo>
                  <a:cubicBezTo>
                    <a:pt x="14003" y="37670"/>
                    <a:pt x="14016" y="37692"/>
                    <a:pt x="14026" y="37704"/>
                  </a:cubicBezTo>
                  <a:lnTo>
                    <a:pt x="13995" y="37585"/>
                  </a:lnTo>
                  <a:lnTo>
                    <a:pt x="14028" y="37560"/>
                  </a:lnTo>
                  <a:cubicBezTo>
                    <a:pt x="13989" y="37475"/>
                    <a:pt x="14033" y="37472"/>
                    <a:pt x="14010" y="37322"/>
                  </a:cubicBezTo>
                  <a:cubicBezTo>
                    <a:pt x="14012" y="37319"/>
                    <a:pt x="14014" y="37319"/>
                    <a:pt x="14015" y="37319"/>
                  </a:cubicBezTo>
                  <a:cubicBezTo>
                    <a:pt x="14020" y="37319"/>
                    <a:pt x="14023" y="37324"/>
                    <a:pt x="14026" y="37324"/>
                  </a:cubicBezTo>
                  <a:cubicBezTo>
                    <a:pt x="14030" y="37324"/>
                    <a:pt x="14032" y="37318"/>
                    <a:pt x="14035" y="37295"/>
                  </a:cubicBezTo>
                  <a:lnTo>
                    <a:pt x="14010" y="37165"/>
                  </a:lnTo>
                  <a:lnTo>
                    <a:pt x="13986" y="36936"/>
                  </a:lnTo>
                  <a:lnTo>
                    <a:pt x="13986" y="36936"/>
                  </a:lnTo>
                  <a:cubicBezTo>
                    <a:pt x="13986" y="36936"/>
                    <a:pt x="13992" y="37003"/>
                    <a:pt x="13995" y="37071"/>
                  </a:cubicBezTo>
                  <a:cubicBezTo>
                    <a:pt x="13997" y="37107"/>
                    <a:pt x="14002" y="37142"/>
                    <a:pt x="14004" y="37168"/>
                  </a:cubicBezTo>
                  <a:cubicBezTo>
                    <a:pt x="14005" y="37184"/>
                    <a:pt x="14008" y="37197"/>
                    <a:pt x="14008" y="37197"/>
                  </a:cubicBezTo>
                  <a:lnTo>
                    <a:pt x="13961" y="37178"/>
                  </a:lnTo>
                  <a:cubicBezTo>
                    <a:pt x="13920" y="36919"/>
                    <a:pt x="13968" y="36805"/>
                    <a:pt x="13956" y="36610"/>
                  </a:cubicBezTo>
                  <a:lnTo>
                    <a:pt x="13956" y="36610"/>
                  </a:lnTo>
                  <a:lnTo>
                    <a:pt x="13969" y="36735"/>
                  </a:lnTo>
                  <a:cubicBezTo>
                    <a:pt x="13964" y="36416"/>
                    <a:pt x="13986" y="36375"/>
                    <a:pt x="14002" y="36159"/>
                  </a:cubicBezTo>
                  <a:lnTo>
                    <a:pt x="14002" y="36159"/>
                  </a:lnTo>
                  <a:cubicBezTo>
                    <a:pt x="13995" y="36211"/>
                    <a:pt x="13986" y="36278"/>
                    <a:pt x="13978" y="36278"/>
                  </a:cubicBezTo>
                  <a:cubicBezTo>
                    <a:pt x="13975" y="36278"/>
                    <a:pt x="13972" y="36263"/>
                    <a:pt x="13971" y="36224"/>
                  </a:cubicBezTo>
                  <a:cubicBezTo>
                    <a:pt x="13971" y="36130"/>
                    <a:pt x="13992" y="36138"/>
                    <a:pt x="14000" y="36025"/>
                  </a:cubicBezTo>
                  <a:lnTo>
                    <a:pt x="14000" y="36025"/>
                  </a:lnTo>
                  <a:cubicBezTo>
                    <a:pt x="13997" y="36028"/>
                    <a:pt x="13995" y="36030"/>
                    <a:pt x="13992" y="36030"/>
                  </a:cubicBezTo>
                  <a:cubicBezTo>
                    <a:pt x="13966" y="36030"/>
                    <a:pt x="13958" y="35852"/>
                    <a:pt x="13984" y="35613"/>
                  </a:cubicBezTo>
                  <a:cubicBezTo>
                    <a:pt x="13986" y="35603"/>
                    <a:pt x="13991" y="35596"/>
                    <a:pt x="13993" y="35596"/>
                  </a:cubicBezTo>
                  <a:cubicBezTo>
                    <a:pt x="13994" y="35596"/>
                    <a:pt x="13995" y="35597"/>
                    <a:pt x="13995" y="35598"/>
                  </a:cubicBezTo>
                  <a:cubicBezTo>
                    <a:pt x="13992" y="35557"/>
                    <a:pt x="13984" y="35556"/>
                    <a:pt x="13997" y="35433"/>
                  </a:cubicBezTo>
                  <a:cubicBezTo>
                    <a:pt x="13997" y="35433"/>
                    <a:pt x="14035" y="35369"/>
                    <a:pt x="14036" y="35369"/>
                  </a:cubicBezTo>
                  <a:cubicBezTo>
                    <a:pt x="14036" y="35369"/>
                    <a:pt x="14036" y="35369"/>
                    <a:pt x="14036" y="35369"/>
                  </a:cubicBezTo>
                  <a:lnTo>
                    <a:pt x="14036" y="35369"/>
                  </a:lnTo>
                  <a:cubicBezTo>
                    <a:pt x="14036" y="35363"/>
                    <a:pt x="14006" y="35297"/>
                    <a:pt x="14005" y="35297"/>
                  </a:cubicBezTo>
                  <a:cubicBezTo>
                    <a:pt x="14005" y="35297"/>
                    <a:pt x="14005" y="35297"/>
                    <a:pt x="14005" y="35297"/>
                  </a:cubicBezTo>
                  <a:lnTo>
                    <a:pt x="14005" y="35297"/>
                  </a:lnTo>
                  <a:cubicBezTo>
                    <a:pt x="14021" y="35134"/>
                    <a:pt x="14000" y="35065"/>
                    <a:pt x="14028" y="34977"/>
                  </a:cubicBezTo>
                  <a:lnTo>
                    <a:pt x="14035" y="35018"/>
                  </a:lnTo>
                  <a:lnTo>
                    <a:pt x="14044" y="34838"/>
                  </a:lnTo>
                  <a:lnTo>
                    <a:pt x="14044" y="34838"/>
                  </a:lnTo>
                  <a:cubicBezTo>
                    <a:pt x="14025" y="34869"/>
                    <a:pt x="14005" y="34887"/>
                    <a:pt x="13981" y="34928"/>
                  </a:cubicBezTo>
                  <a:lnTo>
                    <a:pt x="13897" y="35077"/>
                  </a:lnTo>
                  <a:lnTo>
                    <a:pt x="13727" y="35377"/>
                  </a:lnTo>
                  <a:lnTo>
                    <a:pt x="13727" y="35377"/>
                  </a:lnTo>
                  <a:lnTo>
                    <a:pt x="13735" y="35304"/>
                  </a:lnTo>
                  <a:lnTo>
                    <a:pt x="13735" y="35304"/>
                  </a:lnTo>
                  <a:cubicBezTo>
                    <a:pt x="13675" y="35492"/>
                    <a:pt x="13503" y="35696"/>
                    <a:pt x="13510" y="35788"/>
                  </a:cubicBezTo>
                  <a:cubicBezTo>
                    <a:pt x="13444" y="35862"/>
                    <a:pt x="13278" y="36234"/>
                    <a:pt x="13249" y="36234"/>
                  </a:cubicBezTo>
                  <a:cubicBezTo>
                    <a:pt x="13244" y="36234"/>
                    <a:pt x="13243" y="36223"/>
                    <a:pt x="13248" y="36197"/>
                  </a:cubicBezTo>
                  <a:lnTo>
                    <a:pt x="13248" y="36197"/>
                  </a:lnTo>
                  <a:cubicBezTo>
                    <a:pt x="13111" y="36450"/>
                    <a:pt x="13032" y="36659"/>
                    <a:pt x="12941" y="36870"/>
                  </a:cubicBezTo>
                  <a:cubicBezTo>
                    <a:pt x="12918" y="36923"/>
                    <a:pt x="12893" y="36977"/>
                    <a:pt x="12872" y="37029"/>
                  </a:cubicBezTo>
                  <a:lnTo>
                    <a:pt x="12823" y="37150"/>
                  </a:lnTo>
                  <a:cubicBezTo>
                    <a:pt x="12792" y="37225"/>
                    <a:pt x="12754" y="37308"/>
                    <a:pt x="12705" y="37403"/>
                  </a:cubicBezTo>
                  <a:cubicBezTo>
                    <a:pt x="12604" y="37524"/>
                    <a:pt x="12465" y="37912"/>
                    <a:pt x="12370" y="38165"/>
                  </a:cubicBezTo>
                  <a:cubicBezTo>
                    <a:pt x="12207" y="38669"/>
                    <a:pt x="12122" y="38999"/>
                    <a:pt x="11976" y="39516"/>
                  </a:cubicBezTo>
                  <a:cubicBezTo>
                    <a:pt x="11821" y="39807"/>
                    <a:pt x="11772" y="40296"/>
                    <a:pt x="11647" y="40619"/>
                  </a:cubicBezTo>
                  <a:lnTo>
                    <a:pt x="11647" y="40718"/>
                  </a:lnTo>
                  <a:cubicBezTo>
                    <a:pt x="11548" y="40929"/>
                    <a:pt x="11507" y="41282"/>
                    <a:pt x="11387" y="41584"/>
                  </a:cubicBezTo>
                  <a:cubicBezTo>
                    <a:pt x="11379" y="41664"/>
                    <a:pt x="11371" y="41705"/>
                    <a:pt x="11369" y="41723"/>
                  </a:cubicBezTo>
                  <a:cubicBezTo>
                    <a:pt x="11373" y="41710"/>
                    <a:pt x="11384" y="41689"/>
                    <a:pt x="11402" y="41687"/>
                  </a:cubicBezTo>
                  <a:lnTo>
                    <a:pt x="11402" y="41687"/>
                  </a:lnTo>
                  <a:cubicBezTo>
                    <a:pt x="11370" y="41768"/>
                    <a:pt x="11340" y="41937"/>
                    <a:pt x="11312" y="41937"/>
                  </a:cubicBezTo>
                  <a:cubicBezTo>
                    <a:pt x="11310" y="41937"/>
                    <a:pt x="11309" y="41937"/>
                    <a:pt x="11307" y="41936"/>
                  </a:cubicBezTo>
                  <a:lnTo>
                    <a:pt x="11310" y="41914"/>
                  </a:lnTo>
                  <a:cubicBezTo>
                    <a:pt x="11309" y="41914"/>
                    <a:pt x="11308" y="41913"/>
                    <a:pt x="11307" y="41913"/>
                  </a:cubicBezTo>
                  <a:cubicBezTo>
                    <a:pt x="11279" y="41913"/>
                    <a:pt x="11255" y="42191"/>
                    <a:pt x="11204" y="42279"/>
                  </a:cubicBezTo>
                  <a:lnTo>
                    <a:pt x="11250" y="42235"/>
                  </a:lnTo>
                  <a:lnTo>
                    <a:pt x="11250" y="42235"/>
                  </a:lnTo>
                  <a:lnTo>
                    <a:pt x="11201" y="42402"/>
                  </a:lnTo>
                  <a:lnTo>
                    <a:pt x="11206" y="42356"/>
                  </a:lnTo>
                  <a:lnTo>
                    <a:pt x="11206" y="42356"/>
                  </a:lnTo>
                  <a:cubicBezTo>
                    <a:pt x="11095" y="43108"/>
                    <a:pt x="10905" y="43407"/>
                    <a:pt x="10787" y="44107"/>
                  </a:cubicBezTo>
                  <a:cubicBezTo>
                    <a:pt x="10785" y="44090"/>
                    <a:pt x="10783" y="44083"/>
                    <a:pt x="10781" y="44083"/>
                  </a:cubicBezTo>
                  <a:cubicBezTo>
                    <a:pt x="10771" y="44083"/>
                    <a:pt x="10760" y="44244"/>
                    <a:pt x="10726" y="44244"/>
                  </a:cubicBezTo>
                  <a:cubicBezTo>
                    <a:pt x="10725" y="44244"/>
                    <a:pt x="10725" y="44244"/>
                    <a:pt x="10725" y="44244"/>
                  </a:cubicBezTo>
                  <a:cubicBezTo>
                    <a:pt x="10627" y="44401"/>
                    <a:pt x="10645" y="44563"/>
                    <a:pt x="10619" y="44707"/>
                  </a:cubicBezTo>
                  <a:cubicBezTo>
                    <a:pt x="10620" y="44707"/>
                    <a:pt x="10624" y="44710"/>
                    <a:pt x="10624" y="44720"/>
                  </a:cubicBezTo>
                  <a:lnTo>
                    <a:pt x="10545" y="44964"/>
                  </a:lnTo>
                  <a:cubicBezTo>
                    <a:pt x="10544" y="44932"/>
                    <a:pt x="10543" y="44920"/>
                    <a:pt x="10542" y="44920"/>
                  </a:cubicBezTo>
                  <a:cubicBezTo>
                    <a:pt x="10538" y="44920"/>
                    <a:pt x="10535" y="45042"/>
                    <a:pt x="10532" y="45042"/>
                  </a:cubicBezTo>
                  <a:cubicBezTo>
                    <a:pt x="10532" y="45042"/>
                    <a:pt x="10531" y="45032"/>
                    <a:pt x="10531" y="45005"/>
                  </a:cubicBezTo>
                  <a:cubicBezTo>
                    <a:pt x="10300" y="45628"/>
                    <a:pt x="10060" y="46460"/>
                    <a:pt x="9742" y="47157"/>
                  </a:cubicBezTo>
                  <a:lnTo>
                    <a:pt x="9767" y="47130"/>
                  </a:lnTo>
                  <a:lnTo>
                    <a:pt x="9767" y="47130"/>
                  </a:lnTo>
                  <a:cubicBezTo>
                    <a:pt x="9688" y="47307"/>
                    <a:pt x="9605" y="47534"/>
                    <a:pt x="9523" y="47659"/>
                  </a:cubicBezTo>
                  <a:cubicBezTo>
                    <a:pt x="9440" y="47781"/>
                    <a:pt x="9415" y="47964"/>
                    <a:pt x="9391" y="48015"/>
                  </a:cubicBezTo>
                  <a:cubicBezTo>
                    <a:pt x="9351" y="48141"/>
                    <a:pt x="9269" y="48234"/>
                    <a:pt x="9258" y="48234"/>
                  </a:cubicBezTo>
                  <a:cubicBezTo>
                    <a:pt x="9257" y="48234"/>
                    <a:pt x="9256" y="48234"/>
                    <a:pt x="9257" y="48232"/>
                  </a:cubicBezTo>
                  <a:lnTo>
                    <a:pt x="9257" y="48232"/>
                  </a:lnTo>
                  <a:cubicBezTo>
                    <a:pt x="9186" y="48383"/>
                    <a:pt x="9156" y="48546"/>
                    <a:pt x="9018" y="48736"/>
                  </a:cubicBezTo>
                  <a:cubicBezTo>
                    <a:pt x="8946" y="48786"/>
                    <a:pt x="8725" y="49294"/>
                    <a:pt x="8673" y="49294"/>
                  </a:cubicBezTo>
                  <a:cubicBezTo>
                    <a:pt x="8672" y="49294"/>
                    <a:pt x="8671" y="49294"/>
                    <a:pt x="8670" y="49294"/>
                  </a:cubicBezTo>
                  <a:lnTo>
                    <a:pt x="8670" y="49294"/>
                  </a:lnTo>
                  <a:lnTo>
                    <a:pt x="8671" y="49299"/>
                  </a:lnTo>
                  <a:cubicBezTo>
                    <a:pt x="8474" y="49531"/>
                    <a:pt x="8356" y="49804"/>
                    <a:pt x="8125" y="50043"/>
                  </a:cubicBezTo>
                  <a:cubicBezTo>
                    <a:pt x="8125" y="50043"/>
                    <a:pt x="8125" y="50036"/>
                    <a:pt x="8129" y="50028"/>
                  </a:cubicBezTo>
                  <a:lnTo>
                    <a:pt x="8129" y="50028"/>
                  </a:lnTo>
                  <a:cubicBezTo>
                    <a:pt x="8118" y="50052"/>
                    <a:pt x="8053" y="50195"/>
                    <a:pt x="7977" y="50332"/>
                  </a:cubicBezTo>
                  <a:lnTo>
                    <a:pt x="7813" y="50639"/>
                  </a:lnTo>
                  <a:lnTo>
                    <a:pt x="7849" y="50633"/>
                  </a:lnTo>
                  <a:lnTo>
                    <a:pt x="7849" y="50633"/>
                  </a:lnTo>
                  <a:cubicBezTo>
                    <a:pt x="7844" y="50641"/>
                    <a:pt x="7838" y="50648"/>
                    <a:pt x="7831" y="50656"/>
                  </a:cubicBezTo>
                  <a:lnTo>
                    <a:pt x="7841" y="50695"/>
                  </a:lnTo>
                  <a:cubicBezTo>
                    <a:pt x="7013" y="51030"/>
                    <a:pt x="6001" y="51506"/>
                    <a:pt x="5068" y="51867"/>
                  </a:cubicBezTo>
                  <a:lnTo>
                    <a:pt x="5117" y="51861"/>
                  </a:lnTo>
                  <a:lnTo>
                    <a:pt x="5117" y="51861"/>
                  </a:lnTo>
                  <a:cubicBezTo>
                    <a:pt x="4868" y="51962"/>
                    <a:pt x="4566" y="52104"/>
                    <a:pt x="4366" y="52160"/>
                  </a:cubicBezTo>
                  <a:cubicBezTo>
                    <a:pt x="4168" y="52217"/>
                    <a:pt x="3966" y="52358"/>
                    <a:pt x="3892" y="52391"/>
                  </a:cubicBezTo>
                  <a:cubicBezTo>
                    <a:pt x="3743" y="52469"/>
                    <a:pt x="3590" y="52508"/>
                    <a:pt x="3561" y="52508"/>
                  </a:cubicBezTo>
                  <a:cubicBezTo>
                    <a:pt x="3556" y="52508"/>
                    <a:pt x="3555" y="52507"/>
                    <a:pt x="3557" y="52505"/>
                  </a:cubicBezTo>
                  <a:lnTo>
                    <a:pt x="3557" y="52505"/>
                  </a:lnTo>
                  <a:cubicBezTo>
                    <a:pt x="3348" y="52600"/>
                    <a:pt x="3156" y="52722"/>
                    <a:pt x="2850" y="52821"/>
                  </a:cubicBezTo>
                  <a:cubicBezTo>
                    <a:pt x="2735" y="52821"/>
                    <a:pt x="2100" y="53153"/>
                    <a:pt x="2006" y="53153"/>
                  </a:cubicBezTo>
                  <a:cubicBezTo>
                    <a:pt x="2001" y="53153"/>
                    <a:pt x="1997" y="53152"/>
                    <a:pt x="1995" y="53149"/>
                  </a:cubicBezTo>
                  <a:lnTo>
                    <a:pt x="1994" y="53156"/>
                  </a:lnTo>
                  <a:cubicBezTo>
                    <a:pt x="1585" y="53275"/>
                    <a:pt x="1233" y="53479"/>
                    <a:pt x="794" y="53615"/>
                  </a:cubicBezTo>
                  <a:cubicBezTo>
                    <a:pt x="794" y="53615"/>
                    <a:pt x="800" y="53609"/>
                    <a:pt x="815" y="53599"/>
                  </a:cubicBezTo>
                  <a:lnTo>
                    <a:pt x="815" y="53599"/>
                  </a:lnTo>
                  <a:lnTo>
                    <a:pt x="1" y="54080"/>
                  </a:lnTo>
                  <a:lnTo>
                    <a:pt x="310" y="54140"/>
                  </a:lnTo>
                  <a:lnTo>
                    <a:pt x="1112" y="53975"/>
                  </a:lnTo>
                  <a:lnTo>
                    <a:pt x="3145" y="53148"/>
                  </a:lnTo>
                  <a:lnTo>
                    <a:pt x="4790" y="52544"/>
                  </a:lnTo>
                  <a:cubicBezTo>
                    <a:pt x="4790" y="52544"/>
                    <a:pt x="5035" y="52441"/>
                    <a:pt x="5405" y="52286"/>
                  </a:cubicBezTo>
                  <a:cubicBezTo>
                    <a:pt x="5776" y="52134"/>
                    <a:pt x="6266" y="51925"/>
                    <a:pt x="6757" y="51712"/>
                  </a:cubicBezTo>
                  <a:cubicBezTo>
                    <a:pt x="6778" y="51702"/>
                    <a:pt x="6799" y="51694"/>
                    <a:pt x="6819" y="51684"/>
                  </a:cubicBezTo>
                  <a:lnTo>
                    <a:pt x="6819" y="51684"/>
                  </a:lnTo>
                  <a:lnTo>
                    <a:pt x="6371" y="51985"/>
                  </a:lnTo>
                  <a:lnTo>
                    <a:pt x="6371" y="51985"/>
                  </a:lnTo>
                  <a:cubicBezTo>
                    <a:pt x="6774" y="51725"/>
                    <a:pt x="7262" y="51638"/>
                    <a:pt x="7754" y="51632"/>
                  </a:cubicBezTo>
                  <a:cubicBezTo>
                    <a:pt x="7962" y="51651"/>
                    <a:pt x="8223" y="51697"/>
                    <a:pt x="8305" y="51710"/>
                  </a:cubicBezTo>
                  <a:cubicBezTo>
                    <a:pt x="8438" y="51751"/>
                    <a:pt x="8613" y="51733"/>
                    <a:pt x="8779" y="51771"/>
                  </a:cubicBezTo>
                  <a:cubicBezTo>
                    <a:pt x="9048" y="51817"/>
                    <a:pt x="8910" y="51820"/>
                    <a:pt x="9043" y="51857"/>
                  </a:cubicBezTo>
                  <a:cubicBezTo>
                    <a:pt x="9081" y="51867"/>
                    <a:pt x="9101" y="51871"/>
                    <a:pt x="9108" y="51871"/>
                  </a:cubicBezTo>
                  <a:cubicBezTo>
                    <a:pt x="9130" y="51871"/>
                    <a:pt x="9048" y="51838"/>
                    <a:pt x="9069" y="51838"/>
                  </a:cubicBezTo>
                  <a:cubicBezTo>
                    <a:pt x="9072" y="51838"/>
                    <a:pt x="9075" y="51839"/>
                    <a:pt x="9080" y="51839"/>
                  </a:cubicBezTo>
                  <a:lnTo>
                    <a:pt x="9276" y="51902"/>
                  </a:lnTo>
                  <a:cubicBezTo>
                    <a:pt x="9246" y="51897"/>
                    <a:pt x="9227" y="51895"/>
                    <a:pt x="9217" y="51895"/>
                  </a:cubicBezTo>
                  <a:cubicBezTo>
                    <a:pt x="9189" y="51895"/>
                    <a:pt x="9226" y="51910"/>
                    <a:pt x="9239" y="51918"/>
                  </a:cubicBezTo>
                  <a:cubicBezTo>
                    <a:pt x="9393" y="51945"/>
                    <a:pt x="9614" y="52026"/>
                    <a:pt x="9706" y="52026"/>
                  </a:cubicBezTo>
                  <a:cubicBezTo>
                    <a:pt x="9718" y="52026"/>
                    <a:pt x="9729" y="52024"/>
                    <a:pt x="9736" y="52021"/>
                  </a:cubicBezTo>
                  <a:cubicBezTo>
                    <a:pt x="9963" y="52095"/>
                    <a:pt x="9958" y="52113"/>
                    <a:pt x="10056" y="52137"/>
                  </a:cubicBezTo>
                  <a:cubicBezTo>
                    <a:pt x="10027" y="52121"/>
                    <a:pt x="9962" y="52098"/>
                    <a:pt x="9963" y="52090"/>
                  </a:cubicBezTo>
                  <a:lnTo>
                    <a:pt x="9963" y="52090"/>
                  </a:lnTo>
                  <a:cubicBezTo>
                    <a:pt x="9994" y="52104"/>
                    <a:pt x="10009" y="52109"/>
                    <a:pt x="10013" y="52109"/>
                  </a:cubicBezTo>
                  <a:cubicBezTo>
                    <a:pt x="10021" y="52109"/>
                    <a:pt x="9995" y="52092"/>
                    <a:pt x="9971" y="52085"/>
                  </a:cubicBezTo>
                  <a:lnTo>
                    <a:pt x="9971" y="52085"/>
                  </a:lnTo>
                  <a:cubicBezTo>
                    <a:pt x="10110" y="52096"/>
                    <a:pt x="10616" y="52328"/>
                    <a:pt x="10706" y="52328"/>
                  </a:cubicBezTo>
                  <a:cubicBezTo>
                    <a:pt x="10711" y="52328"/>
                    <a:pt x="10715" y="52327"/>
                    <a:pt x="10717" y="52325"/>
                  </a:cubicBezTo>
                  <a:lnTo>
                    <a:pt x="10717" y="52325"/>
                  </a:lnTo>
                  <a:lnTo>
                    <a:pt x="10715" y="52333"/>
                  </a:lnTo>
                  <a:cubicBezTo>
                    <a:pt x="10752" y="52316"/>
                    <a:pt x="10725" y="52278"/>
                    <a:pt x="10784" y="52278"/>
                  </a:cubicBezTo>
                  <a:cubicBezTo>
                    <a:pt x="10793" y="52278"/>
                    <a:pt x="10803" y="52279"/>
                    <a:pt x="10817" y="52281"/>
                  </a:cubicBezTo>
                  <a:lnTo>
                    <a:pt x="10879" y="52315"/>
                  </a:lnTo>
                  <a:lnTo>
                    <a:pt x="10980" y="52333"/>
                  </a:lnTo>
                  <a:cubicBezTo>
                    <a:pt x="11042" y="52366"/>
                    <a:pt x="11008" y="52363"/>
                    <a:pt x="11008" y="52366"/>
                  </a:cubicBezTo>
                  <a:cubicBezTo>
                    <a:pt x="11172" y="52404"/>
                    <a:pt x="11386" y="52497"/>
                    <a:pt x="11574" y="52569"/>
                  </a:cubicBezTo>
                  <a:lnTo>
                    <a:pt x="11402" y="52413"/>
                  </a:lnTo>
                  <a:lnTo>
                    <a:pt x="11402" y="52413"/>
                  </a:lnTo>
                  <a:cubicBezTo>
                    <a:pt x="11550" y="52485"/>
                    <a:pt x="11805" y="52620"/>
                    <a:pt x="11867" y="52620"/>
                  </a:cubicBezTo>
                  <a:cubicBezTo>
                    <a:pt x="11870" y="52620"/>
                    <a:pt x="11873" y="52620"/>
                    <a:pt x="11875" y="52619"/>
                  </a:cubicBezTo>
                  <a:lnTo>
                    <a:pt x="11960" y="52683"/>
                  </a:lnTo>
                  <a:cubicBezTo>
                    <a:pt x="12126" y="52780"/>
                    <a:pt x="12180" y="52789"/>
                    <a:pt x="12215" y="52789"/>
                  </a:cubicBezTo>
                  <a:cubicBezTo>
                    <a:pt x="12223" y="52789"/>
                    <a:pt x="12231" y="52789"/>
                    <a:pt x="12238" y="52789"/>
                  </a:cubicBezTo>
                  <a:cubicBezTo>
                    <a:pt x="12256" y="52789"/>
                    <a:pt x="12275" y="52792"/>
                    <a:pt x="12313" y="52812"/>
                  </a:cubicBezTo>
                  <a:lnTo>
                    <a:pt x="12463" y="52906"/>
                  </a:lnTo>
                  <a:lnTo>
                    <a:pt x="12303" y="52842"/>
                  </a:lnTo>
                  <a:lnTo>
                    <a:pt x="12303" y="52842"/>
                  </a:lnTo>
                  <a:cubicBezTo>
                    <a:pt x="12457" y="52920"/>
                    <a:pt x="12516" y="52956"/>
                    <a:pt x="12637" y="53027"/>
                  </a:cubicBezTo>
                  <a:lnTo>
                    <a:pt x="12638" y="53027"/>
                  </a:lnTo>
                  <a:cubicBezTo>
                    <a:pt x="12630" y="53022"/>
                    <a:pt x="12623" y="53018"/>
                    <a:pt x="12623" y="53017"/>
                  </a:cubicBezTo>
                  <a:lnTo>
                    <a:pt x="12623" y="53017"/>
                  </a:lnTo>
                  <a:lnTo>
                    <a:pt x="12646" y="53025"/>
                  </a:lnTo>
                  <a:cubicBezTo>
                    <a:pt x="12650" y="53024"/>
                    <a:pt x="12654" y="53023"/>
                    <a:pt x="12659" y="53023"/>
                  </a:cubicBezTo>
                  <a:cubicBezTo>
                    <a:pt x="12694" y="53023"/>
                    <a:pt x="12774" y="53047"/>
                    <a:pt x="12872" y="53087"/>
                  </a:cubicBezTo>
                  <a:cubicBezTo>
                    <a:pt x="13029" y="53157"/>
                    <a:pt x="13161" y="53185"/>
                    <a:pt x="13403" y="53321"/>
                  </a:cubicBezTo>
                  <a:lnTo>
                    <a:pt x="13479" y="53316"/>
                  </a:lnTo>
                  <a:lnTo>
                    <a:pt x="13662" y="53412"/>
                  </a:lnTo>
                  <a:lnTo>
                    <a:pt x="13652" y="53437"/>
                  </a:lnTo>
                  <a:cubicBezTo>
                    <a:pt x="13466" y="53363"/>
                    <a:pt x="13111" y="53223"/>
                    <a:pt x="12872" y="53126"/>
                  </a:cubicBezTo>
                  <a:lnTo>
                    <a:pt x="12864" y="53136"/>
                  </a:lnTo>
                  <a:cubicBezTo>
                    <a:pt x="13006" y="53193"/>
                    <a:pt x="13171" y="53249"/>
                    <a:pt x="13264" y="53290"/>
                  </a:cubicBezTo>
                  <a:cubicBezTo>
                    <a:pt x="13301" y="53311"/>
                    <a:pt x="13386" y="53369"/>
                    <a:pt x="13351" y="53371"/>
                  </a:cubicBezTo>
                  <a:lnTo>
                    <a:pt x="13351" y="53371"/>
                  </a:lnTo>
                  <a:lnTo>
                    <a:pt x="13323" y="53368"/>
                  </a:lnTo>
                  <a:lnTo>
                    <a:pt x="13323" y="53368"/>
                  </a:lnTo>
                  <a:cubicBezTo>
                    <a:pt x="13334" y="53371"/>
                    <a:pt x="13342" y="53372"/>
                    <a:pt x="13347" y="53372"/>
                  </a:cubicBezTo>
                  <a:cubicBezTo>
                    <a:pt x="13349" y="53372"/>
                    <a:pt x="13350" y="53372"/>
                    <a:pt x="13351" y="53371"/>
                  </a:cubicBezTo>
                  <a:lnTo>
                    <a:pt x="13351" y="53371"/>
                  </a:lnTo>
                  <a:lnTo>
                    <a:pt x="13421" y="53380"/>
                  </a:lnTo>
                  <a:cubicBezTo>
                    <a:pt x="13897" y="53573"/>
                    <a:pt x="13899" y="53574"/>
                    <a:pt x="14388" y="53803"/>
                  </a:cubicBezTo>
                  <a:lnTo>
                    <a:pt x="14349" y="53772"/>
                  </a:lnTo>
                  <a:lnTo>
                    <a:pt x="14349" y="53772"/>
                  </a:lnTo>
                  <a:cubicBezTo>
                    <a:pt x="14452" y="53805"/>
                    <a:pt x="14553" y="53838"/>
                    <a:pt x="14573" y="53869"/>
                  </a:cubicBezTo>
                  <a:cubicBezTo>
                    <a:pt x="14872" y="53991"/>
                    <a:pt x="15179" y="54125"/>
                    <a:pt x="15367" y="54228"/>
                  </a:cubicBezTo>
                  <a:lnTo>
                    <a:pt x="15420" y="54214"/>
                  </a:lnTo>
                  <a:cubicBezTo>
                    <a:pt x="15473" y="54234"/>
                    <a:pt x="15540" y="54294"/>
                    <a:pt x="15588" y="54294"/>
                  </a:cubicBezTo>
                  <a:cubicBezTo>
                    <a:pt x="15597" y="54294"/>
                    <a:pt x="15605" y="54292"/>
                    <a:pt x="15612" y="54287"/>
                  </a:cubicBezTo>
                  <a:lnTo>
                    <a:pt x="15755" y="54322"/>
                  </a:lnTo>
                  <a:cubicBezTo>
                    <a:pt x="15843" y="54354"/>
                    <a:pt x="15902" y="54358"/>
                    <a:pt x="15998" y="54408"/>
                  </a:cubicBezTo>
                  <a:cubicBezTo>
                    <a:pt x="16005" y="54410"/>
                    <a:pt x="16011" y="54415"/>
                    <a:pt x="16016" y="54418"/>
                  </a:cubicBezTo>
                  <a:lnTo>
                    <a:pt x="16016" y="54416"/>
                  </a:lnTo>
                  <a:cubicBezTo>
                    <a:pt x="16080" y="54441"/>
                    <a:pt x="16104" y="54447"/>
                    <a:pt x="16114" y="54447"/>
                  </a:cubicBezTo>
                  <a:cubicBezTo>
                    <a:pt x="16124" y="54447"/>
                    <a:pt x="16120" y="54441"/>
                    <a:pt x="16131" y="54441"/>
                  </a:cubicBezTo>
                  <a:cubicBezTo>
                    <a:pt x="16142" y="54441"/>
                    <a:pt x="16170" y="54448"/>
                    <a:pt x="16250" y="54480"/>
                  </a:cubicBezTo>
                  <a:cubicBezTo>
                    <a:pt x="16272" y="54494"/>
                    <a:pt x="16289" y="54498"/>
                    <a:pt x="16307" y="54498"/>
                  </a:cubicBezTo>
                  <a:cubicBezTo>
                    <a:pt x="16327" y="54498"/>
                    <a:pt x="16348" y="54493"/>
                    <a:pt x="16375" y="54493"/>
                  </a:cubicBezTo>
                  <a:cubicBezTo>
                    <a:pt x="16397" y="54493"/>
                    <a:pt x="16423" y="54496"/>
                    <a:pt x="16456" y="54508"/>
                  </a:cubicBezTo>
                  <a:lnTo>
                    <a:pt x="16559" y="54583"/>
                  </a:lnTo>
                  <a:cubicBezTo>
                    <a:pt x="16759" y="54670"/>
                    <a:pt x="16808" y="54635"/>
                    <a:pt x="17110" y="54714"/>
                  </a:cubicBezTo>
                  <a:cubicBezTo>
                    <a:pt x="17254" y="54763"/>
                    <a:pt x="17315" y="54819"/>
                    <a:pt x="17210" y="54827"/>
                  </a:cubicBezTo>
                  <a:cubicBezTo>
                    <a:pt x="17270" y="54823"/>
                    <a:pt x="17292" y="54821"/>
                    <a:pt x="17311" y="54821"/>
                  </a:cubicBezTo>
                  <a:cubicBezTo>
                    <a:pt x="17336" y="54821"/>
                    <a:pt x="17355" y="54826"/>
                    <a:pt x="17460" y="54840"/>
                  </a:cubicBezTo>
                  <a:cubicBezTo>
                    <a:pt x="17485" y="54861"/>
                    <a:pt x="17463" y="54861"/>
                    <a:pt x="17421" y="54866"/>
                  </a:cubicBezTo>
                  <a:cubicBezTo>
                    <a:pt x="17485" y="54889"/>
                    <a:pt x="17513" y="54894"/>
                    <a:pt x="17533" y="54894"/>
                  </a:cubicBezTo>
                  <a:cubicBezTo>
                    <a:pt x="17550" y="54894"/>
                    <a:pt x="17560" y="54890"/>
                    <a:pt x="17580" y="54890"/>
                  </a:cubicBezTo>
                  <a:cubicBezTo>
                    <a:pt x="17594" y="54890"/>
                    <a:pt x="17613" y="54892"/>
                    <a:pt x="17642" y="54899"/>
                  </a:cubicBezTo>
                  <a:cubicBezTo>
                    <a:pt x="17680" y="54876"/>
                    <a:pt x="17726" y="54839"/>
                    <a:pt x="17764" y="54839"/>
                  </a:cubicBezTo>
                  <a:cubicBezTo>
                    <a:pt x="17767" y="54839"/>
                    <a:pt x="17770" y="54839"/>
                    <a:pt x="17772" y="54840"/>
                  </a:cubicBezTo>
                  <a:lnTo>
                    <a:pt x="17728" y="54820"/>
                  </a:lnTo>
                  <a:lnTo>
                    <a:pt x="17728" y="54820"/>
                  </a:lnTo>
                  <a:cubicBezTo>
                    <a:pt x="17856" y="54832"/>
                    <a:pt x="17998" y="54845"/>
                    <a:pt x="18142" y="54886"/>
                  </a:cubicBezTo>
                  <a:lnTo>
                    <a:pt x="18134" y="54900"/>
                  </a:lnTo>
                  <a:lnTo>
                    <a:pt x="18294" y="54917"/>
                  </a:lnTo>
                  <a:lnTo>
                    <a:pt x="18301" y="54938"/>
                  </a:lnTo>
                  <a:lnTo>
                    <a:pt x="18526" y="54959"/>
                  </a:lnTo>
                  <a:lnTo>
                    <a:pt x="18497" y="54949"/>
                  </a:lnTo>
                  <a:lnTo>
                    <a:pt x="18497" y="54949"/>
                  </a:lnTo>
                  <a:cubicBezTo>
                    <a:pt x="18549" y="54956"/>
                    <a:pt x="18726" y="54967"/>
                    <a:pt x="18825" y="54984"/>
                  </a:cubicBezTo>
                  <a:lnTo>
                    <a:pt x="18821" y="54995"/>
                  </a:lnTo>
                  <a:cubicBezTo>
                    <a:pt x="18947" y="55021"/>
                    <a:pt x="19064" y="55029"/>
                    <a:pt x="19185" y="55029"/>
                  </a:cubicBezTo>
                  <a:cubicBezTo>
                    <a:pt x="19335" y="55029"/>
                    <a:pt x="19491" y="55017"/>
                    <a:pt x="19676" y="55012"/>
                  </a:cubicBezTo>
                  <a:lnTo>
                    <a:pt x="19676" y="55012"/>
                  </a:lnTo>
                  <a:lnTo>
                    <a:pt x="19633" y="55033"/>
                  </a:lnTo>
                  <a:cubicBezTo>
                    <a:pt x="19652" y="55037"/>
                    <a:pt x="19666" y="55038"/>
                    <a:pt x="19676" y="55038"/>
                  </a:cubicBezTo>
                  <a:cubicBezTo>
                    <a:pt x="19721" y="55038"/>
                    <a:pt x="19692" y="55006"/>
                    <a:pt x="19775" y="55006"/>
                  </a:cubicBezTo>
                  <a:cubicBezTo>
                    <a:pt x="19782" y="55006"/>
                    <a:pt x="19791" y="55006"/>
                    <a:pt x="19800" y="55007"/>
                  </a:cubicBezTo>
                  <a:lnTo>
                    <a:pt x="19808" y="55036"/>
                  </a:lnTo>
                  <a:cubicBezTo>
                    <a:pt x="19847" y="55023"/>
                    <a:pt x="19877" y="55018"/>
                    <a:pt x="19902" y="55018"/>
                  </a:cubicBezTo>
                  <a:cubicBezTo>
                    <a:pt x="19956" y="55018"/>
                    <a:pt x="19990" y="55039"/>
                    <a:pt x="20047" y="55044"/>
                  </a:cubicBezTo>
                  <a:lnTo>
                    <a:pt x="20006" y="55008"/>
                  </a:lnTo>
                  <a:lnTo>
                    <a:pt x="20161" y="55007"/>
                  </a:lnTo>
                  <a:cubicBezTo>
                    <a:pt x="20333" y="55007"/>
                    <a:pt x="20272" y="55046"/>
                    <a:pt x="20248" y="55069"/>
                  </a:cubicBezTo>
                  <a:lnTo>
                    <a:pt x="20362" y="55028"/>
                  </a:lnTo>
                  <a:lnTo>
                    <a:pt x="20389" y="55057"/>
                  </a:lnTo>
                  <a:cubicBezTo>
                    <a:pt x="20429" y="55034"/>
                    <a:pt x="20452" y="55034"/>
                    <a:pt x="20482" y="55034"/>
                  </a:cubicBezTo>
                  <a:cubicBezTo>
                    <a:pt x="20483" y="55034"/>
                    <a:pt x="20484" y="55034"/>
                    <a:pt x="20485" y="55034"/>
                  </a:cubicBezTo>
                  <a:cubicBezTo>
                    <a:pt x="20515" y="55034"/>
                    <a:pt x="20554" y="55034"/>
                    <a:pt x="20626" y="55013"/>
                  </a:cubicBezTo>
                  <a:lnTo>
                    <a:pt x="20626" y="55013"/>
                  </a:lnTo>
                  <a:cubicBezTo>
                    <a:pt x="20639" y="55022"/>
                    <a:pt x="20610" y="55033"/>
                    <a:pt x="20641" y="55033"/>
                  </a:cubicBezTo>
                  <a:cubicBezTo>
                    <a:pt x="20645" y="55033"/>
                    <a:pt x="20649" y="55033"/>
                    <a:pt x="20655" y="55033"/>
                  </a:cubicBezTo>
                  <a:cubicBezTo>
                    <a:pt x="20655" y="55033"/>
                    <a:pt x="20716" y="55012"/>
                    <a:pt x="20774" y="54989"/>
                  </a:cubicBezTo>
                  <a:cubicBezTo>
                    <a:pt x="20835" y="54964"/>
                    <a:pt x="20895" y="54941"/>
                    <a:pt x="20895" y="54941"/>
                  </a:cubicBezTo>
                  <a:lnTo>
                    <a:pt x="20895" y="54941"/>
                  </a:lnTo>
                  <a:lnTo>
                    <a:pt x="20748" y="54990"/>
                  </a:lnTo>
                  <a:lnTo>
                    <a:pt x="20758" y="54940"/>
                  </a:lnTo>
                  <a:cubicBezTo>
                    <a:pt x="20905" y="54874"/>
                    <a:pt x="20969" y="54900"/>
                    <a:pt x="21077" y="54859"/>
                  </a:cubicBezTo>
                  <a:lnTo>
                    <a:pt x="21077" y="54859"/>
                  </a:lnTo>
                  <a:lnTo>
                    <a:pt x="21003" y="54892"/>
                  </a:lnTo>
                  <a:cubicBezTo>
                    <a:pt x="21182" y="54835"/>
                    <a:pt x="21196" y="54850"/>
                    <a:pt x="21301" y="54827"/>
                  </a:cubicBezTo>
                  <a:lnTo>
                    <a:pt x="21301" y="54827"/>
                  </a:lnTo>
                  <a:cubicBezTo>
                    <a:pt x="21291" y="54827"/>
                    <a:pt x="21280" y="54828"/>
                    <a:pt x="21271" y="54828"/>
                  </a:cubicBezTo>
                  <a:cubicBezTo>
                    <a:pt x="21246" y="54828"/>
                    <a:pt x="21233" y="54824"/>
                    <a:pt x="21285" y="54802"/>
                  </a:cubicBezTo>
                  <a:cubicBezTo>
                    <a:pt x="21300" y="54796"/>
                    <a:pt x="21309" y="54795"/>
                    <a:pt x="21316" y="54795"/>
                  </a:cubicBezTo>
                  <a:cubicBezTo>
                    <a:pt x="21327" y="54795"/>
                    <a:pt x="21332" y="54800"/>
                    <a:pt x="21345" y="54800"/>
                  </a:cubicBezTo>
                  <a:cubicBezTo>
                    <a:pt x="21351" y="54800"/>
                    <a:pt x="21359" y="54799"/>
                    <a:pt x="21370" y="54796"/>
                  </a:cubicBezTo>
                  <a:cubicBezTo>
                    <a:pt x="21350" y="54770"/>
                    <a:pt x="21541" y="54686"/>
                    <a:pt x="21713" y="54611"/>
                  </a:cubicBezTo>
                  <a:lnTo>
                    <a:pt x="21713" y="54611"/>
                  </a:lnTo>
                  <a:cubicBezTo>
                    <a:pt x="21715" y="54614"/>
                    <a:pt x="21715" y="54619"/>
                    <a:pt x="21706" y="54627"/>
                  </a:cubicBezTo>
                  <a:cubicBezTo>
                    <a:pt x="21744" y="54600"/>
                    <a:pt x="21762" y="54588"/>
                    <a:pt x="21836" y="54550"/>
                  </a:cubicBezTo>
                  <a:lnTo>
                    <a:pt x="21836" y="54550"/>
                  </a:lnTo>
                  <a:lnTo>
                    <a:pt x="21834" y="54596"/>
                  </a:lnTo>
                  <a:lnTo>
                    <a:pt x="21927" y="54498"/>
                  </a:lnTo>
                  <a:cubicBezTo>
                    <a:pt x="22017" y="54451"/>
                    <a:pt x="22088" y="54373"/>
                    <a:pt x="22120" y="54373"/>
                  </a:cubicBezTo>
                  <a:cubicBezTo>
                    <a:pt x="22123" y="54373"/>
                    <a:pt x="22125" y="54373"/>
                    <a:pt x="22127" y="54374"/>
                  </a:cubicBezTo>
                  <a:lnTo>
                    <a:pt x="22091" y="54407"/>
                  </a:lnTo>
                  <a:cubicBezTo>
                    <a:pt x="22091" y="54407"/>
                    <a:pt x="22251" y="54295"/>
                    <a:pt x="22413" y="54186"/>
                  </a:cubicBezTo>
                  <a:cubicBezTo>
                    <a:pt x="22359" y="54142"/>
                    <a:pt x="22253" y="54104"/>
                    <a:pt x="22195" y="54073"/>
                  </a:cubicBezTo>
                  <a:cubicBezTo>
                    <a:pt x="22132" y="54042"/>
                    <a:pt x="22089" y="54022"/>
                    <a:pt x="22089" y="54022"/>
                  </a:cubicBezTo>
                  <a:lnTo>
                    <a:pt x="22120" y="54006"/>
                  </a:lnTo>
                  <a:cubicBezTo>
                    <a:pt x="22011" y="53993"/>
                    <a:pt x="21805" y="53849"/>
                    <a:pt x="21734" y="53849"/>
                  </a:cubicBezTo>
                  <a:cubicBezTo>
                    <a:pt x="21726" y="53849"/>
                    <a:pt x="21719" y="53851"/>
                    <a:pt x="21715" y="53856"/>
                  </a:cubicBezTo>
                  <a:cubicBezTo>
                    <a:pt x="21682" y="53836"/>
                    <a:pt x="21625" y="53813"/>
                    <a:pt x="21564" y="53787"/>
                  </a:cubicBezTo>
                  <a:cubicBezTo>
                    <a:pt x="21510" y="53766"/>
                    <a:pt x="21453" y="53741"/>
                    <a:pt x="21401" y="53721"/>
                  </a:cubicBezTo>
                  <a:cubicBezTo>
                    <a:pt x="21334" y="53695"/>
                    <a:pt x="21285" y="53672"/>
                    <a:pt x="21319" y="53658"/>
                  </a:cubicBezTo>
                  <a:cubicBezTo>
                    <a:pt x="21025" y="53532"/>
                    <a:pt x="20845" y="53512"/>
                    <a:pt x="20500" y="53327"/>
                  </a:cubicBezTo>
                  <a:cubicBezTo>
                    <a:pt x="20390" y="53229"/>
                    <a:pt x="20037" y="53084"/>
                    <a:pt x="19813" y="52973"/>
                  </a:cubicBezTo>
                  <a:cubicBezTo>
                    <a:pt x="19358" y="52783"/>
                    <a:pt x="19064" y="52660"/>
                    <a:pt x="18603" y="52456"/>
                  </a:cubicBezTo>
                  <a:cubicBezTo>
                    <a:pt x="18358" y="52266"/>
                    <a:pt x="17910" y="52150"/>
                    <a:pt x="17627" y="51978"/>
                  </a:cubicBezTo>
                  <a:lnTo>
                    <a:pt x="17535" y="51964"/>
                  </a:lnTo>
                  <a:cubicBezTo>
                    <a:pt x="17355" y="51835"/>
                    <a:pt x="17030" y="51743"/>
                    <a:pt x="16767" y="51581"/>
                  </a:cubicBezTo>
                  <a:cubicBezTo>
                    <a:pt x="16693" y="51562"/>
                    <a:pt x="16657" y="51548"/>
                    <a:pt x="16641" y="51542"/>
                  </a:cubicBezTo>
                  <a:lnTo>
                    <a:pt x="16641" y="51542"/>
                  </a:lnTo>
                  <a:cubicBezTo>
                    <a:pt x="16652" y="51548"/>
                    <a:pt x="16670" y="51563"/>
                    <a:pt x="16669" y="51580"/>
                  </a:cubicBezTo>
                  <a:cubicBezTo>
                    <a:pt x="16594" y="51534"/>
                    <a:pt x="16425" y="51476"/>
                    <a:pt x="16450" y="51450"/>
                  </a:cubicBezTo>
                  <a:lnTo>
                    <a:pt x="16450" y="51450"/>
                  </a:lnTo>
                  <a:lnTo>
                    <a:pt x="16473" y="51457"/>
                  </a:lnTo>
                  <a:cubicBezTo>
                    <a:pt x="16497" y="51431"/>
                    <a:pt x="16221" y="51369"/>
                    <a:pt x="16142" y="51303"/>
                  </a:cubicBezTo>
                  <a:lnTo>
                    <a:pt x="16142" y="51303"/>
                  </a:lnTo>
                  <a:lnTo>
                    <a:pt x="16178" y="51357"/>
                  </a:lnTo>
                  <a:lnTo>
                    <a:pt x="16178" y="51357"/>
                  </a:lnTo>
                  <a:lnTo>
                    <a:pt x="16028" y="51287"/>
                  </a:lnTo>
                  <a:lnTo>
                    <a:pt x="16028" y="51287"/>
                  </a:lnTo>
                  <a:lnTo>
                    <a:pt x="16070" y="51297"/>
                  </a:lnTo>
                  <a:cubicBezTo>
                    <a:pt x="15374" y="51100"/>
                    <a:pt x="15104" y="50885"/>
                    <a:pt x="14429" y="50747"/>
                  </a:cubicBezTo>
                  <a:cubicBezTo>
                    <a:pt x="14527" y="50737"/>
                    <a:pt x="14295" y="50728"/>
                    <a:pt x="14298" y="50687"/>
                  </a:cubicBezTo>
                  <a:cubicBezTo>
                    <a:pt x="14149" y="50584"/>
                    <a:pt x="13987" y="50613"/>
                    <a:pt x="13848" y="50589"/>
                  </a:cubicBezTo>
                  <a:cubicBezTo>
                    <a:pt x="13848" y="50590"/>
                    <a:pt x="13847" y="50592"/>
                    <a:pt x="13837" y="50592"/>
                  </a:cubicBezTo>
                  <a:cubicBezTo>
                    <a:pt x="13837" y="50592"/>
                    <a:pt x="13776" y="50576"/>
                    <a:pt x="13717" y="50558"/>
                  </a:cubicBezTo>
                  <a:cubicBezTo>
                    <a:pt x="13658" y="50543"/>
                    <a:pt x="13600" y="50527"/>
                    <a:pt x="13600" y="50527"/>
                  </a:cubicBezTo>
                  <a:cubicBezTo>
                    <a:pt x="13649" y="50521"/>
                    <a:pt x="13648" y="50519"/>
                    <a:pt x="13629" y="50519"/>
                  </a:cubicBezTo>
                  <a:cubicBezTo>
                    <a:pt x="13605" y="50519"/>
                    <a:pt x="13549" y="50522"/>
                    <a:pt x="13529" y="50522"/>
                  </a:cubicBezTo>
                  <a:cubicBezTo>
                    <a:pt x="13516" y="50522"/>
                    <a:pt x="13519" y="50521"/>
                    <a:pt x="13559" y="50517"/>
                  </a:cubicBezTo>
                  <a:cubicBezTo>
                    <a:pt x="12941" y="50327"/>
                    <a:pt x="12100" y="50232"/>
                    <a:pt x="11355" y="50183"/>
                  </a:cubicBezTo>
                  <a:lnTo>
                    <a:pt x="11355" y="50183"/>
                  </a:lnTo>
                  <a:lnTo>
                    <a:pt x="11387" y="50199"/>
                  </a:lnTo>
                  <a:cubicBezTo>
                    <a:pt x="11326" y="50195"/>
                    <a:pt x="11260" y="50194"/>
                    <a:pt x="11194" y="50194"/>
                  </a:cubicBezTo>
                  <a:cubicBezTo>
                    <a:pt x="11146" y="50194"/>
                    <a:pt x="11098" y="50194"/>
                    <a:pt x="11051" y="50194"/>
                  </a:cubicBezTo>
                  <a:cubicBezTo>
                    <a:pt x="10963" y="50194"/>
                    <a:pt x="10881" y="50192"/>
                    <a:pt x="10817" y="50182"/>
                  </a:cubicBezTo>
                  <a:cubicBezTo>
                    <a:pt x="10800" y="50180"/>
                    <a:pt x="10784" y="50179"/>
                    <a:pt x="10767" y="50179"/>
                  </a:cubicBezTo>
                  <a:cubicBezTo>
                    <a:pt x="10636" y="50179"/>
                    <a:pt x="10496" y="50229"/>
                    <a:pt x="10447" y="50232"/>
                  </a:cubicBezTo>
                  <a:cubicBezTo>
                    <a:pt x="10395" y="50241"/>
                    <a:pt x="10343" y="50244"/>
                    <a:pt x="10301" y="50244"/>
                  </a:cubicBezTo>
                  <a:cubicBezTo>
                    <a:pt x="10231" y="50244"/>
                    <a:pt x="10184" y="50236"/>
                    <a:pt x="10197" y="50231"/>
                  </a:cubicBezTo>
                  <a:lnTo>
                    <a:pt x="10197" y="50231"/>
                  </a:lnTo>
                  <a:cubicBezTo>
                    <a:pt x="10068" y="50251"/>
                    <a:pt x="9944" y="50289"/>
                    <a:pt x="9785" y="50312"/>
                  </a:cubicBezTo>
                  <a:cubicBezTo>
                    <a:pt x="10339" y="50049"/>
                    <a:pt x="10918" y="49740"/>
                    <a:pt x="11453" y="49495"/>
                  </a:cubicBezTo>
                  <a:cubicBezTo>
                    <a:pt x="11484" y="49494"/>
                    <a:pt x="11515" y="49494"/>
                    <a:pt x="11547" y="49494"/>
                  </a:cubicBezTo>
                  <a:cubicBezTo>
                    <a:pt x="11869" y="49494"/>
                    <a:pt x="12192" y="49517"/>
                    <a:pt x="12509" y="49562"/>
                  </a:cubicBezTo>
                  <a:cubicBezTo>
                    <a:pt x="12566" y="49575"/>
                    <a:pt x="12627" y="49586"/>
                    <a:pt x="12687" y="49603"/>
                  </a:cubicBezTo>
                  <a:cubicBezTo>
                    <a:pt x="12933" y="49662"/>
                    <a:pt x="13175" y="49750"/>
                    <a:pt x="13269" y="49774"/>
                  </a:cubicBezTo>
                  <a:cubicBezTo>
                    <a:pt x="13457" y="49848"/>
                    <a:pt x="13708" y="49869"/>
                    <a:pt x="13948" y="49915"/>
                  </a:cubicBezTo>
                  <a:cubicBezTo>
                    <a:pt x="14339" y="49977"/>
                    <a:pt x="14141" y="49971"/>
                    <a:pt x="14335" y="50011"/>
                  </a:cubicBezTo>
                  <a:cubicBezTo>
                    <a:pt x="14392" y="50020"/>
                    <a:pt x="14420" y="50024"/>
                    <a:pt x="14431" y="50024"/>
                  </a:cubicBezTo>
                  <a:cubicBezTo>
                    <a:pt x="14463" y="50024"/>
                    <a:pt x="14337" y="49992"/>
                    <a:pt x="14371" y="49992"/>
                  </a:cubicBezTo>
                  <a:cubicBezTo>
                    <a:pt x="14374" y="49992"/>
                    <a:pt x="14379" y="49993"/>
                    <a:pt x="14386" y="49993"/>
                  </a:cubicBezTo>
                  <a:lnTo>
                    <a:pt x="14676" y="50052"/>
                  </a:lnTo>
                  <a:cubicBezTo>
                    <a:pt x="14633" y="50048"/>
                    <a:pt x="14606" y="50047"/>
                    <a:pt x="14591" y="50047"/>
                  </a:cubicBezTo>
                  <a:cubicBezTo>
                    <a:pt x="14546" y="50047"/>
                    <a:pt x="14604" y="50061"/>
                    <a:pt x="14626" y="50069"/>
                  </a:cubicBezTo>
                  <a:cubicBezTo>
                    <a:pt x="14846" y="50094"/>
                    <a:pt x="15161" y="50155"/>
                    <a:pt x="15300" y="50155"/>
                  </a:cubicBezTo>
                  <a:cubicBezTo>
                    <a:pt x="15324" y="50155"/>
                    <a:pt x="15342" y="50153"/>
                    <a:pt x="15354" y="50149"/>
                  </a:cubicBezTo>
                  <a:cubicBezTo>
                    <a:pt x="15689" y="50214"/>
                    <a:pt x="15688" y="50232"/>
                    <a:pt x="15833" y="50255"/>
                  </a:cubicBezTo>
                  <a:cubicBezTo>
                    <a:pt x="15786" y="50240"/>
                    <a:pt x="15689" y="50221"/>
                    <a:pt x="15689" y="50213"/>
                  </a:cubicBezTo>
                  <a:lnTo>
                    <a:pt x="15689" y="50213"/>
                  </a:lnTo>
                  <a:cubicBezTo>
                    <a:pt x="15736" y="50225"/>
                    <a:pt x="15758" y="50229"/>
                    <a:pt x="15765" y="50229"/>
                  </a:cubicBezTo>
                  <a:cubicBezTo>
                    <a:pt x="15778" y="50229"/>
                    <a:pt x="15736" y="50214"/>
                    <a:pt x="15701" y="50206"/>
                  </a:cubicBezTo>
                  <a:lnTo>
                    <a:pt x="15701" y="50206"/>
                  </a:lnTo>
                  <a:cubicBezTo>
                    <a:pt x="15897" y="50214"/>
                    <a:pt x="16656" y="50430"/>
                    <a:pt x="16789" y="50430"/>
                  </a:cubicBezTo>
                  <a:cubicBezTo>
                    <a:pt x="16797" y="50430"/>
                    <a:pt x="16803" y="50429"/>
                    <a:pt x="16806" y="50427"/>
                  </a:cubicBezTo>
                  <a:lnTo>
                    <a:pt x="16806" y="50427"/>
                  </a:lnTo>
                  <a:lnTo>
                    <a:pt x="16804" y="50435"/>
                  </a:lnTo>
                  <a:cubicBezTo>
                    <a:pt x="16852" y="50414"/>
                    <a:pt x="16800" y="50376"/>
                    <a:pt x="16898" y="50376"/>
                  </a:cubicBezTo>
                  <a:cubicBezTo>
                    <a:pt x="16909" y="50376"/>
                    <a:pt x="16921" y="50377"/>
                    <a:pt x="16935" y="50378"/>
                  </a:cubicBezTo>
                  <a:lnTo>
                    <a:pt x="17027" y="50412"/>
                  </a:lnTo>
                  <a:lnTo>
                    <a:pt x="17174" y="50428"/>
                  </a:lnTo>
                  <a:cubicBezTo>
                    <a:pt x="17267" y="50459"/>
                    <a:pt x="17218" y="50458"/>
                    <a:pt x="17218" y="50461"/>
                  </a:cubicBezTo>
                  <a:cubicBezTo>
                    <a:pt x="17455" y="50495"/>
                    <a:pt x="17779" y="50585"/>
                    <a:pt x="18059" y="50657"/>
                  </a:cubicBezTo>
                  <a:lnTo>
                    <a:pt x="17779" y="50502"/>
                  </a:lnTo>
                  <a:lnTo>
                    <a:pt x="17779" y="50502"/>
                  </a:lnTo>
                  <a:cubicBezTo>
                    <a:pt x="18003" y="50572"/>
                    <a:pt x="18394" y="50707"/>
                    <a:pt x="18475" y="50707"/>
                  </a:cubicBezTo>
                  <a:cubicBezTo>
                    <a:pt x="18480" y="50707"/>
                    <a:pt x="18483" y="50707"/>
                    <a:pt x="18485" y="50706"/>
                  </a:cubicBezTo>
                  <a:lnTo>
                    <a:pt x="18621" y="50772"/>
                  </a:lnTo>
                  <a:cubicBezTo>
                    <a:pt x="18867" y="50867"/>
                    <a:pt x="18947" y="50878"/>
                    <a:pt x="18996" y="50878"/>
                  </a:cubicBezTo>
                  <a:cubicBezTo>
                    <a:pt x="19010" y="50878"/>
                    <a:pt x="19023" y="50877"/>
                    <a:pt x="19036" y="50877"/>
                  </a:cubicBezTo>
                  <a:cubicBezTo>
                    <a:pt x="19060" y="50877"/>
                    <a:pt x="19088" y="50881"/>
                    <a:pt x="19144" y="50901"/>
                  </a:cubicBezTo>
                  <a:lnTo>
                    <a:pt x="19373" y="50997"/>
                  </a:lnTo>
                  <a:lnTo>
                    <a:pt x="19136" y="50934"/>
                  </a:lnTo>
                  <a:lnTo>
                    <a:pt x="19136" y="50934"/>
                  </a:lnTo>
                  <a:cubicBezTo>
                    <a:pt x="19368" y="51014"/>
                    <a:pt x="19461" y="51048"/>
                    <a:pt x="19643" y="51122"/>
                  </a:cubicBezTo>
                  <a:lnTo>
                    <a:pt x="19645" y="51122"/>
                  </a:lnTo>
                  <a:cubicBezTo>
                    <a:pt x="19633" y="51117"/>
                    <a:pt x="19625" y="51114"/>
                    <a:pt x="19622" y="51112"/>
                  </a:cubicBezTo>
                  <a:lnTo>
                    <a:pt x="19622" y="51112"/>
                  </a:lnTo>
                  <a:lnTo>
                    <a:pt x="19654" y="51120"/>
                  </a:lnTo>
                  <a:cubicBezTo>
                    <a:pt x="19659" y="51119"/>
                    <a:pt x="19664" y="51118"/>
                    <a:pt x="19671" y="51118"/>
                  </a:cubicBezTo>
                  <a:cubicBezTo>
                    <a:pt x="19720" y="51118"/>
                    <a:pt x="19836" y="51142"/>
                    <a:pt x="19980" y="51182"/>
                  </a:cubicBezTo>
                  <a:cubicBezTo>
                    <a:pt x="20215" y="51254"/>
                    <a:pt x="20407" y="51284"/>
                    <a:pt x="20773" y="51426"/>
                  </a:cubicBezTo>
                  <a:lnTo>
                    <a:pt x="20877" y="51423"/>
                  </a:lnTo>
                  <a:lnTo>
                    <a:pt x="21155" y="51524"/>
                  </a:lnTo>
                  <a:lnTo>
                    <a:pt x="21147" y="51548"/>
                  </a:lnTo>
                  <a:cubicBezTo>
                    <a:pt x="20869" y="51472"/>
                    <a:pt x="20346" y="51326"/>
                    <a:pt x="19988" y="51226"/>
                  </a:cubicBezTo>
                  <a:lnTo>
                    <a:pt x="19978" y="51236"/>
                  </a:lnTo>
                  <a:cubicBezTo>
                    <a:pt x="20189" y="51295"/>
                    <a:pt x="20434" y="51352"/>
                    <a:pt x="20573" y="51395"/>
                  </a:cubicBezTo>
                  <a:cubicBezTo>
                    <a:pt x="20631" y="51416"/>
                    <a:pt x="20763" y="51478"/>
                    <a:pt x="20712" y="51480"/>
                  </a:cubicBezTo>
                  <a:lnTo>
                    <a:pt x="20712" y="51480"/>
                  </a:lnTo>
                  <a:lnTo>
                    <a:pt x="20675" y="51476"/>
                  </a:lnTo>
                  <a:lnTo>
                    <a:pt x="20675" y="51476"/>
                  </a:lnTo>
                  <a:cubicBezTo>
                    <a:pt x="20690" y="51479"/>
                    <a:pt x="20701" y="51480"/>
                    <a:pt x="20709" y="51480"/>
                  </a:cubicBezTo>
                  <a:cubicBezTo>
                    <a:pt x="20710" y="51480"/>
                    <a:pt x="20711" y="51480"/>
                    <a:pt x="20712" y="51480"/>
                  </a:cubicBezTo>
                  <a:lnTo>
                    <a:pt x="20712" y="51480"/>
                  </a:lnTo>
                  <a:lnTo>
                    <a:pt x="20812" y="51490"/>
                  </a:lnTo>
                  <a:cubicBezTo>
                    <a:pt x="21517" y="51692"/>
                    <a:pt x="21523" y="51694"/>
                    <a:pt x="22251" y="51938"/>
                  </a:cubicBezTo>
                  <a:lnTo>
                    <a:pt x="22189" y="51907"/>
                  </a:lnTo>
                  <a:lnTo>
                    <a:pt x="22189" y="51907"/>
                  </a:lnTo>
                  <a:cubicBezTo>
                    <a:pt x="22339" y="51941"/>
                    <a:pt x="22486" y="51975"/>
                    <a:pt x="22521" y="52008"/>
                  </a:cubicBezTo>
                  <a:cubicBezTo>
                    <a:pt x="22962" y="52142"/>
                    <a:pt x="23420" y="52284"/>
                    <a:pt x="23700" y="52395"/>
                  </a:cubicBezTo>
                  <a:lnTo>
                    <a:pt x="23772" y="52382"/>
                  </a:lnTo>
                  <a:cubicBezTo>
                    <a:pt x="23851" y="52405"/>
                    <a:pt x="23956" y="52469"/>
                    <a:pt x="24021" y="52469"/>
                  </a:cubicBezTo>
                  <a:cubicBezTo>
                    <a:pt x="24032" y="52469"/>
                    <a:pt x="24043" y="52467"/>
                    <a:pt x="24051" y="52462"/>
                  </a:cubicBezTo>
                  <a:lnTo>
                    <a:pt x="24257" y="52502"/>
                  </a:lnTo>
                  <a:cubicBezTo>
                    <a:pt x="24386" y="52536"/>
                    <a:pt x="24470" y="52539"/>
                    <a:pt x="24614" y="52595"/>
                  </a:cubicBezTo>
                  <a:cubicBezTo>
                    <a:pt x="24622" y="52600"/>
                    <a:pt x="24630" y="52601"/>
                    <a:pt x="24640" y="52605"/>
                  </a:cubicBezTo>
                  <a:lnTo>
                    <a:pt x="24640" y="52603"/>
                  </a:lnTo>
                  <a:cubicBezTo>
                    <a:pt x="24735" y="52632"/>
                    <a:pt x="24769" y="52639"/>
                    <a:pt x="24782" y="52639"/>
                  </a:cubicBezTo>
                  <a:cubicBezTo>
                    <a:pt x="24795" y="52639"/>
                    <a:pt x="24789" y="52632"/>
                    <a:pt x="24803" y="52632"/>
                  </a:cubicBezTo>
                  <a:cubicBezTo>
                    <a:pt x="24819" y="52632"/>
                    <a:pt x="24859" y="52641"/>
                    <a:pt x="24975" y="52675"/>
                  </a:cubicBezTo>
                  <a:cubicBezTo>
                    <a:pt x="25010" y="52691"/>
                    <a:pt x="25037" y="52695"/>
                    <a:pt x="25063" y="52695"/>
                  </a:cubicBezTo>
                  <a:cubicBezTo>
                    <a:pt x="25087" y="52695"/>
                    <a:pt x="25111" y="52692"/>
                    <a:pt x="25141" y="52692"/>
                  </a:cubicBezTo>
                  <a:cubicBezTo>
                    <a:pt x="25173" y="52692"/>
                    <a:pt x="25213" y="52696"/>
                    <a:pt x="25268" y="52711"/>
                  </a:cubicBezTo>
                  <a:lnTo>
                    <a:pt x="25423" y="52793"/>
                  </a:lnTo>
                  <a:cubicBezTo>
                    <a:pt x="25717" y="52881"/>
                    <a:pt x="25776" y="52857"/>
                    <a:pt x="26211" y="52943"/>
                  </a:cubicBezTo>
                  <a:cubicBezTo>
                    <a:pt x="26419" y="53000"/>
                    <a:pt x="26512" y="53058"/>
                    <a:pt x="26366" y="53063"/>
                  </a:cubicBezTo>
                  <a:cubicBezTo>
                    <a:pt x="26427" y="53062"/>
                    <a:pt x="26460" y="53061"/>
                    <a:pt x="26483" y="53061"/>
                  </a:cubicBezTo>
                  <a:cubicBezTo>
                    <a:pt x="26535" y="53061"/>
                    <a:pt x="26538" y="53065"/>
                    <a:pt x="26716" y="53082"/>
                  </a:cubicBezTo>
                  <a:cubicBezTo>
                    <a:pt x="26754" y="53103"/>
                    <a:pt x="26725" y="53103"/>
                    <a:pt x="26666" y="53108"/>
                  </a:cubicBezTo>
                  <a:cubicBezTo>
                    <a:pt x="26763" y="53134"/>
                    <a:pt x="26803" y="53139"/>
                    <a:pt x="26831" y="53139"/>
                  </a:cubicBezTo>
                  <a:cubicBezTo>
                    <a:pt x="26848" y="53139"/>
                    <a:pt x="26861" y="53137"/>
                    <a:pt x="26881" y="53137"/>
                  </a:cubicBezTo>
                  <a:cubicBezTo>
                    <a:pt x="26902" y="53137"/>
                    <a:pt x="26930" y="53139"/>
                    <a:pt x="26978" y="53148"/>
                  </a:cubicBezTo>
                  <a:cubicBezTo>
                    <a:pt x="27029" y="53126"/>
                    <a:pt x="27089" y="53091"/>
                    <a:pt x="27142" y="53091"/>
                  </a:cubicBezTo>
                  <a:cubicBezTo>
                    <a:pt x="27146" y="53091"/>
                    <a:pt x="27150" y="53091"/>
                    <a:pt x="27155" y="53092"/>
                  </a:cubicBezTo>
                  <a:lnTo>
                    <a:pt x="27091" y="53071"/>
                  </a:lnTo>
                  <a:lnTo>
                    <a:pt x="27091" y="53071"/>
                  </a:lnTo>
                  <a:cubicBezTo>
                    <a:pt x="27272" y="53087"/>
                    <a:pt x="27473" y="53103"/>
                    <a:pt x="27681" y="53151"/>
                  </a:cubicBezTo>
                  <a:lnTo>
                    <a:pt x="27671" y="53166"/>
                  </a:lnTo>
                  <a:lnTo>
                    <a:pt x="27895" y="53188"/>
                  </a:lnTo>
                  <a:lnTo>
                    <a:pt x="27908" y="53210"/>
                  </a:lnTo>
                  <a:lnTo>
                    <a:pt x="28231" y="53241"/>
                  </a:lnTo>
                  <a:lnTo>
                    <a:pt x="28188" y="53231"/>
                  </a:lnTo>
                  <a:lnTo>
                    <a:pt x="28188" y="53231"/>
                  </a:lnTo>
                  <a:cubicBezTo>
                    <a:pt x="28263" y="53237"/>
                    <a:pt x="28513" y="53259"/>
                    <a:pt x="28654" y="53278"/>
                  </a:cubicBezTo>
                  <a:lnTo>
                    <a:pt x="28647" y="53288"/>
                  </a:lnTo>
                  <a:cubicBezTo>
                    <a:pt x="28884" y="53331"/>
                    <a:pt x="29099" y="53338"/>
                    <a:pt x="29333" y="53338"/>
                  </a:cubicBezTo>
                  <a:cubicBezTo>
                    <a:pt x="29447" y="53338"/>
                    <a:pt x="29566" y="53336"/>
                    <a:pt x="29694" y="53336"/>
                  </a:cubicBezTo>
                  <a:cubicBezTo>
                    <a:pt x="29746" y="53336"/>
                    <a:pt x="29799" y="53336"/>
                    <a:pt x="29854" y="53337"/>
                  </a:cubicBezTo>
                  <a:lnTo>
                    <a:pt x="29790" y="53360"/>
                  </a:lnTo>
                  <a:cubicBezTo>
                    <a:pt x="29818" y="53364"/>
                    <a:pt x="29838" y="53366"/>
                    <a:pt x="29852" y="53366"/>
                  </a:cubicBezTo>
                  <a:cubicBezTo>
                    <a:pt x="29913" y="53366"/>
                    <a:pt x="29880" y="53335"/>
                    <a:pt x="29979" y="53335"/>
                  </a:cubicBezTo>
                  <a:cubicBezTo>
                    <a:pt x="29992" y="53335"/>
                    <a:pt x="30008" y="53336"/>
                    <a:pt x="30027" y="53337"/>
                  </a:cubicBezTo>
                  <a:lnTo>
                    <a:pt x="30037" y="53365"/>
                  </a:lnTo>
                  <a:cubicBezTo>
                    <a:pt x="30082" y="53356"/>
                    <a:pt x="30118" y="53352"/>
                    <a:pt x="30149" y="53352"/>
                  </a:cubicBezTo>
                  <a:cubicBezTo>
                    <a:pt x="30238" y="53352"/>
                    <a:pt x="30287" y="53381"/>
                    <a:pt x="30372" y="53388"/>
                  </a:cubicBezTo>
                  <a:lnTo>
                    <a:pt x="30319" y="53354"/>
                  </a:lnTo>
                  <a:lnTo>
                    <a:pt x="30536" y="53354"/>
                  </a:lnTo>
                  <a:cubicBezTo>
                    <a:pt x="30780" y="53357"/>
                    <a:pt x="30688" y="53394"/>
                    <a:pt x="30650" y="53417"/>
                  </a:cubicBezTo>
                  <a:lnTo>
                    <a:pt x="30814" y="53381"/>
                  </a:lnTo>
                  <a:lnTo>
                    <a:pt x="30850" y="53412"/>
                  </a:lnTo>
                  <a:cubicBezTo>
                    <a:pt x="30897" y="53396"/>
                    <a:pt x="30925" y="53392"/>
                    <a:pt x="30956" y="53392"/>
                  </a:cubicBezTo>
                  <a:cubicBezTo>
                    <a:pt x="30975" y="53392"/>
                    <a:pt x="30995" y="53394"/>
                    <a:pt x="31021" y="53394"/>
                  </a:cubicBezTo>
                  <a:cubicBezTo>
                    <a:pt x="31058" y="53394"/>
                    <a:pt x="31108" y="53391"/>
                    <a:pt x="31185" y="53378"/>
                  </a:cubicBezTo>
                  <a:lnTo>
                    <a:pt x="31185" y="53378"/>
                  </a:lnTo>
                  <a:cubicBezTo>
                    <a:pt x="31201" y="53387"/>
                    <a:pt x="31160" y="53398"/>
                    <a:pt x="31203" y="53398"/>
                  </a:cubicBezTo>
                  <a:cubicBezTo>
                    <a:pt x="31208" y="53398"/>
                    <a:pt x="31215" y="53398"/>
                    <a:pt x="31223" y="53398"/>
                  </a:cubicBezTo>
                  <a:cubicBezTo>
                    <a:pt x="31223" y="53398"/>
                    <a:pt x="31311" y="53376"/>
                    <a:pt x="31401" y="53355"/>
                  </a:cubicBezTo>
                  <a:lnTo>
                    <a:pt x="31578" y="53306"/>
                  </a:lnTo>
                  <a:lnTo>
                    <a:pt x="31578" y="53306"/>
                  </a:lnTo>
                  <a:lnTo>
                    <a:pt x="31362" y="53357"/>
                  </a:lnTo>
                  <a:lnTo>
                    <a:pt x="31383" y="53306"/>
                  </a:lnTo>
                  <a:cubicBezTo>
                    <a:pt x="31602" y="53241"/>
                    <a:pt x="31687" y="53264"/>
                    <a:pt x="31844" y="53215"/>
                  </a:cubicBezTo>
                  <a:lnTo>
                    <a:pt x="31844" y="53215"/>
                  </a:lnTo>
                  <a:lnTo>
                    <a:pt x="31736" y="53254"/>
                  </a:lnTo>
                  <a:cubicBezTo>
                    <a:pt x="31996" y="53180"/>
                    <a:pt x="32014" y="53190"/>
                    <a:pt x="32166" y="53148"/>
                  </a:cubicBezTo>
                  <a:lnTo>
                    <a:pt x="32166" y="53148"/>
                  </a:lnTo>
                  <a:cubicBezTo>
                    <a:pt x="32144" y="53152"/>
                    <a:pt x="32118" y="53157"/>
                    <a:pt x="32104" y="53157"/>
                  </a:cubicBezTo>
                  <a:cubicBezTo>
                    <a:pt x="32086" y="53157"/>
                    <a:pt x="32089" y="53149"/>
                    <a:pt x="32145" y="53125"/>
                  </a:cubicBezTo>
                  <a:cubicBezTo>
                    <a:pt x="32174" y="53112"/>
                    <a:pt x="32186" y="53109"/>
                    <a:pt x="32195" y="53109"/>
                  </a:cubicBezTo>
                  <a:cubicBezTo>
                    <a:pt x="32202" y="53109"/>
                    <a:pt x="32206" y="53111"/>
                    <a:pt x="32214" y="53111"/>
                  </a:cubicBezTo>
                  <a:cubicBezTo>
                    <a:pt x="32225" y="53111"/>
                    <a:pt x="32243" y="53107"/>
                    <a:pt x="32284" y="53090"/>
                  </a:cubicBezTo>
                  <a:cubicBezTo>
                    <a:pt x="32299" y="53049"/>
                    <a:pt x="32554" y="52914"/>
                    <a:pt x="32742" y="52760"/>
                  </a:cubicBezTo>
                  <a:lnTo>
                    <a:pt x="32742" y="52760"/>
                  </a:lnTo>
                  <a:cubicBezTo>
                    <a:pt x="32747" y="52765"/>
                    <a:pt x="32748" y="52768"/>
                    <a:pt x="32740" y="52780"/>
                  </a:cubicBezTo>
                  <a:cubicBezTo>
                    <a:pt x="32776" y="52736"/>
                    <a:pt x="32789" y="52716"/>
                    <a:pt x="32873" y="52644"/>
                  </a:cubicBezTo>
                  <a:lnTo>
                    <a:pt x="32874" y="52691"/>
                  </a:lnTo>
                  <a:lnTo>
                    <a:pt x="32972" y="52546"/>
                  </a:lnTo>
                  <a:cubicBezTo>
                    <a:pt x="33002" y="52521"/>
                    <a:pt x="33028" y="52494"/>
                    <a:pt x="33054" y="52464"/>
                  </a:cubicBezTo>
                  <a:cubicBezTo>
                    <a:pt x="33075" y="52438"/>
                    <a:pt x="33128" y="52404"/>
                    <a:pt x="33070" y="52399"/>
                  </a:cubicBezTo>
                  <a:cubicBezTo>
                    <a:pt x="33005" y="52376"/>
                    <a:pt x="32962" y="52363"/>
                    <a:pt x="32989" y="52359"/>
                  </a:cubicBezTo>
                  <a:lnTo>
                    <a:pt x="32989" y="52359"/>
                  </a:lnTo>
                  <a:lnTo>
                    <a:pt x="33075" y="52387"/>
                  </a:lnTo>
                  <a:cubicBezTo>
                    <a:pt x="33075" y="52387"/>
                    <a:pt x="32825" y="52291"/>
                    <a:pt x="32577" y="52196"/>
                  </a:cubicBezTo>
                  <a:cubicBezTo>
                    <a:pt x="32447" y="52147"/>
                    <a:pt x="32335" y="52101"/>
                    <a:pt x="32210" y="52063"/>
                  </a:cubicBezTo>
                  <a:cubicBezTo>
                    <a:pt x="32145" y="52041"/>
                    <a:pt x="32102" y="52028"/>
                    <a:pt x="32102" y="52028"/>
                  </a:cubicBezTo>
                  <a:lnTo>
                    <a:pt x="32102" y="51996"/>
                  </a:lnTo>
                  <a:cubicBezTo>
                    <a:pt x="32098" y="51997"/>
                    <a:pt x="32094" y="51998"/>
                    <a:pt x="32088" y="51998"/>
                  </a:cubicBezTo>
                  <a:cubicBezTo>
                    <a:pt x="32010" y="51998"/>
                    <a:pt x="31825" y="51907"/>
                    <a:pt x="31769" y="51907"/>
                  </a:cubicBezTo>
                  <a:cubicBezTo>
                    <a:pt x="31758" y="51907"/>
                    <a:pt x="31752" y="51910"/>
                    <a:pt x="31753" y="51918"/>
                  </a:cubicBezTo>
                  <a:cubicBezTo>
                    <a:pt x="31638" y="51849"/>
                    <a:pt x="31260" y="51761"/>
                    <a:pt x="31352" y="51736"/>
                  </a:cubicBezTo>
                  <a:cubicBezTo>
                    <a:pt x="30925" y="51573"/>
                    <a:pt x="30675" y="51530"/>
                    <a:pt x="30171" y="51292"/>
                  </a:cubicBezTo>
                  <a:cubicBezTo>
                    <a:pt x="30005" y="51171"/>
                    <a:pt x="29501" y="50966"/>
                    <a:pt x="29174" y="50814"/>
                  </a:cubicBezTo>
                  <a:cubicBezTo>
                    <a:pt x="28523" y="50540"/>
                    <a:pt x="28095" y="50355"/>
                    <a:pt x="27441" y="50077"/>
                  </a:cubicBezTo>
                  <a:cubicBezTo>
                    <a:pt x="27073" y="49837"/>
                    <a:pt x="26440" y="49652"/>
                    <a:pt x="26021" y="49436"/>
                  </a:cubicBezTo>
                  <a:lnTo>
                    <a:pt x="25892" y="49411"/>
                  </a:lnTo>
                  <a:cubicBezTo>
                    <a:pt x="25619" y="49253"/>
                    <a:pt x="25157" y="49120"/>
                    <a:pt x="24756" y="48937"/>
                  </a:cubicBezTo>
                  <a:cubicBezTo>
                    <a:pt x="24650" y="48909"/>
                    <a:pt x="24597" y="48896"/>
                    <a:pt x="24573" y="48888"/>
                  </a:cubicBezTo>
                  <a:lnTo>
                    <a:pt x="24573" y="48888"/>
                  </a:lnTo>
                  <a:cubicBezTo>
                    <a:pt x="24591" y="48896"/>
                    <a:pt x="24617" y="48909"/>
                    <a:pt x="24622" y="48929"/>
                  </a:cubicBezTo>
                  <a:cubicBezTo>
                    <a:pt x="24507" y="48873"/>
                    <a:pt x="24260" y="48810"/>
                    <a:pt x="24288" y="48785"/>
                  </a:cubicBezTo>
                  <a:lnTo>
                    <a:pt x="24288" y="48785"/>
                  </a:lnTo>
                  <a:lnTo>
                    <a:pt x="24319" y="48792"/>
                  </a:lnTo>
                  <a:cubicBezTo>
                    <a:pt x="24347" y="48767"/>
                    <a:pt x="23950" y="48692"/>
                    <a:pt x="23824" y="48622"/>
                  </a:cubicBezTo>
                  <a:lnTo>
                    <a:pt x="23824" y="48622"/>
                  </a:lnTo>
                  <a:lnTo>
                    <a:pt x="23888" y="48679"/>
                  </a:lnTo>
                  <a:lnTo>
                    <a:pt x="23664" y="48602"/>
                  </a:lnTo>
                  <a:lnTo>
                    <a:pt x="23726" y="48613"/>
                  </a:lnTo>
                  <a:cubicBezTo>
                    <a:pt x="23216" y="48514"/>
                    <a:pt x="22858" y="48403"/>
                    <a:pt x="22499" y="48319"/>
                  </a:cubicBezTo>
                  <a:cubicBezTo>
                    <a:pt x="22145" y="48223"/>
                    <a:pt x="21791" y="48152"/>
                    <a:pt x="21306" y="48103"/>
                  </a:cubicBezTo>
                  <a:cubicBezTo>
                    <a:pt x="21440" y="48087"/>
                    <a:pt x="21115" y="48090"/>
                    <a:pt x="21108" y="48051"/>
                  </a:cubicBezTo>
                  <a:cubicBezTo>
                    <a:pt x="20959" y="47997"/>
                    <a:pt x="20818" y="47992"/>
                    <a:pt x="20684" y="47992"/>
                  </a:cubicBezTo>
                  <a:cubicBezTo>
                    <a:pt x="20650" y="47992"/>
                    <a:pt x="20617" y="47992"/>
                    <a:pt x="20584" y="47992"/>
                  </a:cubicBezTo>
                  <a:cubicBezTo>
                    <a:pt x="20540" y="47992"/>
                    <a:pt x="20498" y="47992"/>
                    <a:pt x="20456" y="47989"/>
                  </a:cubicBezTo>
                  <a:cubicBezTo>
                    <a:pt x="20456" y="47990"/>
                    <a:pt x="20454" y="47992"/>
                    <a:pt x="20443" y="47994"/>
                  </a:cubicBezTo>
                  <a:lnTo>
                    <a:pt x="20093" y="47956"/>
                  </a:lnTo>
                  <a:cubicBezTo>
                    <a:pt x="20147" y="47948"/>
                    <a:pt x="20157" y="47945"/>
                    <a:pt x="20146" y="47945"/>
                  </a:cubicBezTo>
                  <a:cubicBezTo>
                    <a:pt x="20121" y="47945"/>
                    <a:pt x="20001" y="47957"/>
                    <a:pt x="19986" y="47957"/>
                  </a:cubicBezTo>
                  <a:cubicBezTo>
                    <a:pt x="19980" y="47957"/>
                    <a:pt x="19992" y="47955"/>
                    <a:pt x="20034" y="47950"/>
                  </a:cubicBezTo>
                  <a:cubicBezTo>
                    <a:pt x="19517" y="47875"/>
                    <a:pt x="18904" y="47847"/>
                    <a:pt x="18278" y="47847"/>
                  </a:cubicBezTo>
                  <a:cubicBezTo>
                    <a:pt x="17805" y="47847"/>
                    <a:pt x="17324" y="47863"/>
                    <a:pt x="16870" y="47887"/>
                  </a:cubicBezTo>
                  <a:lnTo>
                    <a:pt x="16916" y="47899"/>
                  </a:lnTo>
                  <a:cubicBezTo>
                    <a:pt x="16649" y="47919"/>
                    <a:pt x="16316" y="47951"/>
                    <a:pt x="16111" y="47958"/>
                  </a:cubicBezTo>
                  <a:cubicBezTo>
                    <a:pt x="15907" y="47959"/>
                    <a:pt x="15671" y="48043"/>
                    <a:pt x="15594" y="48054"/>
                  </a:cubicBezTo>
                  <a:cubicBezTo>
                    <a:pt x="15468" y="48082"/>
                    <a:pt x="15347" y="48092"/>
                    <a:pt x="15284" y="48092"/>
                  </a:cubicBezTo>
                  <a:cubicBezTo>
                    <a:pt x="15248" y="48092"/>
                    <a:pt x="15231" y="48089"/>
                    <a:pt x="15245" y="48084"/>
                  </a:cubicBezTo>
                  <a:lnTo>
                    <a:pt x="15245" y="48084"/>
                  </a:lnTo>
                  <a:cubicBezTo>
                    <a:pt x="15019" y="48132"/>
                    <a:pt x="14806" y="48199"/>
                    <a:pt x="14487" y="48246"/>
                  </a:cubicBezTo>
                  <a:cubicBezTo>
                    <a:pt x="14482" y="48244"/>
                    <a:pt x="14475" y="48244"/>
                    <a:pt x="14467" y="48244"/>
                  </a:cubicBezTo>
                  <a:cubicBezTo>
                    <a:pt x="14312" y="48244"/>
                    <a:pt x="13714" y="48436"/>
                    <a:pt x="13610" y="48436"/>
                  </a:cubicBezTo>
                  <a:cubicBezTo>
                    <a:pt x="13601" y="48436"/>
                    <a:pt x="13596" y="48435"/>
                    <a:pt x="13595" y="48432"/>
                  </a:cubicBezTo>
                  <a:lnTo>
                    <a:pt x="13593" y="48435"/>
                  </a:lnTo>
                  <a:cubicBezTo>
                    <a:pt x="13477" y="48452"/>
                    <a:pt x="13363" y="48479"/>
                    <a:pt x="13251" y="48509"/>
                  </a:cubicBezTo>
                  <a:cubicBezTo>
                    <a:pt x="14229" y="47950"/>
                    <a:pt x="15179" y="47361"/>
                    <a:pt x="16080" y="46766"/>
                  </a:cubicBezTo>
                  <a:cubicBezTo>
                    <a:pt x="16661" y="46653"/>
                    <a:pt x="17246" y="46576"/>
                    <a:pt x="17835" y="46522"/>
                  </a:cubicBezTo>
                  <a:cubicBezTo>
                    <a:pt x="17918" y="46520"/>
                    <a:pt x="18006" y="46519"/>
                    <a:pt x="18094" y="46519"/>
                  </a:cubicBezTo>
                  <a:cubicBezTo>
                    <a:pt x="18340" y="46519"/>
                    <a:pt x="18579" y="46525"/>
                    <a:pt x="18673" y="46525"/>
                  </a:cubicBezTo>
                  <a:cubicBezTo>
                    <a:pt x="18702" y="46527"/>
                    <a:pt x="18732" y="46528"/>
                    <a:pt x="18762" y="46528"/>
                  </a:cubicBezTo>
                  <a:cubicBezTo>
                    <a:pt x="18922" y="46528"/>
                    <a:pt x="19103" y="46508"/>
                    <a:pt x="19289" y="46508"/>
                  </a:cubicBezTo>
                  <a:cubicBezTo>
                    <a:pt x="19328" y="46508"/>
                    <a:pt x="19368" y="46509"/>
                    <a:pt x="19408" y="46511"/>
                  </a:cubicBezTo>
                  <a:cubicBezTo>
                    <a:pt x="19826" y="46512"/>
                    <a:pt x="19617" y="46535"/>
                    <a:pt x="19826" y="46553"/>
                  </a:cubicBezTo>
                  <a:cubicBezTo>
                    <a:pt x="19870" y="46556"/>
                    <a:pt x="19897" y="46557"/>
                    <a:pt x="19914" y="46557"/>
                  </a:cubicBezTo>
                  <a:cubicBezTo>
                    <a:pt x="19995" y="46557"/>
                    <a:pt x="19791" y="46529"/>
                    <a:pt x="19880" y="46529"/>
                  </a:cubicBezTo>
                  <a:lnTo>
                    <a:pt x="20192" y="46561"/>
                  </a:lnTo>
                  <a:cubicBezTo>
                    <a:pt x="20011" y="46561"/>
                    <a:pt x="20109" y="46574"/>
                    <a:pt x="20142" y="46583"/>
                  </a:cubicBezTo>
                  <a:cubicBezTo>
                    <a:pt x="20351" y="46585"/>
                    <a:pt x="20651" y="46620"/>
                    <a:pt x="20818" y="46620"/>
                  </a:cubicBezTo>
                  <a:cubicBezTo>
                    <a:pt x="20867" y="46620"/>
                    <a:pt x="20905" y="46617"/>
                    <a:pt x="20925" y="46609"/>
                  </a:cubicBezTo>
                  <a:cubicBezTo>
                    <a:pt x="21288" y="46643"/>
                    <a:pt x="21288" y="46661"/>
                    <a:pt x="21445" y="46674"/>
                  </a:cubicBezTo>
                  <a:cubicBezTo>
                    <a:pt x="21394" y="46664"/>
                    <a:pt x="21290" y="46650"/>
                    <a:pt x="21290" y="46642"/>
                  </a:cubicBezTo>
                  <a:lnTo>
                    <a:pt x="21290" y="46642"/>
                  </a:lnTo>
                  <a:cubicBezTo>
                    <a:pt x="21336" y="46650"/>
                    <a:pt x="21360" y="46653"/>
                    <a:pt x="21369" y="46653"/>
                  </a:cubicBezTo>
                  <a:cubicBezTo>
                    <a:pt x="21389" y="46653"/>
                    <a:pt x="21341" y="46639"/>
                    <a:pt x="21301" y="46633"/>
                  </a:cubicBezTo>
                  <a:cubicBezTo>
                    <a:pt x="21305" y="46633"/>
                    <a:pt x="21310" y="46633"/>
                    <a:pt x="21315" y="46633"/>
                  </a:cubicBezTo>
                  <a:cubicBezTo>
                    <a:pt x="21537" y="46633"/>
                    <a:pt x="22285" y="46761"/>
                    <a:pt x="22465" y="46761"/>
                  </a:cubicBezTo>
                  <a:cubicBezTo>
                    <a:pt x="22485" y="46761"/>
                    <a:pt x="22498" y="46759"/>
                    <a:pt x="22503" y="46756"/>
                  </a:cubicBezTo>
                  <a:lnTo>
                    <a:pt x="22503" y="46764"/>
                  </a:lnTo>
                  <a:cubicBezTo>
                    <a:pt x="22557" y="46738"/>
                    <a:pt x="22478" y="46699"/>
                    <a:pt x="22635" y="46694"/>
                  </a:cubicBezTo>
                  <a:lnTo>
                    <a:pt x="22737" y="46718"/>
                  </a:lnTo>
                  <a:lnTo>
                    <a:pt x="22895" y="46722"/>
                  </a:lnTo>
                  <a:cubicBezTo>
                    <a:pt x="22998" y="46743"/>
                    <a:pt x="22946" y="46746"/>
                    <a:pt x="22946" y="46749"/>
                  </a:cubicBezTo>
                  <a:cubicBezTo>
                    <a:pt x="23201" y="46759"/>
                    <a:pt x="23554" y="46820"/>
                    <a:pt x="23863" y="46862"/>
                  </a:cubicBezTo>
                  <a:lnTo>
                    <a:pt x="23546" y="46735"/>
                  </a:lnTo>
                  <a:lnTo>
                    <a:pt x="23546" y="46735"/>
                  </a:lnTo>
                  <a:cubicBezTo>
                    <a:pt x="23780" y="46782"/>
                    <a:pt x="24183" y="46868"/>
                    <a:pt x="24297" y="46868"/>
                  </a:cubicBezTo>
                  <a:cubicBezTo>
                    <a:pt x="24309" y="46868"/>
                    <a:pt x="24318" y="46868"/>
                    <a:pt x="24323" y="46866"/>
                  </a:cubicBezTo>
                  <a:lnTo>
                    <a:pt x="24475" y="46918"/>
                  </a:lnTo>
                  <a:cubicBezTo>
                    <a:pt x="24697" y="46972"/>
                    <a:pt x="24796" y="46984"/>
                    <a:pt x="24853" y="46984"/>
                  </a:cubicBezTo>
                  <a:cubicBezTo>
                    <a:pt x="24899" y="46984"/>
                    <a:pt x="24918" y="46976"/>
                    <a:pt x="24953" y="46976"/>
                  </a:cubicBezTo>
                  <a:cubicBezTo>
                    <a:pt x="24975" y="46976"/>
                    <a:pt x="25003" y="46979"/>
                    <a:pt x="25047" y="46988"/>
                  </a:cubicBezTo>
                  <a:lnTo>
                    <a:pt x="25304" y="47058"/>
                  </a:lnTo>
                  <a:lnTo>
                    <a:pt x="25045" y="47019"/>
                  </a:lnTo>
                  <a:lnTo>
                    <a:pt x="25045" y="47019"/>
                  </a:lnTo>
                  <a:cubicBezTo>
                    <a:pt x="25302" y="47073"/>
                    <a:pt x="25405" y="47098"/>
                    <a:pt x="25609" y="47150"/>
                  </a:cubicBezTo>
                  <a:lnTo>
                    <a:pt x="25611" y="47150"/>
                  </a:lnTo>
                  <a:cubicBezTo>
                    <a:pt x="25596" y="47147"/>
                    <a:pt x="25588" y="47144"/>
                    <a:pt x="25587" y="47142"/>
                  </a:cubicBezTo>
                  <a:lnTo>
                    <a:pt x="25587" y="47142"/>
                  </a:lnTo>
                  <a:lnTo>
                    <a:pt x="25623" y="47147"/>
                  </a:lnTo>
                  <a:cubicBezTo>
                    <a:pt x="25633" y="47143"/>
                    <a:pt x="25652" y="47142"/>
                    <a:pt x="25677" y="47142"/>
                  </a:cubicBezTo>
                  <a:cubicBezTo>
                    <a:pt x="25741" y="47142"/>
                    <a:pt x="25847" y="47152"/>
                    <a:pt x="25977" y="47173"/>
                  </a:cubicBezTo>
                  <a:cubicBezTo>
                    <a:pt x="26236" y="47215"/>
                    <a:pt x="26443" y="47224"/>
                    <a:pt x="26854" y="47322"/>
                  </a:cubicBezTo>
                  <a:lnTo>
                    <a:pt x="26962" y="47305"/>
                  </a:lnTo>
                  <a:lnTo>
                    <a:pt x="27271" y="47372"/>
                  </a:lnTo>
                  <a:lnTo>
                    <a:pt x="27266" y="47400"/>
                  </a:lnTo>
                  <a:cubicBezTo>
                    <a:pt x="26962" y="47354"/>
                    <a:pt x="26386" y="47271"/>
                    <a:pt x="25994" y="47214"/>
                  </a:cubicBezTo>
                  <a:lnTo>
                    <a:pt x="25986" y="47224"/>
                  </a:lnTo>
                  <a:cubicBezTo>
                    <a:pt x="26216" y="47256"/>
                    <a:pt x="26484" y="47294"/>
                    <a:pt x="26636" y="47314"/>
                  </a:cubicBezTo>
                  <a:cubicBezTo>
                    <a:pt x="26701" y="47328"/>
                    <a:pt x="26855" y="47374"/>
                    <a:pt x="26794" y="47383"/>
                  </a:cubicBezTo>
                  <a:lnTo>
                    <a:pt x="26794" y="47383"/>
                  </a:lnTo>
                  <a:lnTo>
                    <a:pt x="26904" y="47379"/>
                  </a:lnTo>
                  <a:cubicBezTo>
                    <a:pt x="27683" y="47495"/>
                    <a:pt x="27688" y="47498"/>
                    <a:pt x="28495" y="47649"/>
                  </a:cubicBezTo>
                  <a:lnTo>
                    <a:pt x="28425" y="47626"/>
                  </a:lnTo>
                  <a:lnTo>
                    <a:pt x="28425" y="47626"/>
                  </a:lnTo>
                  <a:cubicBezTo>
                    <a:pt x="28589" y="47642"/>
                    <a:pt x="28750" y="47659"/>
                    <a:pt x="28791" y="47686"/>
                  </a:cubicBezTo>
                  <a:cubicBezTo>
                    <a:pt x="29280" y="47762"/>
                    <a:pt x="29784" y="47847"/>
                    <a:pt x="30099" y="47919"/>
                  </a:cubicBezTo>
                  <a:lnTo>
                    <a:pt x="30173" y="47896"/>
                  </a:lnTo>
                  <a:cubicBezTo>
                    <a:pt x="30256" y="47907"/>
                    <a:pt x="30367" y="47952"/>
                    <a:pt x="30437" y="47952"/>
                  </a:cubicBezTo>
                  <a:cubicBezTo>
                    <a:pt x="30455" y="47952"/>
                    <a:pt x="30471" y="47949"/>
                    <a:pt x="30482" y="47941"/>
                  </a:cubicBezTo>
                  <a:lnTo>
                    <a:pt x="30704" y="47953"/>
                  </a:lnTo>
                  <a:cubicBezTo>
                    <a:pt x="30845" y="47972"/>
                    <a:pt x="30935" y="47964"/>
                    <a:pt x="31095" y="48000"/>
                  </a:cubicBezTo>
                  <a:cubicBezTo>
                    <a:pt x="31105" y="48002"/>
                    <a:pt x="31113" y="48005"/>
                    <a:pt x="31125" y="48007"/>
                  </a:cubicBezTo>
                  <a:lnTo>
                    <a:pt x="31123" y="48005"/>
                  </a:lnTo>
                  <a:lnTo>
                    <a:pt x="31123" y="48005"/>
                  </a:lnTo>
                  <a:cubicBezTo>
                    <a:pt x="31208" y="48017"/>
                    <a:pt x="31247" y="48021"/>
                    <a:pt x="31267" y="48021"/>
                  </a:cubicBezTo>
                  <a:cubicBezTo>
                    <a:pt x="31300" y="48021"/>
                    <a:pt x="31277" y="48011"/>
                    <a:pt x="31310" y="48011"/>
                  </a:cubicBezTo>
                  <a:cubicBezTo>
                    <a:pt x="31332" y="48011"/>
                    <a:pt x="31381" y="48015"/>
                    <a:pt x="31489" y="48031"/>
                  </a:cubicBezTo>
                  <a:cubicBezTo>
                    <a:pt x="31516" y="48039"/>
                    <a:pt x="31537" y="48042"/>
                    <a:pt x="31557" y="48042"/>
                  </a:cubicBezTo>
                  <a:cubicBezTo>
                    <a:pt x="31607" y="48042"/>
                    <a:pt x="31643" y="48024"/>
                    <a:pt x="31719" y="48024"/>
                  </a:cubicBezTo>
                  <a:cubicBezTo>
                    <a:pt x="31742" y="48024"/>
                    <a:pt x="31769" y="48025"/>
                    <a:pt x="31802" y="48030"/>
                  </a:cubicBezTo>
                  <a:lnTo>
                    <a:pt x="31978" y="48090"/>
                  </a:lnTo>
                  <a:cubicBezTo>
                    <a:pt x="32302" y="48139"/>
                    <a:pt x="32362" y="48105"/>
                    <a:pt x="32837" y="48133"/>
                  </a:cubicBezTo>
                  <a:cubicBezTo>
                    <a:pt x="33062" y="48162"/>
                    <a:pt x="33172" y="48205"/>
                    <a:pt x="33018" y="48231"/>
                  </a:cubicBezTo>
                  <a:cubicBezTo>
                    <a:pt x="33229" y="48201"/>
                    <a:pt x="33115" y="48211"/>
                    <a:pt x="33389" y="48205"/>
                  </a:cubicBezTo>
                  <a:lnTo>
                    <a:pt x="33389" y="48205"/>
                  </a:lnTo>
                  <a:cubicBezTo>
                    <a:pt x="33430" y="48223"/>
                    <a:pt x="33402" y="48226"/>
                    <a:pt x="33340" y="48237"/>
                  </a:cubicBezTo>
                  <a:cubicBezTo>
                    <a:pt x="33409" y="48246"/>
                    <a:pt x="33451" y="48248"/>
                    <a:pt x="33480" y="48248"/>
                  </a:cubicBezTo>
                  <a:cubicBezTo>
                    <a:pt x="33547" y="48248"/>
                    <a:pt x="33546" y="48233"/>
                    <a:pt x="33639" y="48233"/>
                  </a:cubicBezTo>
                  <a:cubicBezTo>
                    <a:pt x="33651" y="48233"/>
                    <a:pt x="33664" y="48234"/>
                    <a:pt x="33679" y="48234"/>
                  </a:cubicBezTo>
                  <a:cubicBezTo>
                    <a:pt x="33733" y="48203"/>
                    <a:pt x="33796" y="48156"/>
                    <a:pt x="33855" y="48156"/>
                  </a:cubicBezTo>
                  <a:lnTo>
                    <a:pt x="33785" y="48144"/>
                  </a:lnTo>
                  <a:cubicBezTo>
                    <a:pt x="33896" y="48140"/>
                    <a:pt x="34013" y="48135"/>
                    <a:pt x="34134" y="48135"/>
                  </a:cubicBezTo>
                  <a:cubicBezTo>
                    <a:pt x="34227" y="48135"/>
                    <a:pt x="34322" y="48138"/>
                    <a:pt x="34419" y="48144"/>
                  </a:cubicBezTo>
                  <a:lnTo>
                    <a:pt x="34411" y="48161"/>
                  </a:lnTo>
                  <a:lnTo>
                    <a:pt x="34653" y="48152"/>
                  </a:lnTo>
                  <a:lnTo>
                    <a:pt x="34670" y="48172"/>
                  </a:lnTo>
                  <a:cubicBezTo>
                    <a:pt x="34670" y="48172"/>
                    <a:pt x="34755" y="48170"/>
                    <a:pt x="34843" y="48169"/>
                  </a:cubicBezTo>
                  <a:cubicBezTo>
                    <a:pt x="34930" y="48164"/>
                    <a:pt x="35016" y="48161"/>
                    <a:pt x="35016" y="48161"/>
                  </a:cubicBezTo>
                  <a:lnTo>
                    <a:pt x="34970" y="48156"/>
                  </a:lnTo>
                  <a:cubicBezTo>
                    <a:pt x="35042" y="48153"/>
                    <a:pt x="35252" y="48140"/>
                    <a:pt x="35406" y="48140"/>
                  </a:cubicBezTo>
                  <a:cubicBezTo>
                    <a:pt x="35429" y="48140"/>
                    <a:pt x="35451" y="48140"/>
                    <a:pt x="35471" y="48141"/>
                  </a:cubicBezTo>
                  <a:lnTo>
                    <a:pt x="35466" y="48154"/>
                  </a:lnTo>
                  <a:cubicBezTo>
                    <a:pt x="35495" y="48155"/>
                    <a:pt x="35524" y="48155"/>
                    <a:pt x="35552" y="48155"/>
                  </a:cubicBezTo>
                  <a:cubicBezTo>
                    <a:pt x="35946" y="48155"/>
                    <a:pt x="36285" y="48094"/>
                    <a:pt x="36753" y="48040"/>
                  </a:cubicBezTo>
                  <a:lnTo>
                    <a:pt x="36753" y="48040"/>
                  </a:lnTo>
                  <a:lnTo>
                    <a:pt x="36689" y="48067"/>
                  </a:lnTo>
                  <a:cubicBezTo>
                    <a:pt x="36700" y="48068"/>
                    <a:pt x="36710" y="48068"/>
                    <a:pt x="36719" y="48068"/>
                  </a:cubicBezTo>
                  <a:cubicBezTo>
                    <a:pt x="36847" y="48068"/>
                    <a:pt x="36745" y="48026"/>
                    <a:pt x="36936" y="48018"/>
                  </a:cubicBezTo>
                  <a:lnTo>
                    <a:pt x="36950" y="48046"/>
                  </a:lnTo>
                  <a:cubicBezTo>
                    <a:pt x="37031" y="48017"/>
                    <a:pt x="37087" y="48010"/>
                    <a:pt x="37137" y="48010"/>
                  </a:cubicBezTo>
                  <a:cubicBezTo>
                    <a:pt x="37187" y="48010"/>
                    <a:pt x="37230" y="48017"/>
                    <a:pt x="37285" y="48017"/>
                  </a:cubicBezTo>
                  <a:cubicBezTo>
                    <a:pt x="37293" y="48017"/>
                    <a:pt x="37300" y="48017"/>
                    <a:pt x="37309" y="48017"/>
                  </a:cubicBezTo>
                  <a:lnTo>
                    <a:pt x="37245" y="47989"/>
                  </a:lnTo>
                  <a:lnTo>
                    <a:pt x="37477" y="47964"/>
                  </a:lnTo>
                  <a:cubicBezTo>
                    <a:pt x="37526" y="47960"/>
                    <a:pt x="37563" y="47958"/>
                    <a:pt x="37589" y="47958"/>
                  </a:cubicBezTo>
                  <a:cubicBezTo>
                    <a:pt x="37701" y="47958"/>
                    <a:pt x="37634" y="47994"/>
                    <a:pt x="37608" y="48013"/>
                  </a:cubicBezTo>
                  <a:cubicBezTo>
                    <a:pt x="37608" y="48013"/>
                    <a:pt x="37652" y="47999"/>
                    <a:pt x="37694" y="47986"/>
                  </a:cubicBezTo>
                  <a:cubicBezTo>
                    <a:pt x="37737" y="47972"/>
                    <a:pt x="37778" y="47956"/>
                    <a:pt x="37778" y="47956"/>
                  </a:cubicBezTo>
                  <a:lnTo>
                    <a:pt x="37817" y="47982"/>
                  </a:lnTo>
                  <a:cubicBezTo>
                    <a:pt x="37938" y="47920"/>
                    <a:pt x="37946" y="47964"/>
                    <a:pt x="38164" y="47902"/>
                  </a:cubicBezTo>
                  <a:lnTo>
                    <a:pt x="38164" y="47902"/>
                  </a:lnTo>
                  <a:cubicBezTo>
                    <a:pt x="38181" y="47909"/>
                    <a:pt x="38149" y="47921"/>
                    <a:pt x="38175" y="47921"/>
                  </a:cubicBezTo>
                  <a:cubicBezTo>
                    <a:pt x="38181" y="47921"/>
                    <a:pt x="38192" y="47921"/>
                    <a:pt x="38208" y="47919"/>
                  </a:cubicBezTo>
                  <a:cubicBezTo>
                    <a:pt x="38208" y="47919"/>
                    <a:pt x="38298" y="47891"/>
                    <a:pt x="38384" y="47861"/>
                  </a:cubicBezTo>
                  <a:lnTo>
                    <a:pt x="38569" y="47796"/>
                  </a:lnTo>
                  <a:lnTo>
                    <a:pt x="38569" y="47796"/>
                  </a:lnTo>
                  <a:cubicBezTo>
                    <a:pt x="38569" y="47796"/>
                    <a:pt x="38514" y="47814"/>
                    <a:pt x="38456" y="47834"/>
                  </a:cubicBezTo>
                  <a:lnTo>
                    <a:pt x="38347" y="47866"/>
                  </a:lnTo>
                  <a:lnTo>
                    <a:pt x="38363" y="47814"/>
                  </a:lnTo>
                  <a:cubicBezTo>
                    <a:pt x="38587" y="47731"/>
                    <a:pt x="38684" y="47747"/>
                    <a:pt x="38847" y="47680"/>
                  </a:cubicBezTo>
                  <a:lnTo>
                    <a:pt x="38847" y="47680"/>
                  </a:lnTo>
                  <a:lnTo>
                    <a:pt x="38734" y="47731"/>
                  </a:lnTo>
                  <a:cubicBezTo>
                    <a:pt x="39006" y="47631"/>
                    <a:pt x="39027" y="47639"/>
                    <a:pt x="39184" y="47577"/>
                  </a:cubicBezTo>
                  <a:lnTo>
                    <a:pt x="39184" y="47577"/>
                  </a:lnTo>
                  <a:cubicBezTo>
                    <a:pt x="39158" y="47584"/>
                    <a:pt x="39125" y="47594"/>
                    <a:pt x="39113" y="47594"/>
                  </a:cubicBezTo>
                  <a:cubicBezTo>
                    <a:pt x="39101" y="47594"/>
                    <a:pt x="39109" y="47585"/>
                    <a:pt x="39161" y="47557"/>
                  </a:cubicBezTo>
                  <a:cubicBezTo>
                    <a:pt x="39240" y="47515"/>
                    <a:pt x="39213" y="47549"/>
                    <a:pt x="39290" y="47515"/>
                  </a:cubicBezTo>
                  <a:cubicBezTo>
                    <a:pt x="39290" y="47493"/>
                    <a:pt x="39338" y="47454"/>
                    <a:pt x="39403" y="47402"/>
                  </a:cubicBezTo>
                  <a:cubicBezTo>
                    <a:pt x="39442" y="47369"/>
                    <a:pt x="39477" y="47343"/>
                    <a:pt x="39511" y="47312"/>
                  </a:cubicBezTo>
                  <a:cubicBezTo>
                    <a:pt x="39529" y="47296"/>
                    <a:pt x="39550" y="47279"/>
                    <a:pt x="39570" y="47261"/>
                  </a:cubicBezTo>
                  <a:lnTo>
                    <a:pt x="39647" y="47184"/>
                  </a:lnTo>
                  <a:lnTo>
                    <a:pt x="39647" y="47184"/>
                  </a:lnTo>
                  <a:cubicBezTo>
                    <a:pt x="39648" y="47191"/>
                    <a:pt x="39647" y="47197"/>
                    <a:pt x="39635" y="47214"/>
                  </a:cubicBezTo>
                  <a:cubicBezTo>
                    <a:pt x="39683" y="47158"/>
                    <a:pt x="39696" y="47124"/>
                    <a:pt x="39774" y="47021"/>
                  </a:cubicBezTo>
                  <a:lnTo>
                    <a:pt x="39774" y="47021"/>
                  </a:lnTo>
                  <a:lnTo>
                    <a:pt x="39766" y="47098"/>
                  </a:lnTo>
                  <a:cubicBezTo>
                    <a:pt x="39779" y="47094"/>
                    <a:pt x="39852" y="46877"/>
                    <a:pt x="39848" y="46877"/>
                  </a:cubicBezTo>
                  <a:lnTo>
                    <a:pt x="39848" y="46877"/>
                  </a:lnTo>
                  <a:cubicBezTo>
                    <a:pt x="39848" y="46877"/>
                    <a:pt x="39848" y="46877"/>
                    <a:pt x="39848" y="46877"/>
                  </a:cubicBezTo>
                  <a:cubicBezTo>
                    <a:pt x="39877" y="46805"/>
                    <a:pt x="39903" y="46718"/>
                    <a:pt x="39921" y="46648"/>
                  </a:cubicBezTo>
                  <a:cubicBezTo>
                    <a:pt x="39928" y="46628"/>
                    <a:pt x="39933" y="46612"/>
                    <a:pt x="39936" y="46601"/>
                  </a:cubicBezTo>
                  <a:cubicBezTo>
                    <a:pt x="39944" y="46584"/>
                    <a:pt x="39944" y="46574"/>
                    <a:pt x="39930" y="46571"/>
                  </a:cubicBezTo>
                  <a:cubicBezTo>
                    <a:pt x="39912" y="46563"/>
                    <a:pt x="39905" y="46560"/>
                    <a:pt x="39918" y="46558"/>
                  </a:cubicBezTo>
                  <a:lnTo>
                    <a:pt x="39918" y="46558"/>
                  </a:lnTo>
                  <a:cubicBezTo>
                    <a:pt x="39918" y="46558"/>
                    <a:pt x="39945" y="46562"/>
                    <a:pt x="39961" y="46574"/>
                  </a:cubicBezTo>
                  <a:cubicBezTo>
                    <a:pt x="39959" y="46587"/>
                    <a:pt x="39955" y="46601"/>
                    <a:pt x="39953" y="46609"/>
                  </a:cubicBezTo>
                  <a:lnTo>
                    <a:pt x="39953" y="46609"/>
                  </a:lnTo>
                  <a:cubicBezTo>
                    <a:pt x="39956" y="46601"/>
                    <a:pt x="39961" y="46585"/>
                    <a:pt x="39962" y="46568"/>
                  </a:cubicBezTo>
                  <a:cubicBezTo>
                    <a:pt x="39933" y="46555"/>
                    <a:pt x="39889" y="46539"/>
                    <a:pt x="39836" y="46519"/>
                  </a:cubicBezTo>
                  <a:cubicBezTo>
                    <a:pt x="39730" y="46478"/>
                    <a:pt x="39591" y="46424"/>
                    <a:pt x="39451" y="46372"/>
                  </a:cubicBezTo>
                  <a:lnTo>
                    <a:pt x="39042" y="46261"/>
                  </a:lnTo>
                  <a:lnTo>
                    <a:pt x="39037" y="46231"/>
                  </a:lnTo>
                  <a:cubicBezTo>
                    <a:pt x="39030" y="46233"/>
                    <a:pt x="39022" y="46234"/>
                    <a:pt x="39013" y="46234"/>
                  </a:cubicBezTo>
                  <a:cubicBezTo>
                    <a:pt x="38926" y="46234"/>
                    <a:pt x="38730" y="46165"/>
                    <a:pt x="38665" y="46165"/>
                  </a:cubicBezTo>
                  <a:cubicBezTo>
                    <a:pt x="38650" y="46165"/>
                    <a:pt x="38642" y="46169"/>
                    <a:pt x="38644" y="46179"/>
                  </a:cubicBezTo>
                  <a:cubicBezTo>
                    <a:pt x="38507" y="46122"/>
                    <a:pt x="38082" y="46094"/>
                    <a:pt x="38177" y="46055"/>
                  </a:cubicBezTo>
                  <a:cubicBezTo>
                    <a:pt x="37681" y="45966"/>
                    <a:pt x="37407" y="45983"/>
                    <a:pt x="36810" y="45883"/>
                  </a:cubicBezTo>
                  <a:cubicBezTo>
                    <a:pt x="36601" y="45809"/>
                    <a:pt x="36014" y="45760"/>
                    <a:pt x="35634" y="45711"/>
                  </a:cubicBezTo>
                  <a:cubicBezTo>
                    <a:pt x="34885" y="45639"/>
                    <a:pt x="34406" y="45595"/>
                    <a:pt x="33657" y="45463"/>
                  </a:cubicBezTo>
                  <a:cubicBezTo>
                    <a:pt x="33222" y="45307"/>
                    <a:pt x="32536" y="45229"/>
                    <a:pt x="32065" y="45062"/>
                  </a:cubicBezTo>
                  <a:lnTo>
                    <a:pt x="31926" y="45051"/>
                  </a:lnTo>
                  <a:cubicBezTo>
                    <a:pt x="31620" y="44925"/>
                    <a:pt x="31120" y="44835"/>
                    <a:pt x="30683" y="44665"/>
                  </a:cubicBezTo>
                  <a:cubicBezTo>
                    <a:pt x="30572" y="44645"/>
                    <a:pt x="30511" y="44630"/>
                    <a:pt x="30487" y="44624"/>
                  </a:cubicBezTo>
                  <a:lnTo>
                    <a:pt x="30487" y="44624"/>
                  </a:lnTo>
                  <a:cubicBezTo>
                    <a:pt x="30508" y="44630"/>
                    <a:pt x="30536" y="44645"/>
                    <a:pt x="30543" y="44663"/>
                  </a:cubicBezTo>
                  <a:cubicBezTo>
                    <a:pt x="30418" y="44616"/>
                    <a:pt x="30155" y="44555"/>
                    <a:pt x="30183" y="44527"/>
                  </a:cubicBezTo>
                  <a:lnTo>
                    <a:pt x="30183" y="44527"/>
                  </a:lnTo>
                  <a:lnTo>
                    <a:pt x="30216" y="44534"/>
                  </a:lnTo>
                  <a:cubicBezTo>
                    <a:pt x="30245" y="44508"/>
                    <a:pt x="29821" y="44437"/>
                    <a:pt x="29686" y="44370"/>
                  </a:cubicBezTo>
                  <a:lnTo>
                    <a:pt x="29686" y="44370"/>
                  </a:lnTo>
                  <a:lnTo>
                    <a:pt x="29756" y="44426"/>
                  </a:lnTo>
                  <a:lnTo>
                    <a:pt x="29512" y="44352"/>
                  </a:lnTo>
                  <a:lnTo>
                    <a:pt x="29579" y="44364"/>
                  </a:lnTo>
                  <a:cubicBezTo>
                    <a:pt x="28499" y="44155"/>
                    <a:pt x="28038" y="43922"/>
                    <a:pt x="26996" y="43819"/>
                  </a:cubicBezTo>
                  <a:cubicBezTo>
                    <a:pt x="27140" y="43803"/>
                    <a:pt x="26790" y="43806"/>
                    <a:pt x="26782" y="43767"/>
                  </a:cubicBezTo>
                  <a:cubicBezTo>
                    <a:pt x="26629" y="43716"/>
                    <a:pt x="26484" y="43705"/>
                    <a:pt x="26345" y="43705"/>
                  </a:cubicBezTo>
                  <a:cubicBezTo>
                    <a:pt x="26254" y="43705"/>
                    <a:pt x="26166" y="43710"/>
                    <a:pt x="26080" y="43710"/>
                  </a:cubicBezTo>
                  <a:cubicBezTo>
                    <a:pt x="26080" y="43713"/>
                    <a:pt x="26079" y="43715"/>
                    <a:pt x="26064" y="43716"/>
                  </a:cubicBezTo>
                  <a:lnTo>
                    <a:pt x="25691" y="43680"/>
                  </a:lnTo>
                  <a:cubicBezTo>
                    <a:pt x="25747" y="43671"/>
                    <a:pt x="25758" y="43668"/>
                    <a:pt x="25747" y="43668"/>
                  </a:cubicBezTo>
                  <a:cubicBezTo>
                    <a:pt x="25722" y="43668"/>
                    <a:pt x="25591" y="43683"/>
                    <a:pt x="25576" y="43683"/>
                  </a:cubicBezTo>
                  <a:cubicBezTo>
                    <a:pt x="25570" y="43683"/>
                    <a:pt x="25582" y="43680"/>
                    <a:pt x="25627" y="43674"/>
                  </a:cubicBezTo>
                  <a:cubicBezTo>
                    <a:pt x="25337" y="43643"/>
                    <a:pt x="25020" y="43629"/>
                    <a:pt x="24687" y="43629"/>
                  </a:cubicBezTo>
                  <a:cubicBezTo>
                    <a:pt x="23899" y="43629"/>
                    <a:pt x="23028" y="43708"/>
                    <a:pt x="22238" y="43828"/>
                  </a:cubicBezTo>
                  <a:lnTo>
                    <a:pt x="22290" y="43831"/>
                  </a:lnTo>
                  <a:cubicBezTo>
                    <a:pt x="22006" y="43882"/>
                    <a:pt x="21654" y="43953"/>
                    <a:pt x="21440" y="43986"/>
                  </a:cubicBezTo>
                  <a:cubicBezTo>
                    <a:pt x="21221" y="44016"/>
                    <a:pt x="20979" y="44122"/>
                    <a:pt x="20900" y="44150"/>
                  </a:cubicBezTo>
                  <a:cubicBezTo>
                    <a:pt x="20741" y="44210"/>
                    <a:pt x="20582" y="44233"/>
                    <a:pt x="20539" y="44233"/>
                  </a:cubicBezTo>
                  <a:cubicBezTo>
                    <a:pt x="20530" y="44233"/>
                    <a:pt x="20526" y="44232"/>
                    <a:pt x="20529" y="44230"/>
                  </a:cubicBezTo>
                  <a:lnTo>
                    <a:pt x="20529" y="44230"/>
                  </a:lnTo>
                  <a:cubicBezTo>
                    <a:pt x="20292" y="44298"/>
                    <a:pt x="20083" y="44421"/>
                    <a:pt x="19749" y="44503"/>
                  </a:cubicBezTo>
                  <a:cubicBezTo>
                    <a:pt x="19749" y="44503"/>
                    <a:pt x="19748" y="44503"/>
                    <a:pt x="19748" y="44503"/>
                  </a:cubicBezTo>
                  <a:cubicBezTo>
                    <a:pt x="19618" y="44503"/>
                    <a:pt x="18920" y="44848"/>
                    <a:pt x="18840" y="44848"/>
                  </a:cubicBezTo>
                  <a:cubicBezTo>
                    <a:pt x="18837" y="44848"/>
                    <a:pt x="18835" y="44848"/>
                    <a:pt x="18834" y="44846"/>
                  </a:cubicBezTo>
                  <a:lnTo>
                    <a:pt x="18832" y="44853"/>
                  </a:lnTo>
                  <a:cubicBezTo>
                    <a:pt x="18804" y="44861"/>
                    <a:pt x="18778" y="44874"/>
                    <a:pt x="18752" y="44884"/>
                  </a:cubicBezTo>
                  <a:cubicBezTo>
                    <a:pt x="19251" y="44451"/>
                    <a:pt x="19695" y="44061"/>
                    <a:pt x="20143" y="43674"/>
                  </a:cubicBezTo>
                  <a:lnTo>
                    <a:pt x="20143" y="43674"/>
                  </a:lnTo>
                  <a:lnTo>
                    <a:pt x="20127" y="43693"/>
                  </a:lnTo>
                  <a:lnTo>
                    <a:pt x="20364" y="43465"/>
                  </a:lnTo>
                  <a:cubicBezTo>
                    <a:pt x="20369" y="43461"/>
                    <a:pt x="20373" y="43460"/>
                    <a:pt x="20375" y="43460"/>
                  </a:cubicBezTo>
                  <a:cubicBezTo>
                    <a:pt x="20378" y="43460"/>
                    <a:pt x="20378" y="43463"/>
                    <a:pt x="20374" y="43469"/>
                  </a:cubicBezTo>
                  <a:cubicBezTo>
                    <a:pt x="20554" y="43280"/>
                    <a:pt x="20827" y="43035"/>
                    <a:pt x="21085" y="42794"/>
                  </a:cubicBezTo>
                  <a:cubicBezTo>
                    <a:pt x="21420" y="42639"/>
                    <a:pt x="21767" y="42505"/>
                    <a:pt x="22115" y="42384"/>
                  </a:cubicBezTo>
                  <a:cubicBezTo>
                    <a:pt x="22151" y="42374"/>
                    <a:pt x="22186" y="42366"/>
                    <a:pt x="22220" y="42356"/>
                  </a:cubicBezTo>
                  <a:cubicBezTo>
                    <a:pt x="22524" y="42274"/>
                    <a:pt x="22840" y="42209"/>
                    <a:pt x="22957" y="42179"/>
                  </a:cubicBezTo>
                  <a:cubicBezTo>
                    <a:pt x="23201" y="42138"/>
                    <a:pt x="23489" y="42039"/>
                    <a:pt x="23791" y="41988"/>
                  </a:cubicBezTo>
                  <a:cubicBezTo>
                    <a:pt x="24002" y="41949"/>
                    <a:pt x="24075" y="41939"/>
                    <a:pt x="24111" y="41939"/>
                  </a:cubicBezTo>
                  <a:cubicBezTo>
                    <a:pt x="24143" y="41939"/>
                    <a:pt x="24146" y="41946"/>
                    <a:pt x="24189" y="41946"/>
                  </a:cubicBezTo>
                  <a:cubicBezTo>
                    <a:pt x="24209" y="41946"/>
                    <a:pt x="24237" y="41945"/>
                    <a:pt x="24280" y="41941"/>
                  </a:cubicBezTo>
                  <a:cubicBezTo>
                    <a:pt x="24583" y="41900"/>
                    <a:pt x="24215" y="41928"/>
                    <a:pt x="24336" y="41906"/>
                  </a:cubicBezTo>
                  <a:lnTo>
                    <a:pt x="24702" y="41874"/>
                  </a:lnTo>
                  <a:lnTo>
                    <a:pt x="24702" y="41874"/>
                  </a:lnTo>
                  <a:cubicBezTo>
                    <a:pt x="24491" y="41908"/>
                    <a:pt x="24607" y="41901"/>
                    <a:pt x="24646" y="41903"/>
                  </a:cubicBezTo>
                  <a:cubicBezTo>
                    <a:pt x="24959" y="41857"/>
                    <a:pt x="25457" y="41829"/>
                    <a:pt x="25549" y="41780"/>
                  </a:cubicBezTo>
                  <a:cubicBezTo>
                    <a:pt x="25977" y="41753"/>
                    <a:pt x="25979" y="41771"/>
                    <a:pt x="26160" y="41756"/>
                  </a:cubicBezTo>
                  <a:cubicBezTo>
                    <a:pt x="26150" y="41756"/>
                    <a:pt x="26139" y="41756"/>
                    <a:pt x="26126" y="41756"/>
                  </a:cubicBezTo>
                  <a:cubicBezTo>
                    <a:pt x="26100" y="41756"/>
                    <a:pt x="26072" y="41756"/>
                    <a:pt x="26046" y="41756"/>
                  </a:cubicBezTo>
                  <a:cubicBezTo>
                    <a:pt x="26007" y="41756"/>
                    <a:pt x="25976" y="41755"/>
                    <a:pt x="25974" y="41751"/>
                  </a:cubicBezTo>
                  <a:lnTo>
                    <a:pt x="25974" y="41751"/>
                  </a:lnTo>
                  <a:cubicBezTo>
                    <a:pt x="25983" y="41751"/>
                    <a:pt x="25991" y="41751"/>
                    <a:pt x="25999" y="41751"/>
                  </a:cubicBezTo>
                  <a:cubicBezTo>
                    <a:pt x="26129" y="41751"/>
                    <a:pt x="26061" y="41739"/>
                    <a:pt x="25997" y="41739"/>
                  </a:cubicBezTo>
                  <a:cubicBezTo>
                    <a:pt x="25993" y="41739"/>
                    <a:pt x="25989" y="41739"/>
                    <a:pt x="25986" y="41740"/>
                  </a:cubicBezTo>
                  <a:cubicBezTo>
                    <a:pt x="26242" y="41690"/>
                    <a:pt x="27343" y="41710"/>
                    <a:pt x="27393" y="41666"/>
                  </a:cubicBezTo>
                  <a:lnTo>
                    <a:pt x="27393" y="41674"/>
                  </a:lnTo>
                  <a:cubicBezTo>
                    <a:pt x="27452" y="41640"/>
                    <a:pt x="27352" y="41614"/>
                    <a:pt x="27534" y="41584"/>
                  </a:cubicBezTo>
                  <a:lnTo>
                    <a:pt x="27657" y="41592"/>
                  </a:lnTo>
                  <a:lnTo>
                    <a:pt x="27841" y="41571"/>
                  </a:lnTo>
                  <a:cubicBezTo>
                    <a:pt x="27964" y="41574"/>
                    <a:pt x="27903" y="41587"/>
                    <a:pt x="27903" y="41591"/>
                  </a:cubicBezTo>
                  <a:cubicBezTo>
                    <a:pt x="28203" y="41563"/>
                    <a:pt x="28621" y="41565"/>
                    <a:pt x="28983" y="41555"/>
                  </a:cubicBezTo>
                  <a:lnTo>
                    <a:pt x="28595" y="41481"/>
                  </a:lnTo>
                  <a:lnTo>
                    <a:pt x="28595" y="41481"/>
                  </a:lnTo>
                  <a:cubicBezTo>
                    <a:pt x="28784" y="41486"/>
                    <a:pt x="29068" y="41496"/>
                    <a:pt x="29272" y="41496"/>
                  </a:cubicBezTo>
                  <a:cubicBezTo>
                    <a:pt x="29398" y="41496"/>
                    <a:pt x="29494" y="41492"/>
                    <a:pt x="29517" y="41481"/>
                  </a:cubicBezTo>
                  <a:lnTo>
                    <a:pt x="29702" y="41502"/>
                  </a:lnTo>
                  <a:cubicBezTo>
                    <a:pt x="29814" y="41508"/>
                    <a:pt x="29899" y="41511"/>
                    <a:pt x="29965" y="41511"/>
                  </a:cubicBezTo>
                  <a:cubicBezTo>
                    <a:pt x="30247" y="41511"/>
                    <a:pt x="30185" y="41467"/>
                    <a:pt x="30342" y="41467"/>
                  </a:cubicBezTo>
                  <a:cubicBezTo>
                    <a:pt x="30353" y="41467"/>
                    <a:pt x="30365" y="41468"/>
                    <a:pt x="30377" y="41468"/>
                  </a:cubicBezTo>
                  <a:lnTo>
                    <a:pt x="30688" y="41484"/>
                  </a:lnTo>
                  <a:lnTo>
                    <a:pt x="30381" y="41499"/>
                  </a:lnTo>
                  <a:cubicBezTo>
                    <a:pt x="30665" y="41502"/>
                    <a:pt x="30796" y="41507"/>
                    <a:pt x="31059" y="41511"/>
                  </a:cubicBezTo>
                  <a:lnTo>
                    <a:pt x="31062" y="41509"/>
                  </a:lnTo>
                  <a:cubicBezTo>
                    <a:pt x="31046" y="41509"/>
                    <a:pt x="31033" y="41507"/>
                    <a:pt x="31031" y="41507"/>
                  </a:cubicBezTo>
                  <a:lnTo>
                    <a:pt x="31074" y="41502"/>
                  </a:lnTo>
                  <a:cubicBezTo>
                    <a:pt x="31112" y="41484"/>
                    <a:pt x="31270" y="41465"/>
                    <a:pt x="31488" y="41450"/>
                  </a:cubicBezTo>
                  <a:cubicBezTo>
                    <a:pt x="31795" y="41434"/>
                    <a:pt x="32032" y="41391"/>
                    <a:pt x="32528" y="41375"/>
                  </a:cubicBezTo>
                  <a:lnTo>
                    <a:pt x="32645" y="41329"/>
                  </a:lnTo>
                  <a:lnTo>
                    <a:pt x="33016" y="41305"/>
                  </a:lnTo>
                  <a:lnTo>
                    <a:pt x="33020" y="41331"/>
                  </a:lnTo>
                  <a:cubicBezTo>
                    <a:pt x="32658" y="41378"/>
                    <a:pt x="31980" y="41457"/>
                    <a:pt x="31514" y="41489"/>
                  </a:cubicBezTo>
                  <a:lnTo>
                    <a:pt x="31506" y="41501"/>
                  </a:lnTo>
                  <a:cubicBezTo>
                    <a:pt x="31782" y="41483"/>
                    <a:pt x="32094" y="41442"/>
                    <a:pt x="32276" y="41427"/>
                  </a:cubicBezTo>
                  <a:cubicBezTo>
                    <a:pt x="32292" y="41427"/>
                    <a:pt x="32314" y="41426"/>
                    <a:pt x="32337" y="41426"/>
                  </a:cubicBezTo>
                  <a:cubicBezTo>
                    <a:pt x="32424" y="41426"/>
                    <a:pt x="32531" y="41432"/>
                    <a:pt x="32471" y="41451"/>
                  </a:cubicBezTo>
                  <a:lnTo>
                    <a:pt x="32471" y="41451"/>
                  </a:lnTo>
                  <a:lnTo>
                    <a:pt x="32599" y="41419"/>
                  </a:lnTo>
                  <a:cubicBezTo>
                    <a:pt x="33518" y="41305"/>
                    <a:pt x="33525" y="41303"/>
                    <a:pt x="34481" y="41148"/>
                  </a:cubicBezTo>
                  <a:lnTo>
                    <a:pt x="34481" y="41148"/>
                  </a:lnTo>
                  <a:lnTo>
                    <a:pt x="34395" y="41151"/>
                  </a:lnTo>
                  <a:cubicBezTo>
                    <a:pt x="34564" y="41109"/>
                    <a:pt x="34734" y="41066"/>
                    <a:pt x="34806" y="41066"/>
                  </a:cubicBezTo>
                  <a:cubicBezTo>
                    <a:pt x="34814" y="41066"/>
                    <a:pt x="34820" y="41067"/>
                    <a:pt x="34825" y="41068"/>
                  </a:cubicBezTo>
                  <a:cubicBezTo>
                    <a:pt x="35355" y="40945"/>
                    <a:pt x="35891" y="40819"/>
                    <a:pt x="36349" y="40713"/>
                  </a:cubicBezTo>
                  <a:lnTo>
                    <a:pt x="36419" y="40657"/>
                  </a:lnTo>
                  <a:cubicBezTo>
                    <a:pt x="36535" y="40619"/>
                    <a:pt x="36728" y="40608"/>
                    <a:pt x="36771" y="40549"/>
                  </a:cubicBezTo>
                  <a:lnTo>
                    <a:pt x="36893" y="40500"/>
                  </a:lnTo>
                  <a:cubicBezTo>
                    <a:pt x="36954" y="40472"/>
                    <a:pt x="37014" y="40448"/>
                    <a:pt x="37014" y="40448"/>
                  </a:cubicBezTo>
                  <a:cubicBezTo>
                    <a:pt x="37173" y="40394"/>
                    <a:pt x="37263" y="40342"/>
                    <a:pt x="37449" y="40292"/>
                  </a:cubicBezTo>
                  <a:cubicBezTo>
                    <a:pt x="37459" y="40291"/>
                    <a:pt x="37472" y="40288"/>
                    <a:pt x="37484" y="40284"/>
                  </a:cubicBezTo>
                  <a:lnTo>
                    <a:pt x="37482" y="40283"/>
                  </a:lnTo>
                  <a:cubicBezTo>
                    <a:pt x="37840" y="40153"/>
                    <a:pt x="37467" y="40258"/>
                    <a:pt x="37878" y="40113"/>
                  </a:cubicBezTo>
                  <a:cubicBezTo>
                    <a:pt x="38015" y="40080"/>
                    <a:pt x="38007" y="40021"/>
                    <a:pt x="38205" y="39944"/>
                  </a:cubicBezTo>
                  <a:lnTo>
                    <a:pt x="38417" y="39897"/>
                  </a:lnTo>
                  <a:cubicBezTo>
                    <a:pt x="38782" y="39764"/>
                    <a:pt x="38821" y="39694"/>
                    <a:pt x="39321" y="39449"/>
                  </a:cubicBezTo>
                  <a:cubicBezTo>
                    <a:pt x="39460" y="39389"/>
                    <a:pt x="39561" y="39352"/>
                    <a:pt x="39599" y="39352"/>
                  </a:cubicBezTo>
                  <a:cubicBezTo>
                    <a:pt x="39628" y="39352"/>
                    <a:pt x="39618" y="39374"/>
                    <a:pt x="39557" y="39424"/>
                  </a:cubicBezTo>
                  <a:cubicBezTo>
                    <a:pt x="39753" y="39274"/>
                    <a:pt x="39642" y="39349"/>
                    <a:pt x="39918" y="39179"/>
                  </a:cubicBezTo>
                  <a:cubicBezTo>
                    <a:pt x="39926" y="39178"/>
                    <a:pt x="39932" y="39177"/>
                    <a:pt x="39936" y="39177"/>
                  </a:cubicBezTo>
                  <a:cubicBezTo>
                    <a:pt x="39960" y="39177"/>
                    <a:pt x="39932" y="39196"/>
                    <a:pt x="39885" y="39236"/>
                  </a:cubicBezTo>
                  <a:cubicBezTo>
                    <a:pt x="40149" y="39118"/>
                    <a:pt x="40034" y="39138"/>
                    <a:pt x="40222" y="39030"/>
                  </a:cubicBezTo>
                  <a:cubicBezTo>
                    <a:pt x="40262" y="38971"/>
                    <a:pt x="40298" y="38891"/>
                    <a:pt x="40360" y="38854"/>
                  </a:cubicBezTo>
                  <a:lnTo>
                    <a:pt x="40360" y="38854"/>
                  </a:lnTo>
                  <a:lnTo>
                    <a:pt x="40281" y="38886"/>
                  </a:lnTo>
                  <a:cubicBezTo>
                    <a:pt x="40472" y="38760"/>
                    <a:pt x="40680" y="38623"/>
                    <a:pt x="40914" y="38492"/>
                  </a:cubicBezTo>
                  <a:lnTo>
                    <a:pt x="40914" y="38510"/>
                  </a:lnTo>
                  <a:lnTo>
                    <a:pt x="41148" y="38353"/>
                  </a:lnTo>
                  <a:lnTo>
                    <a:pt x="41176" y="38361"/>
                  </a:lnTo>
                  <a:lnTo>
                    <a:pt x="41506" y="38129"/>
                  </a:lnTo>
                  <a:lnTo>
                    <a:pt x="41506" y="38129"/>
                  </a:lnTo>
                  <a:lnTo>
                    <a:pt x="41457" y="38155"/>
                  </a:lnTo>
                  <a:cubicBezTo>
                    <a:pt x="41537" y="38100"/>
                    <a:pt x="41769" y="37936"/>
                    <a:pt x="41936" y="37820"/>
                  </a:cubicBezTo>
                  <a:lnTo>
                    <a:pt x="41938" y="37832"/>
                  </a:lnTo>
                  <a:cubicBezTo>
                    <a:pt x="42364" y="37565"/>
                    <a:pt x="42667" y="37274"/>
                    <a:pt x="43113" y="36888"/>
                  </a:cubicBezTo>
                  <a:lnTo>
                    <a:pt x="43113" y="36888"/>
                  </a:lnTo>
                  <a:lnTo>
                    <a:pt x="43067" y="36955"/>
                  </a:lnTo>
                  <a:cubicBezTo>
                    <a:pt x="43236" y="36842"/>
                    <a:pt x="43085" y="36891"/>
                    <a:pt x="43277" y="36748"/>
                  </a:cubicBezTo>
                  <a:lnTo>
                    <a:pt x="43304" y="36761"/>
                  </a:lnTo>
                  <a:cubicBezTo>
                    <a:pt x="43440" y="36596"/>
                    <a:pt x="43514" y="36587"/>
                    <a:pt x="43632" y="36499"/>
                  </a:cubicBezTo>
                  <a:lnTo>
                    <a:pt x="43632" y="36499"/>
                  </a:lnTo>
                  <a:lnTo>
                    <a:pt x="43556" y="36519"/>
                  </a:lnTo>
                  <a:lnTo>
                    <a:pt x="43556" y="36519"/>
                  </a:lnTo>
                  <a:lnTo>
                    <a:pt x="43762" y="36340"/>
                  </a:lnTo>
                  <a:cubicBezTo>
                    <a:pt x="43863" y="36254"/>
                    <a:pt x="43907" y="36227"/>
                    <a:pt x="43923" y="36227"/>
                  </a:cubicBezTo>
                  <a:cubicBezTo>
                    <a:pt x="43943" y="36227"/>
                    <a:pt x="43919" y="36269"/>
                    <a:pt x="43909" y="36293"/>
                  </a:cubicBezTo>
                  <a:lnTo>
                    <a:pt x="44039" y="36134"/>
                  </a:lnTo>
                  <a:lnTo>
                    <a:pt x="44089" y="36130"/>
                  </a:lnTo>
                  <a:cubicBezTo>
                    <a:pt x="44171" y="36000"/>
                    <a:pt x="44202" y="36031"/>
                    <a:pt x="44377" y="35840"/>
                  </a:cubicBezTo>
                  <a:cubicBezTo>
                    <a:pt x="44379" y="35840"/>
                    <a:pt x="44380" y="35840"/>
                    <a:pt x="44381" y="35840"/>
                  </a:cubicBezTo>
                  <a:cubicBezTo>
                    <a:pt x="44391" y="35840"/>
                    <a:pt x="44382" y="35855"/>
                    <a:pt x="44388" y="35855"/>
                  </a:cubicBezTo>
                  <a:cubicBezTo>
                    <a:pt x="44392" y="35855"/>
                    <a:pt x="44401" y="35848"/>
                    <a:pt x="44426" y="35827"/>
                  </a:cubicBezTo>
                  <a:lnTo>
                    <a:pt x="44707" y="35505"/>
                  </a:lnTo>
                  <a:lnTo>
                    <a:pt x="44532" y="35695"/>
                  </a:lnTo>
                  <a:lnTo>
                    <a:pt x="44523" y="35637"/>
                  </a:lnTo>
                  <a:cubicBezTo>
                    <a:pt x="44694" y="35428"/>
                    <a:pt x="44792" y="35394"/>
                    <a:pt x="44923" y="35256"/>
                  </a:cubicBezTo>
                  <a:lnTo>
                    <a:pt x="44923" y="35256"/>
                  </a:lnTo>
                  <a:lnTo>
                    <a:pt x="44835" y="35355"/>
                  </a:lnTo>
                  <a:cubicBezTo>
                    <a:pt x="45059" y="35139"/>
                    <a:pt x="45085" y="35142"/>
                    <a:pt x="45222" y="35036"/>
                  </a:cubicBezTo>
                  <a:lnTo>
                    <a:pt x="45222" y="35036"/>
                  </a:lnTo>
                  <a:cubicBezTo>
                    <a:pt x="45196" y="35052"/>
                    <a:pt x="45161" y="35073"/>
                    <a:pt x="45153" y="35073"/>
                  </a:cubicBezTo>
                  <a:cubicBezTo>
                    <a:pt x="45146" y="35073"/>
                    <a:pt x="45155" y="35061"/>
                    <a:pt x="45195" y="35023"/>
                  </a:cubicBezTo>
                  <a:cubicBezTo>
                    <a:pt x="45263" y="34960"/>
                    <a:pt x="45244" y="35001"/>
                    <a:pt x="45314" y="34951"/>
                  </a:cubicBezTo>
                  <a:cubicBezTo>
                    <a:pt x="45307" y="34911"/>
                    <a:pt x="45468" y="34756"/>
                    <a:pt x="45633" y="34642"/>
                  </a:cubicBezTo>
                  <a:lnTo>
                    <a:pt x="45633" y="34642"/>
                  </a:lnTo>
                  <a:cubicBezTo>
                    <a:pt x="45633" y="34647"/>
                    <a:pt x="45633" y="34651"/>
                    <a:pt x="45625" y="34664"/>
                  </a:cubicBezTo>
                  <a:cubicBezTo>
                    <a:pt x="45667" y="34625"/>
                    <a:pt x="45656" y="34622"/>
                    <a:pt x="45795" y="34524"/>
                  </a:cubicBezTo>
                  <a:lnTo>
                    <a:pt x="45795" y="34524"/>
                  </a:lnTo>
                  <a:lnTo>
                    <a:pt x="45746" y="34606"/>
                  </a:lnTo>
                  <a:cubicBezTo>
                    <a:pt x="45746" y="34606"/>
                    <a:pt x="45800" y="34552"/>
                    <a:pt x="45857" y="34499"/>
                  </a:cubicBezTo>
                  <a:cubicBezTo>
                    <a:pt x="45912" y="34450"/>
                    <a:pt x="45966" y="34401"/>
                    <a:pt x="45966" y="34401"/>
                  </a:cubicBezTo>
                  <a:cubicBezTo>
                    <a:pt x="46129" y="34288"/>
                    <a:pt x="46348" y="34119"/>
                    <a:pt x="46388" y="34119"/>
                  </a:cubicBezTo>
                  <a:cubicBezTo>
                    <a:pt x="46389" y="34119"/>
                    <a:pt x="46391" y="34120"/>
                    <a:pt x="46392" y="34120"/>
                  </a:cubicBezTo>
                  <a:lnTo>
                    <a:pt x="46293" y="34190"/>
                  </a:lnTo>
                  <a:lnTo>
                    <a:pt x="46293" y="34190"/>
                  </a:lnTo>
                  <a:lnTo>
                    <a:pt x="47510" y="33495"/>
                  </a:lnTo>
                  <a:cubicBezTo>
                    <a:pt x="47483" y="33495"/>
                    <a:pt x="47463" y="33494"/>
                    <a:pt x="47435" y="33494"/>
                  </a:cubicBezTo>
                  <a:cubicBezTo>
                    <a:pt x="47422" y="33494"/>
                    <a:pt x="47406" y="33494"/>
                    <a:pt x="47387" y="33495"/>
                  </a:cubicBezTo>
                  <a:lnTo>
                    <a:pt x="47216" y="33510"/>
                  </a:lnTo>
                  <a:lnTo>
                    <a:pt x="47284" y="33476"/>
                  </a:lnTo>
                  <a:lnTo>
                    <a:pt x="47284" y="33476"/>
                  </a:lnTo>
                  <a:cubicBezTo>
                    <a:pt x="47142" y="33505"/>
                    <a:pt x="46941" y="33520"/>
                    <a:pt x="46758" y="33533"/>
                  </a:cubicBezTo>
                  <a:cubicBezTo>
                    <a:pt x="46573" y="33544"/>
                    <a:pt x="46410" y="33559"/>
                    <a:pt x="46392" y="33584"/>
                  </a:cubicBezTo>
                  <a:cubicBezTo>
                    <a:pt x="46385" y="33584"/>
                    <a:pt x="46378" y="33583"/>
                    <a:pt x="46370" y="33583"/>
                  </a:cubicBezTo>
                  <a:cubicBezTo>
                    <a:pt x="46150" y="33583"/>
                    <a:pt x="45593" y="33654"/>
                    <a:pt x="45439" y="33654"/>
                  </a:cubicBezTo>
                  <a:cubicBezTo>
                    <a:pt x="45395" y="33654"/>
                    <a:pt x="45384" y="33648"/>
                    <a:pt x="45424" y="33633"/>
                  </a:cubicBezTo>
                  <a:lnTo>
                    <a:pt x="45424" y="33633"/>
                  </a:lnTo>
                  <a:cubicBezTo>
                    <a:pt x="45337" y="33641"/>
                    <a:pt x="45255" y="33649"/>
                    <a:pt x="45173" y="33657"/>
                  </a:cubicBezTo>
                  <a:cubicBezTo>
                    <a:pt x="45110" y="33665"/>
                    <a:pt x="45046" y="33674"/>
                    <a:pt x="44985" y="33680"/>
                  </a:cubicBezTo>
                  <a:lnTo>
                    <a:pt x="44631" y="33731"/>
                  </a:lnTo>
                  <a:cubicBezTo>
                    <a:pt x="44393" y="33765"/>
                    <a:pt x="44140" y="33800"/>
                    <a:pt x="43787" y="33832"/>
                  </a:cubicBezTo>
                  <a:cubicBezTo>
                    <a:pt x="43773" y="33832"/>
                    <a:pt x="43759" y="33831"/>
                    <a:pt x="43743" y="33831"/>
                  </a:cubicBezTo>
                  <a:cubicBezTo>
                    <a:pt x="43461" y="33831"/>
                    <a:pt x="42821" y="33940"/>
                    <a:pt x="42395" y="34019"/>
                  </a:cubicBezTo>
                  <a:cubicBezTo>
                    <a:pt x="41522" y="34216"/>
                    <a:pt x="40960" y="34369"/>
                    <a:pt x="40100" y="34689"/>
                  </a:cubicBezTo>
                  <a:cubicBezTo>
                    <a:pt x="39552" y="34810"/>
                    <a:pt x="38831" y="35235"/>
                    <a:pt x="38301" y="35489"/>
                  </a:cubicBezTo>
                  <a:lnTo>
                    <a:pt x="38170" y="35588"/>
                  </a:lnTo>
                  <a:cubicBezTo>
                    <a:pt x="37807" y="35740"/>
                    <a:pt x="37317" y="36084"/>
                    <a:pt x="36828" y="36324"/>
                  </a:cubicBezTo>
                  <a:cubicBezTo>
                    <a:pt x="36708" y="36406"/>
                    <a:pt x="36656" y="36440"/>
                    <a:pt x="36633" y="36455"/>
                  </a:cubicBezTo>
                  <a:cubicBezTo>
                    <a:pt x="36651" y="36445"/>
                    <a:pt x="36676" y="36434"/>
                    <a:pt x="36695" y="36434"/>
                  </a:cubicBezTo>
                  <a:cubicBezTo>
                    <a:pt x="36700" y="36434"/>
                    <a:pt x="36705" y="36435"/>
                    <a:pt x="36708" y="36437"/>
                  </a:cubicBezTo>
                  <a:cubicBezTo>
                    <a:pt x="36584" y="36497"/>
                    <a:pt x="36360" y="36639"/>
                    <a:pt x="36316" y="36639"/>
                  </a:cubicBezTo>
                  <a:cubicBezTo>
                    <a:pt x="36310" y="36639"/>
                    <a:pt x="36308" y="36637"/>
                    <a:pt x="36308" y="36633"/>
                  </a:cubicBezTo>
                  <a:lnTo>
                    <a:pt x="36341" y="36610"/>
                  </a:lnTo>
                  <a:cubicBezTo>
                    <a:pt x="36341" y="36608"/>
                    <a:pt x="36340" y="36607"/>
                    <a:pt x="36337" y="36607"/>
                  </a:cubicBezTo>
                  <a:cubicBezTo>
                    <a:pt x="36295" y="36607"/>
                    <a:pt x="35933" y="36859"/>
                    <a:pt x="35776" y="36911"/>
                  </a:cubicBezTo>
                  <a:lnTo>
                    <a:pt x="35878" y="36896"/>
                  </a:lnTo>
                  <a:lnTo>
                    <a:pt x="35618" y="37029"/>
                  </a:lnTo>
                  <a:lnTo>
                    <a:pt x="35683" y="36986"/>
                  </a:lnTo>
                  <a:lnTo>
                    <a:pt x="35683" y="36986"/>
                  </a:lnTo>
                  <a:cubicBezTo>
                    <a:pt x="35144" y="37315"/>
                    <a:pt x="34725" y="37500"/>
                    <a:pt x="34305" y="37650"/>
                  </a:cubicBezTo>
                  <a:cubicBezTo>
                    <a:pt x="33886" y="37804"/>
                    <a:pt x="33471" y="37931"/>
                    <a:pt x="32907" y="38113"/>
                  </a:cubicBezTo>
                  <a:cubicBezTo>
                    <a:pt x="32936" y="38098"/>
                    <a:pt x="32944" y="38092"/>
                    <a:pt x="32939" y="38092"/>
                  </a:cubicBezTo>
                  <a:cubicBezTo>
                    <a:pt x="32920" y="38092"/>
                    <a:pt x="32744" y="38158"/>
                    <a:pt x="32681" y="38158"/>
                  </a:cubicBezTo>
                  <a:cubicBezTo>
                    <a:pt x="32670" y="38158"/>
                    <a:pt x="32663" y="38156"/>
                    <a:pt x="32660" y="38152"/>
                  </a:cubicBezTo>
                  <a:cubicBezTo>
                    <a:pt x="32359" y="38172"/>
                    <a:pt x="32122" y="38285"/>
                    <a:pt x="31883" y="38343"/>
                  </a:cubicBezTo>
                  <a:cubicBezTo>
                    <a:pt x="31883" y="38345"/>
                    <a:pt x="31882" y="38347"/>
                    <a:pt x="31869" y="38353"/>
                  </a:cubicBezTo>
                  <a:lnTo>
                    <a:pt x="31443" y="38427"/>
                  </a:lnTo>
                  <a:cubicBezTo>
                    <a:pt x="31495" y="38407"/>
                    <a:pt x="31511" y="38400"/>
                    <a:pt x="31508" y="38400"/>
                  </a:cubicBezTo>
                  <a:cubicBezTo>
                    <a:pt x="31499" y="38400"/>
                    <a:pt x="31320" y="38462"/>
                    <a:pt x="31315" y="38462"/>
                  </a:cubicBezTo>
                  <a:cubicBezTo>
                    <a:pt x="31313" y="38462"/>
                    <a:pt x="31328" y="38456"/>
                    <a:pt x="31370" y="38440"/>
                  </a:cubicBezTo>
                  <a:lnTo>
                    <a:pt x="31370" y="38440"/>
                  </a:lnTo>
                  <a:cubicBezTo>
                    <a:pt x="30258" y="38595"/>
                    <a:pt x="28798" y="38791"/>
                    <a:pt x="27493" y="38999"/>
                  </a:cubicBezTo>
                  <a:lnTo>
                    <a:pt x="27552" y="39004"/>
                  </a:lnTo>
                  <a:cubicBezTo>
                    <a:pt x="27222" y="39056"/>
                    <a:pt x="26816" y="39154"/>
                    <a:pt x="26563" y="39192"/>
                  </a:cubicBezTo>
                  <a:cubicBezTo>
                    <a:pt x="26308" y="39221"/>
                    <a:pt x="26030" y="39357"/>
                    <a:pt x="25933" y="39382"/>
                  </a:cubicBezTo>
                  <a:cubicBezTo>
                    <a:pt x="25738" y="39455"/>
                    <a:pt x="25545" y="39487"/>
                    <a:pt x="25510" y="39487"/>
                  </a:cubicBezTo>
                  <a:cubicBezTo>
                    <a:pt x="25505" y="39487"/>
                    <a:pt x="25503" y="39486"/>
                    <a:pt x="25505" y="39485"/>
                  </a:cubicBezTo>
                  <a:lnTo>
                    <a:pt x="25505" y="39485"/>
                  </a:lnTo>
                  <a:cubicBezTo>
                    <a:pt x="25230" y="39576"/>
                    <a:pt x="24982" y="39702"/>
                    <a:pt x="24597" y="39825"/>
                  </a:cubicBezTo>
                  <a:cubicBezTo>
                    <a:pt x="24524" y="39833"/>
                    <a:pt x="24260" y="39941"/>
                    <a:pt x="24023" y="40064"/>
                  </a:cubicBezTo>
                  <a:cubicBezTo>
                    <a:pt x="23799" y="40171"/>
                    <a:pt x="23599" y="40292"/>
                    <a:pt x="23554" y="40292"/>
                  </a:cubicBezTo>
                  <a:cubicBezTo>
                    <a:pt x="23550" y="40292"/>
                    <a:pt x="23547" y="40291"/>
                    <a:pt x="23546" y="40289"/>
                  </a:cubicBezTo>
                  <a:lnTo>
                    <a:pt x="23544" y="40296"/>
                  </a:lnTo>
                  <a:cubicBezTo>
                    <a:pt x="23485" y="40322"/>
                    <a:pt x="23431" y="40353"/>
                    <a:pt x="23374" y="40381"/>
                  </a:cubicBezTo>
                  <a:cubicBezTo>
                    <a:pt x="23709" y="39979"/>
                    <a:pt x="24033" y="39570"/>
                    <a:pt x="24350" y="39158"/>
                  </a:cubicBezTo>
                  <a:cubicBezTo>
                    <a:pt x="24694" y="38950"/>
                    <a:pt x="25042" y="38760"/>
                    <a:pt x="25400" y="38582"/>
                  </a:cubicBezTo>
                  <a:cubicBezTo>
                    <a:pt x="25667" y="38473"/>
                    <a:pt x="25994" y="38355"/>
                    <a:pt x="26100" y="38312"/>
                  </a:cubicBezTo>
                  <a:cubicBezTo>
                    <a:pt x="26283" y="38252"/>
                    <a:pt x="26494" y="38136"/>
                    <a:pt x="26721" y="38051"/>
                  </a:cubicBezTo>
                  <a:cubicBezTo>
                    <a:pt x="26905" y="37978"/>
                    <a:pt x="26950" y="37969"/>
                    <a:pt x="26975" y="37969"/>
                  </a:cubicBezTo>
                  <a:cubicBezTo>
                    <a:pt x="26984" y="37969"/>
                    <a:pt x="26990" y="37970"/>
                    <a:pt x="27000" y="37970"/>
                  </a:cubicBezTo>
                  <a:cubicBezTo>
                    <a:pt x="27015" y="37970"/>
                    <a:pt x="27039" y="37967"/>
                    <a:pt x="27094" y="37949"/>
                  </a:cubicBezTo>
                  <a:cubicBezTo>
                    <a:pt x="27183" y="37919"/>
                    <a:pt x="27195" y="37911"/>
                    <a:pt x="27182" y="37911"/>
                  </a:cubicBezTo>
                  <a:cubicBezTo>
                    <a:pt x="27168" y="37911"/>
                    <a:pt x="27129" y="37919"/>
                    <a:pt x="27117" y="37919"/>
                  </a:cubicBezTo>
                  <a:cubicBezTo>
                    <a:pt x="27109" y="37919"/>
                    <a:pt x="27110" y="37917"/>
                    <a:pt x="27130" y="37909"/>
                  </a:cubicBezTo>
                  <a:lnTo>
                    <a:pt x="27408" y="37827"/>
                  </a:lnTo>
                  <a:lnTo>
                    <a:pt x="27408" y="37827"/>
                  </a:lnTo>
                  <a:cubicBezTo>
                    <a:pt x="27322" y="37862"/>
                    <a:pt x="27311" y="37871"/>
                    <a:pt x="27324" y="37871"/>
                  </a:cubicBezTo>
                  <a:cubicBezTo>
                    <a:pt x="27334" y="37871"/>
                    <a:pt x="27359" y="37865"/>
                    <a:pt x="27372" y="37863"/>
                  </a:cubicBezTo>
                  <a:cubicBezTo>
                    <a:pt x="27608" y="37778"/>
                    <a:pt x="27989" y="37673"/>
                    <a:pt x="28047" y="37609"/>
                  </a:cubicBezTo>
                  <a:cubicBezTo>
                    <a:pt x="28373" y="37514"/>
                    <a:pt x="28376" y="37528"/>
                    <a:pt x="28513" y="37482"/>
                  </a:cubicBezTo>
                  <a:lnTo>
                    <a:pt x="28513" y="37482"/>
                  </a:lnTo>
                  <a:cubicBezTo>
                    <a:pt x="28472" y="37490"/>
                    <a:pt x="28397" y="37511"/>
                    <a:pt x="28374" y="37511"/>
                  </a:cubicBezTo>
                  <a:cubicBezTo>
                    <a:pt x="28371" y="37511"/>
                    <a:pt x="28369" y="37511"/>
                    <a:pt x="28368" y="37510"/>
                  </a:cubicBezTo>
                  <a:cubicBezTo>
                    <a:pt x="28441" y="37494"/>
                    <a:pt x="28452" y="37488"/>
                    <a:pt x="28439" y="37488"/>
                  </a:cubicBezTo>
                  <a:cubicBezTo>
                    <a:pt x="28427" y="37488"/>
                    <a:pt x="28399" y="37492"/>
                    <a:pt x="28374" y="37500"/>
                  </a:cubicBezTo>
                  <a:cubicBezTo>
                    <a:pt x="28562" y="37411"/>
                    <a:pt x="29409" y="37214"/>
                    <a:pt x="29436" y="37158"/>
                  </a:cubicBezTo>
                  <a:lnTo>
                    <a:pt x="29437" y="37166"/>
                  </a:lnTo>
                  <a:cubicBezTo>
                    <a:pt x="29472" y="37119"/>
                    <a:pt x="29388" y="37115"/>
                    <a:pt x="29519" y="37052"/>
                  </a:cubicBezTo>
                  <a:lnTo>
                    <a:pt x="29615" y="37034"/>
                  </a:lnTo>
                  <a:lnTo>
                    <a:pt x="29748" y="36972"/>
                  </a:lnTo>
                  <a:cubicBezTo>
                    <a:pt x="29778" y="36965"/>
                    <a:pt x="29794" y="36962"/>
                    <a:pt x="29803" y="36962"/>
                  </a:cubicBezTo>
                  <a:cubicBezTo>
                    <a:pt x="29822" y="36962"/>
                    <a:pt x="29801" y="36975"/>
                    <a:pt x="29803" y="36978"/>
                  </a:cubicBezTo>
                  <a:cubicBezTo>
                    <a:pt x="30021" y="36887"/>
                    <a:pt x="30338" y="36798"/>
                    <a:pt x="30610" y="36707"/>
                  </a:cubicBezTo>
                  <a:lnTo>
                    <a:pt x="30610" y="36707"/>
                  </a:lnTo>
                  <a:lnTo>
                    <a:pt x="30296" y="36723"/>
                  </a:lnTo>
                  <a:cubicBezTo>
                    <a:pt x="30531" y="36661"/>
                    <a:pt x="30956" y="36556"/>
                    <a:pt x="30991" y="36514"/>
                  </a:cubicBezTo>
                  <a:lnTo>
                    <a:pt x="31138" y="36494"/>
                  </a:lnTo>
                  <a:cubicBezTo>
                    <a:pt x="31614" y="36381"/>
                    <a:pt x="31448" y="36357"/>
                    <a:pt x="31635" y="36303"/>
                  </a:cubicBezTo>
                  <a:lnTo>
                    <a:pt x="31874" y="36249"/>
                  </a:lnTo>
                  <a:lnTo>
                    <a:pt x="31646" y="36334"/>
                  </a:lnTo>
                  <a:cubicBezTo>
                    <a:pt x="31880" y="36265"/>
                    <a:pt x="31973" y="36241"/>
                    <a:pt x="32163" y="36192"/>
                  </a:cubicBezTo>
                  <a:lnTo>
                    <a:pt x="32166" y="36188"/>
                  </a:lnTo>
                  <a:lnTo>
                    <a:pt x="32166" y="36188"/>
                  </a:lnTo>
                  <a:cubicBezTo>
                    <a:pt x="32156" y="36192"/>
                    <a:pt x="32148" y="36194"/>
                    <a:pt x="32144" y="36194"/>
                  </a:cubicBezTo>
                  <a:cubicBezTo>
                    <a:pt x="32143" y="36194"/>
                    <a:pt x="32142" y="36194"/>
                    <a:pt x="32142" y="36193"/>
                  </a:cubicBezTo>
                  <a:lnTo>
                    <a:pt x="32171" y="36179"/>
                  </a:lnTo>
                  <a:cubicBezTo>
                    <a:pt x="32194" y="36152"/>
                    <a:pt x="32307" y="36095"/>
                    <a:pt x="32467" y="36033"/>
                  </a:cubicBezTo>
                  <a:cubicBezTo>
                    <a:pt x="32694" y="35948"/>
                    <a:pt x="32861" y="35853"/>
                    <a:pt x="33231" y="35731"/>
                  </a:cubicBezTo>
                  <a:lnTo>
                    <a:pt x="33306" y="35662"/>
                  </a:lnTo>
                  <a:lnTo>
                    <a:pt x="33581" y="35559"/>
                  </a:lnTo>
                  <a:lnTo>
                    <a:pt x="33590" y="35583"/>
                  </a:lnTo>
                  <a:cubicBezTo>
                    <a:pt x="33330" y="35703"/>
                    <a:pt x="32840" y="35927"/>
                    <a:pt x="32496" y="36062"/>
                  </a:cubicBezTo>
                  <a:lnTo>
                    <a:pt x="32495" y="36077"/>
                  </a:lnTo>
                  <a:cubicBezTo>
                    <a:pt x="32698" y="35997"/>
                    <a:pt x="32922" y="35889"/>
                    <a:pt x="33056" y="35835"/>
                  </a:cubicBezTo>
                  <a:cubicBezTo>
                    <a:pt x="33097" y="35821"/>
                    <a:pt x="33179" y="35797"/>
                    <a:pt x="33210" y="35797"/>
                  </a:cubicBezTo>
                  <a:cubicBezTo>
                    <a:pt x="33224" y="35797"/>
                    <a:pt x="33228" y="35802"/>
                    <a:pt x="33212" y="35815"/>
                  </a:cubicBezTo>
                  <a:lnTo>
                    <a:pt x="33212" y="35815"/>
                  </a:lnTo>
                  <a:lnTo>
                    <a:pt x="33298" y="35755"/>
                  </a:lnTo>
                  <a:cubicBezTo>
                    <a:pt x="33944" y="35461"/>
                    <a:pt x="33935" y="35466"/>
                    <a:pt x="34660" y="35134"/>
                  </a:cubicBezTo>
                  <a:lnTo>
                    <a:pt x="34660" y="35134"/>
                  </a:lnTo>
                  <a:lnTo>
                    <a:pt x="34594" y="35153"/>
                  </a:lnTo>
                  <a:cubicBezTo>
                    <a:pt x="34725" y="35075"/>
                    <a:pt x="34854" y="35000"/>
                    <a:pt x="34900" y="34998"/>
                  </a:cubicBezTo>
                  <a:cubicBezTo>
                    <a:pt x="35306" y="34785"/>
                    <a:pt x="35724" y="34561"/>
                    <a:pt x="35996" y="34434"/>
                  </a:cubicBezTo>
                  <a:lnTo>
                    <a:pt x="36035" y="34373"/>
                  </a:lnTo>
                  <a:cubicBezTo>
                    <a:pt x="36118" y="34324"/>
                    <a:pt x="36265" y="34287"/>
                    <a:pt x="36282" y="34225"/>
                  </a:cubicBezTo>
                  <a:lnTo>
                    <a:pt x="36450" y="34102"/>
                  </a:lnTo>
                  <a:cubicBezTo>
                    <a:pt x="36563" y="34030"/>
                    <a:pt x="36620" y="33971"/>
                    <a:pt x="36754" y="33903"/>
                  </a:cubicBezTo>
                  <a:cubicBezTo>
                    <a:pt x="36762" y="33898"/>
                    <a:pt x="36771" y="33894"/>
                    <a:pt x="36780" y="33889"/>
                  </a:cubicBezTo>
                  <a:lnTo>
                    <a:pt x="36779" y="33888"/>
                  </a:lnTo>
                  <a:cubicBezTo>
                    <a:pt x="37032" y="33728"/>
                    <a:pt x="36761" y="33867"/>
                    <a:pt x="37054" y="33685"/>
                  </a:cubicBezTo>
                  <a:cubicBezTo>
                    <a:pt x="37157" y="33641"/>
                    <a:pt x="37129" y="33584"/>
                    <a:pt x="37268" y="33491"/>
                  </a:cubicBezTo>
                  <a:lnTo>
                    <a:pt x="37430" y="33428"/>
                  </a:lnTo>
                  <a:cubicBezTo>
                    <a:pt x="37686" y="33265"/>
                    <a:pt x="37703" y="33201"/>
                    <a:pt x="38044" y="32925"/>
                  </a:cubicBezTo>
                  <a:cubicBezTo>
                    <a:pt x="38145" y="32854"/>
                    <a:pt x="38221" y="32812"/>
                    <a:pt x="38251" y="32812"/>
                  </a:cubicBezTo>
                  <a:cubicBezTo>
                    <a:pt x="38272" y="32812"/>
                    <a:pt x="38269" y="32834"/>
                    <a:pt x="38234" y="32882"/>
                  </a:cubicBezTo>
                  <a:cubicBezTo>
                    <a:pt x="38355" y="32727"/>
                    <a:pt x="38285" y="32807"/>
                    <a:pt x="38468" y="32624"/>
                  </a:cubicBezTo>
                  <a:cubicBezTo>
                    <a:pt x="38476" y="32621"/>
                    <a:pt x="38482" y="32620"/>
                    <a:pt x="38485" y="32620"/>
                  </a:cubicBezTo>
                  <a:cubicBezTo>
                    <a:pt x="38501" y="32620"/>
                    <a:pt x="38483" y="32641"/>
                    <a:pt x="38456" y="32679"/>
                  </a:cubicBezTo>
                  <a:cubicBezTo>
                    <a:pt x="38641" y="32545"/>
                    <a:pt x="38553" y="32575"/>
                    <a:pt x="38682" y="32464"/>
                  </a:cubicBezTo>
                  <a:cubicBezTo>
                    <a:pt x="38698" y="32406"/>
                    <a:pt x="38708" y="32333"/>
                    <a:pt x="38747" y="32292"/>
                  </a:cubicBezTo>
                  <a:lnTo>
                    <a:pt x="38747" y="32292"/>
                  </a:lnTo>
                  <a:lnTo>
                    <a:pt x="38692" y="32328"/>
                  </a:lnTo>
                  <a:cubicBezTo>
                    <a:pt x="38813" y="32191"/>
                    <a:pt x="38953" y="32057"/>
                    <a:pt x="39114" y="31919"/>
                  </a:cubicBezTo>
                  <a:lnTo>
                    <a:pt x="39119" y="31936"/>
                  </a:lnTo>
                  <a:lnTo>
                    <a:pt x="39272" y="31774"/>
                  </a:lnTo>
                  <a:lnTo>
                    <a:pt x="39297" y="31779"/>
                  </a:lnTo>
                  <a:lnTo>
                    <a:pt x="39516" y="31545"/>
                  </a:lnTo>
                  <a:lnTo>
                    <a:pt x="39482" y="31574"/>
                  </a:lnTo>
                  <a:cubicBezTo>
                    <a:pt x="39532" y="31519"/>
                    <a:pt x="39696" y="31335"/>
                    <a:pt x="39797" y="31237"/>
                  </a:cubicBezTo>
                  <a:lnTo>
                    <a:pt x="39802" y="31249"/>
                  </a:lnTo>
                  <a:cubicBezTo>
                    <a:pt x="40095" y="30977"/>
                    <a:pt x="40275" y="30699"/>
                    <a:pt x="40556" y="30330"/>
                  </a:cubicBezTo>
                  <a:lnTo>
                    <a:pt x="40556" y="30330"/>
                  </a:lnTo>
                  <a:lnTo>
                    <a:pt x="40538" y="30392"/>
                  </a:lnTo>
                  <a:cubicBezTo>
                    <a:pt x="40654" y="30282"/>
                    <a:pt x="40536" y="30338"/>
                    <a:pt x="40661" y="30194"/>
                  </a:cubicBezTo>
                  <a:lnTo>
                    <a:pt x="40688" y="30204"/>
                  </a:lnTo>
                  <a:cubicBezTo>
                    <a:pt x="40759" y="30049"/>
                    <a:pt x="40822" y="30036"/>
                    <a:pt x="40901" y="29951"/>
                  </a:cubicBezTo>
                  <a:lnTo>
                    <a:pt x="40901" y="29951"/>
                  </a:lnTo>
                  <a:lnTo>
                    <a:pt x="40840" y="29973"/>
                  </a:lnTo>
                  <a:lnTo>
                    <a:pt x="40840" y="29973"/>
                  </a:lnTo>
                  <a:lnTo>
                    <a:pt x="40973" y="29802"/>
                  </a:lnTo>
                  <a:cubicBezTo>
                    <a:pt x="41039" y="29715"/>
                    <a:pt x="41070" y="29688"/>
                    <a:pt x="41084" y="29688"/>
                  </a:cubicBezTo>
                  <a:cubicBezTo>
                    <a:pt x="41100" y="29688"/>
                    <a:pt x="41092" y="29727"/>
                    <a:pt x="41089" y="29749"/>
                  </a:cubicBezTo>
                  <a:lnTo>
                    <a:pt x="41158" y="29597"/>
                  </a:lnTo>
                  <a:lnTo>
                    <a:pt x="41202" y="29589"/>
                  </a:lnTo>
                  <a:cubicBezTo>
                    <a:pt x="41236" y="29471"/>
                    <a:pt x="41272" y="29493"/>
                    <a:pt x="41370" y="29308"/>
                  </a:cubicBezTo>
                  <a:cubicBezTo>
                    <a:pt x="41372" y="29307"/>
                    <a:pt x="41373" y="29307"/>
                    <a:pt x="41374" y="29307"/>
                  </a:cubicBezTo>
                  <a:cubicBezTo>
                    <a:pt x="41381" y="29307"/>
                    <a:pt x="41379" y="29320"/>
                    <a:pt x="41384" y="29320"/>
                  </a:cubicBezTo>
                  <a:cubicBezTo>
                    <a:pt x="41387" y="29320"/>
                    <a:pt x="41394" y="29313"/>
                    <a:pt x="41411" y="29292"/>
                  </a:cubicBezTo>
                  <a:lnTo>
                    <a:pt x="41552" y="28974"/>
                  </a:lnTo>
                  <a:lnTo>
                    <a:pt x="41462" y="29162"/>
                  </a:lnTo>
                  <a:lnTo>
                    <a:pt x="41436" y="29115"/>
                  </a:lnTo>
                  <a:cubicBezTo>
                    <a:pt x="41514" y="28911"/>
                    <a:pt x="41593" y="28870"/>
                    <a:pt x="41656" y="28729"/>
                  </a:cubicBezTo>
                  <a:lnTo>
                    <a:pt x="41656" y="28729"/>
                  </a:lnTo>
                  <a:lnTo>
                    <a:pt x="41615" y="28827"/>
                  </a:lnTo>
                  <a:cubicBezTo>
                    <a:pt x="41730" y="28602"/>
                    <a:pt x="41751" y="28600"/>
                    <a:pt x="41831" y="28482"/>
                  </a:cubicBezTo>
                  <a:lnTo>
                    <a:pt x="41831" y="28482"/>
                  </a:lnTo>
                  <a:cubicBezTo>
                    <a:pt x="41815" y="28502"/>
                    <a:pt x="41793" y="28528"/>
                    <a:pt x="41786" y="28528"/>
                  </a:cubicBezTo>
                  <a:cubicBezTo>
                    <a:pt x="41781" y="28528"/>
                    <a:pt x="41784" y="28514"/>
                    <a:pt x="41803" y="28476"/>
                  </a:cubicBezTo>
                  <a:cubicBezTo>
                    <a:pt x="41838" y="28410"/>
                    <a:pt x="41838" y="28450"/>
                    <a:pt x="41874" y="28387"/>
                  </a:cubicBezTo>
                  <a:cubicBezTo>
                    <a:pt x="41857" y="28351"/>
                    <a:pt x="41915" y="28204"/>
                    <a:pt x="42018" y="28037"/>
                  </a:cubicBezTo>
                  <a:cubicBezTo>
                    <a:pt x="42019" y="28042"/>
                    <a:pt x="42021" y="28051"/>
                    <a:pt x="42018" y="28067"/>
                  </a:cubicBezTo>
                  <a:cubicBezTo>
                    <a:pt x="42042" y="28002"/>
                    <a:pt x="42049" y="27969"/>
                    <a:pt x="42106" y="27863"/>
                  </a:cubicBezTo>
                  <a:lnTo>
                    <a:pt x="42111" y="27931"/>
                  </a:lnTo>
                  <a:lnTo>
                    <a:pt x="42173" y="27719"/>
                  </a:lnTo>
                  <a:cubicBezTo>
                    <a:pt x="42250" y="27575"/>
                    <a:pt x="42310" y="27390"/>
                    <a:pt x="42335" y="27390"/>
                  </a:cubicBezTo>
                  <a:lnTo>
                    <a:pt x="42307" y="27465"/>
                  </a:lnTo>
                  <a:lnTo>
                    <a:pt x="42631" y="26749"/>
                  </a:lnTo>
                  <a:lnTo>
                    <a:pt x="42245" y="26913"/>
                  </a:lnTo>
                  <a:lnTo>
                    <a:pt x="42265" y="26873"/>
                  </a:lnTo>
                  <a:lnTo>
                    <a:pt x="42265" y="26873"/>
                  </a:lnTo>
                  <a:cubicBezTo>
                    <a:pt x="42181" y="26931"/>
                    <a:pt x="42034" y="26991"/>
                    <a:pt x="41895" y="27048"/>
                  </a:cubicBezTo>
                  <a:cubicBezTo>
                    <a:pt x="41758" y="27105"/>
                    <a:pt x="41637" y="27158"/>
                    <a:pt x="41651" y="27177"/>
                  </a:cubicBezTo>
                  <a:cubicBezTo>
                    <a:pt x="41601" y="27192"/>
                    <a:pt x="41521" y="27225"/>
                    <a:pt x="41436" y="27264"/>
                  </a:cubicBezTo>
                  <a:cubicBezTo>
                    <a:pt x="41367" y="27294"/>
                    <a:pt x="41293" y="27326"/>
                    <a:pt x="41228" y="27357"/>
                  </a:cubicBezTo>
                  <a:cubicBezTo>
                    <a:pt x="41166" y="27385"/>
                    <a:pt x="41114" y="27408"/>
                    <a:pt x="41092" y="27408"/>
                  </a:cubicBezTo>
                  <a:cubicBezTo>
                    <a:pt x="41082" y="27408"/>
                    <a:pt x="41079" y="27402"/>
                    <a:pt x="41087" y="27388"/>
                  </a:cubicBezTo>
                  <a:lnTo>
                    <a:pt x="41087" y="27388"/>
                  </a:lnTo>
                  <a:cubicBezTo>
                    <a:pt x="40669" y="27571"/>
                    <a:pt x="40464" y="27722"/>
                    <a:pt x="39951" y="27943"/>
                  </a:cubicBezTo>
                  <a:cubicBezTo>
                    <a:pt x="39751" y="27985"/>
                    <a:pt x="39271" y="28248"/>
                    <a:pt x="38953" y="28422"/>
                  </a:cubicBezTo>
                  <a:cubicBezTo>
                    <a:pt x="38349" y="28786"/>
                    <a:pt x="37971" y="29048"/>
                    <a:pt x="37399" y="29493"/>
                  </a:cubicBezTo>
                  <a:cubicBezTo>
                    <a:pt x="37006" y="29704"/>
                    <a:pt x="36573" y="30204"/>
                    <a:pt x="36220" y="30505"/>
                  </a:cubicBezTo>
                  <a:lnTo>
                    <a:pt x="36146" y="30613"/>
                  </a:lnTo>
                  <a:cubicBezTo>
                    <a:pt x="35896" y="30801"/>
                    <a:pt x="35606" y="31174"/>
                    <a:pt x="35281" y="31453"/>
                  </a:cubicBezTo>
                  <a:cubicBezTo>
                    <a:pt x="35216" y="31537"/>
                    <a:pt x="35181" y="31577"/>
                    <a:pt x="35165" y="31597"/>
                  </a:cubicBezTo>
                  <a:cubicBezTo>
                    <a:pt x="35177" y="31585"/>
                    <a:pt x="35199" y="31569"/>
                    <a:pt x="35217" y="31569"/>
                  </a:cubicBezTo>
                  <a:cubicBezTo>
                    <a:pt x="35219" y="31569"/>
                    <a:pt x="35221" y="31569"/>
                    <a:pt x="35222" y="31569"/>
                  </a:cubicBezTo>
                  <a:cubicBezTo>
                    <a:pt x="35137" y="31643"/>
                    <a:pt x="34992" y="31806"/>
                    <a:pt x="34961" y="31806"/>
                  </a:cubicBezTo>
                  <a:cubicBezTo>
                    <a:pt x="34958" y="31806"/>
                    <a:pt x="34956" y="31804"/>
                    <a:pt x="34956" y="31801"/>
                  </a:cubicBezTo>
                  <a:lnTo>
                    <a:pt x="34974" y="31777"/>
                  </a:lnTo>
                  <a:cubicBezTo>
                    <a:pt x="34973" y="31775"/>
                    <a:pt x="34972" y="31774"/>
                    <a:pt x="34970" y="31774"/>
                  </a:cubicBezTo>
                  <a:cubicBezTo>
                    <a:pt x="34938" y="31774"/>
                    <a:pt x="34720" y="32054"/>
                    <a:pt x="34611" y="32122"/>
                  </a:cubicBezTo>
                  <a:lnTo>
                    <a:pt x="34688" y="32096"/>
                  </a:lnTo>
                  <a:lnTo>
                    <a:pt x="34521" y="32251"/>
                  </a:lnTo>
                  <a:lnTo>
                    <a:pt x="34521" y="32251"/>
                  </a:lnTo>
                  <a:lnTo>
                    <a:pt x="34560" y="32204"/>
                  </a:lnTo>
                  <a:lnTo>
                    <a:pt x="34560" y="32204"/>
                  </a:lnTo>
                  <a:cubicBezTo>
                    <a:pt x="34230" y="32578"/>
                    <a:pt x="33952" y="32809"/>
                    <a:pt x="33674" y="33020"/>
                  </a:cubicBezTo>
                  <a:cubicBezTo>
                    <a:pt x="33404" y="33226"/>
                    <a:pt x="33115" y="33381"/>
                    <a:pt x="32714" y="33638"/>
                  </a:cubicBezTo>
                  <a:cubicBezTo>
                    <a:pt x="32731" y="33620"/>
                    <a:pt x="32737" y="33613"/>
                    <a:pt x="32733" y="33613"/>
                  </a:cubicBezTo>
                  <a:cubicBezTo>
                    <a:pt x="32721" y="33613"/>
                    <a:pt x="32581" y="33719"/>
                    <a:pt x="32537" y="33719"/>
                  </a:cubicBezTo>
                  <a:cubicBezTo>
                    <a:pt x="32533" y="33719"/>
                    <a:pt x="32530" y="33718"/>
                    <a:pt x="32528" y="33716"/>
                  </a:cubicBezTo>
                  <a:cubicBezTo>
                    <a:pt x="32290" y="33788"/>
                    <a:pt x="32140" y="33953"/>
                    <a:pt x="31980" y="34084"/>
                  </a:cubicBezTo>
                  <a:cubicBezTo>
                    <a:pt x="31981" y="34086"/>
                    <a:pt x="31980" y="34087"/>
                    <a:pt x="31973" y="34099"/>
                  </a:cubicBezTo>
                  <a:cubicBezTo>
                    <a:pt x="31973" y="34099"/>
                    <a:pt x="31900" y="34149"/>
                    <a:pt x="31829" y="34205"/>
                  </a:cubicBezTo>
                  <a:cubicBezTo>
                    <a:pt x="31761" y="34257"/>
                    <a:pt x="31692" y="34311"/>
                    <a:pt x="31692" y="34311"/>
                  </a:cubicBezTo>
                  <a:cubicBezTo>
                    <a:pt x="31717" y="34277"/>
                    <a:pt x="31725" y="34264"/>
                    <a:pt x="31724" y="34264"/>
                  </a:cubicBezTo>
                  <a:cubicBezTo>
                    <a:pt x="31719" y="34264"/>
                    <a:pt x="31619" y="34386"/>
                    <a:pt x="31616" y="34386"/>
                  </a:cubicBezTo>
                  <a:cubicBezTo>
                    <a:pt x="31616" y="34386"/>
                    <a:pt x="31623" y="34375"/>
                    <a:pt x="31645" y="34347"/>
                  </a:cubicBezTo>
                  <a:lnTo>
                    <a:pt x="31645" y="34347"/>
                  </a:lnTo>
                  <a:cubicBezTo>
                    <a:pt x="30933" y="34879"/>
                    <a:pt x="30039" y="35595"/>
                    <a:pt x="29125" y="36049"/>
                  </a:cubicBezTo>
                  <a:lnTo>
                    <a:pt x="29169" y="36040"/>
                  </a:lnTo>
                  <a:lnTo>
                    <a:pt x="29169" y="36040"/>
                  </a:lnTo>
                  <a:cubicBezTo>
                    <a:pt x="28943" y="36162"/>
                    <a:pt x="28662" y="36322"/>
                    <a:pt x="28477" y="36385"/>
                  </a:cubicBezTo>
                  <a:cubicBezTo>
                    <a:pt x="28291" y="36450"/>
                    <a:pt x="28103" y="36596"/>
                    <a:pt x="28033" y="36628"/>
                  </a:cubicBezTo>
                  <a:cubicBezTo>
                    <a:pt x="27893" y="36709"/>
                    <a:pt x="27748" y="36746"/>
                    <a:pt x="27717" y="36746"/>
                  </a:cubicBezTo>
                  <a:cubicBezTo>
                    <a:pt x="27712" y="36746"/>
                    <a:pt x="27710" y="36745"/>
                    <a:pt x="27712" y="36743"/>
                  </a:cubicBezTo>
                  <a:lnTo>
                    <a:pt x="27712" y="36743"/>
                  </a:lnTo>
                  <a:cubicBezTo>
                    <a:pt x="27509" y="36834"/>
                    <a:pt x="27328" y="36954"/>
                    <a:pt x="27030" y="37039"/>
                  </a:cubicBezTo>
                  <a:cubicBezTo>
                    <a:pt x="27030" y="37039"/>
                    <a:pt x="27030" y="37039"/>
                    <a:pt x="27029" y="37039"/>
                  </a:cubicBezTo>
                  <a:cubicBezTo>
                    <a:pt x="26920" y="37039"/>
                    <a:pt x="26309" y="37310"/>
                    <a:pt x="26203" y="37310"/>
                  </a:cubicBezTo>
                  <a:cubicBezTo>
                    <a:pt x="26195" y="37310"/>
                    <a:pt x="26190" y="37308"/>
                    <a:pt x="26188" y="37305"/>
                  </a:cubicBezTo>
                  <a:lnTo>
                    <a:pt x="26185" y="37308"/>
                  </a:lnTo>
                  <a:cubicBezTo>
                    <a:pt x="25976" y="37354"/>
                    <a:pt x="25776" y="37423"/>
                    <a:pt x="25572" y="37496"/>
                  </a:cubicBezTo>
                  <a:cubicBezTo>
                    <a:pt x="25791" y="37192"/>
                    <a:pt x="26008" y="36887"/>
                    <a:pt x="26226" y="36573"/>
                  </a:cubicBezTo>
                  <a:cubicBezTo>
                    <a:pt x="26875" y="35698"/>
                    <a:pt x="27483" y="34614"/>
                    <a:pt x="28126" y="33546"/>
                  </a:cubicBezTo>
                  <a:cubicBezTo>
                    <a:pt x="28513" y="33347"/>
                    <a:pt x="28899" y="33142"/>
                    <a:pt x="29282" y="32930"/>
                  </a:cubicBezTo>
                  <a:cubicBezTo>
                    <a:pt x="29529" y="32810"/>
                    <a:pt x="29877" y="32665"/>
                    <a:pt x="29977" y="32604"/>
                  </a:cubicBezTo>
                  <a:cubicBezTo>
                    <a:pt x="30142" y="32537"/>
                    <a:pt x="30317" y="32402"/>
                    <a:pt x="30513" y="32297"/>
                  </a:cubicBezTo>
                  <a:cubicBezTo>
                    <a:pt x="30817" y="32120"/>
                    <a:pt x="30678" y="32230"/>
                    <a:pt x="30837" y="32155"/>
                  </a:cubicBezTo>
                  <a:cubicBezTo>
                    <a:pt x="30906" y="32118"/>
                    <a:pt x="30920" y="32107"/>
                    <a:pt x="30912" y="32107"/>
                  </a:cubicBezTo>
                  <a:cubicBezTo>
                    <a:pt x="30902" y="32107"/>
                    <a:pt x="30857" y="32124"/>
                    <a:pt x="30848" y="32124"/>
                  </a:cubicBezTo>
                  <a:cubicBezTo>
                    <a:pt x="30844" y="32124"/>
                    <a:pt x="30847" y="32121"/>
                    <a:pt x="30861" y="32112"/>
                  </a:cubicBezTo>
                  <a:lnTo>
                    <a:pt x="31103" y="31998"/>
                  </a:lnTo>
                  <a:lnTo>
                    <a:pt x="31103" y="31998"/>
                  </a:lnTo>
                  <a:cubicBezTo>
                    <a:pt x="31035" y="32040"/>
                    <a:pt x="31023" y="32052"/>
                    <a:pt x="31032" y="32052"/>
                  </a:cubicBezTo>
                  <a:cubicBezTo>
                    <a:pt x="31040" y="32052"/>
                    <a:pt x="31065" y="32042"/>
                    <a:pt x="31079" y="32039"/>
                  </a:cubicBezTo>
                  <a:cubicBezTo>
                    <a:pt x="31275" y="31919"/>
                    <a:pt x="31597" y="31756"/>
                    <a:pt x="31636" y="31684"/>
                  </a:cubicBezTo>
                  <a:cubicBezTo>
                    <a:pt x="31908" y="31535"/>
                    <a:pt x="31914" y="31545"/>
                    <a:pt x="32027" y="31474"/>
                  </a:cubicBezTo>
                  <a:lnTo>
                    <a:pt x="32027" y="31474"/>
                  </a:lnTo>
                  <a:cubicBezTo>
                    <a:pt x="31989" y="31491"/>
                    <a:pt x="31919" y="31529"/>
                    <a:pt x="31906" y="31529"/>
                  </a:cubicBezTo>
                  <a:cubicBezTo>
                    <a:pt x="31905" y="31529"/>
                    <a:pt x="31905" y="31529"/>
                    <a:pt x="31905" y="31528"/>
                  </a:cubicBezTo>
                  <a:cubicBezTo>
                    <a:pt x="31959" y="31503"/>
                    <a:pt x="31972" y="31494"/>
                    <a:pt x="31966" y="31494"/>
                  </a:cubicBezTo>
                  <a:cubicBezTo>
                    <a:pt x="31959" y="31494"/>
                    <a:pt x="31930" y="31504"/>
                    <a:pt x="31906" y="31517"/>
                  </a:cubicBezTo>
                  <a:cubicBezTo>
                    <a:pt x="32055" y="31401"/>
                    <a:pt x="32763" y="31035"/>
                    <a:pt x="32770" y="30972"/>
                  </a:cubicBezTo>
                  <a:lnTo>
                    <a:pt x="32773" y="30979"/>
                  </a:lnTo>
                  <a:cubicBezTo>
                    <a:pt x="32791" y="30928"/>
                    <a:pt x="32716" y="30943"/>
                    <a:pt x="32814" y="30853"/>
                  </a:cubicBezTo>
                  <a:lnTo>
                    <a:pt x="32894" y="30814"/>
                  </a:lnTo>
                  <a:lnTo>
                    <a:pt x="32994" y="30727"/>
                  </a:lnTo>
                  <a:cubicBezTo>
                    <a:pt x="33024" y="30711"/>
                    <a:pt x="33039" y="30706"/>
                    <a:pt x="33045" y="30706"/>
                  </a:cubicBezTo>
                  <a:cubicBezTo>
                    <a:pt x="33055" y="30706"/>
                    <a:pt x="33043" y="30719"/>
                    <a:pt x="33044" y="30722"/>
                  </a:cubicBezTo>
                  <a:cubicBezTo>
                    <a:pt x="33213" y="30585"/>
                    <a:pt x="33466" y="30423"/>
                    <a:pt x="33680" y="30276"/>
                  </a:cubicBezTo>
                  <a:lnTo>
                    <a:pt x="33680" y="30276"/>
                  </a:lnTo>
                  <a:lnTo>
                    <a:pt x="33404" y="30366"/>
                  </a:lnTo>
                  <a:cubicBezTo>
                    <a:pt x="33597" y="30258"/>
                    <a:pt x="33940" y="30054"/>
                    <a:pt x="33958" y="30004"/>
                  </a:cubicBezTo>
                  <a:lnTo>
                    <a:pt x="34083" y="29949"/>
                  </a:lnTo>
                  <a:cubicBezTo>
                    <a:pt x="34472" y="29730"/>
                    <a:pt x="34315" y="29745"/>
                    <a:pt x="34465" y="29651"/>
                  </a:cubicBezTo>
                  <a:lnTo>
                    <a:pt x="34660" y="29540"/>
                  </a:lnTo>
                  <a:lnTo>
                    <a:pt x="34660" y="29540"/>
                  </a:lnTo>
                  <a:lnTo>
                    <a:pt x="34483" y="29676"/>
                  </a:lnTo>
                  <a:cubicBezTo>
                    <a:pt x="34668" y="29553"/>
                    <a:pt x="34745" y="29507"/>
                    <a:pt x="34897" y="29416"/>
                  </a:cubicBezTo>
                  <a:lnTo>
                    <a:pt x="34897" y="29414"/>
                  </a:lnTo>
                  <a:cubicBezTo>
                    <a:pt x="34887" y="29419"/>
                    <a:pt x="34879" y="29424"/>
                    <a:pt x="34876" y="29424"/>
                  </a:cubicBezTo>
                  <a:lnTo>
                    <a:pt x="34900" y="29403"/>
                  </a:lnTo>
                  <a:cubicBezTo>
                    <a:pt x="34913" y="29375"/>
                    <a:pt x="34997" y="29295"/>
                    <a:pt x="35118" y="29198"/>
                  </a:cubicBezTo>
                  <a:cubicBezTo>
                    <a:pt x="35291" y="29064"/>
                    <a:pt x="35413" y="28940"/>
                    <a:pt x="35706" y="28741"/>
                  </a:cubicBezTo>
                  <a:lnTo>
                    <a:pt x="35754" y="28659"/>
                  </a:lnTo>
                  <a:lnTo>
                    <a:pt x="35969" y="28503"/>
                  </a:lnTo>
                  <a:lnTo>
                    <a:pt x="35986" y="28525"/>
                  </a:lnTo>
                  <a:cubicBezTo>
                    <a:pt x="35788" y="28692"/>
                    <a:pt x="35415" y="29009"/>
                    <a:pt x="35154" y="29218"/>
                  </a:cubicBezTo>
                  <a:lnTo>
                    <a:pt x="35157" y="29229"/>
                  </a:lnTo>
                  <a:cubicBezTo>
                    <a:pt x="35306" y="29105"/>
                    <a:pt x="35481" y="28960"/>
                    <a:pt x="35582" y="28876"/>
                  </a:cubicBezTo>
                  <a:cubicBezTo>
                    <a:pt x="35617" y="28853"/>
                    <a:pt x="35694" y="28806"/>
                    <a:pt x="35715" y="28806"/>
                  </a:cubicBezTo>
                  <a:cubicBezTo>
                    <a:pt x="35722" y="28806"/>
                    <a:pt x="35723" y="28811"/>
                    <a:pt x="35713" y="28826"/>
                  </a:cubicBezTo>
                  <a:lnTo>
                    <a:pt x="35713" y="28826"/>
                  </a:lnTo>
                  <a:lnTo>
                    <a:pt x="35775" y="28747"/>
                  </a:lnTo>
                  <a:cubicBezTo>
                    <a:pt x="36282" y="28322"/>
                    <a:pt x="36282" y="28315"/>
                    <a:pt x="36825" y="27887"/>
                  </a:cubicBezTo>
                  <a:lnTo>
                    <a:pt x="36825" y="27887"/>
                  </a:lnTo>
                  <a:lnTo>
                    <a:pt x="36771" y="27915"/>
                  </a:lnTo>
                  <a:cubicBezTo>
                    <a:pt x="36869" y="27820"/>
                    <a:pt x="36965" y="27722"/>
                    <a:pt x="37008" y="27714"/>
                  </a:cubicBezTo>
                  <a:cubicBezTo>
                    <a:pt x="37320" y="27441"/>
                    <a:pt x="37645" y="27161"/>
                    <a:pt x="37865" y="26999"/>
                  </a:cubicBezTo>
                  <a:lnTo>
                    <a:pt x="37887" y="26937"/>
                  </a:lnTo>
                  <a:cubicBezTo>
                    <a:pt x="37953" y="26877"/>
                    <a:pt x="38080" y="26823"/>
                    <a:pt x="38080" y="26760"/>
                  </a:cubicBezTo>
                  <a:lnTo>
                    <a:pt x="38206" y="26621"/>
                  </a:lnTo>
                  <a:cubicBezTo>
                    <a:pt x="38293" y="26540"/>
                    <a:pt x="38334" y="26476"/>
                    <a:pt x="38443" y="26393"/>
                  </a:cubicBezTo>
                  <a:cubicBezTo>
                    <a:pt x="38448" y="26389"/>
                    <a:pt x="38456" y="26383"/>
                    <a:pt x="38463" y="26376"/>
                  </a:cubicBezTo>
                  <a:lnTo>
                    <a:pt x="38461" y="26376"/>
                  </a:lnTo>
                  <a:cubicBezTo>
                    <a:pt x="38664" y="26193"/>
                    <a:pt x="38440" y="26360"/>
                    <a:pt x="38672" y="26149"/>
                  </a:cubicBezTo>
                  <a:cubicBezTo>
                    <a:pt x="38757" y="26092"/>
                    <a:pt x="38721" y="26043"/>
                    <a:pt x="38831" y="25936"/>
                  </a:cubicBezTo>
                  <a:lnTo>
                    <a:pt x="38968" y="25855"/>
                  </a:lnTo>
                  <a:cubicBezTo>
                    <a:pt x="39173" y="25667"/>
                    <a:pt x="39174" y="25606"/>
                    <a:pt x="39433" y="25295"/>
                  </a:cubicBezTo>
                  <a:cubicBezTo>
                    <a:pt x="39515" y="25210"/>
                    <a:pt x="39579" y="25157"/>
                    <a:pt x="39604" y="25157"/>
                  </a:cubicBezTo>
                  <a:cubicBezTo>
                    <a:pt x="39620" y="25157"/>
                    <a:pt x="39620" y="25178"/>
                    <a:pt x="39599" y="25225"/>
                  </a:cubicBezTo>
                  <a:cubicBezTo>
                    <a:pt x="39678" y="25060"/>
                    <a:pt x="39630" y="25147"/>
                    <a:pt x="39756" y="24947"/>
                  </a:cubicBezTo>
                  <a:cubicBezTo>
                    <a:pt x="39765" y="24943"/>
                    <a:pt x="39770" y="24941"/>
                    <a:pt x="39774" y="24941"/>
                  </a:cubicBezTo>
                  <a:cubicBezTo>
                    <a:pt x="39786" y="24941"/>
                    <a:pt x="39775" y="24963"/>
                    <a:pt x="39761" y="25001"/>
                  </a:cubicBezTo>
                  <a:cubicBezTo>
                    <a:pt x="39902" y="24844"/>
                    <a:pt x="39827" y="24888"/>
                    <a:pt x="39920" y="24759"/>
                  </a:cubicBezTo>
                  <a:cubicBezTo>
                    <a:pt x="39920" y="24705"/>
                    <a:pt x="39910" y="24632"/>
                    <a:pt x="39936" y="24591"/>
                  </a:cubicBezTo>
                  <a:lnTo>
                    <a:pt x="39936" y="24591"/>
                  </a:lnTo>
                  <a:lnTo>
                    <a:pt x="39894" y="24635"/>
                  </a:lnTo>
                  <a:cubicBezTo>
                    <a:pt x="39972" y="24488"/>
                    <a:pt x="40067" y="24334"/>
                    <a:pt x="40178" y="24175"/>
                  </a:cubicBezTo>
                  <a:lnTo>
                    <a:pt x="40188" y="24190"/>
                  </a:lnTo>
                  <a:lnTo>
                    <a:pt x="40286" y="24010"/>
                  </a:lnTo>
                  <a:lnTo>
                    <a:pt x="40311" y="24007"/>
                  </a:lnTo>
                  <a:lnTo>
                    <a:pt x="40446" y="23745"/>
                  </a:lnTo>
                  <a:lnTo>
                    <a:pt x="40446" y="23745"/>
                  </a:lnTo>
                  <a:lnTo>
                    <a:pt x="40422" y="23778"/>
                  </a:lnTo>
                  <a:cubicBezTo>
                    <a:pt x="40455" y="23718"/>
                    <a:pt x="40546" y="23512"/>
                    <a:pt x="40613" y="23400"/>
                  </a:cubicBezTo>
                  <a:lnTo>
                    <a:pt x="40621" y="23409"/>
                  </a:lnTo>
                  <a:cubicBezTo>
                    <a:pt x="40808" y="23091"/>
                    <a:pt x="40881" y="22794"/>
                    <a:pt x="41015" y="22392"/>
                  </a:cubicBezTo>
                  <a:lnTo>
                    <a:pt x="41020" y="22452"/>
                  </a:lnTo>
                  <a:cubicBezTo>
                    <a:pt x="41087" y="22321"/>
                    <a:pt x="40999" y="22403"/>
                    <a:pt x="41064" y="22241"/>
                  </a:cubicBezTo>
                  <a:lnTo>
                    <a:pt x="41094" y="22241"/>
                  </a:lnTo>
                  <a:cubicBezTo>
                    <a:pt x="41109" y="22086"/>
                    <a:pt x="41159" y="22056"/>
                    <a:pt x="41203" y="21958"/>
                  </a:cubicBezTo>
                  <a:lnTo>
                    <a:pt x="41203" y="21958"/>
                  </a:lnTo>
                  <a:lnTo>
                    <a:pt x="41154" y="21994"/>
                  </a:lnTo>
                  <a:lnTo>
                    <a:pt x="41218" y="21806"/>
                  </a:lnTo>
                  <a:cubicBezTo>
                    <a:pt x="41251" y="21704"/>
                    <a:pt x="41271" y="21674"/>
                    <a:pt x="41284" y="21674"/>
                  </a:cubicBezTo>
                  <a:cubicBezTo>
                    <a:pt x="41297" y="21674"/>
                    <a:pt x="41303" y="21706"/>
                    <a:pt x="41308" y="21724"/>
                  </a:cubicBezTo>
                  <a:lnTo>
                    <a:pt x="41316" y="21574"/>
                  </a:lnTo>
                  <a:lnTo>
                    <a:pt x="41355" y="21553"/>
                  </a:lnTo>
                  <a:cubicBezTo>
                    <a:pt x="41346" y="21438"/>
                    <a:pt x="41387" y="21448"/>
                    <a:pt x="41408" y="21257"/>
                  </a:cubicBezTo>
                  <a:cubicBezTo>
                    <a:pt x="41410" y="21255"/>
                    <a:pt x="41412" y="21254"/>
                    <a:pt x="41413" y="21254"/>
                  </a:cubicBezTo>
                  <a:cubicBezTo>
                    <a:pt x="41419" y="21254"/>
                    <a:pt x="41421" y="21263"/>
                    <a:pt x="41425" y="21263"/>
                  </a:cubicBezTo>
                  <a:cubicBezTo>
                    <a:pt x="41428" y="21263"/>
                    <a:pt x="41431" y="21256"/>
                    <a:pt x="41439" y="21231"/>
                  </a:cubicBezTo>
                  <a:lnTo>
                    <a:pt x="41455" y="20913"/>
                  </a:lnTo>
                  <a:lnTo>
                    <a:pt x="41439" y="21103"/>
                  </a:lnTo>
                  <a:lnTo>
                    <a:pt x="41396" y="21070"/>
                  </a:lnTo>
                  <a:cubicBezTo>
                    <a:pt x="41398" y="20871"/>
                    <a:pt x="41452" y="20810"/>
                    <a:pt x="41460" y="20668"/>
                  </a:cubicBezTo>
                  <a:lnTo>
                    <a:pt x="41460" y="20668"/>
                  </a:lnTo>
                  <a:lnTo>
                    <a:pt x="41457" y="20766"/>
                  </a:lnTo>
                  <a:cubicBezTo>
                    <a:pt x="41481" y="20537"/>
                    <a:pt x="41506" y="20529"/>
                    <a:pt x="41534" y="20402"/>
                  </a:cubicBezTo>
                  <a:lnTo>
                    <a:pt x="41534" y="20402"/>
                  </a:lnTo>
                  <a:cubicBezTo>
                    <a:pt x="41525" y="20425"/>
                    <a:pt x="41513" y="20456"/>
                    <a:pt x="41507" y="20456"/>
                  </a:cubicBezTo>
                  <a:cubicBezTo>
                    <a:pt x="41503" y="20456"/>
                    <a:pt x="41502" y="20443"/>
                    <a:pt x="41504" y="20407"/>
                  </a:cubicBezTo>
                  <a:cubicBezTo>
                    <a:pt x="41511" y="20339"/>
                    <a:pt x="41526" y="20372"/>
                    <a:pt x="41539" y="20308"/>
                  </a:cubicBezTo>
                  <a:cubicBezTo>
                    <a:pt x="41526" y="20299"/>
                    <a:pt x="41519" y="20253"/>
                    <a:pt x="41521" y="20189"/>
                  </a:cubicBezTo>
                  <a:cubicBezTo>
                    <a:pt x="41522" y="20127"/>
                    <a:pt x="41527" y="20066"/>
                    <a:pt x="41550" y="19924"/>
                  </a:cubicBezTo>
                  <a:cubicBezTo>
                    <a:pt x="41553" y="19926"/>
                    <a:pt x="41558" y="19931"/>
                    <a:pt x="41560" y="19947"/>
                  </a:cubicBezTo>
                  <a:cubicBezTo>
                    <a:pt x="41561" y="19883"/>
                    <a:pt x="41555" y="19854"/>
                    <a:pt x="41571" y="19744"/>
                  </a:cubicBezTo>
                  <a:lnTo>
                    <a:pt x="41604" y="19795"/>
                  </a:lnTo>
                  <a:lnTo>
                    <a:pt x="41586" y="19599"/>
                  </a:lnTo>
                  <a:cubicBezTo>
                    <a:pt x="41607" y="19448"/>
                    <a:pt x="41594" y="19273"/>
                    <a:pt x="41619" y="19262"/>
                  </a:cubicBezTo>
                  <a:lnTo>
                    <a:pt x="41620" y="19334"/>
                  </a:lnTo>
                  <a:cubicBezTo>
                    <a:pt x="41620" y="19334"/>
                    <a:pt x="41627" y="19264"/>
                    <a:pt x="41635" y="19162"/>
                  </a:cubicBezTo>
                  <a:cubicBezTo>
                    <a:pt x="41637" y="19134"/>
                    <a:pt x="41640" y="19108"/>
                    <a:pt x="41642" y="19077"/>
                  </a:cubicBezTo>
                  <a:lnTo>
                    <a:pt x="41642" y="19077"/>
                  </a:lnTo>
                  <a:cubicBezTo>
                    <a:pt x="41624" y="19080"/>
                    <a:pt x="41591" y="19100"/>
                    <a:pt x="41563" y="19113"/>
                  </a:cubicBezTo>
                  <a:cubicBezTo>
                    <a:pt x="41506" y="19141"/>
                    <a:pt x="41445" y="19170"/>
                    <a:pt x="41383" y="19200"/>
                  </a:cubicBezTo>
                  <a:cubicBezTo>
                    <a:pt x="41136" y="19321"/>
                    <a:pt x="40889" y="19440"/>
                    <a:pt x="40889" y="19440"/>
                  </a:cubicBezTo>
                  <a:lnTo>
                    <a:pt x="40868" y="19419"/>
                  </a:lnTo>
                  <a:cubicBezTo>
                    <a:pt x="40847" y="19442"/>
                    <a:pt x="40798" y="19468"/>
                    <a:pt x="40746" y="19499"/>
                  </a:cubicBezTo>
                  <a:cubicBezTo>
                    <a:pt x="40713" y="19515"/>
                    <a:pt x="40679" y="19533"/>
                    <a:pt x="40644" y="19551"/>
                  </a:cubicBezTo>
                  <a:cubicBezTo>
                    <a:pt x="40574" y="19587"/>
                    <a:pt x="40517" y="19617"/>
                    <a:pt x="40538" y="19633"/>
                  </a:cubicBezTo>
                  <a:cubicBezTo>
                    <a:pt x="40436" y="19659"/>
                    <a:pt x="40218" y="19819"/>
                    <a:pt x="40173" y="19819"/>
                  </a:cubicBezTo>
                  <a:cubicBezTo>
                    <a:pt x="40165" y="19819"/>
                    <a:pt x="40163" y="19813"/>
                    <a:pt x="40168" y="19800"/>
                  </a:cubicBezTo>
                  <a:lnTo>
                    <a:pt x="40168" y="19800"/>
                  </a:lnTo>
                  <a:cubicBezTo>
                    <a:pt x="39802" y="20008"/>
                    <a:pt x="39634" y="20169"/>
                    <a:pt x="39197" y="20433"/>
                  </a:cubicBezTo>
                  <a:cubicBezTo>
                    <a:pt x="39017" y="20495"/>
                    <a:pt x="38618" y="20797"/>
                    <a:pt x="38357" y="20997"/>
                  </a:cubicBezTo>
                  <a:cubicBezTo>
                    <a:pt x="37865" y="21410"/>
                    <a:pt x="37555" y="21690"/>
                    <a:pt x="37091" y="22151"/>
                  </a:cubicBezTo>
                  <a:cubicBezTo>
                    <a:pt x="36762" y="22380"/>
                    <a:pt x="36409" y="22861"/>
                    <a:pt x="36108" y="23160"/>
                  </a:cubicBezTo>
                  <a:lnTo>
                    <a:pt x="36051" y="23263"/>
                  </a:lnTo>
                  <a:cubicBezTo>
                    <a:pt x="35835" y="23449"/>
                    <a:pt x="35602" y="23816"/>
                    <a:pt x="35332" y="24105"/>
                  </a:cubicBezTo>
                  <a:cubicBezTo>
                    <a:pt x="35283" y="24192"/>
                    <a:pt x="35257" y="24234"/>
                    <a:pt x="35243" y="24252"/>
                  </a:cubicBezTo>
                  <a:cubicBezTo>
                    <a:pt x="35256" y="24240"/>
                    <a:pt x="35272" y="24222"/>
                    <a:pt x="35288" y="24222"/>
                  </a:cubicBezTo>
                  <a:cubicBezTo>
                    <a:pt x="35290" y="24222"/>
                    <a:pt x="35291" y="24223"/>
                    <a:pt x="35293" y="24223"/>
                  </a:cubicBezTo>
                  <a:cubicBezTo>
                    <a:pt x="35223" y="24300"/>
                    <a:pt x="35113" y="24472"/>
                    <a:pt x="35084" y="24472"/>
                  </a:cubicBezTo>
                  <a:cubicBezTo>
                    <a:pt x="35081" y="24472"/>
                    <a:pt x="35080" y="24471"/>
                    <a:pt x="35078" y="24468"/>
                  </a:cubicBezTo>
                  <a:lnTo>
                    <a:pt x="35093" y="24444"/>
                  </a:lnTo>
                  <a:cubicBezTo>
                    <a:pt x="35092" y="24442"/>
                    <a:pt x="35091" y="24441"/>
                    <a:pt x="35089" y="24441"/>
                  </a:cubicBezTo>
                  <a:cubicBezTo>
                    <a:pt x="35059" y="24441"/>
                    <a:pt x="34904" y="24737"/>
                    <a:pt x="34815" y="24821"/>
                  </a:cubicBezTo>
                  <a:lnTo>
                    <a:pt x="34882" y="24784"/>
                  </a:lnTo>
                  <a:lnTo>
                    <a:pt x="34882" y="24784"/>
                  </a:lnTo>
                  <a:lnTo>
                    <a:pt x="34759" y="24959"/>
                  </a:lnTo>
                  <a:lnTo>
                    <a:pt x="34759" y="24959"/>
                  </a:lnTo>
                  <a:lnTo>
                    <a:pt x="34786" y="24906"/>
                  </a:lnTo>
                  <a:lnTo>
                    <a:pt x="34786" y="24906"/>
                  </a:lnTo>
                  <a:cubicBezTo>
                    <a:pt x="34344" y="25724"/>
                    <a:pt x="34048" y="26030"/>
                    <a:pt x="33679" y="26811"/>
                  </a:cubicBezTo>
                  <a:cubicBezTo>
                    <a:pt x="33683" y="26790"/>
                    <a:pt x="33684" y="26782"/>
                    <a:pt x="33682" y="26782"/>
                  </a:cubicBezTo>
                  <a:cubicBezTo>
                    <a:pt x="33673" y="26782"/>
                    <a:pt x="33608" y="26959"/>
                    <a:pt x="33573" y="26959"/>
                  </a:cubicBezTo>
                  <a:cubicBezTo>
                    <a:pt x="33572" y="26959"/>
                    <a:pt x="33572" y="26959"/>
                    <a:pt x="33571" y="26958"/>
                  </a:cubicBezTo>
                  <a:cubicBezTo>
                    <a:pt x="33417" y="27120"/>
                    <a:pt x="33379" y="27313"/>
                    <a:pt x="33304" y="27473"/>
                  </a:cubicBezTo>
                  <a:cubicBezTo>
                    <a:pt x="33306" y="27477"/>
                    <a:pt x="33306" y="27478"/>
                    <a:pt x="33304" y="27488"/>
                  </a:cubicBezTo>
                  <a:lnTo>
                    <a:pt x="33146" y="27755"/>
                  </a:lnTo>
                  <a:cubicBezTo>
                    <a:pt x="33155" y="27718"/>
                    <a:pt x="33157" y="27704"/>
                    <a:pt x="33156" y="27704"/>
                  </a:cubicBezTo>
                  <a:lnTo>
                    <a:pt x="33156" y="27704"/>
                  </a:lnTo>
                  <a:cubicBezTo>
                    <a:pt x="33152" y="27704"/>
                    <a:pt x="33109" y="27842"/>
                    <a:pt x="33106" y="27842"/>
                  </a:cubicBezTo>
                  <a:cubicBezTo>
                    <a:pt x="33106" y="27842"/>
                    <a:pt x="33108" y="27830"/>
                    <a:pt x="33116" y="27799"/>
                  </a:cubicBezTo>
                  <a:lnTo>
                    <a:pt x="33116" y="27799"/>
                  </a:lnTo>
                  <a:cubicBezTo>
                    <a:pt x="32884" y="28172"/>
                    <a:pt x="32652" y="28539"/>
                    <a:pt x="32402" y="28940"/>
                  </a:cubicBezTo>
                  <a:cubicBezTo>
                    <a:pt x="32135" y="29342"/>
                    <a:pt x="31865" y="29753"/>
                    <a:pt x="31602" y="30152"/>
                  </a:cubicBezTo>
                  <a:lnTo>
                    <a:pt x="31635" y="30125"/>
                  </a:lnTo>
                  <a:lnTo>
                    <a:pt x="31635" y="30125"/>
                  </a:lnTo>
                  <a:cubicBezTo>
                    <a:pt x="31506" y="30323"/>
                    <a:pt x="31357" y="30572"/>
                    <a:pt x="31234" y="30698"/>
                  </a:cubicBezTo>
                  <a:cubicBezTo>
                    <a:pt x="31113" y="30824"/>
                    <a:pt x="31023" y="31013"/>
                    <a:pt x="30979" y="31066"/>
                  </a:cubicBezTo>
                  <a:cubicBezTo>
                    <a:pt x="30891" y="31189"/>
                    <a:pt x="30770" y="31266"/>
                    <a:pt x="30756" y="31266"/>
                  </a:cubicBezTo>
                  <a:cubicBezTo>
                    <a:pt x="30755" y="31266"/>
                    <a:pt x="30754" y="31265"/>
                    <a:pt x="30755" y="31264"/>
                  </a:cubicBezTo>
                  <a:lnTo>
                    <a:pt x="30755" y="31264"/>
                  </a:lnTo>
                  <a:cubicBezTo>
                    <a:pt x="30621" y="31401"/>
                    <a:pt x="30500" y="31551"/>
                    <a:pt x="30260" y="31697"/>
                  </a:cubicBezTo>
                  <a:cubicBezTo>
                    <a:pt x="30167" y="31722"/>
                    <a:pt x="29674" y="32111"/>
                    <a:pt x="29592" y="32111"/>
                  </a:cubicBezTo>
                  <a:cubicBezTo>
                    <a:pt x="29588" y="32111"/>
                    <a:pt x="29585" y="32110"/>
                    <a:pt x="29583" y="32107"/>
                  </a:cubicBezTo>
                  <a:lnTo>
                    <a:pt x="29583" y="32114"/>
                  </a:lnTo>
                  <a:cubicBezTo>
                    <a:pt x="29295" y="32236"/>
                    <a:pt x="29038" y="32400"/>
                    <a:pt x="28736" y="32521"/>
                  </a:cubicBezTo>
                  <a:cubicBezTo>
                    <a:pt x="28873" y="32277"/>
                    <a:pt x="29028" y="31993"/>
                    <a:pt x="29184" y="31705"/>
                  </a:cubicBezTo>
                  <a:cubicBezTo>
                    <a:pt x="29542" y="31025"/>
                    <a:pt x="29888" y="30341"/>
                    <a:pt x="29938" y="30225"/>
                  </a:cubicBezTo>
                  <a:lnTo>
                    <a:pt x="29938" y="30225"/>
                  </a:lnTo>
                  <a:lnTo>
                    <a:pt x="29753" y="30497"/>
                  </a:lnTo>
                  <a:cubicBezTo>
                    <a:pt x="30216" y="29556"/>
                    <a:pt x="30469" y="29131"/>
                    <a:pt x="30803" y="28288"/>
                  </a:cubicBezTo>
                  <a:lnTo>
                    <a:pt x="30803" y="28288"/>
                  </a:lnTo>
                  <a:lnTo>
                    <a:pt x="30791" y="28337"/>
                  </a:lnTo>
                  <a:cubicBezTo>
                    <a:pt x="30819" y="28278"/>
                    <a:pt x="30821" y="28222"/>
                    <a:pt x="30899" y="28018"/>
                  </a:cubicBezTo>
                  <a:cubicBezTo>
                    <a:pt x="30973" y="27813"/>
                    <a:pt x="31128" y="27464"/>
                    <a:pt x="31401" y="26782"/>
                  </a:cubicBezTo>
                  <a:lnTo>
                    <a:pt x="31406" y="26783"/>
                  </a:lnTo>
                  <a:cubicBezTo>
                    <a:pt x="31422" y="26734"/>
                    <a:pt x="31412" y="26733"/>
                    <a:pt x="31450" y="26638"/>
                  </a:cubicBezTo>
                  <a:lnTo>
                    <a:pt x="31450" y="26638"/>
                  </a:lnTo>
                  <a:cubicBezTo>
                    <a:pt x="31450" y="26638"/>
                    <a:pt x="31425" y="26697"/>
                    <a:pt x="31404" y="26757"/>
                  </a:cubicBezTo>
                  <a:cubicBezTo>
                    <a:pt x="31380" y="26816"/>
                    <a:pt x="31352" y="26873"/>
                    <a:pt x="31352" y="26873"/>
                  </a:cubicBezTo>
                  <a:cubicBezTo>
                    <a:pt x="31391" y="26726"/>
                    <a:pt x="31408" y="26594"/>
                    <a:pt x="31463" y="26397"/>
                  </a:cubicBezTo>
                  <a:cubicBezTo>
                    <a:pt x="31479" y="26357"/>
                    <a:pt x="31491" y="26345"/>
                    <a:pt x="31497" y="26342"/>
                  </a:cubicBezTo>
                  <a:lnTo>
                    <a:pt x="31504" y="26319"/>
                  </a:lnTo>
                  <a:cubicBezTo>
                    <a:pt x="31715" y="26005"/>
                    <a:pt x="31981" y="25626"/>
                    <a:pt x="32060" y="25495"/>
                  </a:cubicBezTo>
                  <a:cubicBezTo>
                    <a:pt x="32210" y="25291"/>
                    <a:pt x="32340" y="25004"/>
                    <a:pt x="32510" y="24738"/>
                  </a:cubicBezTo>
                  <a:cubicBezTo>
                    <a:pt x="32766" y="24306"/>
                    <a:pt x="32663" y="24535"/>
                    <a:pt x="32802" y="24324"/>
                  </a:cubicBezTo>
                  <a:cubicBezTo>
                    <a:pt x="32855" y="24239"/>
                    <a:pt x="32869" y="24213"/>
                    <a:pt x="32865" y="24213"/>
                  </a:cubicBezTo>
                  <a:cubicBezTo>
                    <a:pt x="32859" y="24213"/>
                    <a:pt x="32807" y="24283"/>
                    <a:pt x="32801" y="24283"/>
                  </a:cubicBezTo>
                  <a:cubicBezTo>
                    <a:pt x="32799" y="24283"/>
                    <a:pt x="32802" y="24276"/>
                    <a:pt x="32812" y="24257"/>
                  </a:cubicBezTo>
                  <a:lnTo>
                    <a:pt x="33020" y="23942"/>
                  </a:lnTo>
                  <a:lnTo>
                    <a:pt x="33020" y="23942"/>
                  </a:lnTo>
                  <a:cubicBezTo>
                    <a:pt x="32970" y="24031"/>
                    <a:pt x="32959" y="24058"/>
                    <a:pt x="32964" y="24058"/>
                  </a:cubicBezTo>
                  <a:cubicBezTo>
                    <a:pt x="32969" y="24058"/>
                    <a:pt x="32996" y="24022"/>
                    <a:pt x="33010" y="24005"/>
                  </a:cubicBezTo>
                  <a:lnTo>
                    <a:pt x="33010" y="24005"/>
                  </a:lnTo>
                  <a:cubicBezTo>
                    <a:pt x="32971" y="24071"/>
                    <a:pt x="32941" y="24130"/>
                    <a:pt x="32920" y="24175"/>
                  </a:cubicBezTo>
                  <a:cubicBezTo>
                    <a:pt x="33003" y="24036"/>
                    <a:pt x="33022" y="23997"/>
                    <a:pt x="33018" y="23997"/>
                  </a:cubicBezTo>
                  <a:cubicBezTo>
                    <a:pt x="33017" y="23997"/>
                    <a:pt x="33014" y="24000"/>
                    <a:pt x="33010" y="24005"/>
                  </a:cubicBezTo>
                  <a:cubicBezTo>
                    <a:pt x="33175" y="23724"/>
                    <a:pt x="33456" y="23291"/>
                    <a:pt x="33466" y="23181"/>
                  </a:cubicBezTo>
                  <a:cubicBezTo>
                    <a:pt x="33693" y="22804"/>
                    <a:pt x="33706" y="22810"/>
                    <a:pt x="33800" y="22645"/>
                  </a:cubicBezTo>
                  <a:lnTo>
                    <a:pt x="33800" y="22645"/>
                  </a:lnTo>
                  <a:cubicBezTo>
                    <a:pt x="33762" y="22697"/>
                    <a:pt x="33698" y="22802"/>
                    <a:pt x="33689" y="22802"/>
                  </a:cubicBezTo>
                  <a:cubicBezTo>
                    <a:pt x="33689" y="22802"/>
                    <a:pt x="33689" y="22802"/>
                    <a:pt x="33688" y="22802"/>
                  </a:cubicBezTo>
                  <a:cubicBezTo>
                    <a:pt x="33732" y="22738"/>
                    <a:pt x="33745" y="22715"/>
                    <a:pt x="33742" y="22715"/>
                  </a:cubicBezTo>
                  <a:cubicBezTo>
                    <a:pt x="33738" y="22715"/>
                    <a:pt x="33709" y="22753"/>
                    <a:pt x="33687" y="22787"/>
                  </a:cubicBezTo>
                  <a:cubicBezTo>
                    <a:pt x="33800" y="22542"/>
                    <a:pt x="34398" y="21579"/>
                    <a:pt x="34377" y="21505"/>
                  </a:cubicBezTo>
                  <a:lnTo>
                    <a:pt x="34377" y="21505"/>
                  </a:lnTo>
                  <a:lnTo>
                    <a:pt x="34383" y="21510"/>
                  </a:lnTo>
                  <a:cubicBezTo>
                    <a:pt x="34382" y="21438"/>
                    <a:pt x="34310" y="21517"/>
                    <a:pt x="34375" y="21339"/>
                  </a:cubicBezTo>
                  <a:lnTo>
                    <a:pt x="34442" y="21232"/>
                  </a:lnTo>
                  <a:lnTo>
                    <a:pt x="34513" y="21056"/>
                  </a:lnTo>
                  <a:cubicBezTo>
                    <a:pt x="34544" y="21004"/>
                    <a:pt x="34555" y="20990"/>
                    <a:pt x="34559" y="20990"/>
                  </a:cubicBezTo>
                  <a:cubicBezTo>
                    <a:pt x="34564" y="20990"/>
                    <a:pt x="34559" y="21007"/>
                    <a:pt x="34562" y="21007"/>
                  </a:cubicBezTo>
                  <a:cubicBezTo>
                    <a:pt x="34688" y="20725"/>
                    <a:pt x="34872" y="20336"/>
                    <a:pt x="35031" y="19999"/>
                  </a:cubicBezTo>
                  <a:lnTo>
                    <a:pt x="35031" y="19999"/>
                  </a:lnTo>
                  <a:lnTo>
                    <a:pt x="34789" y="20325"/>
                  </a:lnTo>
                  <a:cubicBezTo>
                    <a:pt x="34941" y="20048"/>
                    <a:pt x="35203" y="19543"/>
                    <a:pt x="35198" y="19473"/>
                  </a:cubicBezTo>
                  <a:lnTo>
                    <a:pt x="35297" y="19309"/>
                  </a:lnTo>
                  <a:cubicBezTo>
                    <a:pt x="35592" y="18747"/>
                    <a:pt x="35443" y="18892"/>
                    <a:pt x="35546" y="18664"/>
                  </a:cubicBezTo>
                  <a:lnTo>
                    <a:pt x="35688" y="18377"/>
                  </a:lnTo>
                  <a:lnTo>
                    <a:pt x="35577" y="18673"/>
                  </a:lnTo>
                  <a:cubicBezTo>
                    <a:pt x="35701" y="18382"/>
                    <a:pt x="35757" y="18268"/>
                    <a:pt x="35863" y="18037"/>
                  </a:cubicBezTo>
                  <a:lnTo>
                    <a:pt x="35863" y="18036"/>
                  </a:lnTo>
                  <a:cubicBezTo>
                    <a:pt x="35855" y="18052"/>
                    <a:pt x="35852" y="18062"/>
                    <a:pt x="35848" y="18062"/>
                  </a:cubicBezTo>
                  <a:lnTo>
                    <a:pt x="35863" y="18021"/>
                  </a:lnTo>
                  <a:cubicBezTo>
                    <a:pt x="35863" y="17980"/>
                    <a:pt x="35904" y="17818"/>
                    <a:pt x="35974" y="17609"/>
                  </a:cubicBezTo>
                  <a:cubicBezTo>
                    <a:pt x="36068" y="17316"/>
                    <a:pt x="36121" y="17148"/>
                    <a:pt x="36303" y="16590"/>
                  </a:cubicBezTo>
                  <a:lnTo>
                    <a:pt x="36305" y="16459"/>
                  </a:lnTo>
                  <a:lnTo>
                    <a:pt x="36426" y="16098"/>
                  </a:lnTo>
                  <a:lnTo>
                    <a:pt x="36450" y="16105"/>
                  </a:lnTo>
                  <a:cubicBezTo>
                    <a:pt x="36352" y="16464"/>
                    <a:pt x="36175" y="17143"/>
                    <a:pt x="36018" y="17596"/>
                  </a:cubicBezTo>
                  <a:lnTo>
                    <a:pt x="36027" y="17609"/>
                  </a:lnTo>
                  <a:cubicBezTo>
                    <a:pt x="36113" y="17336"/>
                    <a:pt x="36211" y="17030"/>
                    <a:pt x="36257" y="16849"/>
                  </a:cubicBezTo>
                  <a:cubicBezTo>
                    <a:pt x="36279" y="16785"/>
                    <a:pt x="36333" y="16649"/>
                    <a:pt x="36349" y="16649"/>
                  </a:cubicBezTo>
                  <a:cubicBezTo>
                    <a:pt x="36352" y="16649"/>
                    <a:pt x="36353" y="16655"/>
                    <a:pt x="36353" y="16667"/>
                  </a:cubicBezTo>
                  <a:lnTo>
                    <a:pt x="36353" y="16667"/>
                  </a:lnTo>
                  <a:lnTo>
                    <a:pt x="36370" y="16535"/>
                  </a:lnTo>
                  <a:cubicBezTo>
                    <a:pt x="36501" y="16080"/>
                    <a:pt x="36552" y="15845"/>
                    <a:pt x="36605" y="15608"/>
                  </a:cubicBezTo>
                  <a:cubicBezTo>
                    <a:pt x="36656" y="15369"/>
                    <a:pt x="36736" y="15132"/>
                    <a:pt x="36826" y="14641"/>
                  </a:cubicBezTo>
                  <a:lnTo>
                    <a:pt x="36826" y="14641"/>
                  </a:lnTo>
                  <a:lnTo>
                    <a:pt x="36800" y="14725"/>
                  </a:lnTo>
                  <a:cubicBezTo>
                    <a:pt x="36825" y="14528"/>
                    <a:pt x="36849" y="14334"/>
                    <a:pt x="36879" y="14283"/>
                  </a:cubicBezTo>
                  <a:cubicBezTo>
                    <a:pt x="36980" y="13694"/>
                    <a:pt x="37045" y="13075"/>
                    <a:pt x="37096" y="12689"/>
                  </a:cubicBezTo>
                  <a:lnTo>
                    <a:pt x="37070" y="12602"/>
                  </a:lnTo>
                  <a:cubicBezTo>
                    <a:pt x="37081" y="12476"/>
                    <a:pt x="37130" y="12288"/>
                    <a:pt x="37088" y="12226"/>
                  </a:cubicBezTo>
                  <a:lnTo>
                    <a:pt x="37078" y="11956"/>
                  </a:lnTo>
                  <a:cubicBezTo>
                    <a:pt x="37080" y="11785"/>
                    <a:pt x="37071" y="11678"/>
                    <a:pt x="37080" y="11482"/>
                  </a:cubicBezTo>
                  <a:lnTo>
                    <a:pt x="37080" y="11481"/>
                  </a:lnTo>
                  <a:cubicBezTo>
                    <a:pt x="37080" y="11469"/>
                    <a:pt x="37081" y="11456"/>
                    <a:pt x="37081" y="11445"/>
                  </a:cubicBezTo>
                  <a:lnTo>
                    <a:pt x="37081" y="11445"/>
                  </a:lnTo>
                  <a:lnTo>
                    <a:pt x="37080" y="11446"/>
                  </a:lnTo>
                  <a:cubicBezTo>
                    <a:pt x="37083" y="11055"/>
                    <a:pt x="37050" y="11449"/>
                    <a:pt x="37057" y="11005"/>
                  </a:cubicBezTo>
                  <a:cubicBezTo>
                    <a:pt x="37075" y="10861"/>
                    <a:pt x="37016" y="10848"/>
                    <a:pt x="37008" y="10632"/>
                  </a:cubicBezTo>
                  <a:lnTo>
                    <a:pt x="37039" y="10414"/>
                  </a:lnTo>
                  <a:cubicBezTo>
                    <a:pt x="37042" y="10019"/>
                    <a:pt x="36991" y="9957"/>
                    <a:pt x="36942" y="9389"/>
                  </a:cubicBezTo>
                  <a:cubicBezTo>
                    <a:pt x="36938" y="9201"/>
                    <a:pt x="36946" y="9080"/>
                    <a:pt x="36969" y="9080"/>
                  </a:cubicBezTo>
                  <a:cubicBezTo>
                    <a:pt x="36979" y="9080"/>
                    <a:pt x="36993" y="9104"/>
                    <a:pt x="37009" y="9159"/>
                  </a:cubicBezTo>
                  <a:cubicBezTo>
                    <a:pt x="36942" y="8915"/>
                    <a:pt x="36972" y="9049"/>
                    <a:pt x="36918" y="8724"/>
                  </a:cubicBezTo>
                  <a:cubicBezTo>
                    <a:pt x="36922" y="8706"/>
                    <a:pt x="36926" y="8698"/>
                    <a:pt x="36929" y="8698"/>
                  </a:cubicBezTo>
                  <a:cubicBezTo>
                    <a:pt x="36936" y="8698"/>
                    <a:pt x="36943" y="8729"/>
                    <a:pt x="36959" y="8776"/>
                  </a:cubicBezTo>
                  <a:cubicBezTo>
                    <a:pt x="36947" y="8485"/>
                    <a:pt x="36926" y="8600"/>
                    <a:pt x="36901" y="8380"/>
                  </a:cubicBezTo>
                  <a:cubicBezTo>
                    <a:pt x="36862" y="8322"/>
                    <a:pt x="36803" y="8253"/>
                    <a:pt x="36794" y="8183"/>
                  </a:cubicBezTo>
                  <a:lnTo>
                    <a:pt x="36794" y="8268"/>
                  </a:lnTo>
                  <a:cubicBezTo>
                    <a:pt x="36748" y="8039"/>
                    <a:pt x="36712" y="7787"/>
                    <a:pt x="36694" y="7517"/>
                  </a:cubicBezTo>
                  <a:lnTo>
                    <a:pt x="36694" y="7517"/>
                  </a:lnTo>
                  <a:lnTo>
                    <a:pt x="36710" y="7525"/>
                  </a:lnTo>
                  <a:lnTo>
                    <a:pt x="36664" y="7242"/>
                  </a:lnTo>
                  <a:lnTo>
                    <a:pt x="36682" y="7221"/>
                  </a:lnTo>
                  <a:lnTo>
                    <a:pt x="36623" y="6814"/>
                  </a:lnTo>
                  <a:lnTo>
                    <a:pt x="36625" y="6871"/>
                  </a:lnTo>
                  <a:cubicBezTo>
                    <a:pt x="36612" y="6776"/>
                    <a:pt x="36563" y="6466"/>
                    <a:pt x="36550" y="6283"/>
                  </a:cubicBezTo>
                  <a:lnTo>
                    <a:pt x="36550" y="6283"/>
                  </a:lnTo>
                  <a:lnTo>
                    <a:pt x="36563" y="6288"/>
                  </a:lnTo>
                  <a:cubicBezTo>
                    <a:pt x="36534" y="5779"/>
                    <a:pt x="36432" y="5367"/>
                    <a:pt x="36362" y="4777"/>
                  </a:cubicBezTo>
                  <a:lnTo>
                    <a:pt x="36362" y="4777"/>
                  </a:lnTo>
                  <a:lnTo>
                    <a:pt x="36395" y="4852"/>
                  </a:lnTo>
                  <a:cubicBezTo>
                    <a:pt x="36395" y="4648"/>
                    <a:pt x="36354" y="4801"/>
                    <a:pt x="36337" y="4561"/>
                  </a:cubicBezTo>
                  <a:lnTo>
                    <a:pt x="36363" y="4546"/>
                  </a:lnTo>
                  <a:cubicBezTo>
                    <a:pt x="36303" y="4340"/>
                    <a:pt x="36344" y="4271"/>
                    <a:pt x="36344" y="4124"/>
                  </a:cubicBezTo>
                  <a:lnTo>
                    <a:pt x="36344" y="4124"/>
                  </a:lnTo>
                  <a:lnTo>
                    <a:pt x="36313" y="4196"/>
                  </a:lnTo>
                  <a:lnTo>
                    <a:pt x="36295" y="3923"/>
                  </a:lnTo>
                  <a:cubicBezTo>
                    <a:pt x="36285" y="3764"/>
                    <a:pt x="36294" y="3719"/>
                    <a:pt x="36307" y="3719"/>
                  </a:cubicBezTo>
                  <a:cubicBezTo>
                    <a:pt x="36319" y="3719"/>
                    <a:pt x="36335" y="3755"/>
                    <a:pt x="36346" y="3776"/>
                  </a:cubicBezTo>
                  <a:lnTo>
                    <a:pt x="36298" y="3573"/>
                  </a:lnTo>
                  <a:lnTo>
                    <a:pt x="36328" y="3531"/>
                  </a:lnTo>
                  <a:cubicBezTo>
                    <a:pt x="36278" y="3384"/>
                    <a:pt x="36321" y="3379"/>
                    <a:pt x="36282" y="3119"/>
                  </a:cubicBezTo>
                  <a:cubicBezTo>
                    <a:pt x="36284" y="3115"/>
                    <a:pt x="36285" y="3114"/>
                    <a:pt x="36287" y="3114"/>
                  </a:cubicBezTo>
                  <a:cubicBezTo>
                    <a:pt x="36292" y="3114"/>
                    <a:pt x="36296" y="3122"/>
                    <a:pt x="36299" y="3122"/>
                  </a:cubicBezTo>
                  <a:cubicBezTo>
                    <a:pt x="36302" y="3122"/>
                    <a:pt x="36304" y="3113"/>
                    <a:pt x="36303" y="3073"/>
                  </a:cubicBezTo>
                  <a:cubicBezTo>
                    <a:pt x="36303" y="3073"/>
                    <a:pt x="36285" y="2963"/>
                    <a:pt x="36264" y="2857"/>
                  </a:cubicBezTo>
                  <a:cubicBezTo>
                    <a:pt x="36247" y="2749"/>
                    <a:pt x="36231" y="2643"/>
                    <a:pt x="36231" y="2643"/>
                  </a:cubicBezTo>
                  <a:lnTo>
                    <a:pt x="36231" y="2643"/>
                  </a:lnTo>
                  <a:lnTo>
                    <a:pt x="36264" y="2903"/>
                  </a:lnTo>
                  <a:lnTo>
                    <a:pt x="36215" y="2873"/>
                  </a:lnTo>
                  <a:cubicBezTo>
                    <a:pt x="36166" y="2604"/>
                    <a:pt x="36203" y="2504"/>
                    <a:pt x="36180" y="2309"/>
                  </a:cubicBezTo>
                  <a:lnTo>
                    <a:pt x="36180" y="2309"/>
                  </a:lnTo>
                  <a:lnTo>
                    <a:pt x="36200" y="2443"/>
                  </a:lnTo>
                  <a:cubicBezTo>
                    <a:pt x="36174" y="2126"/>
                    <a:pt x="36192" y="2108"/>
                    <a:pt x="36203" y="1928"/>
                  </a:cubicBezTo>
                  <a:lnTo>
                    <a:pt x="36203" y="1928"/>
                  </a:lnTo>
                  <a:cubicBezTo>
                    <a:pt x="36198" y="1962"/>
                    <a:pt x="36191" y="2007"/>
                    <a:pt x="36185" y="2007"/>
                  </a:cubicBezTo>
                  <a:cubicBezTo>
                    <a:pt x="36181" y="2007"/>
                    <a:pt x="36177" y="1989"/>
                    <a:pt x="36174" y="1940"/>
                  </a:cubicBezTo>
                  <a:cubicBezTo>
                    <a:pt x="36171" y="1847"/>
                    <a:pt x="36190" y="1889"/>
                    <a:pt x="36195" y="1799"/>
                  </a:cubicBezTo>
                  <a:cubicBezTo>
                    <a:pt x="36172" y="1784"/>
                    <a:pt x="36156" y="1659"/>
                    <a:pt x="36151" y="1513"/>
                  </a:cubicBezTo>
                  <a:cubicBezTo>
                    <a:pt x="36164" y="1472"/>
                    <a:pt x="36180" y="1430"/>
                    <a:pt x="36192" y="1386"/>
                  </a:cubicBezTo>
                  <a:cubicBezTo>
                    <a:pt x="36179" y="1384"/>
                    <a:pt x="36166" y="1382"/>
                    <a:pt x="36151" y="1381"/>
                  </a:cubicBezTo>
                  <a:lnTo>
                    <a:pt x="36151" y="1381"/>
                  </a:lnTo>
                  <a:lnTo>
                    <a:pt x="36151" y="1381"/>
                  </a:lnTo>
                  <a:cubicBezTo>
                    <a:pt x="36151" y="1368"/>
                    <a:pt x="36151" y="1356"/>
                    <a:pt x="36154" y="1343"/>
                  </a:cubicBezTo>
                  <a:cubicBezTo>
                    <a:pt x="36157" y="1345"/>
                    <a:pt x="36162" y="1350"/>
                    <a:pt x="36166" y="1364"/>
                  </a:cubicBezTo>
                  <a:lnTo>
                    <a:pt x="36159" y="1309"/>
                  </a:lnTo>
                  <a:lnTo>
                    <a:pt x="35996" y="1"/>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3" name="Google Shape;1933;p62"/>
            <p:cNvSpPr/>
            <p:nvPr/>
          </p:nvSpPr>
          <p:spPr>
            <a:xfrm>
              <a:off x="7229776" y="77858"/>
              <a:ext cx="2689629" cy="2114505"/>
            </a:xfrm>
            <a:custGeom>
              <a:rect b="b" l="l" r="r" t="t"/>
              <a:pathLst>
                <a:path extrusionOk="0" h="56811" w="72263">
                  <a:moveTo>
                    <a:pt x="42321" y="1"/>
                  </a:moveTo>
                  <a:cubicBezTo>
                    <a:pt x="30287" y="1"/>
                    <a:pt x="14440" y="7427"/>
                    <a:pt x="8210" y="15423"/>
                  </a:cubicBezTo>
                  <a:cubicBezTo>
                    <a:pt x="4523" y="20155"/>
                    <a:pt x="1" y="28295"/>
                    <a:pt x="2631" y="34551"/>
                  </a:cubicBezTo>
                  <a:cubicBezTo>
                    <a:pt x="4458" y="38900"/>
                    <a:pt x="9496" y="40103"/>
                    <a:pt x="13830" y="40762"/>
                  </a:cubicBezTo>
                  <a:cubicBezTo>
                    <a:pt x="19178" y="41576"/>
                    <a:pt x="24142" y="40360"/>
                    <a:pt x="28760" y="43584"/>
                  </a:cubicBezTo>
                  <a:cubicBezTo>
                    <a:pt x="31738" y="45664"/>
                    <a:pt x="33108" y="48415"/>
                    <a:pt x="35374" y="51181"/>
                  </a:cubicBezTo>
                  <a:cubicBezTo>
                    <a:pt x="38622" y="55148"/>
                    <a:pt x="42808" y="56811"/>
                    <a:pt x="47099" y="56811"/>
                  </a:cubicBezTo>
                  <a:cubicBezTo>
                    <a:pt x="59259" y="56811"/>
                    <a:pt x="72263" y="43456"/>
                    <a:pt x="67159" y="31347"/>
                  </a:cubicBezTo>
                  <a:lnTo>
                    <a:pt x="61241" y="23278"/>
                  </a:lnTo>
                  <a:cubicBezTo>
                    <a:pt x="54110" y="16444"/>
                    <a:pt x="60420" y="4394"/>
                    <a:pt x="48641" y="841"/>
                  </a:cubicBezTo>
                  <a:cubicBezTo>
                    <a:pt x="46731" y="266"/>
                    <a:pt x="44594" y="1"/>
                    <a:pt x="4232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4" name="Google Shape;1934;p62"/>
            <p:cNvSpPr/>
            <p:nvPr/>
          </p:nvSpPr>
          <p:spPr>
            <a:xfrm>
              <a:off x="5552109" y="-102321"/>
              <a:ext cx="122826" cy="1303333"/>
            </a:xfrm>
            <a:custGeom>
              <a:rect b="b" l="l" r="r" t="t"/>
              <a:pathLst>
                <a:path extrusionOk="0" h="35017" w="3300">
                  <a:moveTo>
                    <a:pt x="1235" y="0"/>
                  </a:moveTo>
                  <a:cubicBezTo>
                    <a:pt x="1154" y="587"/>
                    <a:pt x="965" y="1156"/>
                    <a:pt x="764" y="1756"/>
                  </a:cubicBezTo>
                  <a:cubicBezTo>
                    <a:pt x="531" y="2457"/>
                    <a:pt x="294" y="3178"/>
                    <a:pt x="223" y="3952"/>
                  </a:cubicBezTo>
                  <a:cubicBezTo>
                    <a:pt x="138" y="4913"/>
                    <a:pt x="264" y="5810"/>
                    <a:pt x="630" y="6865"/>
                  </a:cubicBezTo>
                  <a:cubicBezTo>
                    <a:pt x="794" y="7337"/>
                    <a:pt x="985" y="7818"/>
                    <a:pt x="1171" y="8282"/>
                  </a:cubicBezTo>
                  <a:cubicBezTo>
                    <a:pt x="1619" y="9409"/>
                    <a:pt x="2082" y="10574"/>
                    <a:pt x="2209" y="11726"/>
                  </a:cubicBezTo>
                  <a:cubicBezTo>
                    <a:pt x="2376" y="13246"/>
                    <a:pt x="1995" y="14376"/>
                    <a:pt x="1369" y="15607"/>
                  </a:cubicBezTo>
                  <a:cubicBezTo>
                    <a:pt x="778" y="16767"/>
                    <a:pt x="530" y="18181"/>
                    <a:pt x="634" y="19810"/>
                  </a:cubicBezTo>
                  <a:cubicBezTo>
                    <a:pt x="681" y="20536"/>
                    <a:pt x="873" y="21218"/>
                    <a:pt x="1059" y="21878"/>
                  </a:cubicBezTo>
                  <a:cubicBezTo>
                    <a:pt x="1173" y="22282"/>
                    <a:pt x="1280" y="22661"/>
                    <a:pt x="1356" y="23048"/>
                  </a:cubicBezTo>
                  <a:cubicBezTo>
                    <a:pt x="1596" y="24275"/>
                    <a:pt x="1687" y="25474"/>
                    <a:pt x="1649" y="26934"/>
                  </a:cubicBezTo>
                  <a:cubicBezTo>
                    <a:pt x="1623" y="27923"/>
                    <a:pt x="1322" y="28646"/>
                    <a:pt x="974" y="29485"/>
                  </a:cubicBezTo>
                  <a:cubicBezTo>
                    <a:pt x="834" y="29818"/>
                    <a:pt x="693" y="30163"/>
                    <a:pt x="560" y="30541"/>
                  </a:cubicBezTo>
                  <a:cubicBezTo>
                    <a:pt x="0" y="32143"/>
                    <a:pt x="542" y="33667"/>
                    <a:pt x="1020" y="35016"/>
                  </a:cubicBezTo>
                  <a:lnTo>
                    <a:pt x="1873" y="34712"/>
                  </a:lnTo>
                  <a:cubicBezTo>
                    <a:pt x="1402" y="33389"/>
                    <a:pt x="961" y="32140"/>
                    <a:pt x="1415" y="30839"/>
                  </a:cubicBezTo>
                  <a:cubicBezTo>
                    <a:pt x="1537" y="30485"/>
                    <a:pt x="1675" y="30152"/>
                    <a:pt x="1809" y="29832"/>
                  </a:cubicBezTo>
                  <a:cubicBezTo>
                    <a:pt x="2177" y="28948"/>
                    <a:pt x="2522" y="28114"/>
                    <a:pt x="2553" y="26957"/>
                  </a:cubicBezTo>
                  <a:cubicBezTo>
                    <a:pt x="2593" y="25429"/>
                    <a:pt x="2496" y="24168"/>
                    <a:pt x="2243" y="22873"/>
                  </a:cubicBezTo>
                  <a:cubicBezTo>
                    <a:pt x="2159" y="22446"/>
                    <a:pt x="2042" y="22034"/>
                    <a:pt x="1929" y="21630"/>
                  </a:cubicBezTo>
                  <a:cubicBezTo>
                    <a:pt x="1747" y="20987"/>
                    <a:pt x="1575" y="20380"/>
                    <a:pt x="1536" y="19751"/>
                  </a:cubicBezTo>
                  <a:cubicBezTo>
                    <a:pt x="1443" y="18287"/>
                    <a:pt x="1658" y="17030"/>
                    <a:pt x="2175" y="16016"/>
                  </a:cubicBezTo>
                  <a:cubicBezTo>
                    <a:pt x="2874" y="14641"/>
                    <a:pt x="3299" y="13369"/>
                    <a:pt x="3109" y="11625"/>
                  </a:cubicBezTo>
                  <a:cubicBezTo>
                    <a:pt x="2969" y="10352"/>
                    <a:pt x="2482" y="9129"/>
                    <a:pt x="2012" y="7947"/>
                  </a:cubicBezTo>
                  <a:cubicBezTo>
                    <a:pt x="1823" y="7469"/>
                    <a:pt x="1643" y="7018"/>
                    <a:pt x="1486" y="6566"/>
                  </a:cubicBezTo>
                  <a:cubicBezTo>
                    <a:pt x="1159" y="5627"/>
                    <a:pt x="1052" y="4869"/>
                    <a:pt x="1127" y="4031"/>
                  </a:cubicBezTo>
                  <a:cubicBezTo>
                    <a:pt x="1186" y="3363"/>
                    <a:pt x="1399" y="2721"/>
                    <a:pt x="1625" y="2042"/>
                  </a:cubicBezTo>
                  <a:cubicBezTo>
                    <a:pt x="1829" y="1430"/>
                    <a:pt x="2041" y="794"/>
                    <a:pt x="2133" y="126"/>
                  </a:cubicBezTo>
                  <a:lnTo>
                    <a:pt x="1235"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5" name="Google Shape;1935;p62"/>
            <p:cNvSpPr/>
            <p:nvPr/>
          </p:nvSpPr>
          <p:spPr>
            <a:xfrm>
              <a:off x="5649775" y="-39382"/>
              <a:ext cx="123608" cy="1244897"/>
            </a:xfrm>
            <a:custGeom>
              <a:rect b="b" l="l" r="r" t="t"/>
              <a:pathLst>
                <a:path extrusionOk="0" h="33447" w="3321">
                  <a:moveTo>
                    <a:pt x="339" y="0"/>
                  </a:moveTo>
                  <a:lnTo>
                    <a:pt x="339" y="0"/>
                  </a:lnTo>
                  <a:cubicBezTo>
                    <a:pt x="108" y="1103"/>
                    <a:pt x="276" y="2337"/>
                    <a:pt x="854" y="3772"/>
                  </a:cubicBezTo>
                  <a:lnTo>
                    <a:pt x="1070" y="4306"/>
                  </a:lnTo>
                  <a:cubicBezTo>
                    <a:pt x="1631" y="5681"/>
                    <a:pt x="2157" y="6980"/>
                    <a:pt x="2280" y="8493"/>
                  </a:cubicBezTo>
                  <a:cubicBezTo>
                    <a:pt x="2369" y="9598"/>
                    <a:pt x="2408" y="11014"/>
                    <a:pt x="1912" y="12144"/>
                  </a:cubicBezTo>
                  <a:lnTo>
                    <a:pt x="1855" y="12274"/>
                  </a:lnTo>
                  <a:cubicBezTo>
                    <a:pt x="1460" y="13172"/>
                    <a:pt x="1052" y="14098"/>
                    <a:pt x="790" y="15105"/>
                  </a:cubicBezTo>
                  <a:cubicBezTo>
                    <a:pt x="120" y="17687"/>
                    <a:pt x="599" y="19895"/>
                    <a:pt x="1106" y="22232"/>
                  </a:cubicBezTo>
                  <a:cubicBezTo>
                    <a:pt x="1436" y="23753"/>
                    <a:pt x="1595" y="24977"/>
                    <a:pt x="1362" y="26380"/>
                  </a:cubicBezTo>
                  <a:cubicBezTo>
                    <a:pt x="1294" y="26792"/>
                    <a:pt x="1121" y="27150"/>
                    <a:pt x="940" y="27530"/>
                  </a:cubicBezTo>
                  <a:cubicBezTo>
                    <a:pt x="834" y="27752"/>
                    <a:pt x="727" y="27980"/>
                    <a:pt x="630" y="28231"/>
                  </a:cubicBezTo>
                  <a:cubicBezTo>
                    <a:pt x="1" y="29882"/>
                    <a:pt x="409" y="31810"/>
                    <a:pt x="736" y="33359"/>
                  </a:cubicBezTo>
                  <a:lnTo>
                    <a:pt x="755" y="33446"/>
                  </a:lnTo>
                  <a:lnTo>
                    <a:pt x="1643" y="33259"/>
                  </a:lnTo>
                  <a:lnTo>
                    <a:pt x="1625" y="33171"/>
                  </a:lnTo>
                  <a:cubicBezTo>
                    <a:pt x="1322" y="31739"/>
                    <a:pt x="946" y="29954"/>
                    <a:pt x="1478" y="28554"/>
                  </a:cubicBezTo>
                  <a:cubicBezTo>
                    <a:pt x="1561" y="28336"/>
                    <a:pt x="1658" y="28133"/>
                    <a:pt x="1761" y="27920"/>
                  </a:cubicBezTo>
                  <a:cubicBezTo>
                    <a:pt x="1961" y="27499"/>
                    <a:pt x="2169" y="27065"/>
                    <a:pt x="2257" y="26528"/>
                  </a:cubicBezTo>
                  <a:cubicBezTo>
                    <a:pt x="2513" y="24980"/>
                    <a:pt x="2346" y="23662"/>
                    <a:pt x="1992" y="22038"/>
                  </a:cubicBezTo>
                  <a:cubicBezTo>
                    <a:pt x="1508" y="19809"/>
                    <a:pt x="1052" y="17705"/>
                    <a:pt x="1667" y="15332"/>
                  </a:cubicBezTo>
                  <a:cubicBezTo>
                    <a:pt x="1912" y="14394"/>
                    <a:pt x="2286" y="13543"/>
                    <a:pt x="2685" y="12638"/>
                  </a:cubicBezTo>
                  <a:lnTo>
                    <a:pt x="2741" y="12508"/>
                  </a:lnTo>
                  <a:cubicBezTo>
                    <a:pt x="3320" y="11192"/>
                    <a:pt x="3283" y="9633"/>
                    <a:pt x="3184" y="8419"/>
                  </a:cubicBezTo>
                  <a:cubicBezTo>
                    <a:pt x="3051" y="6768"/>
                    <a:pt x="2496" y="5407"/>
                    <a:pt x="1909" y="3964"/>
                  </a:cubicBezTo>
                  <a:lnTo>
                    <a:pt x="1694" y="3434"/>
                  </a:lnTo>
                  <a:cubicBezTo>
                    <a:pt x="1186" y="2171"/>
                    <a:pt x="1032" y="1107"/>
                    <a:pt x="1226" y="185"/>
                  </a:cubicBezTo>
                  <a:lnTo>
                    <a:pt x="339"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6" name="Google Shape;1936;p62"/>
            <p:cNvSpPr/>
            <p:nvPr/>
          </p:nvSpPr>
          <p:spPr>
            <a:xfrm>
              <a:off x="5727788" y="-140770"/>
              <a:ext cx="152714" cy="1353580"/>
            </a:xfrm>
            <a:custGeom>
              <a:rect b="b" l="l" r="r" t="t"/>
              <a:pathLst>
                <a:path extrusionOk="0" h="36367" w="4103">
                  <a:moveTo>
                    <a:pt x="1429" y="0"/>
                  </a:moveTo>
                  <a:cubicBezTo>
                    <a:pt x="1" y="2780"/>
                    <a:pt x="938" y="5816"/>
                    <a:pt x="1767" y="8490"/>
                  </a:cubicBezTo>
                  <a:cubicBezTo>
                    <a:pt x="1857" y="8780"/>
                    <a:pt x="1944" y="9064"/>
                    <a:pt x="2030" y="9349"/>
                  </a:cubicBezTo>
                  <a:cubicBezTo>
                    <a:pt x="2856" y="12112"/>
                    <a:pt x="3162" y="14310"/>
                    <a:pt x="2127" y="16716"/>
                  </a:cubicBezTo>
                  <a:cubicBezTo>
                    <a:pt x="1097" y="19113"/>
                    <a:pt x="954" y="21486"/>
                    <a:pt x="1687" y="23973"/>
                  </a:cubicBezTo>
                  <a:cubicBezTo>
                    <a:pt x="2141" y="25509"/>
                    <a:pt x="2310" y="26911"/>
                    <a:pt x="2200" y="28265"/>
                  </a:cubicBezTo>
                  <a:cubicBezTo>
                    <a:pt x="2148" y="28900"/>
                    <a:pt x="1896" y="29443"/>
                    <a:pt x="1625" y="30016"/>
                  </a:cubicBezTo>
                  <a:cubicBezTo>
                    <a:pt x="1516" y="30246"/>
                    <a:pt x="1404" y="30487"/>
                    <a:pt x="1300" y="30741"/>
                  </a:cubicBezTo>
                  <a:lnTo>
                    <a:pt x="1187" y="31014"/>
                  </a:lnTo>
                  <a:cubicBezTo>
                    <a:pt x="929" y="31627"/>
                    <a:pt x="639" y="32323"/>
                    <a:pt x="603" y="33018"/>
                  </a:cubicBezTo>
                  <a:cubicBezTo>
                    <a:pt x="545" y="34077"/>
                    <a:pt x="783" y="34957"/>
                    <a:pt x="1032" y="35891"/>
                  </a:cubicBezTo>
                  <a:cubicBezTo>
                    <a:pt x="1075" y="36046"/>
                    <a:pt x="1117" y="36205"/>
                    <a:pt x="1158" y="36367"/>
                  </a:cubicBezTo>
                  <a:lnTo>
                    <a:pt x="2035" y="36143"/>
                  </a:lnTo>
                  <a:cubicBezTo>
                    <a:pt x="1994" y="35978"/>
                    <a:pt x="1950" y="35816"/>
                    <a:pt x="1906" y="35658"/>
                  </a:cubicBezTo>
                  <a:cubicBezTo>
                    <a:pt x="1664" y="34759"/>
                    <a:pt x="1459" y="33985"/>
                    <a:pt x="1506" y="33067"/>
                  </a:cubicBezTo>
                  <a:cubicBezTo>
                    <a:pt x="1534" y="32528"/>
                    <a:pt x="1793" y="31910"/>
                    <a:pt x="2023" y="31365"/>
                  </a:cubicBezTo>
                  <a:lnTo>
                    <a:pt x="2139" y="31084"/>
                  </a:lnTo>
                  <a:cubicBezTo>
                    <a:pt x="2235" y="30851"/>
                    <a:pt x="2342" y="30623"/>
                    <a:pt x="2446" y="30402"/>
                  </a:cubicBezTo>
                  <a:cubicBezTo>
                    <a:pt x="2737" y="29780"/>
                    <a:pt x="3039" y="29138"/>
                    <a:pt x="3104" y="28337"/>
                  </a:cubicBezTo>
                  <a:cubicBezTo>
                    <a:pt x="3221" y="26870"/>
                    <a:pt x="3044" y="25359"/>
                    <a:pt x="2557" y="23715"/>
                  </a:cubicBezTo>
                  <a:cubicBezTo>
                    <a:pt x="1887" y="21441"/>
                    <a:pt x="2017" y="19269"/>
                    <a:pt x="2961" y="17073"/>
                  </a:cubicBezTo>
                  <a:cubicBezTo>
                    <a:pt x="4103" y="14417"/>
                    <a:pt x="3782" y="12048"/>
                    <a:pt x="2896" y="9090"/>
                  </a:cubicBezTo>
                  <a:cubicBezTo>
                    <a:pt x="2811" y="8804"/>
                    <a:pt x="2722" y="8515"/>
                    <a:pt x="2631" y="8224"/>
                  </a:cubicBezTo>
                  <a:cubicBezTo>
                    <a:pt x="1816" y="5590"/>
                    <a:pt x="975" y="2868"/>
                    <a:pt x="2235" y="413"/>
                  </a:cubicBezTo>
                  <a:lnTo>
                    <a:pt x="1429"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7" name="Google Shape;1937;p62"/>
            <p:cNvSpPr/>
            <p:nvPr/>
          </p:nvSpPr>
          <p:spPr>
            <a:xfrm>
              <a:off x="5844026" y="-84381"/>
              <a:ext cx="119662" cy="1310330"/>
            </a:xfrm>
            <a:custGeom>
              <a:rect b="b" l="l" r="r" t="t"/>
              <a:pathLst>
                <a:path extrusionOk="0" h="35205" w="3215">
                  <a:moveTo>
                    <a:pt x="1029" y="1"/>
                  </a:moveTo>
                  <a:cubicBezTo>
                    <a:pt x="863" y="402"/>
                    <a:pt x="914" y="892"/>
                    <a:pt x="960" y="1323"/>
                  </a:cubicBezTo>
                  <a:cubicBezTo>
                    <a:pt x="980" y="1486"/>
                    <a:pt x="995" y="1642"/>
                    <a:pt x="996" y="1770"/>
                  </a:cubicBezTo>
                  <a:cubicBezTo>
                    <a:pt x="1013" y="2926"/>
                    <a:pt x="1217" y="4003"/>
                    <a:pt x="1444" y="5093"/>
                  </a:cubicBezTo>
                  <a:cubicBezTo>
                    <a:pt x="1539" y="5552"/>
                    <a:pt x="1657" y="5996"/>
                    <a:pt x="1775" y="6427"/>
                  </a:cubicBezTo>
                  <a:cubicBezTo>
                    <a:pt x="1944" y="7052"/>
                    <a:pt x="2103" y="7645"/>
                    <a:pt x="2192" y="8268"/>
                  </a:cubicBezTo>
                  <a:cubicBezTo>
                    <a:pt x="2310" y="9097"/>
                    <a:pt x="2306" y="9915"/>
                    <a:pt x="2303" y="10780"/>
                  </a:cubicBezTo>
                  <a:cubicBezTo>
                    <a:pt x="2300" y="10966"/>
                    <a:pt x="2300" y="11154"/>
                    <a:pt x="2300" y="11340"/>
                  </a:cubicBezTo>
                  <a:cubicBezTo>
                    <a:pt x="2304" y="12640"/>
                    <a:pt x="2035" y="14008"/>
                    <a:pt x="1775" y="15329"/>
                  </a:cubicBezTo>
                  <a:cubicBezTo>
                    <a:pt x="1414" y="17158"/>
                    <a:pt x="1042" y="19048"/>
                    <a:pt x="1335" y="20913"/>
                  </a:cubicBezTo>
                  <a:cubicBezTo>
                    <a:pt x="1414" y="21418"/>
                    <a:pt x="1521" y="21905"/>
                    <a:pt x="1627" y="22374"/>
                  </a:cubicBezTo>
                  <a:cubicBezTo>
                    <a:pt x="1816" y="23218"/>
                    <a:pt x="1996" y="24014"/>
                    <a:pt x="2003" y="24893"/>
                  </a:cubicBezTo>
                  <a:cubicBezTo>
                    <a:pt x="2019" y="26552"/>
                    <a:pt x="1833" y="27771"/>
                    <a:pt x="1379" y="28970"/>
                  </a:cubicBezTo>
                  <a:cubicBezTo>
                    <a:pt x="1247" y="29316"/>
                    <a:pt x="1084" y="29648"/>
                    <a:pt x="910" y="30002"/>
                  </a:cubicBezTo>
                  <a:cubicBezTo>
                    <a:pt x="589" y="30655"/>
                    <a:pt x="257" y="31329"/>
                    <a:pt x="137" y="32108"/>
                  </a:cubicBezTo>
                  <a:cubicBezTo>
                    <a:pt x="1" y="32992"/>
                    <a:pt x="240" y="33718"/>
                    <a:pt x="470" y="34418"/>
                  </a:cubicBezTo>
                  <a:cubicBezTo>
                    <a:pt x="553" y="34673"/>
                    <a:pt x="641" y="34938"/>
                    <a:pt x="707" y="35204"/>
                  </a:cubicBezTo>
                  <a:lnTo>
                    <a:pt x="1588" y="34985"/>
                  </a:lnTo>
                  <a:cubicBezTo>
                    <a:pt x="1513" y="34687"/>
                    <a:pt x="1421" y="34406"/>
                    <a:pt x="1332" y="34135"/>
                  </a:cubicBezTo>
                  <a:cubicBezTo>
                    <a:pt x="1117" y="33480"/>
                    <a:pt x="931" y="32916"/>
                    <a:pt x="1034" y="32246"/>
                  </a:cubicBezTo>
                  <a:cubicBezTo>
                    <a:pt x="1132" y="31605"/>
                    <a:pt x="1420" y="31021"/>
                    <a:pt x="1724" y="30402"/>
                  </a:cubicBezTo>
                  <a:cubicBezTo>
                    <a:pt x="1899" y="30045"/>
                    <a:pt x="2081" y="29676"/>
                    <a:pt x="2226" y="29291"/>
                  </a:cubicBezTo>
                  <a:cubicBezTo>
                    <a:pt x="2716" y="27998"/>
                    <a:pt x="2926" y="26639"/>
                    <a:pt x="2909" y="24882"/>
                  </a:cubicBezTo>
                  <a:cubicBezTo>
                    <a:pt x="2900" y="23911"/>
                    <a:pt x="2701" y="23028"/>
                    <a:pt x="2510" y="22175"/>
                  </a:cubicBezTo>
                  <a:cubicBezTo>
                    <a:pt x="2409" y="21721"/>
                    <a:pt x="2304" y="21251"/>
                    <a:pt x="2229" y="20774"/>
                  </a:cubicBezTo>
                  <a:cubicBezTo>
                    <a:pt x="1960" y="19065"/>
                    <a:pt x="2300" y="17338"/>
                    <a:pt x="2661" y="15505"/>
                  </a:cubicBezTo>
                  <a:cubicBezTo>
                    <a:pt x="2932" y="14141"/>
                    <a:pt x="3209" y="12730"/>
                    <a:pt x="3206" y="11338"/>
                  </a:cubicBezTo>
                  <a:cubicBezTo>
                    <a:pt x="3206" y="11154"/>
                    <a:pt x="3207" y="10968"/>
                    <a:pt x="3207" y="10785"/>
                  </a:cubicBezTo>
                  <a:cubicBezTo>
                    <a:pt x="3212" y="9924"/>
                    <a:pt x="3215" y="9035"/>
                    <a:pt x="3089" y="8141"/>
                  </a:cubicBezTo>
                  <a:cubicBezTo>
                    <a:pt x="2994" y="7463"/>
                    <a:pt x="2819" y="6816"/>
                    <a:pt x="2651" y="6190"/>
                  </a:cubicBezTo>
                  <a:cubicBezTo>
                    <a:pt x="2537" y="5772"/>
                    <a:pt x="2419" y="5340"/>
                    <a:pt x="2330" y="4910"/>
                  </a:cubicBezTo>
                  <a:cubicBezTo>
                    <a:pt x="2106" y="3823"/>
                    <a:pt x="1917" y="2835"/>
                    <a:pt x="1902" y="1757"/>
                  </a:cubicBezTo>
                  <a:cubicBezTo>
                    <a:pt x="1899" y="1587"/>
                    <a:pt x="1881" y="1406"/>
                    <a:pt x="1861" y="1227"/>
                  </a:cubicBezTo>
                  <a:cubicBezTo>
                    <a:pt x="1830" y="917"/>
                    <a:pt x="1790" y="533"/>
                    <a:pt x="1867" y="344"/>
                  </a:cubicBezTo>
                  <a:lnTo>
                    <a:pt x="1029" y="1"/>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38" name="Google Shape;1938;p62"/>
            <p:cNvGrpSpPr/>
            <p:nvPr/>
          </p:nvGrpSpPr>
          <p:grpSpPr>
            <a:xfrm>
              <a:off x="4965249" y="5313204"/>
              <a:ext cx="489278" cy="695793"/>
              <a:chOff x="4477953" y="2184000"/>
              <a:chExt cx="498095" cy="708331"/>
            </a:xfrm>
          </p:grpSpPr>
          <p:sp>
            <p:nvSpPr>
              <p:cNvPr id="1939" name="Google Shape;1939;p62"/>
              <p:cNvSpPr/>
              <p:nvPr/>
            </p:nvSpPr>
            <p:spPr>
              <a:xfrm>
                <a:off x="4477953" y="2612312"/>
                <a:ext cx="57716" cy="44791"/>
              </a:xfrm>
              <a:custGeom>
                <a:rect b="b" l="l" r="r" t="t"/>
                <a:pathLst>
                  <a:path extrusionOk="0" h="1303" w="1679">
                    <a:moveTo>
                      <a:pt x="840" y="0"/>
                    </a:moveTo>
                    <a:cubicBezTo>
                      <a:pt x="4" y="0"/>
                      <a:pt x="1" y="1303"/>
                      <a:pt x="840" y="1303"/>
                    </a:cubicBezTo>
                    <a:cubicBezTo>
                      <a:pt x="1677" y="1303"/>
                      <a:pt x="1679" y="0"/>
                      <a:pt x="84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0" name="Google Shape;1940;p62"/>
              <p:cNvSpPr/>
              <p:nvPr/>
            </p:nvSpPr>
            <p:spPr>
              <a:xfrm>
                <a:off x="4490019" y="2503722"/>
                <a:ext cx="57716" cy="44756"/>
              </a:xfrm>
              <a:custGeom>
                <a:rect b="b" l="l" r="r" t="t"/>
                <a:pathLst>
                  <a:path extrusionOk="0" h="1302" w="1679">
                    <a:moveTo>
                      <a:pt x="840" y="0"/>
                    </a:moveTo>
                    <a:cubicBezTo>
                      <a:pt x="4" y="0"/>
                      <a:pt x="1" y="1301"/>
                      <a:pt x="840" y="1301"/>
                    </a:cubicBezTo>
                    <a:cubicBezTo>
                      <a:pt x="1677" y="1301"/>
                      <a:pt x="1679" y="0"/>
                      <a:pt x="84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1" name="Google Shape;1941;p62"/>
              <p:cNvSpPr/>
              <p:nvPr/>
            </p:nvSpPr>
            <p:spPr>
              <a:xfrm>
                <a:off x="4580735" y="2533972"/>
                <a:ext cx="57372" cy="44756"/>
              </a:xfrm>
              <a:custGeom>
                <a:rect b="b" l="l" r="r" t="t"/>
                <a:pathLst>
                  <a:path extrusionOk="0" h="1302" w="1669">
                    <a:moveTo>
                      <a:pt x="660" y="0"/>
                    </a:moveTo>
                    <a:cubicBezTo>
                      <a:pt x="492" y="0"/>
                      <a:pt x="317" y="74"/>
                      <a:pt x="199" y="191"/>
                    </a:cubicBezTo>
                    <a:cubicBezTo>
                      <a:pt x="88" y="304"/>
                      <a:pt x="1" y="488"/>
                      <a:pt x="8" y="650"/>
                    </a:cubicBezTo>
                    <a:cubicBezTo>
                      <a:pt x="16" y="818"/>
                      <a:pt x="72" y="993"/>
                      <a:pt x="199" y="1111"/>
                    </a:cubicBezTo>
                    <a:cubicBezTo>
                      <a:pt x="326" y="1227"/>
                      <a:pt x="481" y="1301"/>
                      <a:pt x="660" y="1301"/>
                    </a:cubicBezTo>
                    <a:lnTo>
                      <a:pt x="1011" y="1301"/>
                    </a:lnTo>
                    <a:cubicBezTo>
                      <a:pt x="1178" y="1301"/>
                      <a:pt x="1354" y="1228"/>
                      <a:pt x="1470" y="1111"/>
                    </a:cubicBezTo>
                    <a:cubicBezTo>
                      <a:pt x="1583" y="998"/>
                      <a:pt x="1668" y="813"/>
                      <a:pt x="1660" y="650"/>
                    </a:cubicBezTo>
                    <a:cubicBezTo>
                      <a:pt x="1653" y="482"/>
                      <a:pt x="1598" y="307"/>
                      <a:pt x="1470" y="191"/>
                    </a:cubicBezTo>
                    <a:cubicBezTo>
                      <a:pt x="1342" y="75"/>
                      <a:pt x="1186" y="0"/>
                      <a:pt x="101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2" name="Google Shape;1942;p62"/>
              <p:cNvSpPr/>
              <p:nvPr/>
            </p:nvSpPr>
            <p:spPr>
              <a:xfrm>
                <a:off x="4562241" y="2413384"/>
                <a:ext cx="58231" cy="50531"/>
              </a:xfrm>
              <a:custGeom>
                <a:rect b="b" l="l" r="r" t="t"/>
                <a:pathLst>
                  <a:path extrusionOk="0" h="1470" w="1694">
                    <a:moveTo>
                      <a:pt x="1030" y="0"/>
                    </a:moveTo>
                    <a:cubicBezTo>
                      <a:pt x="915" y="0"/>
                      <a:pt x="805" y="30"/>
                      <a:pt x="694" y="84"/>
                    </a:cubicBezTo>
                    <a:cubicBezTo>
                      <a:pt x="577" y="143"/>
                      <a:pt x="459" y="200"/>
                      <a:pt x="344" y="259"/>
                    </a:cubicBezTo>
                    <a:cubicBezTo>
                      <a:pt x="202" y="329"/>
                      <a:pt x="84" y="502"/>
                      <a:pt x="43" y="648"/>
                    </a:cubicBezTo>
                    <a:cubicBezTo>
                      <a:pt x="0" y="805"/>
                      <a:pt x="20" y="1013"/>
                      <a:pt x="109" y="1150"/>
                    </a:cubicBezTo>
                    <a:cubicBezTo>
                      <a:pt x="199" y="1289"/>
                      <a:pt x="331" y="1411"/>
                      <a:pt x="498" y="1449"/>
                    </a:cubicBezTo>
                    <a:cubicBezTo>
                      <a:pt x="554" y="1463"/>
                      <a:pt x="610" y="1469"/>
                      <a:pt x="664" y="1469"/>
                    </a:cubicBezTo>
                    <a:cubicBezTo>
                      <a:pt x="778" y="1469"/>
                      <a:pt x="888" y="1440"/>
                      <a:pt x="999" y="1385"/>
                    </a:cubicBezTo>
                    <a:cubicBezTo>
                      <a:pt x="1115" y="1325"/>
                      <a:pt x="1233" y="1267"/>
                      <a:pt x="1350" y="1209"/>
                    </a:cubicBezTo>
                    <a:cubicBezTo>
                      <a:pt x="1491" y="1138"/>
                      <a:pt x="1610" y="967"/>
                      <a:pt x="1649" y="821"/>
                    </a:cubicBezTo>
                    <a:cubicBezTo>
                      <a:pt x="1694" y="663"/>
                      <a:pt x="1672" y="456"/>
                      <a:pt x="1584" y="319"/>
                    </a:cubicBezTo>
                    <a:cubicBezTo>
                      <a:pt x="1495" y="180"/>
                      <a:pt x="1361" y="58"/>
                      <a:pt x="1195" y="20"/>
                    </a:cubicBezTo>
                    <a:cubicBezTo>
                      <a:pt x="1139" y="7"/>
                      <a:pt x="1084" y="0"/>
                      <a:pt x="103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3" name="Google Shape;1943;p62"/>
              <p:cNvSpPr/>
              <p:nvPr/>
            </p:nvSpPr>
            <p:spPr>
              <a:xfrm>
                <a:off x="4683103" y="2371034"/>
                <a:ext cx="57716" cy="44791"/>
              </a:xfrm>
              <a:custGeom>
                <a:rect b="b" l="l" r="r" t="t"/>
                <a:pathLst>
                  <a:path extrusionOk="0" h="1303" w="1679">
                    <a:moveTo>
                      <a:pt x="839" y="1"/>
                    </a:moveTo>
                    <a:cubicBezTo>
                      <a:pt x="2" y="1"/>
                      <a:pt x="0" y="1302"/>
                      <a:pt x="839" y="1302"/>
                    </a:cubicBezTo>
                    <a:cubicBezTo>
                      <a:pt x="1675" y="1302"/>
                      <a:pt x="1678" y="1"/>
                      <a:pt x="8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4" name="Google Shape;1944;p62"/>
              <p:cNvSpPr/>
              <p:nvPr/>
            </p:nvSpPr>
            <p:spPr>
              <a:xfrm>
                <a:off x="4918332" y="2184000"/>
                <a:ext cx="57716" cy="44825"/>
              </a:xfrm>
              <a:custGeom>
                <a:rect b="b" l="l" r="r" t="t"/>
                <a:pathLst>
                  <a:path extrusionOk="0" h="1304" w="1679">
                    <a:moveTo>
                      <a:pt x="839" y="1"/>
                    </a:moveTo>
                    <a:cubicBezTo>
                      <a:pt x="2" y="1"/>
                      <a:pt x="0" y="1303"/>
                      <a:pt x="839" y="1303"/>
                    </a:cubicBezTo>
                    <a:cubicBezTo>
                      <a:pt x="1677" y="1303"/>
                      <a:pt x="1678" y="1"/>
                      <a:pt x="8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5" name="Google Shape;1945;p62"/>
              <p:cNvSpPr/>
              <p:nvPr/>
            </p:nvSpPr>
            <p:spPr>
              <a:xfrm>
                <a:off x="4803760" y="2413247"/>
                <a:ext cx="57716" cy="44756"/>
              </a:xfrm>
              <a:custGeom>
                <a:rect b="b" l="l" r="r" t="t"/>
                <a:pathLst>
                  <a:path extrusionOk="0" h="1302" w="1679">
                    <a:moveTo>
                      <a:pt x="839" y="1"/>
                    </a:moveTo>
                    <a:cubicBezTo>
                      <a:pt x="0" y="1"/>
                      <a:pt x="0" y="1302"/>
                      <a:pt x="839" y="1302"/>
                    </a:cubicBezTo>
                    <a:cubicBezTo>
                      <a:pt x="1677" y="1302"/>
                      <a:pt x="1678" y="1"/>
                      <a:pt x="8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6" name="Google Shape;1946;p62"/>
              <p:cNvSpPr/>
              <p:nvPr/>
            </p:nvSpPr>
            <p:spPr>
              <a:xfrm>
                <a:off x="4767528" y="2624378"/>
                <a:ext cx="57750" cy="44791"/>
              </a:xfrm>
              <a:custGeom>
                <a:rect b="b" l="l" r="r" t="t"/>
                <a:pathLst>
                  <a:path extrusionOk="0" h="1303" w="1680">
                    <a:moveTo>
                      <a:pt x="841" y="0"/>
                    </a:moveTo>
                    <a:cubicBezTo>
                      <a:pt x="2" y="0"/>
                      <a:pt x="0" y="1303"/>
                      <a:pt x="841" y="1303"/>
                    </a:cubicBezTo>
                    <a:cubicBezTo>
                      <a:pt x="1678" y="1303"/>
                      <a:pt x="1680" y="0"/>
                      <a:pt x="84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7" name="Google Shape;1947;p62"/>
              <p:cNvSpPr/>
              <p:nvPr/>
            </p:nvSpPr>
            <p:spPr>
              <a:xfrm>
                <a:off x="4742778" y="2745034"/>
                <a:ext cx="59022" cy="50738"/>
              </a:xfrm>
              <a:custGeom>
                <a:rect b="b" l="l" r="r" t="t"/>
                <a:pathLst>
                  <a:path extrusionOk="0" h="1476" w="1717">
                    <a:moveTo>
                      <a:pt x="672" y="1"/>
                    </a:moveTo>
                    <a:cubicBezTo>
                      <a:pt x="619" y="1"/>
                      <a:pt x="564" y="8"/>
                      <a:pt x="510" y="23"/>
                    </a:cubicBezTo>
                    <a:cubicBezTo>
                      <a:pt x="359" y="66"/>
                      <a:pt x="196" y="182"/>
                      <a:pt x="121" y="322"/>
                    </a:cubicBezTo>
                    <a:cubicBezTo>
                      <a:pt x="41" y="473"/>
                      <a:pt x="0" y="656"/>
                      <a:pt x="57" y="824"/>
                    </a:cubicBezTo>
                    <a:cubicBezTo>
                      <a:pt x="106" y="981"/>
                      <a:pt x="205" y="1136"/>
                      <a:pt x="356" y="1213"/>
                    </a:cubicBezTo>
                    <a:cubicBezTo>
                      <a:pt x="472" y="1272"/>
                      <a:pt x="591" y="1329"/>
                      <a:pt x="707" y="1388"/>
                    </a:cubicBezTo>
                    <a:cubicBezTo>
                      <a:pt x="816" y="1442"/>
                      <a:pt x="930" y="1476"/>
                      <a:pt x="1048" y="1476"/>
                    </a:cubicBezTo>
                    <a:cubicBezTo>
                      <a:pt x="1101" y="1476"/>
                      <a:pt x="1154" y="1469"/>
                      <a:pt x="1208" y="1454"/>
                    </a:cubicBezTo>
                    <a:cubicBezTo>
                      <a:pt x="1358" y="1411"/>
                      <a:pt x="1523" y="1295"/>
                      <a:pt x="1597" y="1153"/>
                    </a:cubicBezTo>
                    <a:cubicBezTo>
                      <a:pt x="1677" y="1004"/>
                      <a:pt x="1716" y="821"/>
                      <a:pt x="1661" y="653"/>
                    </a:cubicBezTo>
                    <a:cubicBezTo>
                      <a:pt x="1610" y="497"/>
                      <a:pt x="1513" y="340"/>
                      <a:pt x="1362" y="264"/>
                    </a:cubicBezTo>
                    <a:cubicBezTo>
                      <a:pt x="1247" y="204"/>
                      <a:pt x="1128" y="146"/>
                      <a:pt x="1012" y="89"/>
                    </a:cubicBezTo>
                    <a:cubicBezTo>
                      <a:pt x="903" y="34"/>
                      <a:pt x="789" y="1"/>
                      <a:pt x="672"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8" name="Google Shape;1948;p62"/>
              <p:cNvSpPr/>
              <p:nvPr/>
            </p:nvSpPr>
            <p:spPr>
              <a:xfrm>
                <a:off x="4634875" y="2769131"/>
                <a:ext cx="57681" cy="44825"/>
              </a:xfrm>
              <a:custGeom>
                <a:rect b="b" l="l" r="r" t="t"/>
                <a:pathLst>
                  <a:path extrusionOk="0" h="1304" w="1678">
                    <a:moveTo>
                      <a:pt x="839" y="1"/>
                    </a:moveTo>
                    <a:cubicBezTo>
                      <a:pt x="0" y="1"/>
                      <a:pt x="0" y="1303"/>
                      <a:pt x="839" y="1303"/>
                    </a:cubicBezTo>
                    <a:cubicBezTo>
                      <a:pt x="1675" y="1303"/>
                      <a:pt x="1678" y="1"/>
                      <a:pt x="8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9" name="Google Shape;1949;p62"/>
              <p:cNvSpPr/>
              <p:nvPr/>
            </p:nvSpPr>
            <p:spPr>
              <a:xfrm>
                <a:off x="4526216" y="2847540"/>
                <a:ext cx="57716" cy="44791"/>
              </a:xfrm>
              <a:custGeom>
                <a:rect b="b" l="l" r="r" t="t"/>
                <a:pathLst>
                  <a:path extrusionOk="0" h="1303" w="1679">
                    <a:moveTo>
                      <a:pt x="839" y="0"/>
                    </a:moveTo>
                    <a:cubicBezTo>
                      <a:pt x="3" y="0"/>
                      <a:pt x="0" y="1303"/>
                      <a:pt x="839" y="1303"/>
                    </a:cubicBezTo>
                    <a:cubicBezTo>
                      <a:pt x="1677" y="1303"/>
                      <a:pt x="1678" y="0"/>
                      <a:pt x="83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50" name="Google Shape;1950;p62"/>
            <p:cNvGrpSpPr/>
            <p:nvPr/>
          </p:nvGrpSpPr>
          <p:grpSpPr>
            <a:xfrm>
              <a:off x="1949653" y="-39383"/>
              <a:ext cx="685338" cy="738424"/>
              <a:chOff x="3503078" y="1130131"/>
              <a:chExt cx="1093916" cy="1178650"/>
            </a:xfrm>
          </p:grpSpPr>
          <p:sp>
            <p:nvSpPr>
              <p:cNvPr id="1951" name="Google Shape;1951;p62"/>
              <p:cNvSpPr/>
              <p:nvPr/>
            </p:nvSpPr>
            <p:spPr>
              <a:xfrm>
                <a:off x="3503078" y="1130131"/>
                <a:ext cx="1093916" cy="1178650"/>
              </a:xfrm>
              <a:custGeom>
                <a:rect b="b" l="l" r="r" t="t"/>
                <a:pathLst>
                  <a:path extrusionOk="0" h="34288" w="31823">
                    <a:moveTo>
                      <a:pt x="651" y="1726"/>
                    </a:moveTo>
                    <a:cubicBezTo>
                      <a:pt x="894" y="2319"/>
                      <a:pt x="1141" y="2911"/>
                      <a:pt x="1394" y="3500"/>
                    </a:cubicBezTo>
                    <a:lnTo>
                      <a:pt x="1394" y="3500"/>
                    </a:lnTo>
                    <a:cubicBezTo>
                      <a:pt x="1093" y="2936"/>
                      <a:pt x="842" y="2344"/>
                      <a:pt x="651" y="1726"/>
                    </a:cubicBezTo>
                    <a:close/>
                    <a:moveTo>
                      <a:pt x="2408" y="5763"/>
                    </a:moveTo>
                    <a:lnTo>
                      <a:pt x="2408" y="5763"/>
                    </a:lnTo>
                    <a:cubicBezTo>
                      <a:pt x="2804" y="6604"/>
                      <a:pt x="3220" y="7436"/>
                      <a:pt x="3663" y="8252"/>
                    </a:cubicBezTo>
                    <a:cubicBezTo>
                      <a:pt x="5038" y="10787"/>
                      <a:pt x="6711" y="13191"/>
                      <a:pt x="8865" y="15124"/>
                    </a:cubicBezTo>
                    <a:cubicBezTo>
                      <a:pt x="11159" y="17182"/>
                      <a:pt x="13964" y="18484"/>
                      <a:pt x="16498" y="20202"/>
                    </a:cubicBezTo>
                    <a:cubicBezTo>
                      <a:pt x="17810" y="21091"/>
                      <a:pt x="18986" y="22115"/>
                      <a:pt x="20020" y="23318"/>
                    </a:cubicBezTo>
                    <a:cubicBezTo>
                      <a:pt x="21083" y="24554"/>
                      <a:pt x="22018" y="25893"/>
                      <a:pt x="23078" y="27129"/>
                    </a:cubicBezTo>
                    <a:cubicBezTo>
                      <a:pt x="25194" y="29597"/>
                      <a:pt x="27797" y="31576"/>
                      <a:pt x="30416" y="33472"/>
                    </a:cubicBezTo>
                    <a:lnTo>
                      <a:pt x="30416" y="33472"/>
                    </a:lnTo>
                    <a:cubicBezTo>
                      <a:pt x="28154" y="32390"/>
                      <a:pt x="25892" y="31306"/>
                      <a:pt x="23673" y="30139"/>
                    </a:cubicBezTo>
                    <a:cubicBezTo>
                      <a:pt x="21027" y="28747"/>
                      <a:pt x="18435" y="27237"/>
                      <a:pt x="15988" y="25515"/>
                    </a:cubicBezTo>
                    <a:cubicBezTo>
                      <a:pt x="13691" y="23900"/>
                      <a:pt x="11534" y="22083"/>
                      <a:pt x="9626" y="20019"/>
                    </a:cubicBezTo>
                    <a:cubicBezTo>
                      <a:pt x="7797" y="18042"/>
                      <a:pt x="6188" y="15850"/>
                      <a:pt x="4931" y="13466"/>
                    </a:cubicBezTo>
                    <a:cubicBezTo>
                      <a:pt x="3689" y="11108"/>
                      <a:pt x="2824" y="8554"/>
                      <a:pt x="2431" y="5917"/>
                    </a:cubicBezTo>
                    <a:cubicBezTo>
                      <a:pt x="2423" y="5865"/>
                      <a:pt x="2416" y="5814"/>
                      <a:pt x="2408" y="5763"/>
                    </a:cubicBezTo>
                    <a:close/>
                    <a:moveTo>
                      <a:pt x="2787" y="6000"/>
                    </a:moveTo>
                    <a:cubicBezTo>
                      <a:pt x="3190" y="6455"/>
                      <a:pt x="3625" y="6885"/>
                      <a:pt x="4084" y="7287"/>
                    </a:cubicBezTo>
                    <a:cubicBezTo>
                      <a:pt x="5173" y="8240"/>
                      <a:pt x="6386" y="9047"/>
                      <a:pt x="7673" y="9706"/>
                    </a:cubicBezTo>
                    <a:cubicBezTo>
                      <a:pt x="9075" y="10427"/>
                      <a:pt x="10555" y="10946"/>
                      <a:pt x="12060" y="11397"/>
                    </a:cubicBezTo>
                    <a:cubicBezTo>
                      <a:pt x="13767" y="11908"/>
                      <a:pt x="15497" y="12360"/>
                      <a:pt x="17148" y="13037"/>
                    </a:cubicBezTo>
                    <a:cubicBezTo>
                      <a:pt x="18644" y="13650"/>
                      <a:pt x="20043" y="14480"/>
                      <a:pt x="21303" y="15495"/>
                    </a:cubicBezTo>
                    <a:cubicBezTo>
                      <a:pt x="23776" y="17484"/>
                      <a:pt x="25707" y="20069"/>
                      <a:pt x="27202" y="22852"/>
                    </a:cubicBezTo>
                    <a:cubicBezTo>
                      <a:pt x="28922" y="26055"/>
                      <a:pt x="30100" y="29510"/>
                      <a:pt x="31210" y="32961"/>
                    </a:cubicBezTo>
                    <a:cubicBezTo>
                      <a:pt x="31317" y="33291"/>
                      <a:pt x="31423" y="33622"/>
                      <a:pt x="31527" y="33953"/>
                    </a:cubicBezTo>
                    <a:lnTo>
                      <a:pt x="31527" y="33953"/>
                    </a:lnTo>
                    <a:cubicBezTo>
                      <a:pt x="31264" y="33646"/>
                      <a:pt x="30998" y="33342"/>
                      <a:pt x="30739" y="33031"/>
                    </a:cubicBezTo>
                    <a:cubicBezTo>
                      <a:pt x="30719" y="33007"/>
                      <a:pt x="30696" y="32997"/>
                      <a:pt x="30674" y="32997"/>
                    </a:cubicBezTo>
                    <a:cubicBezTo>
                      <a:pt x="30603" y="32997"/>
                      <a:pt x="30537" y="33097"/>
                      <a:pt x="30599" y="33173"/>
                    </a:cubicBezTo>
                    <a:cubicBezTo>
                      <a:pt x="30690" y="33282"/>
                      <a:pt x="30781" y="33393"/>
                      <a:pt x="30871" y="33505"/>
                    </a:cubicBezTo>
                    <a:lnTo>
                      <a:pt x="30871" y="33505"/>
                    </a:lnTo>
                    <a:cubicBezTo>
                      <a:pt x="29781" y="32710"/>
                      <a:pt x="28685" y="31925"/>
                      <a:pt x="27627" y="31086"/>
                    </a:cubicBezTo>
                    <a:cubicBezTo>
                      <a:pt x="26347" y="30070"/>
                      <a:pt x="25116" y="28991"/>
                      <a:pt x="23997" y="27802"/>
                    </a:cubicBezTo>
                    <a:cubicBezTo>
                      <a:pt x="22889" y="26624"/>
                      <a:pt x="21939" y="25320"/>
                      <a:pt x="20932" y="24058"/>
                    </a:cubicBezTo>
                    <a:cubicBezTo>
                      <a:pt x="19945" y="22818"/>
                      <a:pt x="18878" y="21677"/>
                      <a:pt x="17613" y="20713"/>
                    </a:cubicBezTo>
                    <a:cubicBezTo>
                      <a:pt x="15169" y="18849"/>
                      <a:pt x="12314" y="17601"/>
                      <a:pt x="9902" y="15690"/>
                    </a:cubicBezTo>
                    <a:cubicBezTo>
                      <a:pt x="7634" y="13892"/>
                      <a:pt x="5851" y="11574"/>
                      <a:pt x="4401" y="9085"/>
                    </a:cubicBezTo>
                    <a:cubicBezTo>
                      <a:pt x="3816" y="8080"/>
                      <a:pt x="3284" y="7048"/>
                      <a:pt x="2787" y="6000"/>
                    </a:cubicBezTo>
                    <a:close/>
                    <a:moveTo>
                      <a:pt x="139" y="1"/>
                    </a:moveTo>
                    <a:cubicBezTo>
                      <a:pt x="66" y="1"/>
                      <a:pt x="1" y="44"/>
                      <a:pt x="11" y="138"/>
                    </a:cubicBezTo>
                    <a:cubicBezTo>
                      <a:pt x="235" y="2029"/>
                      <a:pt x="1025" y="3745"/>
                      <a:pt x="2153" y="5229"/>
                    </a:cubicBezTo>
                    <a:lnTo>
                      <a:pt x="2153" y="5229"/>
                    </a:lnTo>
                    <a:cubicBezTo>
                      <a:pt x="2426" y="7777"/>
                      <a:pt x="3178" y="10256"/>
                      <a:pt x="4275" y="12571"/>
                    </a:cubicBezTo>
                    <a:cubicBezTo>
                      <a:pt x="5433" y="15010"/>
                      <a:pt x="6949" y="17270"/>
                      <a:pt x="8711" y="19314"/>
                    </a:cubicBezTo>
                    <a:cubicBezTo>
                      <a:pt x="10534" y="21429"/>
                      <a:pt x="12614" y="23294"/>
                      <a:pt x="14843" y="24967"/>
                    </a:cubicBezTo>
                    <a:cubicBezTo>
                      <a:pt x="17253" y="26775"/>
                      <a:pt x="19829" y="28343"/>
                      <a:pt x="22477" y="29774"/>
                    </a:cubicBezTo>
                    <a:cubicBezTo>
                      <a:pt x="25147" y="31219"/>
                      <a:pt x="27884" y="32532"/>
                      <a:pt x="30634" y="33807"/>
                    </a:cubicBezTo>
                    <a:cubicBezTo>
                      <a:pt x="30863" y="33914"/>
                      <a:pt x="31092" y="34018"/>
                      <a:pt x="31321" y="34124"/>
                    </a:cubicBezTo>
                    <a:lnTo>
                      <a:pt x="31321" y="34124"/>
                    </a:lnTo>
                    <a:cubicBezTo>
                      <a:pt x="31358" y="34150"/>
                      <a:pt x="31395" y="34176"/>
                      <a:pt x="31432" y="34203"/>
                    </a:cubicBezTo>
                    <a:lnTo>
                      <a:pt x="31432" y="34203"/>
                    </a:lnTo>
                    <a:cubicBezTo>
                      <a:pt x="31433" y="34203"/>
                      <a:pt x="31433" y="34203"/>
                      <a:pt x="31433" y="34204"/>
                    </a:cubicBezTo>
                    <a:cubicBezTo>
                      <a:pt x="31433" y="34204"/>
                      <a:pt x="31433" y="34204"/>
                      <a:pt x="31433" y="34203"/>
                    </a:cubicBezTo>
                    <a:lnTo>
                      <a:pt x="31433" y="34203"/>
                    </a:lnTo>
                    <a:cubicBezTo>
                      <a:pt x="31441" y="34209"/>
                      <a:pt x="31450" y="34215"/>
                      <a:pt x="31458" y="34221"/>
                    </a:cubicBezTo>
                    <a:cubicBezTo>
                      <a:pt x="31479" y="34235"/>
                      <a:pt x="31500" y="34242"/>
                      <a:pt x="31519" y="34242"/>
                    </a:cubicBezTo>
                    <a:cubicBezTo>
                      <a:pt x="31533" y="34242"/>
                      <a:pt x="31546" y="34239"/>
                      <a:pt x="31558" y="34233"/>
                    </a:cubicBezTo>
                    <a:lnTo>
                      <a:pt x="31558" y="34233"/>
                    </a:lnTo>
                    <a:cubicBezTo>
                      <a:pt x="31591" y="34248"/>
                      <a:pt x="31623" y="34263"/>
                      <a:pt x="31656" y="34279"/>
                    </a:cubicBezTo>
                    <a:cubicBezTo>
                      <a:pt x="31670" y="34285"/>
                      <a:pt x="31685" y="34288"/>
                      <a:pt x="31700" y="34288"/>
                    </a:cubicBezTo>
                    <a:cubicBezTo>
                      <a:pt x="31762" y="34288"/>
                      <a:pt x="31823" y="34239"/>
                      <a:pt x="31799" y="34169"/>
                    </a:cubicBezTo>
                    <a:cubicBezTo>
                      <a:pt x="30680" y="30750"/>
                      <a:pt x="29619" y="27310"/>
                      <a:pt x="28047" y="24066"/>
                    </a:cubicBezTo>
                    <a:cubicBezTo>
                      <a:pt x="26653" y="21188"/>
                      <a:pt x="24857" y="18468"/>
                      <a:pt x="22517" y="16268"/>
                    </a:cubicBezTo>
                    <a:cubicBezTo>
                      <a:pt x="21394" y="15214"/>
                      <a:pt x="20147" y="14284"/>
                      <a:pt x="18794" y="13548"/>
                    </a:cubicBezTo>
                    <a:cubicBezTo>
                      <a:pt x="17259" y="12714"/>
                      <a:pt x="15596" y="12165"/>
                      <a:pt x="13931" y="11660"/>
                    </a:cubicBezTo>
                    <a:cubicBezTo>
                      <a:pt x="12311" y="11169"/>
                      <a:pt x="10671" y="10716"/>
                      <a:pt x="9113" y="10043"/>
                    </a:cubicBezTo>
                    <a:cubicBezTo>
                      <a:pt x="7780" y="9468"/>
                      <a:pt x="6506" y="8751"/>
                      <a:pt x="5333" y="7892"/>
                    </a:cubicBezTo>
                    <a:cubicBezTo>
                      <a:pt x="4194" y="7059"/>
                      <a:pt x="3151" y="6067"/>
                      <a:pt x="2309" y="4936"/>
                    </a:cubicBezTo>
                    <a:lnTo>
                      <a:pt x="2309" y="4936"/>
                    </a:lnTo>
                    <a:cubicBezTo>
                      <a:pt x="2308" y="4932"/>
                      <a:pt x="2308" y="4927"/>
                      <a:pt x="2307" y="4922"/>
                    </a:cubicBezTo>
                    <a:cubicBezTo>
                      <a:pt x="2304" y="4885"/>
                      <a:pt x="2283" y="4860"/>
                      <a:pt x="2256" y="4846"/>
                    </a:cubicBezTo>
                    <a:lnTo>
                      <a:pt x="2256" y="4846"/>
                    </a:lnTo>
                    <a:cubicBezTo>
                      <a:pt x="1706" y="3615"/>
                      <a:pt x="1196" y="2366"/>
                      <a:pt x="698" y="1115"/>
                    </a:cubicBezTo>
                    <a:cubicBezTo>
                      <a:pt x="565" y="776"/>
                      <a:pt x="431" y="439"/>
                      <a:pt x="298" y="100"/>
                    </a:cubicBezTo>
                    <a:cubicBezTo>
                      <a:pt x="273" y="36"/>
                      <a:pt x="203" y="1"/>
                      <a:pt x="1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2" name="Google Shape;1952;p62"/>
              <p:cNvSpPr/>
              <p:nvPr/>
            </p:nvSpPr>
            <p:spPr>
              <a:xfrm>
                <a:off x="4440210" y="2193178"/>
                <a:ext cx="145991" cy="105119"/>
              </a:xfrm>
              <a:custGeom>
                <a:rect b="b" l="l" r="r" t="t"/>
                <a:pathLst>
                  <a:path extrusionOk="0" h="3058" w="4247">
                    <a:moveTo>
                      <a:pt x="62" y="1"/>
                    </a:moveTo>
                    <a:cubicBezTo>
                      <a:pt x="13" y="1"/>
                      <a:pt x="1" y="77"/>
                      <a:pt x="51" y="89"/>
                    </a:cubicBezTo>
                    <a:cubicBezTo>
                      <a:pt x="329" y="152"/>
                      <a:pt x="623" y="168"/>
                      <a:pt x="905" y="208"/>
                    </a:cubicBezTo>
                    <a:cubicBezTo>
                      <a:pt x="1160" y="245"/>
                      <a:pt x="1416" y="280"/>
                      <a:pt x="1674" y="312"/>
                    </a:cubicBezTo>
                    <a:cubicBezTo>
                      <a:pt x="2097" y="364"/>
                      <a:pt x="2658" y="359"/>
                      <a:pt x="2995" y="666"/>
                    </a:cubicBezTo>
                    <a:cubicBezTo>
                      <a:pt x="3169" y="824"/>
                      <a:pt x="3230" y="1050"/>
                      <a:pt x="3271" y="1273"/>
                    </a:cubicBezTo>
                    <a:cubicBezTo>
                      <a:pt x="3315" y="1503"/>
                      <a:pt x="3352" y="1732"/>
                      <a:pt x="3418" y="1958"/>
                    </a:cubicBezTo>
                    <a:cubicBezTo>
                      <a:pt x="3543" y="2373"/>
                      <a:pt x="3750" y="2759"/>
                      <a:pt x="4086" y="3039"/>
                    </a:cubicBezTo>
                    <a:cubicBezTo>
                      <a:pt x="4101" y="3052"/>
                      <a:pt x="4118" y="3058"/>
                      <a:pt x="4134" y="3058"/>
                    </a:cubicBezTo>
                    <a:cubicBezTo>
                      <a:pt x="4193" y="3058"/>
                      <a:pt x="4246" y="2984"/>
                      <a:pt x="4191" y="2933"/>
                    </a:cubicBezTo>
                    <a:cubicBezTo>
                      <a:pt x="3916" y="2678"/>
                      <a:pt x="3739" y="2342"/>
                      <a:pt x="3625" y="1990"/>
                    </a:cubicBezTo>
                    <a:cubicBezTo>
                      <a:pt x="3514" y="1640"/>
                      <a:pt x="3505" y="1262"/>
                      <a:pt x="3375" y="921"/>
                    </a:cubicBezTo>
                    <a:cubicBezTo>
                      <a:pt x="3103" y="211"/>
                      <a:pt x="2225" y="225"/>
                      <a:pt x="1592" y="153"/>
                    </a:cubicBezTo>
                    <a:cubicBezTo>
                      <a:pt x="1342" y="126"/>
                      <a:pt x="1091" y="100"/>
                      <a:pt x="840" y="77"/>
                    </a:cubicBezTo>
                    <a:cubicBezTo>
                      <a:pt x="583" y="54"/>
                      <a:pt x="320" y="5"/>
                      <a:pt x="6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3" name="Google Shape;1953;p62"/>
              <p:cNvSpPr/>
              <p:nvPr/>
            </p:nvSpPr>
            <p:spPr>
              <a:xfrm>
                <a:off x="4432922" y="2193178"/>
                <a:ext cx="30284" cy="54622"/>
              </a:xfrm>
              <a:custGeom>
                <a:rect b="b" l="l" r="r" t="t"/>
                <a:pathLst>
                  <a:path extrusionOk="0" h="1589" w="881">
                    <a:moveTo>
                      <a:pt x="55" y="1"/>
                    </a:moveTo>
                    <a:cubicBezTo>
                      <a:pt x="27" y="1"/>
                      <a:pt x="1" y="18"/>
                      <a:pt x="2" y="54"/>
                    </a:cubicBezTo>
                    <a:cubicBezTo>
                      <a:pt x="10" y="657"/>
                      <a:pt x="303" y="1244"/>
                      <a:pt x="805" y="1581"/>
                    </a:cubicBezTo>
                    <a:cubicBezTo>
                      <a:pt x="811" y="1586"/>
                      <a:pt x="817" y="1588"/>
                      <a:pt x="824" y="1588"/>
                    </a:cubicBezTo>
                    <a:cubicBezTo>
                      <a:pt x="853" y="1588"/>
                      <a:pt x="880" y="1544"/>
                      <a:pt x="850" y="1522"/>
                    </a:cubicBezTo>
                    <a:cubicBezTo>
                      <a:pt x="408" y="1163"/>
                      <a:pt x="120" y="626"/>
                      <a:pt x="112" y="54"/>
                    </a:cubicBezTo>
                    <a:cubicBezTo>
                      <a:pt x="111" y="19"/>
                      <a:pt x="83" y="1"/>
                      <a:pt x="5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4" name="Google Shape;1954;p62"/>
              <p:cNvSpPr/>
              <p:nvPr/>
            </p:nvSpPr>
            <p:spPr>
              <a:xfrm>
                <a:off x="4386653" y="2151069"/>
                <a:ext cx="39119" cy="69884"/>
              </a:xfrm>
              <a:custGeom>
                <a:rect b="b" l="l" r="r" t="t"/>
                <a:pathLst>
                  <a:path extrusionOk="0" h="2033" w="1138">
                    <a:moveTo>
                      <a:pt x="70" y="1"/>
                    </a:moveTo>
                    <a:cubicBezTo>
                      <a:pt x="26" y="1"/>
                      <a:pt x="1" y="69"/>
                      <a:pt x="44" y="103"/>
                    </a:cubicBezTo>
                    <a:cubicBezTo>
                      <a:pt x="351" y="339"/>
                      <a:pt x="430" y="760"/>
                      <a:pt x="521" y="1114"/>
                    </a:cubicBezTo>
                    <a:cubicBezTo>
                      <a:pt x="611" y="1461"/>
                      <a:pt x="727" y="1821"/>
                      <a:pt x="1045" y="2025"/>
                    </a:cubicBezTo>
                    <a:cubicBezTo>
                      <a:pt x="1053" y="2030"/>
                      <a:pt x="1062" y="2032"/>
                      <a:pt x="1069" y="2032"/>
                    </a:cubicBezTo>
                    <a:cubicBezTo>
                      <a:pt x="1111" y="2032"/>
                      <a:pt x="1137" y="1971"/>
                      <a:pt x="1093" y="1941"/>
                    </a:cubicBezTo>
                    <a:cubicBezTo>
                      <a:pt x="765" y="1728"/>
                      <a:pt x="694" y="1297"/>
                      <a:pt x="608" y="943"/>
                    </a:cubicBezTo>
                    <a:cubicBezTo>
                      <a:pt x="521" y="591"/>
                      <a:pt x="422" y="217"/>
                      <a:pt x="99" y="10"/>
                    </a:cubicBezTo>
                    <a:cubicBezTo>
                      <a:pt x="89" y="4"/>
                      <a:pt x="79" y="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5" name="Google Shape;1955;p62"/>
              <p:cNvSpPr/>
              <p:nvPr/>
            </p:nvSpPr>
            <p:spPr>
              <a:xfrm>
                <a:off x="4354616" y="2127659"/>
                <a:ext cx="47438" cy="83738"/>
              </a:xfrm>
              <a:custGeom>
                <a:rect b="b" l="l" r="r" t="t"/>
                <a:pathLst>
                  <a:path extrusionOk="0" h="2436" w="1380">
                    <a:moveTo>
                      <a:pt x="50" y="0"/>
                    </a:moveTo>
                    <a:cubicBezTo>
                      <a:pt x="21" y="0"/>
                      <a:pt x="0" y="40"/>
                      <a:pt x="24" y="64"/>
                    </a:cubicBezTo>
                    <a:cubicBezTo>
                      <a:pt x="366" y="419"/>
                      <a:pt x="477" y="880"/>
                      <a:pt x="607" y="1341"/>
                    </a:cubicBezTo>
                    <a:cubicBezTo>
                      <a:pt x="726" y="1762"/>
                      <a:pt x="881" y="2204"/>
                      <a:pt x="1289" y="2428"/>
                    </a:cubicBezTo>
                    <a:cubicBezTo>
                      <a:pt x="1297" y="2433"/>
                      <a:pt x="1305" y="2435"/>
                      <a:pt x="1312" y="2435"/>
                    </a:cubicBezTo>
                    <a:cubicBezTo>
                      <a:pt x="1354" y="2435"/>
                      <a:pt x="1380" y="2373"/>
                      <a:pt x="1336" y="2346"/>
                    </a:cubicBezTo>
                    <a:cubicBezTo>
                      <a:pt x="930" y="2090"/>
                      <a:pt x="813" y="1586"/>
                      <a:pt x="694" y="1155"/>
                    </a:cubicBezTo>
                    <a:cubicBezTo>
                      <a:pt x="579" y="744"/>
                      <a:pt x="454" y="247"/>
                      <a:pt x="68" y="6"/>
                    </a:cubicBezTo>
                    <a:cubicBezTo>
                      <a:pt x="62" y="2"/>
                      <a:pt x="56" y="0"/>
                      <a:pt x="5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6" name="Google Shape;1956;p62"/>
              <p:cNvSpPr/>
              <p:nvPr/>
            </p:nvSpPr>
            <p:spPr>
              <a:xfrm>
                <a:off x="4313641" y="2089262"/>
                <a:ext cx="51288" cy="99859"/>
              </a:xfrm>
              <a:custGeom>
                <a:rect b="b" l="l" r="r" t="t"/>
                <a:pathLst>
                  <a:path extrusionOk="0" h="2905" w="1492">
                    <a:moveTo>
                      <a:pt x="110" y="0"/>
                    </a:moveTo>
                    <a:cubicBezTo>
                      <a:pt x="52" y="0"/>
                      <a:pt x="1" y="72"/>
                      <a:pt x="55" y="118"/>
                    </a:cubicBezTo>
                    <a:cubicBezTo>
                      <a:pt x="505" y="496"/>
                      <a:pt x="543" y="1122"/>
                      <a:pt x="647" y="1658"/>
                    </a:cubicBezTo>
                    <a:cubicBezTo>
                      <a:pt x="739" y="2137"/>
                      <a:pt x="919" y="2679"/>
                      <a:pt x="1393" y="2900"/>
                    </a:cubicBezTo>
                    <a:cubicBezTo>
                      <a:pt x="1401" y="2903"/>
                      <a:pt x="1408" y="2905"/>
                      <a:pt x="1415" y="2905"/>
                    </a:cubicBezTo>
                    <a:cubicBezTo>
                      <a:pt x="1462" y="2905"/>
                      <a:pt x="1491" y="2843"/>
                      <a:pt x="1443" y="2815"/>
                    </a:cubicBezTo>
                    <a:cubicBezTo>
                      <a:pt x="963" y="2528"/>
                      <a:pt x="838" y="1939"/>
                      <a:pt x="754" y="1428"/>
                    </a:cubicBezTo>
                    <a:cubicBezTo>
                      <a:pt x="672" y="922"/>
                      <a:pt x="574" y="365"/>
                      <a:pt x="156" y="17"/>
                    </a:cubicBezTo>
                    <a:cubicBezTo>
                      <a:pt x="141" y="5"/>
                      <a:pt x="125" y="0"/>
                      <a:pt x="11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7" name="Google Shape;1957;p62"/>
              <p:cNvSpPr/>
              <p:nvPr/>
            </p:nvSpPr>
            <p:spPr>
              <a:xfrm>
                <a:off x="4295216" y="2060559"/>
                <a:ext cx="40528" cy="126534"/>
              </a:xfrm>
              <a:custGeom>
                <a:rect b="b" l="l" r="r" t="t"/>
                <a:pathLst>
                  <a:path extrusionOk="0" h="3681" w="1179">
                    <a:moveTo>
                      <a:pt x="119" y="1"/>
                    </a:moveTo>
                    <a:cubicBezTo>
                      <a:pt x="56" y="1"/>
                      <a:pt x="1" y="76"/>
                      <a:pt x="59" y="134"/>
                    </a:cubicBezTo>
                    <a:cubicBezTo>
                      <a:pt x="495" y="561"/>
                      <a:pt x="350" y="1238"/>
                      <a:pt x="356" y="1787"/>
                    </a:cubicBezTo>
                    <a:cubicBezTo>
                      <a:pt x="364" y="2484"/>
                      <a:pt x="683" y="3072"/>
                      <a:pt x="1041" y="3651"/>
                    </a:cubicBezTo>
                    <a:cubicBezTo>
                      <a:pt x="1054" y="3672"/>
                      <a:pt x="1073" y="3680"/>
                      <a:pt x="1092" y="3680"/>
                    </a:cubicBezTo>
                    <a:cubicBezTo>
                      <a:pt x="1136" y="3680"/>
                      <a:pt x="1179" y="3636"/>
                      <a:pt x="1151" y="3587"/>
                    </a:cubicBezTo>
                    <a:cubicBezTo>
                      <a:pt x="965" y="3264"/>
                      <a:pt x="774" y="2936"/>
                      <a:pt x="649" y="2583"/>
                    </a:cubicBezTo>
                    <a:cubicBezTo>
                      <a:pt x="535" y="2257"/>
                      <a:pt x="510" y="1932"/>
                      <a:pt x="523" y="1589"/>
                    </a:cubicBezTo>
                    <a:cubicBezTo>
                      <a:pt x="541" y="1063"/>
                      <a:pt x="625" y="401"/>
                      <a:pt x="172" y="21"/>
                    </a:cubicBezTo>
                    <a:cubicBezTo>
                      <a:pt x="155" y="7"/>
                      <a:pt x="137"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8" name="Google Shape;1958;p62"/>
              <p:cNvSpPr/>
              <p:nvPr/>
            </p:nvSpPr>
            <p:spPr>
              <a:xfrm>
                <a:off x="4264450" y="2016869"/>
                <a:ext cx="42831" cy="154103"/>
              </a:xfrm>
              <a:custGeom>
                <a:rect b="b" l="l" r="r" t="t"/>
                <a:pathLst>
                  <a:path extrusionOk="0" h="4483" w="1246">
                    <a:moveTo>
                      <a:pt x="126" y="0"/>
                    </a:moveTo>
                    <a:cubicBezTo>
                      <a:pt x="63" y="0"/>
                      <a:pt x="1" y="69"/>
                      <a:pt x="43" y="137"/>
                    </a:cubicBezTo>
                    <a:cubicBezTo>
                      <a:pt x="153" y="308"/>
                      <a:pt x="261" y="467"/>
                      <a:pt x="330" y="660"/>
                    </a:cubicBezTo>
                    <a:cubicBezTo>
                      <a:pt x="394" y="846"/>
                      <a:pt x="437" y="1040"/>
                      <a:pt x="466" y="1235"/>
                    </a:cubicBezTo>
                    <a:cubicBezTo>
                      <a:pt x="522" y="1632"/>
                      <a:pt x="505" y="2033"/>
                      <a:pt x="507" y="2434"/>
                    </a:cubicBezTo>
                    <a:cubicBezTo>
                      <a:pt x="512" y="3153"/>
                      <a:pt x="588" y="3960"/>
                      <a:pt x="1152" y="4472"/>
                    </a:cubicBezTo>
                    <a:cubicBezTo>
                      <a:pt x="1162" y="4480"/>
                      <a:pt x="1172" y="4483"/>
                      <a:pt x="1181" y="4483"/>
                    </a:cubicBezTo>
                    <a:cubicBezTo>
                      <a:pt x="1217" y="4483"/>
                      <a:pt x="1246" y="4439"/>
                      <a:pt x="1215" y="4405"/>
                    </a:cubicBezTo>
                    <a:cubicBezTo>
                      <a:pt x="670" y="3816"/>
                      <a:pt x="667" y="2954"/>
                      <a:pt x="679" y="2201"/>
                    </a:cubicBezTo>
                    <a:cubicBezTo>
                      <a:pt x="685" y="1818"/>
                      <a:pt x="687" y="1435"/>
                      <a:pt x="629" y="1055"/>
                    </a:cubicBezTo>
                    <a:cubicBezTo>
                      <a:pt x="576" y="698"/>
                      <a:pt x="447" y="285"/>
                      <a:pt x="187" y="26"/>
                    </a:cubicBezTo>
                    <a:cubicBezTo>
                      <a:pt x="169" y="8"/>
                      <a:pt x="147" y="0"/>
                      <a:pt x="12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9" name="Google Shape;1959;p62"/>
              <p:cNvSpPr/>
              <p:nvPr/>
            </p:nvSpPr>
            <p:spPr>
              <a:xfrm>
                <a:off x="4232413" y="1978197"/>
                <a:ext cx="40769" cy="173869"/>
              </a:xfrm>
              <a:custGeom>
                <a:rect b="b" l="l" r="r" t="t"/>
                <a:pathLst>
                  <a:path extrusionOk="0" h="5058" w="1186">
                    <a:moveTo>
                      <a:pt x="106" y="1"/>
                    </a:moveTo>
                    <a:cubicBezTo>
                      <a:pt x="55" y="1"/>
                      <a:pt x="1" y="60"/>
                      <a:pt x="39" y="110"/>
                    </a:cubicBezTo>
                    <a:cubicBezTo>
                      <a:pt x="890" y="1254"/>
                      <a:pt x="391" y="2734"/>
                      <a:pt x="646" y="4038"/>
                    </a:cubicBezTo>
                    <a:cubicBezTo>
                      <a:pt x="717" y="4394"/>
                      <a:pt x="847" y="4735"/>
                      <a:pt x="1061" y="5033"/>
                    </a:cubicBezTo>
                    <a:cubicBezTo>
                      <a:pt x="1073" y="5050"/>
                      <a:pt x="1090" y="5057"/>
                      <a:pt x="1107" y="5057"/>
                    </a:cubicBezTo>
                    <a:cubicBezTo>
                      <a:pt x="1147" y="5057"/>
                      <a:pt x="1186" y="5017"/>
                      <a:pt x="1157" y="4976"/>
                    </a:cubicBezTo>
                    <a:cubicBezTo>
                      <a:pt x="757" y="4400"/>
                      <a:pt x="705" y="3689"/>
                      <a:pt x="702" y="3009"/>
                    </a:cubicBezTo>
                    <a:cubicBezTo>
                      <a:pt x="698" y="2337"/>
                      <a:pt x="751" y="1651"/>
                      <a:pt x="605" y="991"/>
                    </a:cubicBezTo>
                    <a:cubicBezTo>
                      <a:pt x="528" y="641"/>
                      <a:pt x="386" y="296"/>
                      <a:pt x="153" y="22"/>
                    </a:cubicBezTo>
                    <a:cubicBezTo>
                      <a:pt x="140" y="7"/>
                      <a:pt x="123" y="1"/>
                      <a:pt x="10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0" name="Google Shape;1960;p62"/>
              <p:cNvSpPr/>
              <p:nvPr/>
            </p:nvSpPr>
            <p:spPr>
              <a:xfrm>
                <a:off x="4201028" y="1939422"/>
                <a:ext cx="40700" cy="194356"/>
              </a:xfrm>
              <a:custGeom>
                <a:rect b="b" l="l" r="r" t="t"/>
                <a:pathLst>
                  <a:path extrusionOk="0" h="5654" w="1184">
                    <a:moveTo>
                      <a:pt x="113" y="0"/>
                    </a:moveTo>
                    <a:cubicBezTo>
                      <a:pt x="58" y="0"/>
                      <a:pt x="1" y="67"/>
                      <a:pt x="39" y="122"/>
                    </a:cubicBezTo>
                    <a:cubicBezTo>
                      <a:pt x="567" y="889"/>
                      <a:pt x="491" y="1818"/>
                      <a:pt x="482" y="2704"/>
                    </a:cubicBezTo>
                    <a:cubicBezTo>
                      <a:pt x="473" y="3700"/>
                      <a:pt x="628" y="4701"/>
                      <a:pt x="1031" y="5618"/>
                    </a:cubicBezTo>
                    <a:cubicBezTo>
                      <a:pt x="1042" y="5643"/>
                      <a:pt x="1064" y="5654"/>
                      <a:pt x="1087" y="5654"/>
                    </a:cubicBezTo>
                    <a:cubicBezTo>
                      <a:pt x="1133" y="5654"/>
                      <a:pt x="1183" y="5612"/>
                      <a:pt x="1165" y="5560"/>
                    </a:cubicBezTo>
                    <a:cubicBezTo>
                      <a:pt x="984" y="5067"/>
                      <a:pt x="833" y="4565"/>
                      <a:pt x="747" y="4047"/>
                    </a:cubicBezTo>
                    <a:cubicBezTo>
                      <a:pt x="663" y="3543"/>
                      <a:pt x="644" y="3038"/>
                      <a:pt x="650" y="2527"/>
                    </a:cubicBezTo>
                    <a:cubicBezTo>
                      <a:pt x="662" y="1685"/>
                      <a:pt x="711" y="726"/>
                      <a:pt x="163" y="26"/>
                    </a:cubicBezTo>
                    <a:cubicBezTo>
                      <a:pt x="149" y="8"/>
                      <a:pt x="131" y="0"/>
                      <a:pt x="11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1" name="Google Shape;1961;p62"/>
              <p:cNvSpPr/>
              <p:nvPr/>
            </p:nvSpPr>
            <p:spPr>
              <a:xfrm>
                <a:off x="4170882" y="1903603"/>
                <a:ext cx="40666" cy="205253"/>
              </a:xfrm>
              <a:custGeom>
                <a:rect b="b" l="l" r="r" t="t"/>
                <a:pathLst>
                  <a:path extrusionOk="0" h="5971" w="1183">
                    <a:moveTo>
                      <a:pt x="112" y="1"/>
                    </a:moveTo>
                    <a:cubicBezTo>
                      <a:pt x="57" y="1"/>
                      <a:pt x="0" y="60"/>
                      <a:pt x="36" y="123"/>
                    </a:cubicBezTo>
                    <a:cubicBezTo>
                      <a:pt x="456" y="874"/>
                      <a:pt x="428" y="1748"/>
                      <a:pt x="369" y="2579"/>
                    </a:cubicBezTo>
                    <a:cubicBezTo>
                      <a:pt x="312" y="3403"/>
                      <a:pt x="204" y="4253"/>
                      <a:pt x="410" y="5066"/>
                    </a:cubicBezTo>
                    <a:cubicBezTo>
                      <a:pt x="483" y="5351"/>
                      <a:pt x="649" y="5971"/>
                      <a:pt x="1024" y="5971"/>
                    </a:cubicBezTo>
                    <a:cubicBezTo>
                      <a:pt x="1050" y="5971"/>
                      <a:pt x="1077" y="5968"/>
                      <a:pt x="1106" y="5961"/>
                    </a:cubicBezTo>
                    <a:cubicBezTo>
                      <a:pt x="1182" y="5946"/>
                      <a:pt x="1157" y="5836"/>
                      <a:pt x="1089" y="5836"/>
                    </a:cubicBezTo>
                    <a:cubicBezTo>
                      <a:pt x="1084" y="5836"/>
                      <a:pt x="1079" y="5836"/>
                      <a:pt x="1074" y="5838"/>
                    </a:cubicBezTo>
                    <a:cubicBezTo>
                      <a:pt x="1058" y="5841"/>
                      <a:pt x="1043" y="5843"/>
                      <a:pt x="1028" y="5843"/>
                    </a:cubicBezTo>
                    <a:cubicBezTo>
                      <a:pt x="818" y="5843"/>
                      <a:pt x="703" y="5514"/>
                      <a:pt x="642" y="5356"/>
                    </a:cubicBezTo>
                    <a:cubicBezTo>
                      <a:pt x="578" y="5180"/>
                      <a:pt x="529" y="4999"/>
                      <a:pt x="497" y="4814"/>
                    </a:cubicBezTo>
                    <a:cubicBezTo>
                      <a:pt x="428" y="4424"/>
                      <a:pt x="427" y="4024"/>
                      <a:pt x="445" y="3630"/>
                    </a:cubicBezTo>
                    <a:cubicBezTo>
                      <a:pt x="482" y="2837"/>
                      <a:pt x="613" y="2038"/>
                      <a:pt x="529" y="1243"/>
                    </a:cubicBezTo>
                    <a:cubicBezTo>
                      <a:pt x="485" y="824"/>
                      <a:pt x="379" y="415"/>
                      <a:pt x="177" y="41"/>
                    </a:cubicBezTo>
                    <a:cubicBezTo>
                      <a:pt x="161" y="12"/>
                      <a:pt x="137"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2" name="Google Shape;1962;p62"/>
              <p:cNvSpPr/>
              <p:nvPr/>
            </p:nvSpPr>
            <p:spPr>
              <a:xfrm>
                <a:off x="4110210" y="1854275"/>
                <a:ext cx="63869" cy="236500"/>
              </a:xfrm>
              <a:custGeom>
                <a:rect b="b" l="l" r="r" t="t"/>
                <a:pathLst>
                  <a:path extrusionOk="0" h="6880" w="1858">
                    <a:moveTo>
                      <a:pt x="74" y="0"/>
                    </a:moveTo>
                    <a:cubicBezTo>
                      <a:pt x="36" y="0"/>
                      <a:pt x="0" y="49"/>
                      <a:pt x="20" y="89"/>
                    </a:cubicBezTo>
                    <a:cubicBezTo>
                      <a:pt x="226" y="504"/>
                      <a:pt x="477" y="887"/>
                      <a:pt x="654" y="1316"/>
                    </a:cubicBezTo>
                    <a:cubicBezTo>
                      <a:pt x="828" y="1737"/>
                      <a:pt x="952" y="2184"/>
                      <a:pt x="994" y="2637"/>
                    </a:cubicBezTo>
                    <a:cubicBezTo>
                      <a:pt x="1039" y="3122"/>
                      <a:pt x="964" y="3602"/>
                      <a:pt x="964" y="4086"/>
                    </a:cubicBezTo>
                    <a:cubicBezTo>
                      <a:pt x="964" y="4535"/>
                      <a:pt x="1023" y="4986"/>
                      <a:pt x="1130" y="5421"/>
                    </a:cubicBezTo>
                    <a:cubicBezTo>
                      <a:pt x="1254" y="5917"/>
                      <a:pt x="1443" y="6403"/>
                      <a:pt x="1704" y="6844"/>
                    </a:cubicBezTo>
                    <a:cubicBezTo>
                      <a:pt x="1719" y="6869"/>
                      <a:pt x="1741" y="6879"/>
                      <a:pt x="1763" y="6879"/>
                    </a:cubicBezTo>
                    <a:cubicBezTo>
                      <a:pt x="1811" y="6879"/>
                      <a:pt x="1858" y="6830"/>
                      <a:pt x="1827" y="6775"/>
                    </a:cubicBezTo>
                    <a:cubicBezTo>
                      <a:pt x="1385" y="5942"/>
                      <a:pt x="1130" y="5036"/>
                      <a:pt x="1127" y="4089"/>
                    </a:cubicBezTo>
                    <a:cubicBezTo>
                      <a:pt x="1127" y="3589"/>
                      <a:pt x="1203" y="3093"/>
                      <a:pt x="1153" y="2593"/>
                    </a:cubicBezTo>
                    <a:cubicBezTo>
                      <a:pt x="1107" y="2155"/>
                      <a:pt x="994" y="1728"/>
                      <a:pt x="833" y="1317"/>
                    </a:cubicBezTo>
                    <a:cubicBezTo>
                      <a:pt x="653" y="864"/>
                      <a:pt x="430" y="395"/>
                      <a:pt x="113" y="19"/>
                    </a:cubicBezTo>
                    <a:cubicBezTo>
                      <a:pt x="101" y="6"/>
                      <a:pt x="88" y="0"/>
                      <a:pt x="7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3" name="Google Shape;1963;p62"/>
              <p:cNvSpPr/>
              <p:nvPr/>
            </p:nvSpPr>
            <p:spPr>
              <a:xfrm>
                <a:off x="4066175" y="1824334"/>
                <a:ext cx="91884" cy="253791"/>
              </a:xfrm>
              <a:custGeom>
                <a:rect b="b" l="l" r="r" t="t"/>
                <a:pathLst>
                  <a:path extrusionOk="0" h="7383" w="2673">
                    <a:moveTo>
                      <a:pt x="101" y="1"/>
                    </a:moveTo>
                    <a:cubicBezTo>
                      <a:pt x="47" y="1"/>
                      <a:pt x="1" y="77"/>
                      <a:pt x="50" y="122"/>
                    </a:cubicBezTo>
                    <a:cubicBezTo>
                      <a:pt x="877" y="831"/>
                      <a:pt x="1020" y="1912"/>
                      <a:pt x="1028" y="2940"/>
                    </a:cubicBezTo>
                    <a:cubicBezTo>
                      <a:pt x="1032" y="3545"/>
                      <a:pt x="1014" y="4153"/>
                      <a:pt x="1113" y="4751"/>
                    </a:cubicBezTo>
                    <a:cubicBezTo>
                      <a:pt x="1195" y="5244"/>
                      <a:pt x="1362" y="5720"/>
                      <a:pt x="1597" y="6159"/>
                    </a:cubicBezTo>
                    <a:cubicBezTo>
                      <a:pt x="1728" y="6405"/>
                      <a:pt x="1883" y="6633"/>
                      <a:pt x="2059" y="6849"/>
                    </a:cubicBezTo>
                    <a:cubicBezTo>
                      <a:pt x="2150" y="6963"/>
                      <a:pt x="2249" y="7070"/>
                      <a:pt x="2355" y="7172"/>
                    </a:cubicBezTo>
                    <a:cubicBezTo>
                      <a:pt x="2445" y="7259"/>
                      <a:pt x="2527" y="7347"/>
                      <a:pt x="2651" y="7381"/>
                    </a:cubicBezTo>
                    <a:cubicBezTo>
                      <a:pt x="2653" y="7382"/>
                      <a:pt x="2656" y="7382"/>
                      <a:pt x="2658" y="7382"/>
                    </a:cubicBezTo>
                    <a:cubicBezTo>
                      <a:pt x="2668" y="7382"/>
                      <a:pt x="2673" y="7376"/>
                      <a:pt x="2670" y="7367"/>
                    </a:cubicBezTo>
                    <a:cubicBezTo>
                      <a:pt x="2632" y="7271"/>
                      <a:pt x="2567" y="7205"/>
                      <a:pt x="2497" y="7129"/>
                    </a:cubicBezTo>
                    <a:cubicBezTo>
                      <a:pt x="2403" y="7027"/>
                      <a:pt x="2313" y="6920"/>
                      <a:pt x="2227" y="6809"/>
                    </a:cubicBezTo>
                    <a:cubicBezTo>
                      <a:pt x="2069" y="6608"/>
                      <a:pt x="1929" y="6391"/>
                      <a:pt x="1806" y="6167"/>
                    </a:cubicBezTo>
                    <a:cubicBezTo>
                      <a:pt x="1554" y="5712"/>
                      <a:pt x="1378" y="5216"/>
                      <a:pt x="1296" y="4702"/>
                    </a:cubicBezTo>
                    <a:cubicBezTo>
                      <a:pt x="1118" y="3572"/>
                      <a:pt x="1362" y="2399"/>
                      <a:pt x="1009" y="1288"/>
                    </a:cubicBezTo>
                    <a:cubicBezTo>
                      <a:pt x="849" y="782"/>
                      <a:pt x="585" y="312"/>
                      <a:pt x="135" y="12"/>
                    </a:cubicBezTo>
                    <a:cubicBezTo>
                      <a:pt x="124" y="4"/>
                      <a:pt x="113" y="1"/>
                      <a:pt x="10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4" name="Google Shape;1964;p62"/>
              <p:cNvSpPr/>
              <p:nvPr/>
            </p:nvSpPr>
            <p:spPr>
              <a:xfrm>
                <a:off x="4044072" y="1804534"/>
                <a:ext cx="79784" cy="260253"/>
              </a:xfrm>
              <a:custGeom>
                <a:rect b="b" l="l" r="r" t="t"/>
                <a:pathLst>
                  <a:path extrusionOk="0" h="7571" w="2321">
                    <a:moveTo>
                      <a:pt x="120" y="1"/>
                    </a:moveTo>
                    <a:cubicBezTo>
                      <a:pt x="61" y="1"/>
                      <a:pt x="0" y="64"/>
                      <a:pt x="37" y="133"/>
                    </a:cubicBezTo>
                    <a:cubicBezTo>
                      <a:pt x="1091" y="2107"/>
                      <a:pt x="19" y="4526"/>
                      <a:pt x="1118" y="6486"/>
                    </a:cubicBezTo>
                    <a:cubicBezTo>
                      <a:pt x="1369" y="6933"/>
                      <a:pt x="1721" y="7316"/>
                      <a:pt x="2172" y="7560"/>
                    </a:cubicBezTo>
                    <a:cubicBezTo>
                      <a:pt x="2185" y="7567"/>
                      <a:pt x="2197" y="7570"/>
                      <a:pt x="2209" y="7570"/>
                    </a:cubicBezTo>
                    <a:cubicBezTo>
                      <a:pt x="2275" y="7570"/>
                      <a:pt x="2320" y="7471"/>
                      <a:pt x="2249" y="7432"/>
                    </a:cubicBezTo>
                    <a:cubicBezTo>
                      <a:pt x="1401" y="6971"/>
                      <a:pt x="967" y="6035"/>
                      <a:pt x="813" y="5118"/>
                    </a:cubicBezTo>
                    <a:cubicBezTo>
                      <a:pt x="623" y="3985"/>
                      <a:pt x="804" y="2835"/>
                      <a:pt x="671" y="1700"/>
                    </a:cubicBezTo>
                    <a:cubicBezTo>
                      <a:pt x="606" y="1123"/>
                      <a:pt x="465" y="557"/>
                      <a:pt x="189" y="45"/>
                    </a:cubicBezTo>
                    <a:cubicBezTo>
                      <a:pt x="173" y="14"/>
                      <a:pt x="147" y="1"/>
                      <a:pt x="12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5" name="Google Shape;1965;p62"/>
              <p:cNvSpPr/>
              <p:nvPr/>
            </p:nvSpPr>
            <p:spPr>
              <a:xfrm>
                <a:off x="4005503" y="1779819"/>
                <a:ext cx="89478" cy="264653"/>
              </a:xfrm>
              <a:custGeom>
                <a:rect b="b" l="l" r="r" t="t"/>
                <a:pathLst>
                  <a:path extrusionOk="0" h="7699" w="2603">
                    <a:moveTo>
                      <a:pt x="118" y="0"/>
                    </a:moveTo>
                    <a:cubicBezTo>
                      <a:pt x="58" y="0"/>
                      <a:pt x="0" y="59"/>
                      <a:pt x="44" y="124"/>
                    </a:cubicBezTo>
                    <a:cubicBezTo>
                      <a:pt x="1301" y="2019"/>
                      <a:pt x="543" y="4457"/>
                      <a:pt x="1488" y="6464"/>
                    </a:cubicBezTo>
                    <a:cubicBezTo>
                      <a:pt x="1720" y="6957"/>
                      <a:pt x="2053" y="7390"/>
                      <a:pt x="2510" y="7692"/>
                    </a:cubicBezTo>
                    <a:cubicBezTo>
                      <a:pt x="2517" y="7697"/>
                      <a:pt x="2525" y="7699"/>
                      <a:pt x="2532" y="7699"/>
                    </a:cubicBezTo>
                    <a:cubicBezTo>
                      <a:pt x="2569" y="7699"/>
                      <a:pt x="2602" y="7645"/>
                      <a:pt x="2567" y="7617"/>
                    </a:cubicBezTo>
                    <a:cubicBezTo>
                      <a:pt x="782" y="6237"/>
                      <a:pt x="1244" y="3705"/>
                      <a:pt x="871" y="1755"/>
                    </a:cubicBezTo>
                    <a:cubicBezTo>
                      <a:pt x="755" y="1150"/>
                      <a:pt x="555" y="542"/>
                      <a:pt x="190" y="38"/>
                    </a:cubicBezTo>
                    <a:cubicBezTo>
                      <a:pt x="171" y="11"/>
                      <a:pt x="145" y="0"/>
                      <a:pt x="11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6" name="Google Shape;1966;p62"/>
              <p:cNvSpPr/>
              <p:nvPr/>
            </p:nvSpPr>
            <p:spPr>
              <a:xfrm>
                <a:off x="3965869" y="1758472"/>
                <a:ext cx="99344" cy="260528"/>
              </a:xfrm>
              <a:custGeom>
                <a:rect b="b" l="l" r="r" t="t"/>
                <a:pathLst>
                  <a:path extrusionOk="0" h="7579" w="2890">
                    <a:moveTo>
                      <a:pt x="140" y="0"/>
                    </a:moveTo>
                    <a:cubicBezTo>
                      <a:pt x="68" y="0"/>
                      <a:pt x="0" y="72"/>
                      <a:pt x="53" y="143"/>
                    </a:cubicBezTo>
                    <a:cubicBezTo>
                      <a:pt x="686" y="1005"/>
                      <a:pt x="707" y="2079"/>
                      <a:pt x="750" y="3104"/>
                    </a:cubicBezTo>
                    <a:cubicBezTo>
                      <a:pt x="771" y="3613"/>
                      <a:pt x="800" y="4124"/>
                      <a:pt x="901" y="4626"/>
                    </a:cubicBezTo>
                    <a:cubicBezTo>
                      <a:pt x="1006" y="5148"/>
                      <a:pt x="1207" y="5636"/>
                      <a:pt x="1497" y="6083"/>
                    </a:cubicBezTo>
                    <a:cubicBezTo>
                      <a:pt x="1845" y="6620"/>
                      <a:pt x="2283" y="7091"/>
                      <a:pt x="2721" y="7555"/>
                    </a:cubicBezTo>
                    <a:cubicBezTo>
                      <a:pt x="2737" y="7571"/>
                      <a:pt x="2755" y="7578"/>
                      <a:pt x="2772" y="7578"/>
                    </a:cubicBezTo>
                    <a:cubicBezTo>
                      <a:pt x="2833" y="7578"/>
                      <a:pt x="2889" y="7497"/>
                      <a:pt x="2835" y="7440"/>
                    </a:cubicBezTo>
                    <a:cubicBezTo>
                      <a:pt x="2066" y="6620"/>
                      <a:pt x="1313" y="5772"/>
                      <a:pt x="1073" y="4641"/>
                    </a:cubicBezTo>
                    <a:cubicBezTo>
                      <a:pt x="857" y="3630"/>
                      <a:pt x="960" y="2585"/>
                      <a:pt x="799" y="1569"/>
                    </a:cubicBezTo>
                    <a:cubicBezTo>
                      <a:pt x="712" y="1028"/>
                      <a:pt x="544" y="492"/>
                      <a:pt x="222" y="44"/>
                    </a:cubicBezTo>
                    <a:cubicBezTo>
                      <a:pt x="200" y="13"/>
                      <a:pt x="170" y="0"/>
                      <a:pt x="1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7" name="Google Shape;1967;p62"/>
              <p:cNvSpPr/>
              <p:nvPr/>
            </p:nvSpPr>
            <p:spPr>
              <a:xfrm>
                <a:off x="3923519" y="1728222"/>
                <a:ext cx="115122" cy="269294"/>
              </a:xfrm>
              <a:custGeom>
                <a:rect b="b" l="l" r="r" t="t"/>
                <a:pathLst>
                  <a:path extrusionOk="0" h="7834" w="3349">
                    <a:moveTo>
                      <a:pt x="119" y="1"/>
                    </a:moveTo>
                    <a:cubicBezTo>
                      <a:pt x="58" y="1"/>
                      <a:pt x="0" y="61"/>
                      <a:pt x="42" y="128"/>
                    </a:cubicBezTo>
                    <a:cubicBezTo>
                      <a:pt x="354" y="645"/>
                      <a:pt x="568" y="1195"/>
                      <a:pt x="693" y="1786"/>
                    </a:cubicBezTo>
                    <a:cubicBezTo>
                      <a:pt x="823" y="2391"/>
                      <a:pt x="879" y="3009"/>
                      <a:pt x="948" y="3625"/>
                    </a:cubicBezTo>
                    <a:cubicBezTo>
                      <a:pt x="1071" y="4753"/>
                      <a:pt x="1254" y="5923"/>
                      <a:pt x="1959" y="6850"/>
                    </a:cubicBezTo>
                    <a:cubicBezTo>
                      <a:pt x="2290" y="7285"/>
                      <a:pt x="2717" y="7636"/>
                      <a:pt x="3231" y="7828"/>
                    </a:cubicBezTo>
                    <a:cubicBezTo>
                      <a:pt x="3241" y="7832"/>
                      <a:pt x="3250" y="7833"/>
                      <a:pt x="3258" y="7833"/>
                    </a:cubicBezTo>
                    <a:cubicBezTo>
                      <a:pt x="3326" y="7833"/>
                      <a:pt x="3348" y="7716"/>
                      <a:pt x="3269" y="7687"/>
                    </a:cubicBezTo>
                    <a:cubicBezTo>
                      <a:pt x="2285" y="7314"/>
                      <a:pt x="1689" y="6341"/>
                      <a:pt x="1413" y="5370"/>
                    </a:cubicBezTo>
                    <a:cubicBezTo>
                      <a:pt x="1080" y="4211"/>
                      <a:pt x="1108" y="2989"/>
                      <a:pt x="867" y="1812"/>
                    </a:cubicBezTo>
                    <a:cubicBezTo>
                      <a:pt x="742" y="1197"/>
                      <a:pt x="553" y="565"/>
                      <a:pt x="193" y="41"/>
                    </a:cubicBezTo>
                    <a:cubicBezTo>
                      <a:pt x="173" y="13"/>
                      <a:pt x="146"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8" name="Google Shape;1968;p62"/>
              <p:cNvSpPr/>
              <p:nvPr/>
            </p:nvSpPr>
            <p:spPr>
              <a:xfrm>
                <a:off x="3895847" y="1701856"/>
                <a:ext cx="87003" cy="256850"/>
              </a:xfrm>
              <a:custGeom>
                <a:rect b="b" l="l" r="r" t="t"/>
                <a:pathLst>
                  <a:path extrusionOk="0" h="7472" w="2531">
                    <a:moveTo>
                      <a:pt x="130" y="0"/>
                    </a:moveTo>
                    <a:cubicBezTo>
                      <a:pt x="64" y="0"/>
                      <a:pt x="1" y="64"/>
                      <a:pt x="40" y="152"/>
                    </a:cubicBezTo>
                    <a:cubicBezTo>
                      <a:pt x="921" y="2136"/>
                      <a:pt x="253" y="4493"/>
                      <a:pt x="1397" y="6403"/>
                    </a:cubicBezTo>
                    <a:cubicBezTo>
                      <a:pt x="1663" y="6845"/>
                      <a:pt x="2016" y="7216"/>
                      <a:pt x="2466" y="7468"/>
                    </a:cubicBezTo>
                    <a:cubicBezTo>
                      <a:pt x="2472" y="7471"/>
                      <a:pt x="2478" y="7472"/>
                      <a:pt x="2483" y="7472"/>
                    </a:cubicBezTo>
                    <a:cubicBezTo>
                      <a:pt x="2512" y="7472"/>
                      <a:pt x="2530" y="7430"/>
                      <a:pt x="2502" y="7410"/>
                    </a:cubicBezTo>
                    <a:cubicBezTo>
                      <a:pt x="715" y="6200"/>
                      <a:pt x="891" y="3771"/>
                      <a:pt x="670" y="1892"/>
                    </a:cubicBezTo>
                    <a:cubicBezTo>
                      <a:pt x="595" y="1271"/>
                      <a:pt x="473" y="652"/>
                      <a:pt x="229" y="72"/>
                    </a:cubicBezTo>
                    <a:cubicBezTo>
                      <a:pt x="207" y="22"/>
                      <a:pt x="168" y="0"/>
                      <a:pt x="1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9" name="Google Shape;1969;p62"/>
              <p:cNvSpPr/>
              <p:nvPr/>
            </p:nvSpPr>
            <p:spPr>
              <a:xfrm>
                <a:off x="3868932" y="1693847"/>
                <a:ext cx="65588" cy="227253"/>
              </a:xfrm>
              <a:custGeom>
                <a:rect b="b" l="l" r="r" t="t"/>
                <a:pathLst>
                  <a:path extrusionOk="0" h="6611" w="1908">
                    <a:moveTo>
                      <a:pt x="133" y="1"/>
                    </a:moveTo>
                    <a:cubicBezTo>
                      <a:pt x="67" y="1"/>
                      <a:pt x="1" y="72"/>
                      <a:pt x="39" y="151"/>
                    </a:cubicBezTo>
                    <a:cubicBezTo>
                      <a:pt x="249" y="583"/>
                      <a:pt x="397" y="1024"/>
                      <a:pt x="484" y="1497"/>
                    </a:cubicBezTo>
                    <a:cubicBezTo>
                      <a:pt x="569" y="1963"/>
                      <a:pt x="603" y="2436"/>
                      <a:pt x="633" y="2909"/>
                    </a:cubicBezTo>
                    <a:cubicBezTo>
                      <a:pt x="691" y="3762"/>
                      <a:pt x="746" y="4631"/>
                      <a:pt x="1050" y="5440"/>
                    </a:cubicBezTo>
                    <a:cubicBezTo>
                      <a:pt x="1212" y="5868"/>
                      <a:pt x="1450" y="6268"/>
                      <a:pt x="1777" y="6593"/>
                    </a:cubicBezTo>
                    <a:cubicBezTo>
                      <a:pt x="1791" y="6605"/>
                      <a:pt x="1805" y="6610"/>
                      <a:pt x="1819" y="6610"/>
                    </a:cubicBezTo>
                    <a:cubicBezTo>
                      <a:pt x="1866" y="6610"/>
                      <a:pt x="1907" y="6550"/>
                      <a:pt x="1866" y="6506"/>
                    </a:cubicBezTo>
                    <a:cubicBezTo>
                      <a:pt x="636" y="5158"/>
                      <a:pt x="951" y="3175"/>
                      <a:pt x="684" y="1513"/>
                    </a:cubicBezTo>
                    <a:cubicBezTo>
                      <a:pt x="603" y="1010"/>
                      <a:pt x="472" y="493"/>
                      <a:pt x="212" y="51"/>
                    </a:cubicBezTo>
                    <a:cubicBezTo>
                      <a:pt x="192" y="15"/>
                      <a:pt x="163" y="1"/>
                      <a:pt x="1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0" name="Google Shape;1970;p62"/>
              <p:cNvSpPr/>
              <p:nvPr/>
            </p:nvSpPr>
            <p:spPr>
              <a:xfrm>
                <a:off x="3833525" y="1665281"/>
                <a:ext cx="64831" cy="222888"/>
              </a:xfrm>
              <a:custGeom>
                <a:rect b="b" l="l" r="r" t="t"/>
                <a:pathLst>
                  <a:path extrusionOk="0" h="6484" w="1886">
                    <a:moveTo>
                      <a:pt x="139" y="0"/>
                    </a:moveTo>
                    <a:cubicBezTo>
                      <a:pt x="69" y="0"/>
                      <a:pt x="0" y="74"/>
                      <a:pt x="43" y="156"/>
                    </a:cubicBezTo>
                    <a:cubicBezTo>
                      <a:pt x="492" y="988"/>
                      <a:pt x="596" y="1908"/>
                      <a:pt x="660" y="2836"/>
                    </a:cubicBezTo>
                    <a:cubicBezTo>
                      <a:pt x="715" y="3678"/>
                      <a:pt x="759" y="4538"/>
                      <a:pt x="1058" y="5334"/>
                    </a:cubicBezTo>
                    <a:cubicBezTo>
                      <a:pt x="1216" y="5754"/>
                      <a:pt x="1441" y="6141"/>
                      <a:pt x="1753" y="6463"/>
                    </a:cubicBezTo>
                    <a:cubicBezTo>
                      <a:pt x="1767" y="6478"/>
                      <a:pt x="1783" y="6484"/>
                      <a:pt x="1798" y="6484"/>
                    </a:cubicBezTo>
                    <a:cubicBezTo>
                      <a:pt x="1845" y="6484"/>
                      <a:pt x="1885" y="6423"/>
                      <a:pt x="1843" y="6378"/>
                    </a:cubicBezTo>
                    <a:cubicBezTo>
                      <a:pt x="631" y="5072"/>
                      <a:pt x="983" y="3089"/>
                      <a:pt x="709" y="1473"/>
                    </a:cubicBezTo>
                    <a:cubicBezTo>
                      <a:pt x="625" y="979"/>
                      <a:pt x="484" y="482"/>
                      <a:pt x="222" y="50"/>
                    </a:cubicBezTo>
                    <a:cubicBezTo>
                      <a:pt x="201" y="15"/>
                      <a:pt x="170" y="0"/>
                      <a:pt x="1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1" name="Google Shape;1971;p62"/>
              <p:cNvSpPr/>
              <p:nvPr/>
            </p:nvSpPr>
            <p:spPr>
              <a:xfrm>
                <a:off x="3796572" y="1641047"/>
                <a:ext cx="71191" cy="213778"/>
              </a:xfrm>
              <a:custGeom>
                <a:rect b="b" l="l" r="r" t="t"/>
                <a:pathLst>
                  <a:path extrusionOk="0" h="6219" w="2071">
                    <a:moveTo>
                      <a:pt x="156" y="1"/>
                    </a:moveTo>
                    <a:cubicBezTo>
                      <a:pt x="77" y="1"/>
                      <a:pt x="1" y="79"/>
                      <a:pt x="58" y="159"/>
                    </a:cubicBezTo>
                    <a:cubicBezTo>
                      <a:pt x="1082" y="1590"/>
                      <a:pt x="638" y="3498"/>
                      <a:pt x="1225" y="5080"/>
                    </a:cubicBezTo>
                    <a:cubicBezTo>
                      <a:pt x="1379" y="5498"/>
                      <a:pt x="1607" y="5884"/>
                      <a:pt x="1922" y="6198"/>
                    </a:cubicBezTo>
                    <a:cubicBezTo>
                      <a:pt x="1937" y="6212"/>
                      <a:pt x="1954" y="6219"/>
                      <a:pt x="1970" y="6219"/>
                    </a:cubicBezTo>
                    <a:cubicBezTo>
                      <a:pt x="2024" y="6219"/>
                      <a:pt x="2071" y="6148"/>
                      <a:pt x="2021" y="6099"/>
                    </a:cubicBezTo>
                    <a:cubicBezTo>
                      <a:pt x="789" y="4851"/>
                      <a:pt x="1173" y="2902"/>
                      <a:pt x="813" y="1339"/>
                    </a:cubicBezTo>
                    <a:cubicBezTo>
                      <a:pt x="707" y="880"/>
                      <a:pt x="525" y="433"/>
                      <a:pt x="249" y="49"/>
                    </a:cubicBezTo>
                    <a:cubicBezTo>
                      <a:pt x="224" y="15"/>
                      <a:pt x="190" y="1"/>
                      <a:pt x="1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2" name="Google Shape;1972;p62"/>
              <p:cNvSpPr/>
              <p:nvPr/>
            </p:nvSpPr>
            <p:spPr>
              <a:xfrm>
                <a:off x="3778388" y="1621212"/>
                <a:ext cx="56650" cy="194356"/>
              </a:xfrm>
              <a:custGeom>
                <a:rect b="b" l="l" r="r" t="t"/>
                <a:pathLst>
                  <a:path extrusionOk="0" h="5654" w="1648">
                    <a:moveTo>
                      <a:pt x="141" y="1"/>
                    </a:moveTo>
                    <a:cubicBezTo>
                      <a:pt x="73" y="1"/>
                      <a:pt x="0" y="61"/>
                      <a:pt x="31" y="135"/>
                    </a:cubicBezTo>
                    <a:cubicBezTo>
                      <a:pt x="189" y="530"/>
                      <a:pt x="296" y="936"/>
                      <a:pt x="349" y="1357"/>
                    </a:cubicBezTo>
                    <a:cubicBezTo>
                      <a:pt x="403" y="1775"/>
                      <a:pt x="407" y="2199"/>
                      <a:pt x="427" y="2620"/>
                    </a:cubicBezTo>
                    <a:cubicBezTo>
                      <a:pt x="458" y="3329"/>
                      <a:pt x="528" y="4049"/>
                      <a:pt x="816" y="4708"/>
                    </a:cubicBezTo>
                    <a:cubicBezTo>
                      <a:pt x="972" y="5063"/>
                      <a:pt x="1197" y="5384"/>
                      <a:pt x="1496" y="5634"/>
                    </a:cubicBezTo>
                    <a:cubicBezTo>
                      <a:pt x="1512" y="5648"/>
                      <a:pt x="1528" y="5653"/>
                      <a:pt x="1544" y="5653"/>
                    </a:cubicBezTo>
                    <a:cubicBezTo>
                      <a:pt x="1600" y="5653"/>
                      <a:pt x="1647" y="5585"/>
                      <a:pt x="1594" y="5539"/>
                    </a:cubicBezTo>
                    <a:cubicBezTo>
                      <a:pt x="412" y="4523"/>
                      <a:pt x="673" y="2743"/>
                      <a:pt x="542" y="1360"/>
                    </a:cubicBezTo>
                    <a:cubicBezTo>
                      <a:pt x="497" y="911"/>
                      <a:pt x="418" y="463"/>
                      <a:pt x="224" y="52"/>
                    </a:cubicBezTo>
                    <a:cubicBezTo>
                      <a:pt x="207" y="16"/>
                      <a:pt x="175" y="1"/>
                      <a:pt x="14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3" name="Google Shape;1973;p62"/>
              <p:cNvSpPr/>
              <p:nvPr/>
            </p:nvSpPr>
            <p:spPr>
              <a:xfrm>
                <a:off x="3736553" y="1567965"/>
                <a:ext cx="65519" cy="216597"/>
              </a:xfrm>
              <a:custGeom>
                <a:rect b="b" l="l" r="r" t="t"/>
                <a:pathLst>
                  <a:path extrusionOk="0" h="6301" w="1906">
                    <a:moveTo>
                      <a:pt x="127" y="0"/>
                    </a:moveTo>
                    <a:cubicBezTo>
                      <a:pt x="64" y="0"/>
                      <a:pt x="0" y="72"/>
                      <a:pt x="35" y="149"/>
                    </a:cubicBezTo>
                    <a:cubicBezTo>
                      <a:pt x="386" y="952"/>
                      <a:pt x="555" y="1788"/>
                      <a:pt x="674" y="2651"/>
                    </a:cubicBezTo>
                    <a:cubicBezTo>
                      <a:pt x="785" y="3488"/>
                      <a:pt x="871" y="4343"/>
                      <a:pt x="1165" y="5139"/>
                    </a:cubicBezTo>
                    <a:cubicBezTo>
                      <a:pt x="1241" y="5348"/>
                      <a:pt x="1331" y="5554"/>
                      <a:pt x="1438" y="5746"/>
                    </a:cubicBezTo>
                    <a:cubicBezTo>
                      <a:pt x="1546" y="5938"/>
                      <a:pt x="1678" y="6152"/>
                      <a:pt x="1850" y="6294"/>
                    </a:cubicBezTo>
                    <a:cubicBezTo>
                      <a:pt x="1856" y="6298"/>
                      <a:pt x="1863" y="6300"/>
                      <a:pt x="1870" y="6300"/>
                    </a:cubicBezTo>
                    <a:cubicBezTo>
                      <a:pt x="1889" y="6300"/>
                      <a:pt x="1906" y="6282"/>
                      <a:pt x="1894" y="6263"/>
                    </a:cubicBezTo>
                    <a:cubicBezTo>
                      <a:pt x="1798" y="6082"/>
                      <a:pt x="1672" y="5917"/>
                      <a:pt x="1577" y="5734"/>
                    </a:cubicBezTo>
                    <a:cubicBezTo>
                      <a:pt x="1479" y="5548"/>
                      <a:pt x="1392" y="5357"/>
                      <a:pt x="1319" y="5159"/>
                    </a:cubicBezTo>
                    <a:cubicBezTo>
                      <a:pt x="1179" y="4764"/>
                      <a:pt x="1087" y="4350"/>
                      <a:pt x="1019" y="3937"/>
                    </a:cubicBezTo>
                    <a:cubicBezTo>
                      <a:pt x="878" y="3093"/>
                      <a:pt x="828" y="2238"/>
                      <a:pt x="659" y="1399"/>
                    </a:cubicBezTo>
                    <a:cubicBezTo>
                      <a:pt x="564" y="935"/>
                      <a:pt x="434" y="467"/>
                      <a:pt x="204" y="50"/>
                    </a:cubicBezTo>
                    <a:cubicBezTo>
                      <a:pt x="185" y="15"/>
                      <a:pt x="156" y="0"/>
                      <a:pt x="12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4" name="Google Shape;1974;p62"/>
              <p:cNvSpPr/>
              <p:nvPr/>
            </p:nvSpPr>
            <p:spPr>
              <a:xfrm>
                <a:off x="3710463" y="1532594"/>
                <a:ext cx="60569" cy="211234"/>
              </a:xfrm>
              <a:custGeom>
                <a:rect b="b" l="l" r="r" t="t"/>
                <a:pathLst>
                  <a:path extrusionOk="0" h="6145" w="1762">
                    <a:moveTo>
                      <a:pt x="96" y="1"/>
                    </a:moveTo>
                    <a:cubicBezTo>
                      <a:pt x="47" y="1"/>
                      <a:pt x="0" y="33"/>
                      <a:pt x="2" y="97"/>
                    </a:cubicBezTo>
                    <a:cubicBezTo>
                      <a:pt x="11" y="323"/>
                      <a:pt x="75" y="550"/>
                      <a:pt x="118" y="768"/>
                    </a:cubicBezTo>
                    <a:lnTo>
                      <a:pt x="251" y="1438"/>
                    </a:lnTo>
                    <a:cubicBezTo>
                      <a:pt x="339" y="1892"/>
                      <a:pt x="434" y="2345"/>
                      <a:pt x="522" y="2800"/>
                    </a:cubicBezTo>
                    <a:cubicBezTo>
                      <a:pt x="614" y="3253"/>
                      <a:pt x="705" y="3707"/>
                      <a:pt x="795" y="4160"/>
                    </a:cubicBezTo>
                    <a:cubicBezTo>
                      <a:pt x="870" y="4533"/>
                      <a:pt x="931" y="4912"/>
                      <a:pt x="1056" y="5271"/>
                    </a:cubicBezTo>
                    <a:cubicBezTo>
                      <a:pt x="1177" y="5614"/>
                      <a:pt x="1357" y="5927"/>
                      <a:pt x="1659" y="6136"/>
                    </a:cubicBezTo>
                    <a:cubicBezTo>
                      <a:pt x="1667" y="6142"/>
                      <a:pt x="1676" y="6145"/>
                      <a:pt x="1685" y="6145"/>
                    </a:cubicBezTo>
                    <a:cubicBezTo>
                      <a:pt x="1726" y="6145"/>
                      <a:pt x="1762" y="6085"/>
                      <a:pt x="1723" y="6057"/>
                    </a:cubicBezTo>
                    <a:cubicBezTo>
                      <a:pt x="1380" y="5780"/>
                      <a:pt x="1221" y="5373"/>
                      <a:pt x="1122" y="4960"/>
                    </a:cubicBezTo>
                    <a:cubicBezTo>
                      <a:pt x="1000" y="4452"/>
                      <a:pt x="923" y="3933"/>
                      <a:pt x="830" y="3421"/>
                    </a:cubicBezTo>
                    <a:lnTo>
                      <a:pt x="527" y="1756"/>
                    </a:lnTo>
                    <a:cubicBezTo>
                      <a:pt x="477" y="1480"/>
                      <a:pt x="423" y="1201"/>
                      <a:pt x="373" y="925"/>
                    </a:cubicBezTo>
                    <a:cubicBezTo>
                      <a:pt x="321" y="644"/>
                      <a:pt x="293" y="339"/>
                      <a:pt x="199" y="71"/>
                    </a:cubicBezTo>
                    <a:cubicBezTo>
                      <a:pt x="182" y="24"/>
                      <a:pt x="138" y="1"/>
                      <a:pt x="9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5" name="Google Shape;1975;p62"/>
              <p:cNvSpPr/>
              <p:nvPr/>
            </p:nvSpPr>
            <p:spPr>
              <a:xfrm>
                <a:off x="3677944" y="1498459"/>
                <a:ext cx="60569" cy="203844"/>
              </a:xfrm>
              <a:custGeom>
                <a:rect b="b" l="l" r="r" t="t"/>
                <a:pathLst>
                  <a:path extrusionOk="0" h="5930" w="1762">
                    <a:moveTo>
                      <a:pt x="142" y="0"/>
                    </a:moveTo>
                    <a:cubicBezTo>
                      <a:pt x="70" y="0"/>
                      <a:pt x="0" y="71"/>
                      <a:pt x="53" y="149"/>
                    </a:cubicBezTo>
                    <a:cubicBezTo>
                      <a:pt x="497" y="806"/>
                      <a:pt x="500" y="1602"/>
                      <a:pt x="527" y="2368"/>
                    </a:cubicBezTo>
                    <a:cubicBezTo>
                      <a:pt x="553" y="3169"/>
                      <a:pt x="672" y="3942"/>
                      <a:pt x="968" y="4690"/>
                    </a:cubicBezTo>
                    <a:cubicBezTo>
                      <a:pt x="1136" y="5115"/>
                      <a:pt x="1351" y="5520"/>
                      <a:pt x="1609" y="5899"/>
                    </a:cubicBezTo>
                    <a:cubicBezTo>
                      <a:pt x="1623" y="5921"/>
                      <a:pt x="1644" y="5930"/>
                      <a:pt x="1665" y="5930"/>
                    </a:cubicBezTo>
                    <a:cubicBezTo>
                      <a:pt x="1713" y="5930"/>
                      <a:pt x="1761" y="5881"/>
                      <a:pt x="1726" y="5829"/>
                    </a:cubicBezTo>
                    <a:cubicBezTo>
                      <a:pt x="1261" y="5137"/>
                      <a:pt x="942" y="4354"/>
                      <a:pt x="800" y="3532"/>
                    </a:cubicBezTo>
                    <a:cubicBezTo>
                      <a:pt x="666" y="2760"/>
                      <a:pt x="751" y="1974"/>
                      <a:pt x="648" y="1200"/>
                    </a:cubicBezTo>
                    <a:cubicBezTo>
                      <a:pt x="591" y="786"/>
                      <a:pt x="474" y="385"/>
                      <a:pt x="228" y="45"/>
                    </a:cubicBezTo>
                    <a:cubicBezTo>
                      <a:pt x="205" y="14"/>
                      <a:pt x="173" y="0"/>
                      <a:pt x="14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6" name="Google Shape;1976;p62"/>
              <p:cNvSpPr/>
              <p:nvPr/>
            </p:nvSpPr>
            <p:spPr>
              <a:xfrm>
                <a:off x="3654088" y="1457519"/>
                <a:ext cx="42247" cy="173972"/>
              </a:xfrm>
              <a:custGeom>
                <a:rect b="b" l="l" r="r" t="t"/>
                <a:pathLst>
                  <a:path extrusionOk="0" h="5061" w="1229">
                    <a:moveTo>
                      <a:pt x="88" y="1"/>
                    </a:moveTo>
                    <a:cubicBezTo>
                      <a:pt x="45" y="1"/>
                      <a:pt x="1" y="30"/>
                      <a:pt x="1" y="80"/>
                    </a:cubicBezTo>
                    <a:cubicBezTo>
                      <a:pt x="4" y="572"/>
                      <a:pt x="74" y="1073"/>
                      <a:pt x="115" y="1567"/>
                    </a:cubicBezTo>
                    <a:cubicBezTo>
                      <a:pt x="150" y="2005"/>
                      <a:pt x="184" y="2447"/>
                      <a:pt x="251" y="2882"/>
                    </a:cubicBezTo>
                    <a:cubicBezTo>
                      <a:pt x="371" y="3660"/>
                      <a:pt x="596" y="4445"/>
                      <a:pt x="1131" y="5045"/>
                    </a:cubicBezTo>
                    <a:cubicBezTo>
                      <a:pt x="1141" y="5056"/>
                      <a:pt x="1152" y="5060"/>
                      <a:pt x="1163" y="5060"/>
                    </a:cubicBezTo>
                    <a:cubicBezTo>
                      <a:pt x="1198" y="5060"/>
                      <a:pt x="1229" y="5013"/>
                      <a:pt x="1200" y="4978"/>
                    </a:cubicBezTo>
                    <a:cubicBezTo>
                      <a:pt x="678" y="4354"/>
                      <a:pt x="513" y="3536"/>
                      <a:pt x="431" y="2746"/>
                    </a:cubicBezTo>
                    <a:cubicBezTo>
                      <a:pt x="388" y="2317"/>
                      <a:pt x="350" y="1889"/>
                      <a:pt x="306" y="1460"/>
                    </a:cubicBezTo>
                    <a:cubicBezTo>
                      <a:pt x="260" y="995"/>
                      <a:pt x="239" y="519"/>
                      <a:pt x="159" y="58"/>
                    </a:cubicBezTo>
                    <a:cubicBezTo>
                      <a:pt x="152" y="19"/>
                      <a:pt x="121"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7" name="Google Shape;1977;p62"/>
              <p:cNvSpPr/>
              <p:nvPr/>
            </p:nvSpPr>
            <p:spPr>
              <a:xfrm>
                <a:off x="3624835" y="1391794"/>
                <a:ext cx="40219" cy="181809"/>
              </a:xfrm>
              <a:custGeom>
                <a:rect b="b" l="l" r="r" t="t"/>
                <a:pathLst>
                  <a:path extrusionOk="0" h="5289" w="1170">
                    <a:moveTo>
                      <a:pt x="103" y="0"/>
                    </a:moveTo>
                    <a:cubicBezTo>
                      <a:pt x="54" y="0"/>
                      <a:pt x="0" y="45"/>
                      <a:pt x="20" y="100"/>
                    </a:cubicBezTo>
                    <a:cubicBezTo>
                      <a:pt x="321" y="941"/>
                      <a:pt x="255" y="1824"/>
                      <a:pt x="300" y="2701"/>
                    </a:cubicBezTo>
                    <a:cubicBezTo>
                      <a:pt x="321" y="3120"/>
                      <a:pt x="374" y="3541"/>
                      <a:pt x="512" y="3940"/>
                    </a:cubicBezTo>
                    <a:cubicBezTo>
                      <a:pt x="663" y="4379"/>
                      <a:pt x="890" y="4786"/>
                      <a:pt x="1013" y="5236"/>
                    </a:cubicBezTo>
                    <a:cubicBezTo>
                      <a:pt x="1023" y="5273"/>
                      <a:pt x="1051" y="5289"/>
                      <a:pt x="1080" y="5289"/>
                    </a:cubicBezTo>
                    <a:cubicBezTo>
                      <a:pt x="1124" y="5289"/>
                      <a:pt x="1170" y="5253"/>
                      <a:pt x="1155" y="5198"/>
                    </a:cubicBezTo>
                    <a:cubicBezTo>
                      <a:pt x="1035" y="4748"/>
                      <a:pt x="809" y="4338"/>
                      <a:pt x="661" y="3900"/>
                    </a:cubicBezTo>
                    <a:cubicBezTo>
                      <a:pt x="516" y="3474"/>
                      <a:pt x="472" y="3030"/>
                      <a:pt x="461" y="2582"/>
                    </a:cubicBezTo>
                    <a:cubicBezTo>
                      <a:pt x="440" y="1734"/>
                      <a:pt x="539" y="832"/>
                      <a:pt x="165" y="39"/>
                    </a:cubicBezTo>
                    <a:cubicBezTo>
                      <a:pt x="152" y="12"/>
                      <a:pt x="12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8" name="Google Shape;1978;p62"/>
              <p:cNvSpPr/>
              <p:nvPr/>
            </p:nvSpPr>
            <p:spPr>
              <a:xfrm>
                <a:off x="3605378" y="1369347"/>
                <a:ext cx="23650" cy="125159"/>
              </a:xfrm>
              <a:custGeom>
                <a:rect b="b" l="l" r="r" t="t"/>
                <a:pathLst>
                  <a:path extrusionOk="0" h="3641" w="688">
                    <a:moveTo>
                      <a:pt x="85" y="0"/>
                    </a:moveTo>
                    <a:cubicBezTo>
                      <a:pt x="50" y="0"/>
                      <a:pt x="15" y="24"/>
                      <a:pt x="14" y="71"/>
                    </a:cubicBezTo>
                    <a:cubicBezTo>
                      <a:pt x="1" y="655"/>
                      <a:pt x="88" y="1252"/>
                      <a:pt x="175" y="1829"/>
                    </a:cubicBezTo>
                    <a:cubicBezTo>
                      <a:pt x="262" y="2420"/>
                      <a:pt x="382" y="3011"/>
                      <a:pt x="535" y="3590"/>
                    </a:cubicBezTo>
                    <a:cubicBezTo>
                      <a:pt x="544" y="3625"/>
                      <a:pt x="571" y="3641"/>
                      <a:pt x="599" y="3641"/>
                    </a:cubicBezTo>
                    <a:cubicBezTo>
                      <a:pt x="642" y="3641"/>
                      <a:pt x="687" y="3606"/>
                      <a:pt x="673" y="3552"/>
                    </a:cubicBezTo>
                    <a:cubicBezTo>
                      <a:pt x="524" y="2989"/>
                      <a:pt x="403" y="2419"/>
                      <a:pt x="318" y="1844"/>
                    </a:cubicBezTo>
                    <a:cubicBezTo>
                      <a:pt x="229" y="1253"/>
                      <a:pt x="216" y="663"/>
                      <a:pt x="162" y="71"/>
                    </a:cubicBezTo>
                    <a:cubicBezTo>
                      <a:pt x="159" y="24"/>
                      <a:pt x="121" y="0"/>
                      <a:pt x="8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9" name="Google Shape;1979;p62"/>
              <p:cNvSpPr/>
              <p:nvPr/>
            </p:nvSpPr>
            <p:spPr>
              <a:xfrm>
                <a:off x="4398444" y="2161278"/>
                <a:ext cx="176928" cy="128288"/>
              </a:xfrm>
              <a:custGeom>
                <a:rect b="b" l="l" r="r" t="t"/>
                <a:pathLst>
                  <a:path extrusionOk="0" h="3732" w="5147">
                    <a:moveTo>
                      <a:pt x="76" y="0"/>
                    </a:moveTo>
                    <a:cubicBezTo>
                      <a:pt x="21" y="0"/>
                      <a:pt x="1" y="86"/>
                      <a:pt x="61" y="96"/>
                    </a:cubicBezTo>
                    <a:cubicBezTo>
                      <a:pt x="320" y="143"/>
                      <a:pt x="580" y="193"/>
                      <a:pt x="836" y="248"/>
                    </a:cubicBezTo>
                    <a:cubicBezTo>
                      <a:pt x="1021" y="288"/>
                      <a:pt x="1235" y="373"/>
                      <a:pt x="1430" y="373"/>
                    </a:cubicBezTo>
                    <a:cubicBezTo>
                      <a:pt x="1457" y="373"/>
                      <a:pt x="1485" y="371"/>
                      <a:pt x="1512" y="367"/>
                    </a:cubicBezTo>
                    <a:cubicBezTo>
                      <a:pt x="1846" y="320"/>
                      <a:pt x="2186" y="270"/>
                      <a:pt x="2525" y="270"/>
                    </a:cubicBezTo>
                    <a:cubicBezTo>
                      <a:pt x="2623" y="270"/>
                      <a:pt x="2720" y="274"/>
                      <a:pt x="2817" y="283"/>
                    </a:cubicBezTo>
                    <a:cubicBezTo>
                      <a:pt x="3258" y="326"/>
                      <a:pt x="3665" y="505"/>
                      <a:pt x="3951" y="851"/>
                    </a:cubicBezTo>
                    <a:cubicBezTo>
                      <a:pt x="4221" y="1180"/>
                      <a:pt x="4366" y="1595"/>
                      <a:pt x="4488" y="1996"/>
                    </a:cubicBezTo>
                    <a:cubicBezTo>
                      <a:pt x="4657" y="2558"/>
                      <a:pt x="4814" y="3121"/>
                      <a:pt x="4985" y="3681"/>
                    </a:cubicBezTo>
                    <a:cubicBezTo>
                      <a:pt x="4996" y="3716"/>
                      <a:pt x="5026" y="3732"/>
                      <a:pt x="5055" y="3732"/>
                    </a:cubicBezTo>
                    <a:cubicBezTo>
                      <a:pt x="5100" y="3732"/>
                      <a:pt x="5146" y="3696"/>
                      <a:pt x="5131" y="3639"/>
                    </a:cubicBezTo>
                    <a:cubicBezTo>
                      <a:pt x="4988" y="3101"/>
                      <a:pt x="4839" y="2565"/>
                      <a:pt x="4686" y="2030"/>
                    </a:cubicBezTo>
                    <a:cubicBezTo>
                      <a:pt x="4569" y="1614"/>
                      <a:pt x="4434" y="1185"/>
                      <a:pt x="4181" y="828"/>
                    </a:cubicBezTo>
                    <a:cubicBezTo>
                      <a:pt x="3777" y="258"/>
                      <a:pt x="3152" y="80"/>
                      <a:pt x="2506" y="80"/>
                    </a:cubicBezTo>
                    <a:cubicBezTo>
                      <a:pt x="2289" y="80"/>
                      <a:pt x="2069" y="100"/>
                      <a:pt x="1855" y="132"/>
                    </a:cubicBezTo>
                    <a:cubicBezTo>
                      <a:pt x="1733" y="151"/>
                      <a:pt x="1611" y="177"/>
                      <a:pt x="1487" y="195"/>
                    </a:cubicBezTo>
                    <a:cubicBezTo>
                      <a:pt x="1456" y="200"/>
                      <a:pt x="1424" y="202"/>
                      <a:pt x="1391" y="202"/>
                    </a:cubicBezTo>
                    <a:cubicBezTo>
                      <a:pt x="1270" y="202"/>
                      <a:pt x="1144" y="172"/>
                      <a:pt x="1027" y="155"/>
                    </a:cubicBezTo>
                    <a:cubicBezTo>
                      <a:pt x="712" y="111"/>
                      <a:pt x="400" y="56"/>
                      <a:pt x="87" y="1"/>
                    </a:cubicBezTo>
                    <a:cubicBezTo>
                      <a:pt x="83" y="1"/>
                      <a:pt x="80" y="0"/>
                      <a:pt x="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0" name="Google Shape;1980;p62"/>
              <p:cNvSpPr/>
              <p:nvPr/>
            </p:nvSpPr>
            <p:spPr>
              <a:xfrm>
                <a:off x="4377510" y="2131715"/>
                <a:ext cx="176688" cy="77309"/>
              </a:xfrm>
              <a:custGeom>
                <a:rect b="b" l="l" r="r" t="t"/>
                <a:pathLst>
                  <a:path extrusionOk="0" h="2249" w="5140">
                    <a:moveTo>
                      <a:pt x="3446" y="1"/>
                    </a:moveTo>
                    <a:cubicBezTo>
                      <a:pt x="2920" y="1"/>
                      <a:pt x="2367" y="237"/>
                      <a:pt x="1866" y="381"/>
                    </a:cubicBezTo>
                    <a:cubicBezTo>
                      <a:pt x="1527" y="478"/>
                      <a:pt x="1175" y="529"/>
                      <a:pt x="822" y="529"/>
                    </a:cubicBezTo>
                    <a:cubicBezTo>
                      <a:pt x="566" y="529"/>
                      <a:pt x="311" y="502"/>
                      <a:pt x="61" y="446"/>
                    </a:cubicBezTo>
                    <a:cubicBezTo>
                      <a:pt x="58" y="446"/>
                      <a:pt x="56" y="445"/>
                      <a:pt x="53" y="445"/>
                    </a:cubicBezTo>
                    <a:cubicBezTo>
                      <a:pt x="14" y="445"/>
                      <a:pt x="0" y="506"/>
                      <a:pt x="43" y="515"/>
                    </a:cubicBezTo>
                    <a:cubicBezTo>
                      <a:pt x="348" y="583"/>
                      <a:pt x="657" y="621"/>
                      <a:pt x="967" y="621"/>
                    </a:cubicBezTo>
                    <a:cubicBezTo>
                      <a:pt x="1123" y="621"/>
                      <a:pt x="1279" y="612"/>
                      <a:pt x="1434" y="591"/>
                    </a:cubicBezTo>
                    <a:cubicBezTo>
                      <a:pt x="1884" y="533"/>
                      <a:pt x="2308" y="376"/>
                      <a:pt x="2745" y="263"/>
                    </a:cubicBezTo>
                    <a:cubicBezTo>
                      <a:pt x="2954" y="210"/>
                      <a:pt x="3172" y="171"/>
                      <a:pt x="3386" y="171"/>
                    </a:cubicBezTo>
                    <a:cubicBezTo>
                      <a:pt x="3610" y="171"/>
                      <a:pt x="3831" y="214"/>
                      <a:pt x="4035" y="329"/>
                    </a:cubicBezTo>
                    <a:cubicBezTo>
                      <a:pt x="4339" y="500"/>
                      <a:pt x="4540" y="786"/>
                      <a:pt x="4682" y="1098"/>
                    </a:cubicBezTo>
                    <a:cubicBezTo>
                      <a:pt x="4767" y="1285"/>
                      <a:pt x="4833" y="1487"/>
                      <a:pt x="4886" y="1686"/>
                    </a:cubicBezTo>
                    <a:cubicBezTo>
                      <a:pt x="4933" y="1865"/>
                      <a:pt x="4950" y="2077"/>
                      <a:pt x="5051" y="2236"/>
                    </a:cubicBezTo>
                    <a:cubicBezTo>
                      <a:pt x="5057" y="2244"/>
                      <a:pt x="5067" y="2248"/>
                      <a:pt x="5077" y="2248"/>
                    </a:cubicBezTo>
                    <a:cubicBezTo>
                      <a:pt x="5090" y="2248"/>
                      <a:pt x="5102" y="2242"/>
                      <a:pt x="5104" y="2228"/>
                    </a:cubicBezTo>
                    <a:cubicBezTo>
                      <a:pt x="5139" y="2062"/>
                      <a:pt x="5088" y="1880"/>
                      <a:pt x="5049" y="1720"/>
                    </a:cubicBezTo>
                    <a:cubicBezTo>
                      <a:pt x="5008" y="1535"/>
                      <a:pt x="4956" y="1351"/>
                      <a:pt x="4889" y="1171"/>
                    </a:cubicBezTo>
                    <a:cubicBezTo>
                      <a:pt x="4769" y="851"/>
                      <a:pt x="4596" y="538"/>
                      <a:pt x="4332" y="315"/>
                    </a:cubicBezTo>
                    <a:cubicBezTo>
                      <a:pt x="4058" y="83"/>
                      <a:pt x="3757" y="1"/>
                      <a:pt x="344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1" name="Google Shape;1981;p62"/>
              <p:cNvSpPr/>
              <p:nvPr/>
            </p:nvSpPr>
            <p:spPr>
              <a:xfrm>
                <a:off x="4360666" y="2108306"/>
                <a:ext cx="174659" cy="20384"/>
              </a:xfrm>
              <a:custGeom>
                <a:rect b="b" l="l" r="r" t="t"/>
                <a:pathLst>
                  <a:path extrusionOk="0" h="593" w="5081">
                    <a:moveTo>
                      <a:pt x="4033" y="1"/>
                    </a:moveTo>
                    <a:cubicBezTo>
                      <a:pt x="3651" y="1"/>
                      <a:pt x="3250" y="86"/>
                      <a:pt x="2917" y="134"/>
                    </a:cubicBezTo>
                    <a:cubicBezTo>
                      <a:pt x="2457" y="201"/>
                      <a:pt x="1994" y="269"/>
                      <a:pt x="1534" y="326"/>
                    </a:cubicBezTo>
                    <a:cubicBezTo>
                      <a:pt x="1319" y="354"/>
                      <a:pt x="1100" y="377"/>
                      <a:pt x="881" y="377"/>
                    </a:cubicBezTo>
                    <a:cubicBezTo>
                      <a:pt x="876" y="377"/>
                      <a:pt x="872" y="377"/>
                      <a:pt x="867" y="377"/>
                    </a:cubicBezTo>
                    <a:cubicBezTo>
                      <a:pt x="628" y="377"/>
                      <a:pt x="407" y="338"/>
                      <a:pt x="171" y="290"/>
                    </a:cubicBezTo>
                    <a:cubicBezTo>
                      <a:pt x="166" y="289"/>
                      <a:pt x="160" y="288"/>
                      <a:pt x="155" y="288"/>
                    </a:cubicBezTo>
                    <a:cubicBezTo>
                      <a:pt x="67" y="288"/>
                      <a:pt x="1" y="421"/>
                      <a:pt x="100" y="462"/>
                    </a:cubicBezTo>
                    <a:cubicBezTo>
                      <a:pt x="332" y="561"/>
                      <a:pt x="590" y="593"/>
                      <a:pt x="847" y="593"/>
                    </a:cubicBezTo>
                    <a:cubicBezTo>
                      <a:pt x="1012" y="593"/>
                      <a:pt x="1176" y="580"/>
                      <a:pt x="1334" y="563"/>
                    </a:cubicBezTo>
                    <a:cubicBezTo>
                      <a:pt x="1769" y="517"/>
                      <a:pt x="2199" y="447"/>
                      <a:pt x="2630" y="386"/>
                    </a:cubicBezTo>
                    <a:cubicBezTo>
                      <a:pt x="3042" y="328"/>
                      <a:pt x="3457" y="255"/>
                      <a:pt x="3874" y="232"/>
                    </a:cubicBezTo>
                    <a:cubicBezTo>
                      <a:pt x="3928" y="229"/>
                      <a:pt x="3983" y="227"/>
                      <a:pt x="4037" y="227"/>
                    </a:cubicBezTo>
                    <a:cubicBezTo>
                      <a:pt x="4341" y="227"/>
                      <a:pt x="4645" y="285"/>
                      <a:pt x="4888" y="484"/>
                    </a:cubicBezTo>
                    <a:cubicBezTo>
                      <a:pt x="4907" y="499"/>
                      <a:pt x="4928" y="506"/>
                      <a:pt x="4948" y="506"/>
                    </a:cubicBezTo>
                    <a:cubicBezTo>
                      <a:pt x="5020" y="506"/>
                      <a:pt x="5080" y="421"/>
                      <a:pt x="5015" y="354"/>
                    </a:cubicBezTo>
                    <a:cubicBezTo>
                      <a:pt x="4757" y="81"/>
                      <a:pt x="4404" y="1"/>
                      <a:pt x="40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2" name="Google Shape;1982;p62"/>
              <p:cNvSpPr/>
              <p:nvPr/>
            </p:nvSpPr>
            <p:spPr>
              <a:xfrm>
                <a:off x="4328422" y="2060903"/>
                <a:ext cx="191125" cy="39531"/>
              </a:xfrm>
              <a:custGeom>
                <a:rect b="b" l="l" r="r" t="t"/>
                <a:pathLst>
                  <a:path extrusionOk="0" h="1150" w="5560">
                    <a:moveTo>
                      <a:pt x="4634" y="0"/>
                    </a:moveTo>
                    <a:cubicBezTo>
                      <a:pt x="4042" y="0"/>
                      <a:pt x="3442" y="187"/>
                      <a:pt x="2891" y="384"/>
                    </a:cubicBezTo>
                    <a:cubicBezTo>
                      <a:pt x="2170" y="646"/>
                      <a:pt x="1410" y="959"/>
                      <a:pt x="633" y="959"/>
                    </a:cubicBezTo>
                    <a:cubicBezTo>
                      <a:pt x="480" y="959"/>
                      <a:pt x="326" y="947"/>
                      <a:pt x="171" y="920"/>
                    </a:cubicBezTo>
                    <a:cubicBezTo>
                      <a:pt x="165" y="919"/>
                      <a:pt x="159" y="918"/>
                      <a:pt x="153" y="918"/>
                    </a:cubicBezTo>
                    <a:cubicBezTo>
                      <a:pt x="43" y="918"/>
                      <a:pt x="1" y="1089"/>
                      <a:pt x="121" y="1109"/>
                    </a:cubicBezTo>
                    <a:cubicBezTo>
                      <a:pt x="280" y="1137"/>
                      <a:pt x="437" y="1149"/>
                      <a:pt x="592" y="1149"/>
                    </a:cubicBezTo>
                    <a:cubicBezTo>
                      <a:pt x="1974" y="1149"/>
                      <a:pt x="3247" y="169"/>
                      <a:pt x="4612" y="169"/>
                    </a:cubicBezTo>
                    <a:cubicBezTo>
                      <a:pt x="4881" y="169"/>
                      <a:pt x="5154" y="208"/>
                      <a:pt x="5432" y="299"/>
                    </a:cubicBezTo>
                    <a:cubicBezTo>
                      <a:pt x="5442" y="302"/>
                      <a:pt x="5451" y="304"/>
                      <a:pt x="5459" y="304"/>
                    </a:cubicBezTo>
                    <a:cubicBezTo>
                      <a:pt x="5538" y="304"/>
                      <a:pt x="5559" y="180"/>
                      <a:pt x="5475" y="148"/>
                    </a:cubicBezTo>
                    <a:cubicBezTo>
                      <a:pt x="5201" y="43"/>
                      <a:pt x="4918" y="0"/>
                      <a:pt x="46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3" name="Google Shape;1983;p62"/>
              <p:cNvSpPr/>
              <p:nvPr/>
            </p:nvSpPr>
            <p:spPr>
              <a:xfrm>
                <a:off x="4305838" y="2018037"/>
                <a:ext cx="190919" cy="52525"/>
              </a:xfrm>
              <a:custGeom>
                <a:rect b="b" l="l" r="r" t="t"/>
                <a:pathLst>
                  <a:path extrusionOk="0" h="1528" w="5554">
                    <a:moveTo>
                      <a:pt x="4948" y="0"/>
                    </a:moveTo>
                    <a:cubicBezTo>
                      <a:pt x="4252" y="0"/>
                      <a:pt x="3546" y="452"/>
                      <a:pt x="2938" y="713"/>
                    </a:cubicBezTo>
                    <a:cubicBezTo>
                      <a:pt x="2496" y="904"/>
                      <a:pt x="2041" y="1070"/>
                      <a:pt x="1574" y="1189"/>
                    </a:cubicBezTo>
                    <a:cubicBezTo>
                      <a:pt x="1112" y="1305"/>
                      <a:pt x="661" y="1334"/>
                      <a:pt x="189" y="1334"/>
                    </a:cubicBezTo>
                    <a:cubicBezTo>
                      <a:pt x="164" y="1334"/>
                      <a:pt x="139" y="1334"/>
                      <a:pt x="114" y="1334"/>
                    </a:cubicBezTo>
                    <a:cubicBezTo>
                      <a:pt x="0" y="1334"/>
                      <a:pt x="6" y="1493"/>
                      <a:pt x="114" y="1508"/>
                    </a:cubicBezTo>
                    <a:cubicBezTo>
                      <a:pt x="223" y="1522"/>
                      <a:pt x="333" y="1528"/>
                      <a:pt x="444" y="1528"/>
                    </a:cubicBezTo>
                    <a:cubicBezTo>
                      <a:pt x="790" y="1528"/>
                      <a:pt x="1142" y="1468"/>
                      <a:pt x="1474" y="1390"/>
                    </a:cubicBezTo>
                    <a:cubicBezTo>
                      <a:pt x="1933" y="1285"/>
                      <a:pt x="2380" y="1127"/>
                      <a:pt x="2814" y="945"/>
                    </a:cubicBezTo>
                    <a:cubicBezTo>
                      <a:pt x="3245" y="765"/>
                      <a:pt x="3658" y="548"/>
                      <a:pt x="4093" y="379"/>
                    </a:cubicBezTo>
                    <a:cubicBezTo>
                      <a:pt x="4389" y="264"/>
                      <a:pt x="4702" y="175"/>
                      <a:pt x="5015" y="175"/>
                    </a:cubicBezTo>
                    <a:cubicBezTo>
                      <a:pt x="5158" y="175"/>
                      <a:pt x="5300" y="193"/>
                      <a:pt x="5441" y="236"/>
                    </a:cubicBezTo>
                    <a:cubicBezTo>
                      <a:pt x="5450" y="238"/>
                      <a:pt x="5458" y="240"/>
                      <a:pt x="5465" y="240"/>
                    </a:cubicBezTo>
                    <a:cubicBezTo>
                      <a:pt x="5536" y="240"/>
                      <a:pt x="5554" y="132"/>
                      <a:pt x="5479" y="100"/>
                    </a:cubicBezTo>
                    <a:cubicBezTo>
                      <a:pt x="5304" y="30"/>
                      <a:pt x="5126" y="0"/>
                      <a:pt x="494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4" name="Google Shape;1984;p62"/>
              <p:cNvSpPr/>
              <p:nvPr/>
            </p:nvSpPr>
            <p:spPr>
              <a:xfrm>
                <a:off x="4253416" y="1974622"/>
                <a:ext cx="224538" cy="50016"/>
              </a:xfrm>
              <a:custGeom>
                <a:rect b="b" l="l" r="r" t="t"/>
                <a:pathLst>
                  <a:path extrusionOk="0" h="1455" w="6532">
                    <a:moveTo>
                      <a:pt x="5719" y="0"/>
                    </a:moveTo>
                    <a:cubicBezTo>
                      <a:pt x="5620" y="0"/>
                      <a:pt x="5524" y="7"/>
                      <a:pt x="5439" y="18"/>
                    </a:cubicBezTo>
                    <a:cubicBezTo>
                      <a:pt x="5023" y="69"/>
                      <a:pt x="4640" y="242"/>
                      <a:pt x="4266" y="420"/>
                    </a:cubicBezTo>
                    <a:cubicBezTo>
                      <a:pt x="3452" y="806"/>
                      <a:pt x="2596" y="1146"/>
                      <a:pt x="1690" y="1232"/>
                    </a:cubicBezTo>
                    <a:cubicBezTo>
                      <a:pt x="1552" y="1245"/>
                      <a:pt x="1414" y="1251"/>
                      <a:pt x="1276" y="1251"/>
                    </a:cubicBezTo>
                    <a:cubicBezTo>
                      <a:pt x="908" y="1251"/>
                      <a:pt x="542" y="1204"/>
                      <a:pt x="184" y="1107"/>
                    </a:cubicBezTo>
                    <a:cubicBezTo>
                      <a:pt x="173" y="1104"/>
                      <a:pt x="162" y="1102"/>
                      <a:pt x="152" y="1102"/>
                    </a:cubicBezTo>
                    <a:cubicBezTo>
                      <a:pt x="40" y="1102"/>
                      <a:pt x="0" y="1282"/>
                      <a:pt x="126" y="1317"/>
                    </a:cubicBezTo>
                    <a:cubicBezTo>
                      <a:pt x="466" y="1413"/>
                      <a:pt x="813" y="1454"/>
                      <a:pt x="1161" y="1454"/>
                    </a:cubicBezTo>
                    <a:cubicBezTo>
                      <a:pt x="1665" y="1454"/>
                      <a:pt x="2170" y="1367"/>
                      <a:pt x="2654" y="1230"/>
                    </a:cubicBezTo>
                    <a:cubicBezTo>
                      <a:pt x="3067" y="1114"/>
                      <a:pt x="3467" y="963"/>
                      <a:pt x="3860" y="791"/>
                    </a:cubicBezTo>
                    <a:cubicBezTo>
                      <a:pt x="4265" y="614"/>
                      <a:pt x="4655" y="400"/>
                      <a:pt x="5081" y="278"/>
                    </a:cubicBezTo>
                    <a:cubicBezTo>
                      <a:pt x="5273" y="222"/>
                      <a:pt x="5470" y="189"/>
                      <a:pt x="5669" y="189"/>
                    </a:cubicBezTo>
                    <a:cubicBezTo>
                      <a:pt x="5703" y="189"/>
                      <a:pt x="5737" y="189"/>
                      <a:pt x="5770" y="191"/>
                    </a:cubicBezTo>
                    <a:cubicBezTo>
                      <a:pt x="5888" y="196"/>
                      <a:pt x="5999" y="217"/>
                      <a:pt x="6112" y="249"/>
                    </a:cubicBezTo>
                    <a:cubicBezTo>
                      <a:pt x="6223" y="280"/>
                      <a:pt x="6324" y="338"/>
                      <a:pt x="6434" y="365"/>
                    </a:cubicBezTo>
                    <a:cubicBezTo>
                      <a:pt x="6440" y="367"/>
                      <a:pt x="6446" y="368"/>
                      <a:pt x="6452" y="368"/>
                    </a:cubicBezTo>
                    <a:cubicBezTo>
                      <a:pt x="6506" y="368"/>
                      <a:pt x="6532" y="303"/>
                      <a:pt x="6495" y="260"/>
                    </a:cubicBezTo>
                    <a:cubicBezTo>
                      <a:pt x="6322" y="58"/>
                      <a:pt x="6005" y="0"/>
                      <a:pt x="571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5" name="Google Shape;1985;p62"/>
              <p:cNvSpPr/>
              <p:nvPr/>
            </p:nvSpPr>
            <p:spPr>
              <a:xfrm>
                <a:off x="4222513" y="1930690"/>
                <a:ext cx="240900" cy="53900"/>
              </a:xfrm>
              <a:custGeom>
                <a:rect b="b" l="l" r="r" t="t"/>
                <a:pathLst>
                  <a:path extrusionOk="0" h="1568" w="7008">
                    <a:moveTo>
                      <a:pt x="6104" y="1"/>
                    </a:moveTo>
                    <a:cubicBezTo>
                      <a:pt x="5658" y="1"/>
                      <a:pt x="5174" y="175"/>
                      <a:pt x="4792" y="303"/>
                    </a:cubicBezTo>
                    <a:cubicBezTo>
                      <a:pt x="4293" y="466"/>
                      <a:pt x="3792" y="626"/>
                      <a:pt x="3291" y="786"/>
                    </a:cubicBezTo>
                    <a:cubicBezTo>
                      <a:pt x="2808" y="940"/>
                      <a:pt x="2328" y="1113"/>
                      <a:pt x="1837" y="1235"/>
                    </a:cubicBezTo>
                    <a:cubicBezTo>
                      <a:pt x="1561" y="1303"/>
                      <a:pt x="1278" y="1351"/>
                      <a:pt x="998" y="1351"/>
                    </a:cubicBezTo>
                    <a:cubicBezTo>
                      <a:pt x="738" y="1351"/>
                      <a:pt x="480" y="1309"/>
                      <a:pt x="231" y="1203"/>
                    </a:cubicBezTo>
                    <a:cubicBezTo>
                      <a:pt x="214" y="1195"/>
                      <a:pt x="197" y="1192"/>
                      <a:pt x="182" y="1192"/>
                    </a:cubicBezTo>
                    <a:cubicBezTo>
                      <a:pt x="74" y="1192"/>
                      <a:pt x="0" y="1343"/>
                      <a:pt x="116" y="1396"/>
                    </a:cubicBezTo>
                    <a:cubicBezTo>
                      <a:pt x="386" y="1519"/>
                      <a:pt x="667" y="1568"/>
                      <a:pt x="951" y="1568"/>
                    </a:cubicBezTo>
                    <a:cubicBezTo>
                      <a:pt x="1568" y="1568"/>
                      <a:pt x="2199" y="1338"/>
                      <a:pt x="2772" y="1149"/>
                    </a:cubicBezTo>
                    <a:cubicBezTo>
                      <a:pt x="3272" y="984"/>
                      <a:pt x="3769" y="817"/>
                      <a:pt x="4270" y="655"/>
                    </a:cubicBezTo>
                    <a:cubicBezTo>
                      <a:pt x="4712" y="512"/>
                      <a:pt x="5155" y="344"/>
                      <a:pt x="5609" y="246"/>
                    </a:cubicBezTo>
                    <a:cubicBezTo>
                      <a:pt x="5764" y="213"/>
                      <a:pt x="5929" y="188"/>
                      <a:pt x="6092" y="188"/>
                    </a:cubicBezTo>
                    <a:cubicBezTo>
                      <a:pt x="6367" y="188"/>
                      <a:pt x="6634" y="257"/>
                      <a:pt x="6833" y="467"/>
                    </a:cubicBezTo>
                    <a:cubicBezTo>
                      <a:pt x="6850" y="487"/>
                      <a:pt x="6870" y="495"/>
                      <a:pt x="6889" y="495"/>
                    </a:cubicBezTo>
                    <a:cubicBezTo>
                      <a:pt x="6951" y="495"/>
                      <a:pt x="7007" y="410"/>
                      <a:pt x="6951" y="348"/>
                    </a:cubicBezTo>
                    <a:cubicBezTo>
                      <a:pt x="6721" y="90"/>
                      <a:pt x="6422" y="1"/>
                      <a:pt x="610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6" name="Google Shape;1986;p62"/>
              <p:cNvSpPr/>
              <p:nvPr/>
            </p:nvSpPr>
            <p:spPr>
              <a:xfrm>
                <a:off x="4194257" y="1898928"/>
                <a:ext cx="245988" cy="50222"/>
              </a:xfrm>
              <a:custGeom>
                <a:rect b="b" l="l" r="r" t="t"/>
                <a:pathLst>
                  <a:path extrusionOk="0" h="1461" w="7156">
                    <a:moveTo>
                      <a:pt x="6260" y="1"/>
                    </a:moveTo>
                    <a:cubicBezTo>
                      <a:pt x="5818" y="1"/>
                      <a:pt x="5334" y="169"/>
                      <a:pt x="4965" y="282"/>
                    </a:cubicBezTo>
                    <a:cubicBezTo>
                      <a:pt x="3957" y="590"/>
                      <a:pt x="2949" y="953"/>
                      <a:pt x="1907" y="1140"/>
                    </a:cubicBezTo>
                    <a:cubicBezTo>
                      <a:pt x="1556" y="1203"/>
                      <a:pt x="1204" y="1232"/>
                      <a:pt x="851" y="1232"/>
                    </a:cubicBezTo>
                    <a:cubicBezTo>
                      <a:pt x="613" y="1232"/>
                      <a:pt x="375" y="1219"/>
                      <a:pt x="137" y="1193"/>
                    </a:cubicBezTo>
                    <a:cubicBezTo>
                      <a:pt x="134" y="1193"/>
                      <a:pt x="131" y="1193"/>
                      <a:pt x="128" y="1193"/>
                    </a:cubicBezTo>
                    <a:cubicBezTo>
                      <a:pt x="22" y="1193"/>
                      <a:pt x="0" y="1375"/>
                      <a:pt x="111" y="1396"/>
                    </a:cubicBezTo>
                    <a:cubicBezTo>
                      <a:pt x="353" y="1441"/>
                      <a:pt x="598" y="1460"/>
                      <a:pt x="844" y="1460"/>
                    </a:cubicBezTo>
                    <a:cubicBezTo>
                      <a:pt x="1591" y="1460"/>
                      <a:pt x="2347" y="1279"/>
                      <a:pt x="3055" y="1077"/>
                    </a:cubicBezTo>
                    <a:cubicBezTo>
                      <a:pt x="3544" y="938"/>
                      <a:pt x="4027" y="784"/>
                      <a:pt x="4514" y="632"/>
                    </a:cubicBezTo>
                    <a:cubicBezTo>
                      <a:pt x="4951" y="493"/>
                      <a:pt x="5391" y="330"/>
                      <a:pt x="5842" y="235"/>
                    </a:cubicBezTo>
                    <a:cubicBezTo>
                      <a:pt x="5985" y="205"/>
                      <a:pt x="6136" y="183"/>
                      <a:pt x="6285" y="183"/>
                    </a:cubicBezTo>
                    <a:cubicBezTo>
                      <a:pt x="6556" y="183"/>
                      <a:pt x="6819" y="255"/>
                      <a:pt x="7003" y="479"/>
                    </a:cubicBezTo>
                    <a:cubicBezTo>
                      <a:pt x="7018" y="496"/>
                      <a:pt x="7035" y="503"/>
                      <a:pt x="7052" y="503"/>
                    </a:cubicBezTo>
                    <a:cubicBezTo>
                      <a:pt x="7106" y="503"/>
                      <a:pt x="7155" y="427"/>
                      <a:pt x="7110" y="369"/>
                    </a:cubicBezTo>
                    <a:cubicBezTo>
                      <a:pt x="6892" y="93"/>
                      <a:pt x="6587" y="1"/>
                      <a:pt x="62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7" name="Google Shape;1987;p62"/>
              <p:cNvSpPr/>
              <p:nvPr/>
            </p:nvSpPr>
            <p:spPr>
              <a:xfrm>
                <a:off x="4159297" y="1861219"/>
                <a:ext cx="271253" cy="50428"/>
              </a:xfrm>
              <a:custGeom>
                <a:rect b="b" l="l" r="r" t="t"/>
                <a:pathLst>
                  <a:path extrusionOk="0" h="1467" w="7891">
                    <a:moveTo>
                      <a:pt x="6300" y="1"/>
                    </a:moveTo>
                    <a:cubicBezTo>
                      <a:pt x="5965" y="1"/>
                      <a:pt x="5626" y="54"/>
                      <a:pt x="5309" y="142"/>
                    </a:cubicBezTo>
                    <a:cubicBezTo>
                      <a:pt x="4776" y="289"/>
                      <a:pt x="4271" y="521"/>
                      <a:pt x="3760" y="733"/>
                    </a:cubicBezTo>
                    <a:cubicBezTo>
                      <a:pt x="3227" y="952"/>
                      <a:pt x="2680" y="1129"/>
                      <a:pt x="2106" y="1202"/>
                    </a:cubicBezTo>
                    <a:cubicBezTo>
                      <a:pt x="1879" y="1231"/>
                      <a:pt x="1652" y="1244"/>
                      <a:pt x="1425" y="1244"/>
                    </a:cubicBezTo>
                    <a:cubicBezTo>
                      <a:pt x="1005" y="1244"/>
                      <a:pt x="586" y="1199"/>
                      <a:pt x="170" y="1122"/>
                    </a:cubicBezTo>
                    <a:cubicBezTo>
                      <a:pt x="163" y="1120"/>
                      <a:pt x="156" y="1120"/>
                      <a:pt x="149" y="1120"/>
                    </a:cubicBezTo>
                    <a:cubicBezTo>
                      <a:pt x="41" y="1120"/>
                      <a:pt x="1" y="1282"/>
                      <a:pt x="117" y="1312"/>
                    </a:cubicBezTo>
                    <a:cubicBezTo>
                      <a:pt x="514" y="1418"/>
                      <a:pt x="923" y="1467"/>
                      <a:pt x="1333" y="1467"/>
                    </a:cubicBezTo>
                    <a:cubicBezTo>
                      <a:pt x="2019" y="1467"/>
                      <a:pt x="2708" y="1329"/>
                      <a:pt x="3345" y="1089"/>
                    </a:cubicBezTo>
                    <a:cubicBezTo>
                      <a:pt x="4306" y="726"/>
                      <a:pt x="5241" y="170"/>
                      <a:pt x="6295" y="161"/>
                    </a:cubicBezTo>
                    <a:cubicBezTo>
                      <a:pt x="6307" y="160"/>
                      <a:pt x="6318" y="160"/>
                      <a:pt x="6330" y="160"/>
                    </a:cubicBezTo>
                    <a:cubicBezTo>
                      <a:pt x="6842" y="160"/>
                      <a:pt x="7355" y="292"/>
                      <a:pt x="7749" y="632"/>
                    </a:cubicBezTo>
                    <a:cubicBezTo>
                      <a:pt x="7762" y="643"/>
                      <a:pt x="7777" y="648"/>
                      <a:pt x="7791" y="648"/>
                    </a:cubicBezTo>
                    <a:cubicBezTo>
                      <a:pt x="7845" y="648"/>
                      <a:pt x="7891" y="583"/>
                      <a:pt x="7842" y="539"/>
                    </a:cubicBezTo>
                    <a:cubicBezTo>
                      <a:pt x="7413" y="150"/>
                      <a:pt x="6861" y="1"/>
                      <a:pt x="630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8" name="Google Shape;1988;p62"/>
              <p:cNvSpPr/>
              <p:nvPr/>
            </p:nvSpPr>
            <p:spPr>
              <a:xfrm>
                <a:off x="4117910" y="1815465"/>
                <a:ext cx="278128" cy="60534"/>
              </a:xfrm>
              <a:custGeom>
                <a:rect b="b" l="l" r="r" t="t"/>
                <a:pathLst>
                  <a:path extrusionOk="0" h="1761" w="8091">
                    <a:moveTo>
                      <a:pt x="6708" y="1"/>
                    </a:moveTo>
                    <a:cubicBezTo>
                      <a:pt x="6260" y="1"/>
                      <a:pt x="5794" y="104"/>
                      <a:pt x="5395" y="210"/>
                    </a:cubicBezTo>
                    <a:cubicBezTo>
                      <a:pt x="4277" y="508"/>
                      <a:pt x="3214" y="982"/>
                      <a:pt x="2096" y="1272"/>
                    </a:cubicBezTo>
                    <a:cubicBezTo>
                      <a:pt x="1477" y="1433"/>
                      <a:pt x="848" y="1524"/>
                      <a:pt x="207" y="1524"/>
                    </a:cubicBezTo>
                    <a:cubicBezTo>
                      <a:pt x="186" y="1524"/>
                      <a:pt x="166" y="1524"/>
                      <a:pt x="145" y="1524"/>
                    </a:cubicBezTo>
                    <a:cubicBezTo>
                      <a:pt x="144" y="1524"/>
                      <a:pt x="144" y="1524"/>
                      <a:pt x="143" y="1524"/>
                    </a:cubicBezTo>
                    <a:cubicBezTo>
                      <a:pt x="0" y="1524"/>
                      <a:pt x="4" y="1737"/>
                      <a:pt x="145" y="1748"/>
                    </a:cubicBezTo>
                    <a:cubicBezTo>
                      <a:pt x="257" y="1757"/>
                      <a:pt x="369" y="1761"/>
                      <a:pt x="481" y="1761"/>
                    </a:cubicBezTo>
                    <a:cubicBezTo>
                      <a:pt x="1480" y="1761"/>
                      <a:pt x="2462" y="1429"/>
                      <a:pt x="3394" y="1089"/>
                    </a:cubicBezTo>
                    <a:cubicBezTo>
                      <a:pt x="3923" y="897"/>
                      <a:pt x="4454" y="697"/>
                      <a:pt x="4991" y="527"/>
                    </a:cubicBezTo>
                    <a:cubicBezTo>
                      <a:pt x="5491" y="369"/>
                      <a:pt x="6010" y="216"/>
                      <a:pt x="6535" y="181"/>
                    </a:cubicBezTo>
                    <a:cubicBezTo>
                      <a:pt x="6606" y="177"/>
                      <a:pt x="6679" y="174"/>
                      <a:pt x="6752" y="174"/>
                    </a:cubicBezTo>
                    <a:cubicBezTo>
                      <a:pt x="7210" y="174"/>
                      <a:pt x="7682" y="274"/>
                      <a:pt x="7989" y="637"/>
                    </a:cubicBezTo>
                    <a:cubicBezTo>
                      <a:pt x="7999" y="648"/>
                      <a:pt x="8010" y="653"/>
                      <a:pt x="8021" y="653"/>
                    </a:cubicBezTo>
                    <a:cubicBezTo>
                      <a:pt x="8057" y="653"/>
                      <a:pt x="8091" y="603"/>
                      <a:pt x="8060" y="566"/>
                    </a:cubicBezTo>
                    <a:cubicBezTo>
                      <a:pt x="7718" y="138"/>
                      <a:pt x="7225" y="1"/>
                      <a:pt x="670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9" name="Google Shape;1989;p62"/>
              <p:cNvSpPr/>
              <p:nvPr/>
            </p:nvSpPr>
            <p:spPr>
              <a:xfrm>
                <a:off x="4080407" y="1773631"/>
                <a:ext cx="280569" cy="66309"/>
              </a:xfrm>
              <a:custGeom>
                <a:rect b="b" l="l" r="r" t="t"/>
                <a:pathLst>
                  <a:path extrusionOk="0" h="1929" w="8162">
                    <a:moveTo>
                      <a:pt x="6934" y="0"/>
                    </a:moveTo>
                    <a:cubicBezTo>
                      <a:pt x="6876" y="0"/>
                      <a:pt x="6817" y="3"/>
                      <a:pt x="6759" y="7"/>
                    </a:cubicBezTo>
                    <a:cubicBezTo>
                      <a:pt x="6207" y="47"/>
                      <a:pt x="5682" y="250"/>
                      <a:pt x="5170" y="443"/>
                    </a:cubicBezTo>
                    <a:cubicBezTo>
                      <a:pt x="4127" y="838"/>
                      <a:pt x="3103" y="1290"/>
                      <a:pt x="2012" y="1540"/>
                    </a:cubicBezTo>
                    <a:cubicBezTo>
                      <a:pt x="1525" y="1653"/>
                      <a:pt x="1034" y="1708"/>
                      <a:pt x="538" y="1708"/>
                    </a:cubicBezTo>
                    <a:cubicBezTo>
                      <a:pt x="403" y="1708"/>
                      <a:pt x="268" y="1704"/>
                      <a:pt x="132" y="1696"/>
                    </a:cubicBezTo>
                    <a:cubicBezTo>
                      <a:pt x="130" y="1696"/>
                      <a:pt x="129" y="1696"/>
                      <a:pt x="128" y="1696"/>
                    </a:cubicBezTo>
                    <a:cubicBezTo>
                      <a:pt x="24" y="1696"/>
                      <a:pt x="0" y="1870"/>
                      <a:pt x="107" y="1885"/>
                    </a:cubicBezTo>
                    <a:cubicBezTo>
                      <a:pt x="317" y="1915"/>
                      <a:pt x="526" y="1929"/>
                      <a:pt x="736" y="1929"/>
                    </a:cubicBezTo>
                    <a:cubicBezTo>
                      <a:pt x="1590" y="1929"/>
                      <a:pt x="2440" y="1700"/>
                      <a:pt x="3240" y="1412"/>
                    </a:cubicBezTo>
                    <a:cubicBezTo>
                      <a:pt x="3753" y="1227"/>
                      <a:pt x="4256" y="1021"/>
                      <a:pt x="4761" y="819"/>
                    </a:cubicBezTo>
                    <a:cubicBezTo>
                      <a:pt x="5261" y="619"/>
                      <a:pt x="5762" y="407"/>
                      <a:pt x="6283" y="274"/>
                    </a:cubicBezTo>
                    <a:cubicBezTo>
                      <a:pt x="6509" y="216"/>
                      <a:pt x="6745" y="180"/>
                      <a:pt x="6979" y="180"/>
                    </a:cubicBezTo>
                    <a:cubicBezTo>
                      <a:pt x="7374" y="180"/>
                      <a:pt x="7762" y="282"/>
                      <a:pt x="8076" y="555"/>
                    </a:cubicBezTo>
                    <a:cubicBezTo>
                      <a:pt x="8084" y="561"/>
                      <a:pt x="8093" y="564"/>
                      <a:pt x="8102" y="564"/>
                    </a:cubicBezTo>
                    <a:cubicBezTo>
                      <a:pt x="8134" y="564"/>
                      <a:pt x="8161" y="526"/>
                      <a:pt x="8132" y="497"/>
                    </a:cubicBezTo>
                    <a:cubicBezTo>
                      <a:pt x="7963" y="323"/>
                      <a:pt x="7780" y="182"/>
                      <a:pt x="7550" y="100"/>
                    </a:cubicBezTo>
                    <a:cubicBezTo>
                      <a:pt x="7353" y="30"/>
                      <a:pt x="7143" y="0"/>
                      <a:pt x="69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0" name="Google Shape;1990;p62"/>
              <p:cNvSpPr/>
              <p:nvPr/>
            </p:nvSpPr>
            <p:spPr>
              <a:xfrm>
                <a:off x="4048300" y="1736678"/>
                <a:ext cx="293838" cy="76656"/>
              </a:xfrm>
              <a:custGeom>
                <a:rect b="b" l="l" r="r" t="t"/>
                <a:pathLst>
                  <a:path extrusionOk="0" h="2230" w="8548">
                    <a:moveTo>
                      <a:pt x="6955" y="0"/>
                    </a:moveTo>
                    <a:cubicBezTo>
                      <a:pt x="6442" y="0"/>
                      <a:pt x="5934" y="133"/>
                      <a:pt x="5457" y="304"/>
                    </a:cubicBezTo>
                    <a:cubicBezTo>
                      <a:pt x="4330" y="708"/>
                      <a:pt x="3264" y="1267"/>
                      <a:pt x="2120" y="1630"/>
                    </a:cubicBezTo>
                    <a:cubicBezTo>
                      <a:pt x="1477" y="1833"/>
                      <a:pt x="820" y="1962"/>
                      <a:pt x="147" y="2006"/>
                    </a:cubicBezTo>
                    <a:cubicBezTo>
                      <a:pt x="5" y="2016"/>
                      <a:pt x="1" y="2229"/>
                      <a:pt x="144" y="2229"/>
                    </a:cubicBezTo>
                    <a:cubicBezTo>
                      <a:pt x="145" y="2229"/>
                      <a:pt x="146" y="2229"/>
                      <a:pt x="147" y="2229"/>
                    </a:cubicBezTo>
                    <a:cubicBezTo>
                      <a:pt x="1294" y="2222"/>
                      <a:pt x="2403" y="1808"/>
                      <a:pt x="3447" y="1370"/>
                    </a:cubicBezTo>
                    <a:cubicBezTo>
                      <a:pt x="3987" y="1143"/>
                      <a:pt x="4521" y="901"/>
                      <a:pt x="5062" y="678"/>
                    </a:cubicBezTo>
                    <a:cubicBezTo>
                      <a:pt x="5610" y="452"/>
                      <a:pt x="6182" y="242"/>
                      <a:pt x="6777" y="193"/>
                    </a:cubicBezTo>
                    <a:cubicBezTo>
                      <a:pt x="6873" y="185"/>
                      <a:pt x="6970" y="180"/>
                      <a:pt x="7066" y="180"/>
                    </a:cubicBezTo>
                    <a:cubicBezTo>
                      <a:pt x="7268" y="180"/>
                      <a:pt x="7470" y="200"/>
                      <a:pt x="7669" y="246"/>
                    </a:cubicBezTo>
                    <a:cubicBezTo>
                      <a:pt x="7962" y="315"/>
                      <a:pt x="8224" y="447"/>
                      <a:pt x="8479" y="602"/>
                    </a:cubicBezTo>
                    <a:cubicBezTo>
                      <a:pt x="8485" y="605"/>
                      <a:pt x="8491" y="607"/>
                      <a:pt x="8497" y="607"/>
                    </a:cubicBezTo>
                    <a:cubicBezTo>
                      <a:pt x="8526" y="607"/>
                      <a:pt x="8547" y="567"/>
                      <a:pt x="8523" y="542"/>
                    </a:cubicBezTo>
                    <a:cubicBezTo>
                      <a:pt x="8172" y="182"/>
                      <a:pt x="7634" y="39"/>
                      <a:pt x="7149" y="7"/>
                    </a:cubicBezTo>
                    <a:cubicBezTo>
                      <a:pt x="7084" y="2"/>
                      <a:pt x="7019" y="0"/>
                      <a:pt x="695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1" name="Google Shape;1991;p62"/>
              <p:cNvSpPr/>
              <p:nvPr/>
            </p:nvSpPr>
            <p:spPr>
              <a:xfrm>
                <a:off x="4001172" y="1692575"/>
                <a:ext cx="292291" cy="92125"/>
              </a:xfrm>
              <a:custGeom>
                <a:rect b="b" l="l" r="r" t="t"/>
                <a:pathLst>
                  <a:path extrusionOk="0" h="2680" w="8503">
                    <a:moveTo>
                      <a:pt x="7491" y="1"/>
                    </a:moveTo>
                    <a:cubicBezTo>
                      <a:pt x="6803" y="1"/>
                      <a:pt x="6078" y="374"/>
                      <a:pt x="5474" y="641"/>
                    </a:cubicBezTo>
                    <a:cubicBezTo>
                      <a:pt x="4365" y="1131"/>
                      <a:pt x="3262" y="1677"/>
                      <a:pt x="2109" y="2060"/>
                    </a:cubicBezTo>
                    <a:cubicBezTo>
                      <a:pt x="1469" y="2272"/>
                      <a:pt x="809" y="2428"/>
                      <a:pt x="135" y="2470"/>
                    </a:cubicBezTo>
                    <a:cubicBezTo>
                      <a:pt x="3" y="2478"/>
                      <a:pt x="1" y="2679"/>
                      <a:pt x="130" y="2679"/>
                    </a:cubicBezTo>
                    <a:cubicBezTo>
                      <a:pt x="132" y="2679"/>
                      <a:pt x="133" y="2679"/>
                      <a:pt x="135" y="2679"/>
                    </a:cubicBezTo>
                    <a:cubicBezTo>
                      <a:pt x="1270" y="2643"/>
                      <a:pt x="2337" y="2249"/>
                      <a:pt x="3367" y="1801"/>
                    </a:cubicBezTo>
                    <a:cubicBezTo>
                      <a:pt x="3909" y="1564"/>
                      <a:pt x="4447" y="1319"/>
                      <a:pt x="4984" y="1075"/>
                    </a:cubicBezTo>
                    <a:cubicBezTo>
                      <a:pt x="5535" y="824"/>
                      <a:pt x="6082" y="541"/>
                      <a:pt x="6653" y="338"/>
                    </a:cubicBezTo>
                    <a:cubicBezTo>
                      <a:pt x="6928" y="240"/>
                      <a:pt x="7227" y="172"/>
                      <a:pt x="7520" y="172"/>
                    </a:cubicBezTo>
                    <a:cubicBezTo>
                      <a:pt x="7821" y="172"/>
                      <a:pt x="8115" y="243"/>
                      <a:pt x="8370" y="428"/>
                    </a:cubicBezTo>
                    <a:cubicBezTo>
                      <a:pt x="8381" y="435"/>
                      <a:pt x="8392" y="439"/>
                      <a:pt x="8403" y="439"/>
                    </a:cubicBezTo>
                    <a:cubicBezTo>
                      <a:pt x="8455" y="439"/>
                      <a:pt x="8502" y="362"/>
                      <a:pt x="8453" y="323"/>
                    </a:cubicBezTo>
                    <a:cubicBezTo>
                      <a:pt x="8153" y="89"/>
                      <a:pt x="7826" y="1"/>
                      <a:pt x="74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2" name="Google Shape;1992;p62"/>
              <p:cNvSpPr/>
              <p:nvPr/>
            </p:nvSpPr>
            <p:spPr>
              <a:xfrm>
                <a:off x="3957860" y="1657065"/>
                <a:ext cx="286963" cy="102506"/>
              </a:xfrm>
              <a:custGeom>
                <a:rect b="b" l="l" r="r" t="t"/>
                <a:pathLst>
                  <a:path extrusionOk="0" h="2982" w="8348">
                    <a:moveTo>
                      <a:pt x="7358" y="1"/>
                    </a:moveTo>
                    <a:cubicBezTo>
                      <a:pt x="6643" y="1"/>
                      <a:pt x="5890" y="380"/>
                      <a:pt x="5283" y="681"/>
                    </a:cubicBezTo>
                    <a:cubicBezTo>
                      <a:pt x="4201" y="1217"/>
                      <a:pt x="3141" y="1802"/>
                      <a:pt x="2017" y="2248"/>
                    </a:cubicBezTo>
                    <a:cubicBezTo>
                      <a:pt x="1706" y="2371"/>
                      <a:pt x="1390" y="2483"/>
                      <a:pt x="1067" y="2574"/>
                    </a:cubicBezTo>
                    <a:cubicBezTo>
                      <a:pt x="745" y="2666"/>
                      <a:pt x="409" y="2713"/>
                      <a:pt x="90" y="2811"/>
                    </a:cubicBezTo>
                    <a:cubicBezTo>
                      <a:pt x="0" y="2839"/>
                      <a:pt x="12" y="2982"/>
                      <a:pt x="109" y="2982"/>
                    </a:cubicBezTo>
                    <a:cubicBezTo>
                      <a:pt x="110" y="2982"/>
                      <a:pt x="112" y="2982"/>
                      <a:pt x="113" y="2982"/>
                    </a:cubicBezTo>
                    <a:cubicBezTo>
                      <a:pt x="391" y="2971"/>
                      <a:pt x="670" y="2889"/>
                      <a:pt x="936" y="2817"/>
                    </a:cubicBezTo>
                    <a:cubicBezTo>
                      <a:pt x="1219" y="2738"/>
                      <a:pt x="1500" y="2644"/>
                      <a:pt x="1776" y="2541"/>
                    </a:cubicBezTo>
                    <a:cubicBezTo>
                      <a:pt x="2310" y="2346"/>
                      <a:pt x="2832" y="2111"/>
                      <a:pt x="3340" y="1859"/>
                    </a:cubicBezTo>
                    <a:cubicBezTo>
                      <a:pt x="3869" y="1598"/>
                      <a:pt x="4389" y="1319"/>
                      <a:pt x="4914" y="1052"/>
                    </a:cubicBezTo>
                    <a:cubicBezTo>
                      <a:pt x="5414" y="797"/>
                      <a:pt x="5921" y="524"/>
                      <a:pt x="6456" y="346"/>
                    </a:cubicBezTo>
                    <a:cubicBezTo>
                      <a:pt x="6744" y="248"/>
                      <a:pt x="7053" y="178"/>
                      <a:pt x="7355" y="178"/>
                    </a:cubicBezTo>
                    <a:cubicBezTo>
                      <a:pt x="7646" y="178"/>
                      <a:pt x="7931" y="243"/>
                      <a:pt x="8187" y="411"/>
                    </a:cubicBezTo>
                    <a:cubicBezTo>
                      <a:pt x="8203" y="421"/>
                      <a:pt x="8218" y="426"/>
                      <a:pt x="8232" y="426"/>
                    </a:cubicBezTo>
                    <a:cubicBezTo>
                      <a:pt x="8302" y="426"/>
                      <a:pt x="8348" y="316"/>
                      <a:pt x="8273" y="265"/>
                    </a:cubicBezTo>
                    <a:cubicBezTo>
                      <a:pt x="7986" y="75"/>
                      <a:pt x="7676" y="1"/>
                      <a:pt x="735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3" name="Google Shape;1993;p62"/>
              <p:cNvSpPr/>
              <p:nvPr/>
            </p:nvSpPr>
            <p:spPr>
              <a:xfrm>
                <a:off x="3883713" y="1618359"/>
                <a:ext cx="326769" cy="96319"/>
              </a:xfrm>
              <a:custGeom>
                <a:rect b="b" l="l" r="r" t="t"/>
                <a:pathLst>
                  <a:path extrusionOk="0" h="2802" w="9506">
                    <a:moveTo>
                      <a:pt x="8288" y="0"/>
                    </a:moveTo>
                    <a:cubicBezTo>
                      <a:pt x="7516" y="0"/>
                      <a:pt x="6717" y="382"/>
                      <a:pt x="6053" y="747"/>
                    </a:cubicBezTo>
                    <a:cubicBezTo>
                      <a:pt x="4879" y="1392"/>
                      <a:pt x="3678" y="2018"/>
                      <a:pt x="2369" y="2349"/>
                    </a:cubicBezTo>
                    <a:cubicBezTo>
                      <a:pt x="2002" y="2440"/>
                      <a:pt x="1630" y="2512"/>
                      <a:pt x="1254" y="2549"/>
                    </a:cubicBezTo>
                    <a:cubicBezTo>
                      <a:pt x="1068" y="2567"/>
                      <a:pt x="882" y="2573"/>
                      <a:pt x="696" y="2573"/>
                    </a:cubicBezTo>
                    <a:cubicBezTo>
                      <a:pt x="510" y="2573"/>
                      <a:pt x="325" y="2567"/>
                      <a:pt x="138" y="2559"/>
                    </a:cubicBezTo>
                    <a:cubicBezTo>
                      <a:pt x="136" y="2559"/>
                      <a:pt x="135" y="2559"/>
                      <a:pt x="133" y="2559"/>
                    </a:cubicBezTo>
                    <a:cubicBezTo>
                      <a:pt x="1" y="2559"/>
                      <a:pt x="10" y="2752"/>
                      <a:pt x="138" y="2768"/>
                    </a:cubicBezTo>
                    <a:cubicBezTo>
                      <a:pt x="320" y="2791"/>
                      <a:pt x="504" y="2802"/>
                      <a:pt x="690" y="2802"/>
                    </a:cubicBezTo>
                    <a:cubicBezTo>
                      <a:pt x="1147" y="2802"/>
                      <a:pt x="1610" y="2739"/>
                      <a:pt x="2052" y="2648"/>
                    </a:cubicBezTo>
                    <a:cubicBezTo>
                      <a:pt x="2687" y="2518"/>
                      <a:pt x="3300" y="2303"/>
                      <a:pt x="3895" y="2048"/>
                    </a:cubicBezTo>
                    <a:cubicBezTo>
                      <a:pt x="4490" y="1797"/>
                      <a:pt x="5068" y="1505"/>
                      <a:pt x="5637" y="1199"/>
                    </a:cubicBezTo>
                    <a:cubicBezTo>
                      <a:pt x="6218" y="884"/>
                      <a:pt x="6789" y="523"/>
                      <a:pt x="7422" y="317"/>
                    </a:cubicBezTo>
                    <a:cubicBezTo>
                      <a:pt x="7707" y="224"/>
                      <a:pt x="8013" y="167"/>
                      <a:pt x="8316" y="167"/>
                    </a:cubicBezTo>
                    <a:cubicBezTo>
                      <a:pt x="8695" y="167"/>
                      <a:pt x="9069" y="257"/>
                      <a:pt x="9392" y="477"/>
                    </a:cubicBezTo>
                    <a:cubicBezTo>
                      <a:pt x="9403" y="484"/>
                      <a:pt x="9413" y="488"/>
                      <a:pt x="9423" y="488"/>
                    </a:cubicBezTo>
                    <a:cubicBezTo>
                      <a:pt x="9472" y="488"/>
                      <a:pt x="9506" y="406"/>
                      <a:pt x="9452" y="367"/>
                    </a:cubicBezTo>
                    <a:cubicBezTo>
                      <a:pt x="9086" y="104"/>
                      <a:pt x="8691" y="0"/>
                      <a:pt x="82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4" name="Google Shape;1994;p62"/>
              <p:cNvSpPr/>
              <p:nvPr/>
            </p:nvSpPr>
            <p:spPr>
              <a:xfrm>
                <a:off x="3829400" y="1588900"/>
                <a:ext cx="327800" cy="93706"/>
              </a:xfrm>
              <a:custGeom>
                <a:rect b="b" l="l" r="r" t="t"/>
                <a:pathLst>
                  <a:path extrusionOk="0" h="2726" w="9536">
                    <a:moveTo>
                      <a:pt x="8236" y="0"/>
                    </a:moveTo>
                    <a:cubicBezTo>
                      <a:pt x="8155" y="0"/>
                      <a:pt x="8074" y="4"/>
                      <a:pt x="7995" y="10"/>
                    </a:cubicBezTo>
                    <a:cubicBezTo>
                      <a:pt x="7348" y="60"/>
                      <a:pt x="6723" y="251"/>
                      <a:pt x="6126" y="501"/>
                    </a:cubicBezTo>
                    <a:cubicBezTo>
                      <a:pt x="4880" y="1024"/>
                      <a:pt x="3747" y="1790"/>
                      <a:pt x="2459" y="2216"/>
                    </a:cubicBezTo>
                    <a:cubicBezTo>
                      <a:pt x="2092" y="2338"/>
                      <a:pt x="1712" y="2432"/>
                      <a:pt x="1326" y="2478"/>
                    </a:cubicBezTo>
                    <a:cubicBezTo>
                      <a:pt x="1173" y="2496"/>
                      <a:pt x="1023" y="2504"/>
                      <a:pt x="873" y="2504"/>
                    </a:cubicBezTo>
                    <a:cubicBezTo>
                      <a:pt x="641" y="2504"/>
                      <a:pt x="410" y="2485"/>
                      <a:pt x="174" y="2452"/>
                    </a:cubicBezTo>
                    <a:cubicBezTo>
                      <a:pt x="168" y="2451"/>
                      <a:pt x="162" y="2451"/>
                      <a:pt x="157" y="2451"/>
                    </a:cubicBezTo>
                    <a:cubicBezTo>
                      <a:pt x="47" y="2451"/>
                      <a:pt x="0" y="2615"/>
                      <a:pt x="121" y="2643"/>
                    </a:cubicBezTo>
                    <a:cubicBezTo>
                      <a:pt x="371" y="2700"/>
                      <a:pt x="624" y="2725"/>
                      <a:pt x="878" y="2725"/>
                    </a:cubicBezTo>
                    <a:cubicBezTo>
                      <a:pt x="1933" y="2725"/>
                      <a:pt x="2993" y="2282"/>
                      <a:pt x="3910" y="1819"/>
                    </a:cubicBezTo>
                    <a:cubicBezTo>
                      <a:pt x="5074" y="1232"/>
                      <a:pt x="6198" y="510"/>
                      <a:pt x="7496" y="265"/>
                    </a:cubicBezTo>
                    <a:cubicBezTo>
                      <a:pt x="7739" y="219"/>
                      <a:pt x="8011" y="180"/>
                      <a:pt x="8280" y="180"/>
                    </a:cubicBezTo>
                    <a:cubicBezTo>
                      <a:pt x="8692" y="180"/>
                      <a:pt x="9098" y="271"/>
                      <a:pt x="9385" y="570"/>
                    </a:cubicBezTo>
                    <a:cubicBezTo>
                      <a:pt x="9401" y="587"/>
                      <a:pt x="9418" y="594"/>
                      <a:pt x="9435" y="594"/>
                    </a:cubicBezTo>
                    <a:cubicBezTo>
                      <a:pt x="9490" y="594"/>
                      <a:pt x="9535" y="523"/>
                      <a:pt x="9487" y="469"/>
                    </a:cubicBezTo>
                    <a:cubicBezTo>
                      <a:pt x="9174" y="114"/>
                      <a:pt x="8697" y="0"/>
                      <a:pt x="8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5" name="Google Shape;1995;p62"/>
              <p:cNvSpPr/>
              <p:nvPr/>
            </p:nvSpPr>
            <p:spPr>
              <a:xfrm>
                <a:off x="3804685" y="1562225"/>
                <a:ext cx="321338" cy="91403"/>
              </a:xfrm>
              <a:custGeom>
                <a:rect b="b" l="l" r="r" t="t"/>
                <a:pathLst>
                  <a:path extrusionOk="0" h="2659" w="9348">
                    <a:moveTo>
                      <a:pt x="7440" y="0"/>
                    </a:moveTo>
                    <a:cubicBezTo>
                      <a:pt x="6840" y="0"/>
                      <a:pt x="6248" y="155"/>
                      <a:pt x="5694" y="371"/>
                    </a:cubicBezTo>
                    <a:cubicBezTo>
                      <a:pt x="4485" y="843"/>
                      <a:pt x="3436" y="1633"/>
                      <a:pt x="2231" y="2107"/>
                    </a:cubicBezTo>
                    <a:cubicBezTo>
                      <a:pt x="1690" y="2321"/>
                      <a:pt x="1121" y="2462"/>
                      <a:pt x="543" y="2462"/>
                    </a:cubicBezTo>
                    <a:cubicBezTo>
                      <a:pt x="405" y="2462"/>
                      <a:pt x="265" y="2454"/>
                      <a:pt x="126" y="2437"/>
                    </a:cubicBezTo>
                    <a:cubicBezTo>
                      <a:pt x="121" y="2436"/>
                      <a:pt x="117" y="2436"/>
                      <a:pt x="112" y="2436"/>
                    </a:cubicBezTo>
                    <a:cubicBezTo>
                      <a:pt x="1" y="2436"/>
                      <a:pt x="5" y="2617"/>
                      <a:pt x="126" y="2630"/>
                    </a:cubicBezTo>
                    <a:cubicBezTo>
                      <a:pt x="283" y="2650"/>
                      <a:pt x="438" y="2659"/>
                      <a:pt x="590" y="2659"/>
                    </a:cubicBezTo>
                    <a:cubicBezTo>
                      <a:pt x="2991" y="2659"/>
                      <a:pt x="4785" y="388"/>
                      <a:pt x="7169" y="202"/>
                    </a:cubicBezTo>
                    <a:cubicBezTo>
                      <a:pt x="7253" y="195"/>
                      <a:pt x="7337" y="192"/>
                      <a:pt x="7420" y="192"/>
                    </a:cubicBezTo>
                    <a:cubicBezTo>
                      <a:pt x="8061" y="192"/>
                      <a:pt x="8668" y="382"/>
                      <a:pt x="9219" y="728"/>
                    </a:cubicBezTo>
                    <a:cubicBezTo>
                      <a:pt x="9231" y="736"/>
                      <a:pt x="9243" y="739"/>
                      <a:pt x="9255" y="739"/>
                    </a:cubicBezTo>
                    <a:cubicBezTo>
                      <a:pt x="9312" y="739"/>
                      <a:pt x="9348" y="651"/>
                      <a:pt x="9289" y="608"/>
                    </a:cubicBezTo>
                    <a:cubicBezTo>
                      <a:pt x="8770" y="245"/>
                      <a:pt x="8183" y="23"/>
                      <a:pt x="7547" y="2"/>
                    </a:cubicBezTo>
                    <a:cubicBezTo>
                      <a:pt x="7511" y="1"/>
                      <a:pt x="7476" y="0"/>
                      <a:pt x="74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6" name="Google Shape;1996;p62"/>
              <p:cNvSpPr/>
              <p:nvPr/>
            </p:nvSpPr>
            <p:spPr>
              <a:xfrm>
                <a:off x="3767044" y="1545897"/>
                <a:ext cx="302603" cy="74009"/>
              </a:xfrm>
              <a:custGeom>
                <a:rect b="b" l="l" r="r" t="t"/>
                <a:pathLst>
                  <a:path extrusionOk="0" h="2153" w="8803">
                    <a:moveTo>
                      <a:pt x="6711" y="0"/>
                    </a:moveTo>
                    <a:cubicBezTo>
                      <a:pt x="6201" y="0"/>
                      <a:pt x="5713" y="109"/>
                      <a:pt x="5242" y="317"/>
                    </a:cubicBezTo>
                    <a:cubicBezTo>
                      <a:pt x="4731" y="541"/>
                      <a:pt x="4266" y="852"/>
                      <a:pt x="3779" y="1125"/>
                    </a:cubicBezTo>
                    <a:cubicBezTo>
                      <a:pt x="3265" y="1415"/>
                      <a:pt x="2723" y="1639"/>
                      <a:pt x="2147" y="1777"/>
                    </a:cubicBezTo>
                    <a:cubicBezTo>
                      <a:pt x="1673" y="1891"/>
                      <a:pt x="1187" y="1947"/>
                      <a:pt x="700" y="1947"/>
                    </a:cubicBezTo>
                    <a:cubicBezTo>
                      <a:pt x="510" y="1947"/>
                      <a:pt x="320" y="1939"/>
                      <a:pt x="130" y="1922"/>
                    </a:cubicBezTo>
                    <a:cubicBezTo>
                      <a:pt x="127" y="1921"/>
                      <a:pt x="124" y="1921"/>
                      <a:pt x="120" y="1921"/>
                    </a:cubicBezTo>
                    <a:cubicBezTo>
                      <a:pt x="1" y="1921"/>
                      <a:pt x="5" y="2111"/>
                      <a:pt x="130" y="2124"/>
                    </a:cubicBezTo>
                    <a:cubicBezTo>
                      <a:pt x="326" y="2143"/>
                      <a:pt x="523" y="2152"/>
                      <a:pt x="720" y="2152"/>
                    </a:cubicBezTo>
                    <a:cubicBezTo>
                      <a:pt x="1677" y="2152"/>
                      <a:pt x="2627" y="1932"/>
                      <a:pt x="3489" y="1507"/>
                    </a:cubicBezTo>
                    <a:cubicBezTo>
                      <a:pt x="4502" y="1006"/>
                      <a:pt x="5394" y="234"/>
                      <a:pt x="6575" y="201"/>
                    </a:cubicBezTo>
                    <a:cubicBezTo>
                      <a:pt x="6615" y="200"/>
                      <a:pt x="6655" y="199"/>
                      <a:pt x="6694" y="199"/>
                    </a:cubicBezTo>
                    <a:cubicBezTo>
                      <a:pt x="7367" y="199"/>
                      <a:pt x="8029" y="366"/>
                      <a:pt x="8675" y="544"/>
                    </a:cubicBezTo>
                    <a:cubicBezTo>
                      <a:pt x="8682" y="546"/>
                      <a:pt x="8689" y="547"/>
                      <a:pt x="8695" y="547"/>
                    </a:cubicBezTo>
                    <a:cubicBezTo>
                      <a:pt x="8774" y="547"/>
                      <a:pt x="8803" y="422"/>
                      <a:pt x="8715" y="395"/>
                    </a:cubicBezTo>
                    <a:cubicBezTo>
                      <a:pt x="8128" y="213"/>
                      <a:pt x="7525" y="38"/>
                      <a:pt x="6911" y="6"/>
                    </a:cubicBezTo>
                    <a:cubicBezTo>
                      <a:pt x="6844" y="2"/>
                      <a:pt x="6777" y="0"/>
                      <a:pt x="67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7" name="Google Shape;1997;p62"/>
              <p:cNvSpPr/>
              <p:nvPr/>
            </p:nvSpPr>
            <p:spPr>
              <a:xfrm>
                <a:off x="3748653" y="1526612"/>
                <a:ext cx="261284" cy="65175"/>
              </a:xfrm>
              <a:custGeom>
                <a:rect b="b" l="l" r="r" t="t"/>
                <a:pathLst>
                  <a:path extrusionOk="0" h="1896" w="7601">
                    <a:moveTo>
                      <a:pt x="5377" y="1"/>
                    </a:moveTo>
                    <a:cubicBezTo>
                      <a:pt x="5168" y="1"/>
                      <a:pt x="4958" y="16"/>
                      <a:pt x="4750" y="48"/>
                    </a:cubicBezTo>
                    <a:cubicBezTo>
                      <a:pt x="4239" y="126"/>
                      <a:pt x="3762" y="315"/>
                      <a:pt x="3307" y="559"/>
                    </a:cubicBezTo>
                    <a:cubicBezTo>
                      <a:pt x="2833" y="814"/>
                      <a:pt x="2384" y="1116"/>
                      <a:pt x="1898" y="1346"/>
                    </a:cubicBezTo>
                    <a:cubicBezTo>
                      <a:pt x="1622" y="1477"/>
                      <a:pt x="1333" y="1584"/>
                      <a:pt x="1034" y="1645"/>
                    </a:cubicBezTo>
                    <a:cubicBezTo>
                      <a:pt x="891" y="1675"/>
                      <a:pt x="752" y="1686"/>
                      <a:pt x="613" y="1686"/>
                    </a:cubicBezTo>
                    <a:cubicBezTo>
                      <a:pt x="449" y="1686"/>
                      <a:pt x="286" y="1670"/>
                      <a:pt x="118" y="1650"/>
                    </a:cubicBezTo>
                    <a:cubicBezTo>
                      <a:pt x="113" y="1649"/>
                      <a:pt x="109" y="1649"/>
                      <a:pt x="105" y="1649"/>
                    </a:cubicBezTo>
                    <a:cubicBezTo>
                      <a:pt x="10" y="1649"/>
                      <a:pt x="1" y="1803"/>
                      <a:pt x="93" y="1831"/>
                    </a:cubicBezTo>
                    <a:cubicBezTo>
                      <a:pt x="240" y="1876"/>
                      <a:pt x="396" y="1895"/>
                      <a:pt x="554" y="1895"/>
                    </a:cubicBezTo>
                    <a:cubicBezTo>
                      <a:pt x="901" y="1895"/>
                      <a:pt x="1261" y="1804"/>
                      <a:pt x="1570" y="1692"/>
                    </a:cubicBezTo>
                    <a:cubicBezTo>
                      <a:pt x="2062" y="1514"/>
                      <a:pt x="2511" y="1245"/>
                      <a:pt x="2959" y="983"/>
                    </a:cubicBezTo>
                    <a:cubicBezTo>
                      <a:pt x="3414" y="718"/>
                      <a:pt x="3878" y="461"/>
                      <a:pt x="4389" y="324"/>
                    </a:cubicBezTo>
                    <a:cubicBezTo>
                      <a:pt x="4727" y="232"/>
                      <a:pt x="5078" y="187"/>
                      <a:pt x="5429" y="187"/>
                    </a:cubicBezTo>
                    <a:cubicBezTo>
                      <a:pt x="5568" y="187"/>
                      <a:pt x="5707" y="194"/>
                      <a:pt x="5845" y="208"/>
                    </a:cubicBezTo>
                    <a:cubicBezTo>
                      <a:pt x="6407" y="266"/>
                      <a:pt x="6954" y="445"/>
                      <a:pt x="7443" y="730"/>
                    </a:cubicBezTo>
                    <a:cubicBezTo>
                      <a:pt x="7457" y="739"/>
                      <a:pt x="7472" y="743"/>
                      <a:pt x="7485" y="743"/>
                    </a:cubicBezTo>
                    <a:cubicBezTo>
                      <a:pt x="7555" y="743"/>
                      <a:pt x="7600" y="638"/>
                      <a:pt x="7525" y="591"/>
                    </a:cubicBezTo>
                    <a:cubicBezTo>
                      <a:pt x="6878" y="202"/>
                      <a:pt x="6129" y="1"/>
                      <a:pt x="5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8" name="Google Shape;1998;p62"/>
              <p:cNvSpPr/>
              <p:nvPr/>
            </p:nvSpPr>
            <p:spPr>
              <a:xfrm>
                <a:off x="3719710" y="1509837"/>
                <a:ext cx="226703" cy="54244"/>
              </a:xfrm>
              <a:custGeom>
                <a:rect b="b" l="l" r="r" t="t"/>
                <a:pathLst>
                  <a:path extrusionOk="0" h="1578" w="6595">
                    <a:moveTo>
                      <a:pt x="4705" y="1"/>
                    </a:moveTo>
                    <a:cubicBezTo>
                      <a:pt x="4398" y="1"/>
                      <a:pt x="4092" y="54"/>
                      <a:pt x="3795" y="144"/>
                    </a:cubicBezTo>
                    <a:cubicBezTo>
                      <a:pt x="2988" y="390"/>
                      <a:pt x="2276" y="862"/>
                      <a:pt x="1489" y="1154"/>
                    </a:cubicBezTo>
                    <a:cubicBezTo>
                      <a:pt x="1136" y="1285"/>
                      <a:pt x="771" y="1372"/>
                      <a:pt x="397" y="1372"/>
                    </a:cubicBezTo>
                    <a:cubicBezTo>
                      <a:pt x="309" y="1372"/>
                      <a:pt x="220" y="1367"/>
                      <a:pt x="131" y="1357"/>
                    </a:cubicBezTo>
                    <a:cubicBezTo>
                      <a:pt x="127" y="1356"/>
                      <a:pt x="122" y="1356"/>
                      <a:pt x="118" y="1356"/>
                    </a:cubicBezTo>
                    <a:cubicBezTo>
                      <a:pt x="0" y="1356"/>
                      <a:pt x="6" y="1548"/>
                      <a:pt x="131" y="1563"/>
                    </a:cubicBezTo>
                    <a:cubicBezTo>
                      <a:pt x="225" y="1573"/>
                      <a:pt x="318" y="1578"/>
                      <a:pt x="409" y="1578"/>
                    </a:cubicBezTo>
                    <a:cubicBezTo>
                      <a:pt x="1956" y="1578"/>
                      <a:pt x="3155" y="171"/>
                      <a:pt x="4712" y="171"/>
                    </a:cubicBezTo>
                    <a:cubicBezTo>
                      <a:pt x="5321" y="171"/>
                      <a:pt x="5902" y="405"/>
                      <a:pt x="6451" y="643"/>
                    </a:cubicBezTo>
                    <a:cubicBezTo>
                      <a:pt x="6461" y="647"/>
                      <a:pt x="6472" y="649"/>
                      <a:pt x="6482" y="649"/>
                    </a:cubicBezTo>
                    <a:cubicBezTo>
                      <a:pt x="6549" y="649"/>
                      <a:pt x="6594" y="555"/>
                      <a:pt x="6521" y="521"/>
                    </a:cubicBezTo>
                    <a:cubicBezTo>
                      <a:pt x="6056" y="298"/>
                      <a:pt x="5575" y="95"/>
                      <a:pt x="5060" y="25"/>
                    </a:cubicBezTo>
                    <a:cubicBezTo>
                      <a:pt x="4942" y="9"/>
                      <a:pt x="4823" y="1"/>
                      <a:pt x="470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9" name="Google Shape;1999;p62"/>
              <p:cNvSpPr/>
              <p:nvPr/>
            </p:nvSpPr>
            <p:spPr>
              <a:xfrm>
                <a:off x="3702144" y="1497084"/>
                <a:ext cx="209653" cy="38397"/>
              </a:xfrm>
              <a:custGeom>
                <a:rect b="b" l="l" r="r" t="t"/>
                <a:pathLst>
                  <a:path extrusionOk="0" h="1117" w="6099">
                    <a:moveTo>
                      <a:pt x="4338" y="1"/>
                    </a:moveTo>
                    <a:cubicBezTo>
                      <a:pt x="2934" y="1"/>
                      <a:pt x="1484" y="668"/>
                      <a:pt x="131" y="904"/>
                    </a:cubicBezTo>
                    <a:cubicBezTo>
                      <a:pt x="1" y="927"/>
                      <a:pt x="45" y="1117"/>
                      <a:pt x="167" y="1117"/>
                    </a:cubicBezTo>
                    <a:cubicBezTo>
                      <a:pt x="174" y="1117"/>
                      <a:pt x="182" y="1116"/>
                      <a:pt x="191" y="1114"/>
                    </a:cubicBezTo>
                    <a:cubicBezTo>
                      <a:pt x="1205" y="930"/>
                      <a:pt x="2168" y="533"/>
                      <a:pt x="3179" y="326"/>
                    </a:cubicBezTo>
                    <a:cubicBezTo>
                      <a:pt x="3569" y="245"/>
                      <a:pt x="3975" y="193"/>
                      <a:pt x="4378" y="193"/>
                    </a:cubicBezTo>
                    <a:cubicBezTo>
                      <a:pt x="4922" y="193"/>
                      <a:pt x="5461" y="288"/>
                      <a:pt x="5954" y="538"/>
                    </a:cubicBezTo>
                    <a:cubicBezTo>
                      <a:pt x="5966" y="544"/>
                      <a:pt x="5977" y="547"/>
                      <a:pt x="5988" y="547"/>
                    </a:cubicBezTo>
                    <a:cubicBezTo>
                      <a:pt x="6055" y="547"/>
                      <a:pt x="6099" y="449"/>
                      <a:pt x="6027" y="410"/>
                    </a:cubicBezTo>
                    <a:cubicBezTo>
                      <a:pt x="5478" y="112"/>
                      <a:pt x="4912" y="1"/>
                      <a:pt x="433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0" name="Google Shape;2000;p62"/>
              <p:cNvSpPr/>
              <p:nvPr/>
            </p:nvSpPr>
            <p:spPr>
              <a:xfrm>
                <a:off x="3678013" y="1479965"/>
                <a:ext cx="184009" cy="33309"/>
              </a:xfrm>
              <a:custGeom>
                <a:rect b="b" l="l" r="r" t="t"/>
                <a:pathLst>
                  <a:path extrusionOk="0" h="969" w="5353">
                    <a:moveTo>
                      <a:pt x="3261" y="1"/>
                    </a:moveTo>
                    <a:cubicBezTo>
                      <a:pt x="3231" y="1"/>
                      <a:pt x="3201" y="1"/>
                      <a:pt x="3172" y="2"/>
                    </a:cubicBezTo>
                    <a:cubicBezTo>
                      <a:pt x="2690" y="11"/>
                      <a:pt x="2212" y="107"/>
                      <a:pt x="1741" y="194"/>
                    </a:cubicBezTo>
                    <a:cubicBezTo>
                      <a:pt x="1228" y="289"/>
                      <a:pt x="718" y="370"/>
                      <a:pt x="198" y="370"/>
                    </a:cubicBezTo>
                    <a:cubicBezTo>
                      <a:pt x="175" y="370"/>
                      <a:pt x="152" y="370"/>
                      <a:pt x="129" y="369"/>
                    </a:cubicBezTo>
                    <a:cubicBezTo>
                      <a:pt x="128" y="369"/>
                      <a:pt x="127" y="369"/>
                      <a:pt x="127" y="369"/>
                    </a:cubicBezTo>
                    <a:cubicBezTo>
                      <a:pt x="0" y="369"/>
                      <a:pt x="2" y="558"/>
                      <a:pt x="129" y="566"/>
                    </a:cubicBezTo>
                    <a:cubicBezTo>
                      <a:pt x="204" y="571"/>
                      <a:pt x="280" y="573"/>
                      <a:pt x="355" y="573"/>
                    </a:cubicBezTo>
                    <a:cubicBezTo>
                      <a:pt x="1265" y="573"/>
                      <a:pt x="2147" y="250"/>
                      <a:pt x="3051" y="205"/>
                    </a:cubicBezTo>
                    <a:cubicBezTo>
                      <a:pt x="3127" y="201"/>
                      <a:pt x="3203" y="198"/>
                      <a:pt x="3280" y="198"/>
                    </a:cubicBezTo>
                    <a:cubicBezTo>
                      <a:pt x="3987" y="198"/>
                      <a:pt x="4729" y="380"/>
                      <a:pt x="5200" y="941"/>
                    </a:cubicBezTo>
                    <a:cubicBezTo>
                      <a:pt x="5216" y="961"/>
                      <a:pt x="5233" y="969"/>
                      <a:pt x="5250" y="969"/>
                    </a:cubicBezTo>
                    <a:cubicBezTo>
                      <a:pt x="5304" y="969"/>
                      <a:pt x="5352" y="891"/>
                      <a:pt x="5307" y="833"/>
                    </a:cubicBezTo>
                    <a:cubicBezTo>
                      <a:pt x="4824" y="211"/>
                      <a:pt x="4019" y="1"/>
                      <a:pt x="326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1" name="Google Shape;2001;p62"/>
              <p:cNvSpPr/>
              <p:nvPr/>
            </p:nvSpPr>
            <p:spPr>
              <a:xfrm>
                <a:off x="3652128" y="1456178"/>
                <a:ext cx="140525" cy="25231"/>
              </a:xfrm>
              <a:custGeom>
                <a:rect b="b" l="l" r="r" t="t"/>
                <a:pathLst>
                  <a:path extrusionOk="0" h="734" w="4088">
                    <a:moveTo>
                      <a:pt x="2212" y="0"/>
                    </a:moveTo>
                    <a:cubicBezTo>
                      <a:pt x="1912" y="0"/>
                      <a:pt x="1611" y="26"/>
                      <a:pt x="1310" y="45"/>
                    </a:cubicBezTo>
                    <a:cubicBezTo>
                      <a:pt x="1161" y="56"/>
                      <a:pt x="1014" y="60"/>
                      <a:pt x="868" y="60"/>
                    </a:cubicBezTo>
                    <a:cubicBezTo>
                      <a:pt x="622" y="60"/>
                      <a:pt x="378" y="47"/>
                      <a:pt x="128" y="24"/>
                    </a:cubicBezTo>
                    <a:cubicBezTo>
                      <a:pt x="125" y="24"/>
                      <a:pt x="123" y="24"/>
                      <a:pt x="120" y="24"/>
                    </a:cubicBezTo>
                    <a:cubicBezTo>
                      <a:pt x="20" y="24"/>
                      <a:pt x="1" y="189"/>
                      <a:pt x="104" y="213"/>
                    </a:cubicBezTo>
                    <a:cubicBezTo>
                      <a:pt x="313" y="260"/>
                      <a:pt x="526" y="277"/>
                      <a:pt x="742" y="277"/>
                    </a:cubicBezTo>
                    <a:cubicBezTo>
                      <a:pt x="1246" y="277"/>
                      <a:pt x="1759" y="186"/>
                      <a:pt x="2254" y="183"/>
                    </a:cubicBezTo>
                    <a:cubicBezTo>
                      <a:pt x="2263" y="183"/>
                      <a:pt x="2271" y="183"/>
                      <a:pt x="2280" y="183"/>
                    </a:cubicBezTo>
                    <a:cubicBezTo>
                      <a:pt x="2871" y="183"/>
                      <a:pt x="3502" y="288"/>
                      <a:pt x="3941" y="714"/>
                    </a:cubicBezTo>
                    <a:cubicBezTo>
                      <a:pt x="3956" y="728"/>
                      <a:pt x="3973" y="734"/>
                      <a:pt x="3988" y="734"/>
                    </a:cubicBezTo>
                    <a:cubicBezTo>
                      <a:pt x="4042" y="734"/>
                      <a:pt x="4088" y="665"/>
                      <a:pt x="4041" y="617"/>
                    </a:cubicBezTo>
                    <a:cubicBezTo>
                      <a:pt x="3610" y="187"/>
                      <a:pt x="2996" y="29"/>
                      <a:pt x="2402" y="4"/>
                    </a:cubicBezTo>
                    <a:cubicBezTo>
                      <a:pt x="2339" y="2"/>
                      <a:pt x="2275" y="0"/>
                      <a:pt x="22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2" name="Google Shape;2002;p62"/>
              <p:cNvSpPr/>
              <p:nvPr/>
            </p:nvSpPr>
            <p:spPr>
              <a:xfrm>
                <a:off x="3631228" y="1425275"/>
                <a:ext cx="92434" cy="11928"/>
              </a:xfrm>
              <a:custGeom>
                <a:rect b="b" l="l" r="r" t="t"/>
                <a:pathLst>
                  <a:path extrusionOk="0" h="347" w="2689">
                    <a:moveTo>
                      <a:pt x="115" y="0"/>
                    </a:moveTo>
                    <a:cubicBezTo>
                      <a:pt x="1" y="0"/>
                      <a:pt x="7" y="171"/>
                      <a:pt x="120" y="183"/>
                    </a:cubicBezTo>
                    <a:cubicBezTo>
                      <a:pt x="532" y="229"/>
                      <a:pt x="950" y="244"/>
                      <a:pt x="1363" y="273"/>
                    </a:cubicBezTo>
                    <a:cubicBezTo>
                      <a:pt x="1778" y="302"/>
                      <a:pt x="2191" y="334"/>
                      <a:pt x="2606" y="346"/>
                    </a:cubicBezTo>
                    <a:cubicBezTo>
                      <a:pt x="2607" y="346"/>
                      <a:pt x="2607" y="346"/>
                      <a:pt x="2608" y="346"/>
                    </a:cubicBezTo>
                    <a:cubicBezTo>
                      <a:pt x="2688" y="346"/>
                      <a:pt x="2682" y="229"/>
                      <a:pt x="2606" y="220"/>
                    </a:cubicBezTo>
                    <a:cubicBezTo>
                      <a:pt x="2193" y="168"/>
                      <a:pt x="1778" y="136"/>
                      <a:pt x="1363" y="102"/>
                    </a:cubicBezTo>
                    <a:cubicBezTo>
                      <a:pt x="950" y="67"/>
                      <a:pt x="535" y="18"/>
                      <a:pt x="120" y="0"/>
                    </a:cubicBezTo>
                    <a:cubicBezTo>
                      <a:pt x="118" y="0"/>
                      <a:pt x="117" y="0"/>
                      <a:pt x="1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3" name="Google Shape;2003;p62"/>
              <p:cNvSpPr/>
              <p:nvPr/>
            </p:nvSpPr>
            <p:spPr>
              <a:xfrm>
                <a:off x="3620366" y="1398050"/>
                <a:ext cx="53694" cy="11344"/>
              </a:xfrm>
              <a:custGeom>
                <a:rect b="b" l="l" r="r" t="t"/>
                <a:pathLst>
                  <a:path extrusionOk="0" h="330" w="1562">
                    <a:moveTo>
                      <a:pt x="891" y="1"/>
                    </a:moveTo>
                    <a:cubicBezTo>
                      <a:pt x="631" y="1"/>
                      <a:pt x="372" y="38"/>
                      <a:pt x="120" y="118"/>
                    </a:cubicBezTo>
                    <a:cubicBezTo>
                      <a:pt x="1" y="155"/>
                      <a:pt x="37" y="329"/>
                      <a:pt x="143" y="329"/>
                    </a:cubicBezTo>
                    <a:cubicBezTo>
                      <a:pt x="153" y="329"/>
                      <a:pt x="165" y="328"/>
                      <a:pt x="176" y="324"/>
                    </a:cubicBezTo>
                    <a:cubicBezTo>
                      <a:pt x="442" y="238"/>
                      <a:pt x="721" y="191"/>
                      <a:pt x="1000" y="191"/>
                    </a:cubicBezTo>
                    <a:cubicBezTo>
                      <a:pt x="1138" y="191"/>
                      <a:pt x="1275" y="203"/>
                      <a:pt x="1410" y="226"/>
                    </a:cubicBezTo>
                    <a:cubicBezTo>
                      <a:pt x="1416" y="227"/>
                      <a:pt x="1422" y="228"/>
                      <a:pt x="1428" y="228"/>
                    </a:cubicBezTo>
                    <a:cubicBezTo>
                      <a:pt x="1524" y="228"/>
                      <a:pt x="1561" y="79"/>
                      <a:pt x="1456" y="58"/>
                    </a:cubicBezTo>
                    <a:cubicBezTo>
                      <a:pt x="1269" y="21"/>
                      <a:pt x="1080" y="1"/>
                      <a:pt x="8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004" name="Google Shape;2004;p62"/>
          <p:cNvSpPr txBox="1"/>
          <p:nvPr>
            <p:ph type="title"/>
          </p:nvPr>
        </p:nvSpPr>
        <p:spPr>
          <a:xfrm>
            <a:off x="4905875" y="2237871"/>
            <a:ext cx="3304500" cy="1692000"/>
          </a:xfrm>
          <a:prstGeom prst="rect">
            <a:avLst/>
          </a:prstGeom>
          <a:noFill/>
          <a:ln>
            <a:noFill/>
          </a:ln>
        </p:spPr>
        <p:txBody>
          <a:bodyPr anchorCtr="0" anchor="t" bIns="82125" lIns="82125" spcFirstLastPara="1" rIns="82125" wrap="square" tIns="82125">
            <a:noAutofit/>
          </a:bodyPr>
          <a:lstStyle>
            <a:lvl1pPr lvl="0" rtl="0" algn="ctr">
              <a:lnSpc>
                <a:spcPct val="90000"/>
              </a:lnSpc>
              <a:spcBef>
                <a:spcPts val="0"/>
              </a:spcBef>
              <a:spcAft>
                <a:spcPts val="0"/>
              </a:spcAft>
              <a:buSzPts val="3600"/>
              <a:buNone/>
              <a:defRPr sz="70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005" name="Google Shape;2005;p62"/>
          <p:cNvSpPr txBox="1"/>
          <p:nvPr>
            <p:ph idx="1" type="subTitle"/>
          </p:nvPr>
        </p:nvSpPr>
        <p:spPr>
          <a:xfrm>
            <a:off x="4905875" y="1288318"/>
            <a:ext cx="3304500" cy="11112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ONLY_1_1_1">
    <p:bg>
      <p:bgPr>
        <a:solidFill>
          <a:schemeClr val="accent6"/>
        </a:solidFill>
      </p:bgPr>
    </p:bg>
    <p:spTree>
      <p:nvGrpSpPr>
        <p:cNvPr id="2006" name="Shape 2006"/>
        <p:cNvGrpSpPr/>
        <p:nvPr/>
      </p:nvGrpSpPr>
      <p:grpSpPr>
        <a:xfrm>
          <a:off x="0" y="0"/>
          <a:ext cx="0" cy="0"/>
          <a:chOff x="0" y="0"/>
          <a:chExt cx="0" cy="0"/>
        </a:xfrm>
      </p:grpSpPr>
      <p:grpSp>
        <p:nvGrpSpPr>
          <p:cNvPr id="2007" name="Google Shape;2007;p63"/>
          <p:cNvGrpSpPr/>
          <p:nvPr/>
        </p:nvGrpSpPr>
        <p:grpSpPr>
          <a:xfrm>
            <a:off x="-548020" y="-214313"/>
            <a:ext cx="10130282" cy="5799303"/>
            <a:chOff x="-548020" y="-285750"/>
            <a:chExt cx="10130282" cy="7732404"/>
          </a:xfrm>
        </p:grpSpPr>
        <p:sp>
          <p:nvSpPr>
            <p:cNvPr id="2008" name="Google Shape;2008;p63"/>
            <p:cNvSpPr/>
            <p:nvPr/>
          </p:nvSpPr>
          <p:spPr>
            <a:xfrm>
              <a:off x="-320925" y="502026"/>
              <a:ext cx="9903187" cy="6944628"/>
            </a:xfrm>
            <a:custGeom>
              <a:rect b="b" l="l" r="r" t="t"/>
              <a:pathLst>
                <a:path extrusionOk="0" h="53874" w="77558">
                  <a:moveTo>
                    <a:pt x="50744" y="1"/>
                  </a:moveTo>
                  <a:cubicBezTo>
                    <a:pt x="46116" y="1"/>
                    <a:pt x="41482" y="210"/>
                    <a:pt x="36833" y="412"/>
                  </a:cubicBezTo>
                  <a:cubicBezTo>
                    <a:pt x="27648" y="813"/>
                    <a:pt x="10184" y="284"/>
                    <a:pt x="4160" y="9452"/>
                  </a:cubicBezTo>
                  <a:cubicBezTo>
                    <a:pt x="1" y="15784"/>
                    <a:pt x="1347" y="26643"/>
                    <a:pt x="1725" y="34009"/>
                  </a:cubicBezTo>
                  <a:cubicBezTo>
                    <a:pt x="4743" y="39538"/>
                    <a:pt x="6679" y="49295"/>
                    <a:pt x="12570" y="52291"/>
                  </a:cubicBezTo>
                  <a:cubicBezTo>
                    <a:pt x="14768" y="53408"/>
                    <a:pt x="17104" y="53873"/>
                    <a:pt x="19472" y="53873"/>
                  </a:cubicBezTo>
                  <a:cubicBezTo>
                    <a:pt x="25225" y="53873"/>
                    <a:pt x="31161" y="51130"/>
                    <a:pt x="35750" y="48343"/>
                  </a:cubicBezTo>
                  <a:cubicBezTo>
                    <a:pt x="44918" y="42776"/>
                    <a:pt x="54259" y="37080"/>
                    <a:pt x="62291" y="29966"/>
                  </a:cubicBezTo>
                  <a:cubicBezTo>
                    <a:pt x="66538" y="26206"/>
                    <a:pt x="73298" y="21537"/>
                    <a:pt x="75880" y="16377"/>
                  </a:cubicBezTo>
                  <a:cubicBezTo>
                    <a:pt x="77558" y="13023"/>
                    <a:pt x="76787" y="8585"/>
                    <a:pt x="75135" y="5410"/>
                  </a:cubicBezTo>
                  <a:cubicBezTo>
                    <a:pt x="72988" y="1279"/>
                    <a:pt x="67387" y="1156"/>
                    <a:pt x="63194" y="661"/>
                  </a:cubicBezTo>
                  <a:cubicBezTo>
                    <a:pt x="59044" y="169"/>
                    <a:pt x="54897" y="1"/>
                    <a:pt x="50744"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9" name="Google Shape;2009;p63"/>
            <p:cNvSpPr/>
            <p:nvPr/>
          </p:nvSpPr>
          <p:spPr>
            <a:xfrm flipH="1">
              <a:off x="-548020" y="-122678"/>
              <a:ext cx="4784922" cy="2720609"/>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0" name="Google Shape;2010;p63"/>
            <p:cNvSpPr/>
            <p:nvPr/>
          </p:nvSpPr>
          <p:spPr>
            <a:xfrm>
              <a:off x="-137094" y="-285750"/>
              <a:ext cx="9160923" cy="7286499"/>
            </a:xfrm>
            <a:custGeom>
              <a:rect b="b" l="l" r="r" t="t"/>
              <a:pathLst>
                <a:path extrusionOk="0" h="66416" w="72447">
                  <a:moveTo>
                    <a:pt x="57984" y="0"/>
                  </a:moveTo>
                  <a:cubicBezTo>
                    <a:pt x="56644" y="0"/>
                    <a:pt x="55273" y="168"/>
                    <a:pt x="54008" y="323"/>
                  </a:cubicBezTo>
                  <a:lnTo>
                    <a:pt x="53909" y="334"/>
                  </a:lnTo>
                  <a:cubicBezTo>
                    <a:pt x="51853" y="585"/>
                    <a:pt x="49714" y="781"/>
                    <a:pt x="47644" y="971"/>
                  </a:cubicBezTo>
                  <a:cubicBezTo>
                    <a:pt x="44312" y="1278"/>
                    <a:pt x="40866" y="1595"/>
                    <a:pt x="37594" y="2151"/>
                  </a:cubicBezTo>
                  <a:cubicBezTo>
                    <a:pt x="34354" y="2702"/>
                    <a:pt x="31078" y="3360"/>
                    <a:pt x="27907" y="4000"/>
                  </a:cubicBezTo>
                  <a:cubicBezTo>
                    <a:pt x="24735" y="4639"/>
                    <a:pt x="21455" y="5297"/>
                    <a:pt x="18211" y="5850"/>
                  </a:cubicBezTo>
                  <a:cubicBezTo>
                    <a:pt x="15838" y="6252"/>
                    <a:pt x="13420" y="6602"/>
                    <a:pt x="11083" y="6940"/>
                  </a:cubicBezTo>
                  <a:cubicBezTo>
                    <a:pt x="8159" y="7363"/>
                    <a:pt x="5135" y="7798"/>
                    <a:pt x="2173" y="8345"/>
                  </a:cubicBezTo>
                  <a:cubicBezTo>
                    <a:pt x="1876" y="8401"/>
                    <a:pt x="1630" y="8465"/>
                    <a:pt x="1389" y="8529"/>
                  </a:cubicBezTo>
                  <a:cubicBezTo>
                    <a:pt x="965" y="8642"/>
                    <a:pt x="599" y="8741"/>
                    <a:pt x="85" y="8741"/>
                  </a:cubicBezTo>
                  <a:cubicBezTo>
                    <a:pt x="58" y="8741"/>
                    <a:pt x="31" y="8741"/>
                    <a:pt x="3" y="8740"/>
                  </a:cubicBezTo>
                  <a:lnTo>
                    <a:pt x="0" y="9002"/>
                  </a:lnTo>
                  <a:cubicBezTo>
                    <a:pt x="27" y="9002"/>
                    <a:pt x="54" y="9002"/>
                    <a:pt x="81" y="9002"/>
                  </a:cubicBezTo>
                  <a:cubicBezTo>
                    <a:pt x="626" y="9002"/>
                    <a:pt x="1032" y="8895"/>
                    <a:pt x="1458" y="8782"/>
                  </a:cubicBezTo>
                  <a:cubicBezTo>
                    <a:pt x="1692" y="8720"/>
                    <a:pt x="1936" y="8654"/>
                    <a:pt x="2221" y="8601"/>
                  </a:cubicBezTo>
                  <a:cubicBezTo>
                    <a:pt x="5177" y="8056"/>
                    <a:pt x="8199" y="7621"/>
                    <a:pt x="11121" y="7198"/>
                  </a:cubicBezTo>
                  <a:cubicBezTo>
                    <a:pt x="13460" y="6859"/>
                    <a:pt x="15879" y="6510"/>
                    <a:pt x="18254" y="6106"/>
                  </a:cubicBezTo>
                  <a:cubicBezTo>
                    <a:pt x="21503" y="5554"/>
                    <a:pt x="24786" y="4892"/>
                    <a:pt x="27960" y="4254"/>
                  </a:cubicBezTo>
                  <a:cubicBezTo>
                    <a:pt x="31127" y="3617"/>
                    <a:pt x="34404" y="2958"/>
                    <a:pt x="37637" y="2407"/>
                  </a:cubicBezTo>
                  <a:cubicBezTo>
                    <a:pt x="40899" y="1853"/>
                    <a:pt x="44341" y="1535"/>
                    <a:pt x="47668" y="1229"/>
                  </a:cubicBezTo>
                  <a:cubicBezTo>
                    <a:pt x="49740" y="1039"/>
                    <a:pt x="51881" y="843"/>
                    <a:pt x="53941" y="590"/>
                  </a:cubicBezTo>
                  <a:lnTo>
                    <a:pt x="54040" y="579"/>
                  </a:lnTo>
                  <a:cubicBezTo>
                    <a:pt x="55289" y="426"/>
                    <a:pt x="56644" y="261"/>
                    <a:pt x="57964" y="261"/>
                  </a:cubicBezTo>
                  <a:cubicBezTo>
                    <a:pt x="60473" y="261"/>
                    <a:pt x="62859" y="858"/>
                    <a:pt x="64161" y="3277"/>
                  </a:cubicBezTo>
                  <a:cubicBezTo>
                    <a:pt x="65283" y="5360"/>
                    <a:pt x="65748" y="8125"/>
                    <a:pt x="66198" y="10801"/>
                  </a:cubicBezTo>
                  <a:cubicBezTo>
                    <a:pt x="66384" y="11914"/>
                    <a:pt x="66560" y="12965"/>
                    <a:pt x="66781" y="13943"/>
                  </a:cubicBezTo>
                  <a:cubicBezTo>
                    <a:pt x="67321" y="16344"/>
                    <a:pt x="67664" y="18708"/>
                    <a:pt x="68029" y="21210"/>
                  </a:cubicBezTo>
                  <a:cubicBezTo>
                    <a:pt x="68144" y="22010"/>
                    <a:pt x="68261" y="22816"/>
                    <a:pt x="68385" y="23622"/>
                  </a:cubicBezTo>
                  <a:cubicBezTo>
                    <a:pt x="68700" y="25671"/>
                    <a:pt x="69311" y="27569"/>
                    <a:pt x="69899" y="29404"/>
                  </a:cubicBezTo>
                  <a:cubicBezTo>
                    <a:pt x="70323" y="30724"/>
                    <a:pt x="70762" y="32089"/>
                    <a:pt x="71094" y="33515"/>
                  </a:cubicBezTo>
                  <a:cubicBezTo>
                    <a:pt x="72166" y="38121"/>
                    <a:pt x="72184" y="43357"/>
                    <a:pt x="71144" y="48258"/>
                  </a:cubicBezTo>
                  <a:cubicBezTo>
                    <a:pt x="70899" y="49409"/>
                    <a:pt x="70604" y="50610"/>
                    <a:pt x="70320" y="51775"/>
                  </a:cubicBezTo>
                  <a:cubicBezTo>
                    <a:pt x="69888" y="53542"/>
                    <a:pt x="69441" y="55372"/>
                    <a:pt x="69122" y="57179"/>
                  </a:cubicBezTo>
                  <a:cubicBezTo>
                    <a:pt x="69016" y="57780"/>
                    <a:pt x="68931" y="58589"/>
                    <a:pt x="68843" y="59446"/>
                  </a:cubicBezTo>
                  <a:cubicBezTo>
                    <a:pt x="68588" y="61920"/>
                    <a:pt x="68269" y="64998"/>
                    <a:pt x="67188" y="66244"/>
                  </a:cubicBezTo>
                  <a:lnTo>
                    <a:pt x="67387" y="66416"/>
                  </a:lnTo>
                  <a:cubicBezTo>
                    <a:pt x="68521" y="65108"/>
                    <a:pt x="68845" y="61984"/>
                    <a:pt x="69104" y="59477"/>
                  </a:cubicBezTo>
                  <a:cubicBezTo>
                    <a:pt x="69191" y="58626"/>
                    <a:pt x="69274" y="57820"/>
                    <a:pt x="69378" y="57230"/>
                  </a:cubicBezTo>
                  <a:cubicBezTo>
                    <a:pt x="69695" y="55430"/>
                    <a:pt x="70142" y="53605"/>
                    <a:pt x="70572" y="51841"/>
                  </a:cubicBezTo>
                  <a:cubicBezTo>
                    <a:pt x="70859" y="50674"/>
                    <a:pt x="71152" y="49471"/>
                    <a:pt x="71397" y="48316"/>
                  </a:cubicBezTo>
                  <a:cubicBezTo>
                    <a:pt x="72446" y="43380"/>
                    <a:pt x="72430" y="38104"/>
                    <a:pt x="71349" y="33459"/>
                  </a:cubicBezTo>
                  <a:cubicBezTo>
                    <a:pt x="71016" y="32023"/>
                    <a:pt x="70575" y="30652"/>
                    <a:pt x="70147" y="29325"/>
                  </a:cubicBezTo>
                  <a:cubicBezTo>
                    <a:pt x="69561" y="27502"/>
                    <a:pt x="68954" y="25613"/>
                    <a:pt x="68644" y="23586"/>
                  </a:cubicBezTo>
                  <a:cubicBezTo>
                    <a:pt x="68519" y="22779"/>
                    <a:pt x="68404" y="21976"/>
                    <a:pt x="68287" y="21177"/>
                  </a:cubicBezTo>
                  <a:cubicBezTo>
                    <a:pt x="67923" y="18668"/>
                    <a:pt x="67579" y="16300"/>
                    <a:pt x="67037" y="13888"/>
                  </a:cubicBezTo>
                  <a:cubicBezTo>
                    <a:pt x="66819" y="12917"/>
                    <a:pt x="66643" y="11870"/>
                    <a:pt x="66457" y="10761"/>
                  </a:cubicBezTo>
                  <a:cubicBezTo>
                    <a:pt x="66004" y="8064"/>
                    <a:pt x="65536" y="5277"/>
                    <a:pt x="64394" y="3157"/>
                  </a:cubicBezTo>
                  <a:cubicBezTo>
                    <a:pt x="63029" y="622"/>
                    <a:pt x="60565" y="0"/>
                    <a:pt x="5798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1" name="Google Shape;2011;p63"/>
            <p:cNvSpPr/>
            <p:nvPr/>
          </p:nvSpPr>
          <p:spPr>
            <a:xfrm>
              <a:off x="-152900" y="-241757"/>
              <a:ext cx="9296983" cy="6303937"/>
            </a:xfrm>
            <a:custGeom>
              <a:rect b="b" l="l" r="r" t="t"/>
              <a:pathLst>
                <a:path extrusionOk="0" h="57460" w="73523">
                  <a:moveTo>
                    <a:pt x="55610" y="0"/>
                  </a:moveTo>
                  <a:cubicBezTo>
                    <a:pt x="55064" y="0"/>
                    <a:pt x="54510" y="35"/>
                    <a:pt x="53980" y="67"/>
                  </a:cubicBezTo>
                  <a:cubicBezTo>
                    <a:pt x="53513" y="96"/>
                    <a:pt x="53074" y="123"/>
                    <a:pt x="52687" y="123"/>
                  </a:cubicBezTo>
                  <a:lnTo>
                    <a:pt x="51958" y="123"/>
                  </a:lnTo>
                  <a:cubicBezTo>
                    <a:pt x="51887" y="123"/>
                    <a:pt x="51817" y="123"/>
                    <a:pt x="51747" y="123"/>
                  </a:cubicBezTo>
                  <a:cubicBezTo>
                    <a:pt x="48903" y="123"/>
                    <a:pt x="45966" y="125"/>
                    <a:pt x="43080" y="252"/>
                  </a:cubicBezTo>
                  <a:cubicBezTo>
                    <a:pt x="42604" y="274"/>
                    <a:pt x="42152" y="285"/>
                    <a:pt x="41715" y="298"/>
                  </a:cubicBezTo>
                  <a:cubicBezTo>
                    <a:pt x="39795" y="353"/>
                    <a:pt x="38137" y="397"/>
                    <a:pt x="36138" y="1117"/>
                  </a:cubicBezTo>
                  <a:cubicBezTo>
                    <a:pt x="33797" y="1960"/>
                    <a:pt x="30705" y="2990"/>
                    <a:pt x="27540" y="3485"/>
                  </a:cubicBezTo>
                  <a:cubicBezTo>
                    <a:pt x="25252" y="3842"/>
                    <a:pt x="23025" y="4574"/>
                    <a:pt x="20870" y="5281"/>
                  </a:cubicBezTo>
                  <a:cubicBezTo>
                    <a:pt x="18778" y="5968"/>
                    <a:pt x="16613" y="6678"/>
                    <a:pt x="14388" y="7050"/>
                  </a:cubicBezTo>
                  <a:cubicBezTo>
                    <a:pt x="13595" y="7181"/>
                    <a:pt x="12790" y="7311"/>
                    <a:pt x="11981" y="7442"/>
                  </a:cubicBezTo>
                  <a:cubicBezTo>
                    <a:pt x="7961" y="8093"/>
                    <a:pt x="3804" y="8764"/>
                    <a:pt x="0" y="9855"/>
                  </a:cubicBezTo>
                  <a:lnTo>
                    <a:pt x="72" y="10107"/>
                  </a:lnTo>
                  <a:cubicBezTo>
                    <a:pt x="3862" y="9022"/>
                    <a:pt x="8011" y="8351"/>
                    <a:pt x="12023" y="7702"/>
                  </a:cubicBezTo>
                  <a:cubicBezTo>
                    <a:pt x="12834" y="7572"/>
                    <a:pt x="13636" y="7442"/>
                    <a:pt x="14433" y="7309"/>
                  </a:cubicBezTo>
                  <a:cubicBezTo>
                    <a:pt x="16677" y="6934"/>
                    <a:pt x="18852" y="6221"/>
                    <a:pt x="20955" y="5531"/>
                  </a:cubicBezTo>
                  <a:cubicBezTo>
                    <a:pt x="23097" y="4826"/>
                    <a:pt x="25316" y="4098"/>
                    <a:pt x="27582" y="3744"/>
                  </a:cubicBezTo>
                  <a:cubicBezTo>
                    <a:pt x="30769" y="3248"/>
                    <a:pt x="33877" y="2213"/>
                    <a:pt x="36227" y="1365"/>
                  </a:cubicBezTo>
                  <a:cubicBezTo>
                    <a:pt x="38187" y="660"/>
                    <a:pt x="39824" y="617"/>
                    <a:pt x="41723" y="562"/>
                  </a:cubicBezTo>
                  <a:cubicBezTo>
                    <a:pt x="42162" y="550"/>
                    <a:pt x="42617" y="537"/>
                    <a:pt x="43093" y="516"/>
                  </a:cubicBezTo>
                  <a:cubicBezTo>
                    <a:pt x="45974" y="389"/>
                    <a:pt x="48905" y="388"/>
                    <a:pt x="51749" y="388"/>
                  </a:cubicBezTo>
                  <a:cubicBezTo>
                    <a:pt x="51819" y="388"/>
                    <a:pt x="51889" y="388"/>
                    <a:pt x="51959" y="388"/>
                  </a:cubicBezTo>
                  <a:lnTo>
                    <a:pt x="52688" y="388"/>
                  </a:lnTo>
                  <a:cubicBezTo>
                    <a:pt x="53085" y="388"/>
                    <a:pt x="53529" y="362"/>
                    <a:pt x="53999" y="332"/>
                  </a:cubicBezTo>
                  <a:cubicBezTo>
                    <a:pt x="54522" y="300"/>
                    <a:pt x="55070" y="266"/>
                    <a:pt x="55608" y="266"/>
                  </a:cubicBezTo>
                  <a:cubicBezTo>
                    <a:pt x="56622" y="266"/>
                    <a:pt x="57599" y="386"/>
                    <a:pt x="58310" y="867"/>
                  </a:cubicBezTo>
                  <a:cubicBezTo>
                    <a:pt x="58842" y="1227"/>
                    <a:pt x="59223" y="1835"/>
                    <a:pt x="59590" y="2423"/>
                  </a:cubicBezTo>
                  <a:cubicBezTo>
                    <a:pt x="59882" y="2889"/>
                    <a:pt x="60183" y="3373"/>
                    <a:pt x="60563" y="3743"/>
                  </a:cubicBezTo>
                  <a:cubicBezTo>
                    <a:pt x="61326" y="4483"/>
                    <a:pt x="62461" y="5265"/>
                    <a:pt x="63940" y="6060"/>
                  </a:cubicBezTo>
                  <a:cubicBezTo>
                    <a:pt x="64266" y="6234"/>
                    <a:pt x="64618" y="6380"/>
                    <a:pt x="64993" y="6534"/>
                  </a:cubicBezTo>
                  <a:cubicBezTo>
                    <a:pt x="65818" y="6875"/>
                    <a:pt x="66672" y="7228"/>
                    <a:pt x="67194" y="7923"/>
                  </a:cubicBezTo>
                  <a:cubicBezTo>
                    <a:pt x="68003" y="8998"/>
                    <a:pt x="68053" y="10456"/>
                    <a:pt x="68101" y="11867"/>
                  </a:cubicBezTo>
                  <a:cubicBezTo>
                    <a:pt x="68111" y="12173"/>
                    <a:pt x="68122" y="12475"/>
                    <a:pt x="68140" y="12765"/>
                  </a:cubicBezTo>
                  <a:cubicBezTo>
                    <a:pt x="68540" y="19244"/>
                    <a:pt x="70176" y="25739"/>
                    <a:pt x="71759" y="32016"/>
                  </a:cubicBezTo>
                  <a:cubicBezTo>
                    <a:pt x="72794" y="36129"/>
                    <a:pt x="73257" y="39510"/>
                    <a:pt x="73257" y="42975"/>
                  </a:cubicBezTo>
                  <a:cubicBezTo>
                    <a:pt x="73257" y="45351"/>
                    <a:pt x="72879" y="47729"/>
                    <a:pt x="72512" y="50030"/>
                  </a:cubicBezTo>
                  <a:cubicBezTo>
                    <a:pt x="72126" y="52452"/>
                    <a:pt x="71727" y="54960"/>
                    <a:pt x="71773" y="57459"/>
                  </a:cubicBezTo>
                  <a:lnTo>
                    <a:pt x="72039" y="57454"/>
                  </a:lnTo>
                  <a:cubicBezTo>
                    <a:pt x="71993" y="54979"/>
                    <a:pt x="72389" y="52483"/>
                    <a:pt x="72773" y="50070"/>
                  </a:cubicBezTo>
                  <a:cubicBezTo>
                    <a:pt x="73142" y="47758"/>
                    <a:pt x="73523" y="45369"/>
                    <a:pt x="73523" y="42974"/>
                  </a:cubicBezTo>
                  <a:cubicBezTo>
                    <a:pt x="73523" y="39483"/>
                    <a:pt x="73058" y="36084"/>
                    <a:pt x="72017" y="31951"/>
                  </a:cubicBezTo>
                  <a:cubicBezTo>
                    <a:pt x="70437" y="25683"/>
                    <a:pt x="68805" y="19202"/>
                    <a:pt x="68404" y="12747"/>
                  </a:cubicBezTo>
                  <a:cubicBezTo>
                    <a:pt x="68386" y="12459"/>
                    <a:pt x="68375" y="12161"/>
                    <a:pt x="68366" y="11858"/>
                  </a:cubicBezTo>
                  <a:cubicBezTo>
                    <a:pt x="68316" y="10406"/>
                    <a:pt x="68266" y="8903"/>
                    <a:pt x="67404" y="7763"/>
                  </a:cubicBezTo>
                  <a:cubicBezTo>
                    <a:pt x="66840" y="7010"/>
                    <a:pt x="65953" y="6644"/>
                    <a:pt x="65094" y="6290"/>
                  </a:cubicBezTo>
                  <a:cubicBezTo>
                    <a:pt x="64725" y="6138"/>
                    <a:pt x="64378" y="5995"/>
                    <a:pt x="64064" y="5826"/>
                  </a:cubicBezTo>
                  <a:cubicBezTo>
                    <a:pt x="62607" y="5041"/>
                    <a:pt x="61491" y="4275"/>
                    <a:pt x="60746" y="3551"/>
                  </a:cubicBezTo>
                  <a:cubicBezTo>
                    <a:pt x="60387" y="3201"/>
                    <a:pt x="60095" y="2733"/>
                    <a:pt x="59811" y="2280"/>
                  </a:cubicBezTo>
                  <a:cubicBezTo>
                    <a:pt x="59430" y="1670"/>
                    <a:pt x="59034" y="1037"/>
                    <a:pt x="58456" y="646"/>
                  </a:cubicBezTo>
                  <a:cubicBezTo>
                    <a:pt x="57690" y="129"/>
                    <a:pt x="56665" y="0"/>
                    <a:pt x="5561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12" name="Google Shape;2012;p63"/>
            <p:cNvGrpSpPr/>
            <p:nvPr/>
          </p:nvGrpSpPr>
          <p:grpSpPr>
            <a:xfrm>
              <a:off x="2403369" y="5832687"/>
              <a:ext cx="716356" cy="761120"/>
              <a:chOff x="2457185" y="3692065"/>
              <a:chExt cx="757488" cy="804822"/>
            </a:xfrm>
          </p:grpSpPr>
          <p:sp>
            <p:nvSpPr>
              <p:cNvPr id="2013" name="Google Shape;2013;p63"/>
              <p:cNvSpPr/>
              <p:nvPr/>
            </p:nvSpPr>
            <p:spPr>
              <a:xfrm>
                <a:off x="2807053" y="3903231"/>
                <a:ext cx="57716" cy="44756"/>
              </a:xfrm>
              <a:custGeom>
                <a:rect b="b" l="l" r="r" t="t"/>
                <a:pathLst>
                  <a:path extrusionOk="0" h="1302" w="1679">
                    <a:moveTo>
                      <a:pt x="839" y="0"/>
                    </a:moveTo>
                    <a:cubicBezTo>
                      <a:pt x="2" y="0"/>
                      <a:pt x="0" y="1301"/>
                      <a:pt x="839" y="1301"/>
                    </a:cubicBezTo>
                    <a:cubicBezTo>
                      <a:pt x="1677" y="1301"/>
                      <a:pt x="1678" y="0"/>
                      <a:pt x="8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4" name="Google Shape;2014;p63"/>
              <p:cNvSpPr/>
              <p:nvPr/>
            </p:nvSpPr>
            <p:spPr>
              <a:xfrm>
                <a:off x="2915644" y="3872947"/>
                <a:ext cx="57716" cy="44825"/>
              </a:xfrm>
              <a:custGeom>
                <a:rect b="b" l="l" r="r" t="t"/>
                <a:pathLst>
                  <a:path extrusionOk="0" h="1304" w="1679">
                    <a:moveTo>
                      <a:pt x="839" y="1"/>
                    </a:moveTo>
                    <a:cubicBezTo>
                      <a:pt x="4" y="1"/>
                      <a:pt x="0" y="1304"/>
                      <a:pt x="839" y="1304"/>
                    </a:cubicBezTo>
                    <a:cubicBezTo>
                      <a:pt x="1677" y="1304"/>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5" name="Google Shape;2015;p63"/>
              <p:cNvSpPr/>
              <p:nvPr/>
            </p:nvSpPr>
            <p:spPr>
              <a:xfrm>
                <a:off x="2957857" y="3927328"/>
                <a:ext cx="57716" cy="44756"/>
              </a:xfrm>
              <a:custGeom>
                <a:rect b="b" l="l" r="r" t="t"/>
                <a:pathLst>
                  <a:path extrusionOk="0" h="1302" w="1679">
                    <a:moveTo>
                      <a:pt x="839" y="1"/>
                    </a:moveTo>
                    <a:cubicBezTo>
                      <a:pt x="3" y="1"/>
                      <a:pt x="0" y="1302"/>
                      <a:pt x="839" y="1302"/>
                    </a:cubicBezTo>
                    <a:cubicBezTo>
                      <a:pt x="1677" y="1302"/>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6" name="Google Shape;2016;p63"/>
              <p:cNvSpPr/>
              <p:nvPr/>
            </p:nvSpPr>
            <p:spPr>
              <a:xfrm>
                <a:off x="3036232" y="3812653"/>
                <a:ext cx="57819" cy="44825"/>
              </a:xfrm>
              <a:custGeom>
                <a:rect b="b" l="l" r="r" t="t"/>
                <a:pathLst>
                  <a:path extrusionOk="0" h="1304" w="1682">
                    <a:moveTo>
                      <a:pt x="843" y="1"/>
                    </a:moveTo>
                    <a:cubicBezTo>
                      <a:pt x="4" y="1"/>
                      <a:pt x="1" y="1303"/>
                      <a:pt x="843" y="1303"/>
                    </a:cubicBezTo>
                    <a:cubicBezTo>
                      <a:pt x="1679" y="1303"/>
                      <a:pt x="1682" y="1"/>
                      <a:pt x="84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7" name="Google Shape;2017;p63"/>
              <p:cNvSpPr/>
              <p:nvPr/>
            </p:nvSpPr>
            <p:spPr>
              <a:xfrm>
                <a:off x="3066516" y="3692065"/>
                <a:ext cx="57716" cy="44825"/>
              </a:xfrm>
              <a:custGeom>
                <a:rect b="b" l="l" r="r" t="t"/>
                <a:pathLst>
                  <a:path extrusionOk="0" h="1304" w="1679">
                    <a:moveTo>
                      <a:pt x="839" y="0"/>
                    </a:moveTo>
                    <a:cubicBezTo>
                      <a:pt x="0" y="0"/>
                      <a:pt x="0" y="1303"/>
                      <a:pt x="839" y="1303"/>
                    </a:cubicBezTo>
                    <a:cubicBezTo>
                      <a:pt x="1675" y="1303"/>
                      <a:pt x="1678" y="0"/>
                      <a:pt x="8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8" name="Google Shape;2018;p63"/>
              <p:cNvSpPr/>
              <p:nvPr/>
            </p:nvSpPr>
            <p:spPr>
              <a:xfrm>
                <a:off x="3156957" y="3915228"/>
                <a:ext cx="57716" cy="44825"/>
              </a:xfrm>
              <a:custGeom>
                <a:rect b="b" l="l" r="r" t="t"/>
                <a:pathLst>
                  <a:path extrusionOk="0" h="1304" w="1679">
                    <a:moveTo>
                      <a:pt x="839" y="0"/>
                    </a:moveTo>
                    <a:cubicBezTo>
                      <a:pt x="2" y="2"/>
                      <a:pt x="0" y="1303"/>
                      <a:pt x="839" y="1303"/>
                    </a:cubicBezTo>
                    <a:cubicBezTo>
                      <a:pt x="1675" y="1303"/>
                      <a:pt x="1678" y="0"/>
                      <a:pt x="8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9" name="Google Shape;2019;p63"/>
              <p:cNvSpPr/>
              <p:nvPr/>
            </p:nvSpPr>
            <p:spPr>
              <a:xfrm>
                <a:off x="3075797" y="3999034"/>
                <a:ext cx="68956" cy="51356"/>
              </a:xfrm>
              <a:custGeom>
                <a:rect b="b" l="l" r="r" t="t"/>
                <a:pathLst>
                  <a:path extrusionOk="0" h="1494" w="2006">
                    <a:moveTo>
                      <a:pt x="1267" y="0"/>
                    </a:moveTo>
                    <a:cubicBezTo>
                      <a:pt x="1209" y="0"/>
                      <a:pt x="1151" y="9"/>
                      <a:pt x="1092" y="29"/>
                    </a:cubicBezTo>
                    <a:cubicBezTo>
                      <a:pt x="917" y="89"/>
                      <a:pt x="741" y="150"/>
                      <a:pt x="569" y="208"/>
                    </a:cubicBezTo>
                    <a:cubicBezTo>
                      <a:pt x="246" y="316"/>
                      <a:pt x="0" y="659"/>
                      <a:pt x="113" y="1008"/>
                    </a:cubicBezTo>
                    <a:cubicBezTo>
                      <a:pt x="198" y="1273"/>
                      <a:pt x="457" y="1493"/>
                      <a:pt x="740" y="1493"/>
                    </a:cubicBezTo>
                    <a:cubicBezTo>
                      <a:pt x="797" y="1493"/>
                      <a:pt x="856" y="1484"/>
                      <a:pt x="914" y="1464"/>
                    </a:cubicBezTo>
                    <a:cubicBezTo>
                      <a:pt x="1089" y="1405"/>
                      <a:pt x="1265" y="1344"/>
                      <a:pt x="1439" y="1284"/>
                    </a:cubicBezTo>
                    <a:cubicBezTo>
                      <a:pt x="1760" y="1176"/>
                      <a:pt x="2006" y="833"/>
                      <a:pt x="1893" y="484"/>
                    </a:cubicBezTo>
                    <a:cubicBezTo>
                      <a:pt x="1808" y="219"/>
                      <a:pt x="1550" y="0"/>
                      <a:pt x="126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0" name="Google Shape;2020;p63"/>
              <p:cNvSpPr/>
              <p:nvPr/>
            </p:nvSpPr>
            <p:spPr>
              <a:xfrm>
                <a:off x="2981988" y="4120344"/>
                <a:ext cx="57716" cy="44825"/>
              </a:xfrm>
              <a:custGeom>
                <a:rect b="b" l="l" r="r" t="t"/>
                <a:pathLst>
                  <a:path extrusionOk="0" h="1304" w="1679">
                    <a:moveTo>
                      <a:pt x="839" y="1"/>
                    </a:moveTo>
                    <a:cubicBezTo>
                      <a:pt x="3" y="1"/>
                      <a:pt x="0" y="1304"/>
                      <a:pt x="839" y="1304"/>
                    </a:cubicBezTo>
                    <a:cubicBezTo>
                      <a:pt x="1677" y="1304"/>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1" name="Google Shape;2021;p63"/>
              <p:cNvSpPr/>
              <p:nvPr/>
            </p:nvSpPr>
            <p:spPr>
              <a:xfrm>
                <a:off x="2915644" y="4084181"/>
                <a:ext cx="57716" cy="44791"/>
              </a:xfrm>
              <a:custGeom>
                <a:rect b="b" l="l" r="r" t="t"/>
                <a:pathLst>
                  <a:path extrusionOk="0" h="1303" w="1679">
                    <a:moveTo>
                      <a:pt x="839" y="0"/>
                    </a:moveTo>
                    <a:cubicBezTo>
                      <a:pt x="4" y="0"/>
                      <a:pt x="0" y="1303"/>
                      <a:pt x="839" y="1303"/>
                    </a:cubicBezTo>
                    <a:cubicBezTo>
                      <a:pt x="1677" y="1303"/>
                      <a:pt x="1678" y="0"/>
                      <a:pt x="8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2" name="Google Shape;2022;p63"/>
              <p:cNvSpPr/>
              <p:nvPr/>
            </p:nvSpPr>
            <p:spPr>
              <a:xfrm>
                <a:off x="2765150" y="4295278"/>
                <a:ext cx="51047" cy="50909"/>
              </a:xfrm>
              <a:custGeom>
                <a:rect b="b" l="l" r="r" t="t"/>
                <a:pathLst>
                  <a:path extrusionOk="0" h="1481" w="1485">
                    <a:moveTo>
                      <a:pt x="852" y="0"/>
                    </a:moveTo>
                    <a:cubicBezTo>
                      <a:pt x="845" y="0"/>
                      <a:pt x="838" y="0"/>
                      <a:pt x="830" y="1"/>
                    </a:cubicBezTo>
                    <a:cubicBezTo>
                      <a:pt x="660" y="8"/>
                      <a:pt x="495" y="66"/>
                      <a:pt x="371" y="191"/>
                    </a:cubicBezTo>
                    <a:lnTo>
                      <a:pt x="196" y="367"/>
                    </a:lnTo>
                    <a:cubicBezTo>
                      <a:pt x="133" y="426"/>
                      <a:pt x="87" y="496"/>
                      <a:pt x="60" y="576"/>
                    </a:cubicBezTo>
                    <a:cubicBezTo>
                      <a:pt x="20" y="655"/>
                      <a:pt x="1" y="739"/>
                      <a:pt x="5" y="827"/>
                    </a:cubicBezTo>
                    <a:cubicBezTo>
                      <a:pt x="1" y="917"/>
                      <a:pt x="20" y="1001"/>
                      <a:pt x="60" y="1079"/>
                    </a:cubicBezTo>
                    <a:cubicBezTo>
                      <a:pt x="87" y="1160"/>
                      <a:pt x="130" y="1230"/>
                      <a:pt x="196" y="1290"/>
                    </a:cubicBezTo>
                    <a:cubicBezTo>
                      <a:pt x="314" y="1399"/>
                      <a:pt x="470" y="1481"/>
                      <a:pt x="633" y="1481"/>
                    </a:cubicBezTo>
                    <a:cubicBezTo>
                      <a:pt x="641" y="1481"/>
                      <a:pt x="648" y="1481"/>
                      <a:pt x="655" y="1480"/>
                    </a:cubicBezTo>
                    <a:cubicBezTo>
                      <a:pt x="829" y="1473"/>
                      <a:pt x="991" y="1413"/>
                      <a:pt x="1114" y="1290"/>
                    </a:cubicBezTo>
                    <a:lnTo>
                      <a:pt x="1290" y="1114"/>
                    </a:lnTo>
                    <a:cubicBezTo>
                      <a:pt x="1354" y="1055"/>
                      <a:pt x="1398" y="984"/>
                      <a:pt x="1425" y="904"/>
                    </a:cubicBezTo>
                    <a:cubicBezTo>
                      <a:pt x="1465" y="826"/>
                      <a:pt x="1485" y="742"/>
                      <a:pt x="1480" y="652"/>
                    </a:cubicBezTo>
                    <a:cubicBezTo>
                      <a:pt x="1485" y="563"/>
                      <a:pt x="1465" y="480"/>
                      <a:pt x="1425" y="400"/>
                    </a:cubicBezTo>
                    <a:cubicBezTo>
                      <a:pt x="1398" y="321"/>
                      <a:pt x="1355" y="251"/>
                      <a:pt x="1290" y="191"/>
                    </a:cubicBezTo>
                    <a:cubicBezTo>
                      <a:pt x="1171" y="82"/>
                      <a:pt x="1016" y="0"/>
                      <a:pt x="85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3" name="Google Shape;2023;p63"/>
              <p:cNvSpPr/>
              <p:nvPr/>
            </p:nvSpPr>
            <p:spPr>
              <a:xfrm>
                <a:off x="2457185" y="4452062"/>
                <a:ext cx="57784" cy="44825"/>
              </a:xfrm>
              <a:custGeom>
                <a:rect b="b" l="l" r="r" t="t"/>
                <a:pathLst>
                  <a:path extrusionOk="0" h="1304" w="1681">
                    <a:moveTo>
                      <a:pt x="841" y="1"/>
                    </a:moveTo>
                    <a:cubicBezTo>
                      <a:pt x="2" y="1"/>
                      <a:pt x="1" y="1303"/>
                      <a:pt x="841" y="1303"/>
                    </a:cubicBezTo>
                    <a:cubicBezTo>
                      <a:pt x="1679" y="1303"/>
                      <a:pt x="1680" y="1"/>
                      <a:pt x="84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024" name="Google Shape;2024;p63"/>
          <p:cNvSpPr txBox="1"/>
          <p:nvPr>
            <p:ph type="title"/>
          </p:nvPr>
        </p:nvSpPr>
        <p:spPr>
          <a:xfrm>
            <a:off x="456650" y="2052113"/>
            <a:ext cx="4585800" cy="1039500"/>
          </a:xfrm>
          <a:prstGeom prst="rect">
            <a:avLst/>
          </a:prstGeom>
          <a:noFill/>
          <a:ln>
            <a:noFill/>
          </a:ln>
        </p:spPr>
        <p:txBody>
          <a:bodyPr anchorCtr="0" anchor="t" bIns="82125" lIns="82125" spcFirstLastPara="1" rIns="82125" wrap="square" tIns="82125">
            <a:noAutofit/>
          </a:bodyPr>
          <a:lstStyle>
            <a:lvl1pPr lvl="0" rtl="0" algn="l">
              <a:lnSpc>
                <a:spcPct val="100000"/>
              </a:lnSpc>
              <a:spcBef>
                <a:spcPts val="0"/>
              </a:spcBef>
              <a:spcAft>
                <a:spcPts val="0"/>
              </a:spcAft>
              <a:buSzPts val="3600"/>
              <a:buNone/>
              <a:defRPr sz="82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025" name="Google Shape;2025;p63"/>
          <p:cNvSpPr txBox="1"/>
          <p:nvPr>
            <p:ph idx="1" type="subTitle"/>
          </p:nvPr>
        </p:nvSpPr>
        <p:spPr>
          <a:xfrm>
            <a:off x="456650" y="3220866"/>
            <a:ext cx="4072800" cy="480000"/>
          </a:xfrm>
          <a:prstGeom prst="rect">
            <a:avLst/>
          </a:prstGeom>
          <a:noFill/>
          <a:ln>
            <a:noFill/>
          </a:ln>
        </p:spPr>
        <p:txBody>
          <a:bodyPr anchorCtr="0" anchor="t" bIns="82125" lIns="82125" spcFirstLastPara="1" rIns="82125" wrap="square" tIns="82125">
            <a:noAutofit/>
          </a:bodyPr>
          <a:lstStyle>
            <a:lvl1pPr lvl="0" rtl="0" algn="l">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ONLY_1_1_2">
    <p:bg>
      <p:bgPr>
        <a:solidFill>
          <a:schemeClr val="dk2"/>
        </a:solidFill>
      </p:bgPr>
    </p:bg>
    <p:spTree>
      <p:nvGrpSpPr>
        <p:cNvPr id="2026" name="Shape 2026"/>
        <p:cNvGrpSpPr/>
        <p:nvPr/>
      </p:nvGrpSpPr>
      <p:grpSpPr>
        <a:xfrm>
          <a:off x="0" y="0"/>
          <a:ext cx="0" cy="0"/>
          <a:chOff x="0" y="0"/>
          <a:chExt cx="0" cy="0"/>
        </a:xfrm>
      </p:grpSpPr>
      <p:grpSp>
        <p:nvGrpSpPr>
          <p:cNvPr id="2027" name="Google Shape;2027;p64"/>
          <p:cNvGrpSpPr/>
          <p:nvPr/>
        </p:nvGrpSpPr>
        <p:grpSpPr>
          <a:xfrm>
            <a:off x="-321645" y="-532794"/>
            <a:ext cx="11406974" cy="7153313"/>
            <a:chOff x="-321645" y="-710392"/>
            <a:chExt cx="11406974" cy="9537751"/>
          </a:xfrm>
        </p:grpSpPr>
        <p:sp>
          <p:nvSpPr>
            <p:cNvPr id="2028" name="Google Shape;2028;p64"/>
            <p:cNvSpPr/>
            <p:nvPr/>
          </p:nvSpPr>
          <p:spPr>
            <a:xfrm>
              <a:off x="6014286" y="-710392"/>
              <a:ext cx="4860279" cy="2848741"/>
            </a:xfrm>
            <a:custGeom>
              <a:rect b="b" l="l" r="r" t="t"/>
              <a:pathLst>
                <a:path extrusionOk="0" h="63172" w="108798">
                  <a:moveTo>
                    <a:pt x="16263" y="0"/>
                  </a:moveTo>
                  <a:cubicBezTo>
                    <a:pt x="13132" y="5470"/>
                    <a:pt x="10322" y="11347"/>
                    <a:pt x="7603" y="17025"/>
                  </a:cubicBezTo>
                  <a:cubicBezTo>
                    <a:pt x="5965" y="20452"/>
                    <a:pt x="4269" y="23996"/>
                    <a:pt x="2527" y="27402"/>
                  </a:cubicBezTo>
                  <a:cubicBezTo>
                    <a:pt x="1" y="32336"/>
                    <a:pt x="838" y="35660"/>
                    <a:pt x="5611" y="39674"/>
                  </a:cubicBezTo>
                  <a:cubicBezTo>
                    <a:pt x="10532" y="43810"/>
                    <a:pt x="16799" y="46278"/>
                    <a:pt x="22840" y="48329"/>
                  </a:cubicBezTo>
                  <a:cubicBezTo>
                    <a:pt x="28404" y="50217"/>
                    <a:pt x="32152" y="53041"/>
                    <a:pt x="36489" y="56314"/>
                  </a:cubicBezTo>
                  <a:cubicBezTo>
                    <a:pt x="37094" y="56770"/>
                    <a:pt x="37713" y="57237"/>
                    <a:pt x="38349" y="57711"/>
                  </a:cubicBezTo>
                  <a:cubicBezTo>
                    <a:pt x="43833" y="61795"/>
                    <a:pt x="52248" y="62835"/>
                    <a:pt x="58343" y="62987"/>
                  </a:cubicBezTo>
                  <a:cubicBezTo>
                    <a:pt x="59086" y="63004"/>
                    <a:pt x="59853" y="63037"/>
                    <a:pt x="60594" y="63069"/>
                  </a:cubicBezTo>
                  <a:cubicBezTo>
                    <a:pt x="61802" y="63118"/>
                    <a:pt x="63026" y="63171"/>
                    <a:pt x="64243" y="63171"/>
                  </a:cubicBezTo>
                  <a:cubicBezTo>
                    <a:pt x="66586" y="63171"/>
                    <a:pt x="68915" y="62982"/>
                    <a:pt x="71104" y="62239"/>
                  </a:cubicBezTo>
                  <a:cubicBezTo>
                    <a:pt x="75874" y="60608"/>
                    <a:pt x="79810" y="57307"/>
                    <a:pt x="83617" y="54114"/>
                  </a:cubicBezTo>
                  <a:cubicBezTo>
                    <a:pt x="84224" y="53606"/>
                    <a:pt x="84828" y="53100"/>
                    <a:pt x="85434" y="52600"/>
                  </a:cubicBezTo>
                  <a:cubicBezTo>
                    <a:pt x="87204" y="51144"/>
                    <a:pt x="89625" y="50181"/>
                    <a:pt x="91966" y="49250"/>
                  </a:cubicBezTo>
                  <a:cubicBezTo>
                    <a:pt x="95105" y="48002"/>
                    <a:pt x="98351" y="46710"/>
                    <a:pt x="100121" y="44203"/>
                  </a:cubicBezTo>
                  <a:cubicBezTo>
                    <a:pt x="102310" y="41103"/>
                    <a:pt x="101400" y="34704"/>
                    <a:pt x="100855" y="30881"/>
                  </a:cubicBezTo>
                  <a:lnTo>
                    <a:pt x="100698" y="29790"/>
                  </a:lnTo>
                  <a:cubicBezTo>
                    <a:pt x="100176" y="26145"/>
                    <a:pt x="99679" y="22702"/>
                    <a:pt x="100857" y="19034"/>
                  </a:cubicBezTo>
                  <a:cubicBezTo>
                    <a:pt x="102182" y="14907"/>
                    <a:pt x="104276" y="10894"/>
                    <a:pt x="106299" y="7015"/>
                  </a:cubicBezTo>
                  <a:cubicBezTo>
                    <a:pt x="107140" y="5405"/>
                    <a:pt x="108009" y="3740"/>
                    <a:pt x="108797" y="2112"/>
                  </a:cubicBezTo>
                  <a:lnTo>
                    <a:pt x="108562" y="1997"/>
                  </a:lnTo>
                  <a:cubicBezTo>
                    <a:pt x="107775" y="3621"/>
                    <a:pt x="106906" y="5284"/>
                    <a:pt x="106067" y="6891"/>
                  </a:cubicBezTo>
                  <a:cubicBezTo>
                    <a:pt x="104039" y="10781"/>
                    <a:pt x="101940" y="14805"/>
                    <a:pt x="100608" y="18953"/>
                  </a:cubicBezTo>
                  <a:cubicBezTo>
                    <a:pt x="99413" y="22678"/>
                    <a:pt x="99911" y="26148"/>
                    <a:pt x="100440" y="29823"/>
                  </a:cubicBezTo>
                  <a:lnTo>
                    <a:pt x="100595" y="30913"/>
                  </a:lnTo>
                  <a:cubicBezTo>
                    <a:pt x="101135" y="34697"/>
                    <a:pt x="102036" y="41031"/>
                    <a:pt x="99910" y="44046"/>
                  </a:cubicBezTo>
                  <a:cubicBezTo>
                    <a:pt x="98183" y="46492"/>
                    <a:pt x="94975" y="47768"/>
                    <a:pt x="91870" y="49001"/>
                  </a:cubicBezTo>
                  <a:cubicBezTo>
                    <a:pt x="89510" y="49939"/>
                    <a:pt x="87070" y="50910"/>
                    <a:pt x="85267" y="52392"/>
                  </a:cubicBezTo>
                  <a:cubicBezTo>
                    <a:pt x="84660" y="52890"/>
                    <a:pt x="84056" y="53399"/>
                    <a:pt x="83449" y="53907"/>
                  </a:cubicBezTo>
                  <a:cubicBezTo>
                    <a:pt x="79660" y="57084"/>
                    <a:pt x="75742" y="60369"/>
                    <a:pt x="71017" y="61986"/>
                  </a:cubicBezTo>
                  <a:cubicBezTo>
                    <a:pt x="68867" y="62720"/>
                    <a:pt x="66562" y="62907"/>
                    <a:pt x="64239" y="62907"/>
                  </a:cubicBezTo>
                  <a:cubicBezTo>
                    <a:pt x="63027" y="62907"/>
                    <a:pt x="61810" y="62856"/>
                    <a:pt x="60606" y="62806"/>
                  </a:cubicBezTo>
                  <a:cubicBezTo>
                    <a:pt x="59865" y="62774"/>
                    <a:pt x="59096" y="62742"/>
                    <a:pt x="58351" y="62724"/>
                  </a:cubicBezTo>
                  <a:cubicBezTo>
                    <a:pt x="52294" y="62572"/>
                    <a:pt x="43937" y="61542"/>
                    <a:pt x="38508" y="57501"/>
                  </a:cubicBezTo>
                  <a:cubicBezTo>
                    <a:pt x="37871" y="57027"/>
                    <a:pt x="37251" y="56562"/>
                    <a:pt x="36647" y="56106"/>
                  </a:cubicBezTo>
                  <a:cubicBezTo>
                    <a:pt x="32289" y="52819"/>
                    <a:pt x="28527" y="49984"/>
                    <a:pt x="22925" y="48080"/>
                  </a:cubicBezTo>
                  <a:cubicBezTo>
                    <a:pt x="16908" y="46039"/>
                    <a:pt x="10668" y="43581"/>
                    <a:pt x="5780" y="39472"/>
                  </a:cubicBezTo>
                  <a:cubicBezTo>
                    <a:pt x="1122" y="35559"/>
                    <a:pt x="303" y="32318"/>
                    <a:pt x="2758" y="27523"/>
                  </a:cubicBezTo>
                  <a:cubicBezTo>
                    <a:pt x="4503" y="24112"/>
                    <a:pt x="6199" y="20569"/>
                    <a:pt x="7840" y="17140"/>
                  </a:cubicBezTo>
                  <a:cubicBezTo>
                    <a:pt x="10557" y="11462"/>
                    <a:pt x="13368" y="5590"/>
                    <a:pt x="16492" y="132"/>
                  </a:cubicBezTo>
                  <a:lnTo>
                    <a:pt x="16263"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9" name="Google Shape;2029;p64"/>
            <p:cNvSpPr/>
            <p:nvPr/>
          </p:nvSpPr>
          <p:spPr>
            <a:xfrm>
              <a:off x="6005217" y="-586697"/>
              <a:ext cx="5080112" cy="2651135"/>
            </a:xfrm>
            <a:custGeom>
              <a:rect b="b" l="l" r="r" t="t"/>
              <a:pathLst>
                <a:path extrusionOk="0" h="58790" w="113719">
                  <a:moveTo>
                    <a:pt x="113478" y="0"/>
                  </a:moveTo>
                  <a:cubicBezTo>
                    <a:pt x="112635" y="1868"/>
                    <a:pt x="111387" y="3608"/>
                    <a:pt x="110182" y="5292"/>
                  </a:cubicBezTo>
                  <a:cubicBezTo>
                    <a:pt x="109066" y="6851"/>
                    <a:pt x="107912" y="8461"/>
                    <a:pt x="107084" y="10168"/>
                  </a:cubicBezTo>
                  <a:cubicBezTo>
                    <a:pt x="106361" y="11656"/>
                    <a:pt x="106148" y="13443"/>
                    <a:pt x="105941" y="15168"/>
                  </a:cubicBezTo>
                  <a:cubicBezTo>
                    <a:pt x="105873" y="15753"/>
                    <a:pt x="105805" y="16307"/>
                    <a:pt x="105722" y="16849"/>
                  </a:cubicBezTo>
                  <a:cubicBezTo>
                    <a:pt x="105541" y="17993"/>
                    <a:pt x="105293" y="18973"/>
                    <a:pt x="105052" y="19923"/>
                  </a:cubicBezTo>
                  <a:cubicBezTo>
                    <a:pt x="104408" y="22468"/>
                    <a:pt x="103899" y="24478"/>
                    <a:pt x="105235" y="27643"/>
                  </a:cubicBezTo>
                  <a:cubicBezTo>
                    <a:pt x="107380" y="32728"/>
                    <a:pt x="106171" y="38717"/>
                    <a:pt x="103819" y="41349"/>
                  </a:cubicBezTo>
                  <a:cubicBezTo>
                    <a:pt x="100963" y="44549"/>
                    <a:pt x="96888" y="46282"/>
                    <a:pt x="92948" y="47962"/>
                  </a:cubicBezTo>
                  <a:cubicBezTo>
                    <a:pt x="91613" y="48530"/>
                    <a:pt x="90232" y="49117"/>
                    <a:pt x="88942" y="49748"/>
                  </a:cubicBezTo>
                  <a:cubicBezTo>
                    <a:pt x="87463" y="50471"/>
                    <a:pt x="86057" y="51377"/>
                    <a:pt x="84696" y="52252"/>
                  </a:cubicBezTo>
                  <a:cubicBezTo>
                    <a:pt x="83589" y="52968"/>
                    <a:pt x="82444" y="53705"/>
                    <a:pt x="81266" y="54340"/>
                  </a:cubicBezTo>
                  <a:cubicBezTo>
                    <a:pt x="79086" y="55516"/>
                    <a:pt x="77019" y="55860"/>
                    <a:pt x="74624" y="56261"/>
                  </a:cubicBezTo>
                  <a:cubicBezTo>
                    <a:pt x="74178" y="56335"/>
                    <a:pt x="73726" y="56408"/>
                    <a:pt x="73257" y="56493"/>
                  </a:cubicBezTo>
                  <a:cubicBezTo>
                    <a:pt x="72544" y="56618"/>
                    <a:pt x="71813" y="56753"/>
                    <a:pt x="71067" y="56891"/>
                  </a:cubicBezTo>
                  <a:cubicBezTo>
                    <a:pt x="66830" y="57673"/>
                    <a:pt x="62204" y="58526"/>
                    <a:pt x="57804" y="58526"/>
                  </a:cubicBezTo>
                  <a:cubicBezTo>
                    <a:pt x="55829" y="58526"/>
                    <a:pt x="53899" y="58355"/>
                    <a:pt x="52071" y="57927"/>
                  </a:cubicBezTo>
                  <a:cubicBezTo>
                    <a:pt x="49561" y="57338"/>
                    <a:pt x="47308" y="55928"/>
                    <a:pt x="45130" y="54564"/>
                  </a:cubicBezTo>
                  <a:cubicBezTo>
                    <a:pt x="44392" y="54101"/>
                    <a:pt x="43629" y="53625"/>
                    <a:pt x="42875" y="53189"/>
                  </a:cubicBezTo>
                  <a:cubicBezTo>
                    <a:pt x="39968" y="51520"/>
                    <a:pt x="36855" y="50017"/>
                    <a:pt x="32782" y="48317"/>
                  </a:cubicBezTo>
                  <a:cubicBezTo>
                    <a:pt x="30180" y="47233"/>
                    <a:pt x="27705" y="45941"/>
                    <a:pt x="25310" y="44696"/>
                  </a:cubicBezTo>
                  <a:cubicBezTo>
                    <a:pt x="23810" y="43918"/>
                    <a:pt x="22262" y="43110"/>
                    <a:pt x="20684" y="42356"/>
                  </a:cubicBezTo>
                  <a:cubicBezTo>
                    <a:pt x="19052" y="41572"/>
                    <a:pt x="17539" y="40553"/>
                    <a:pt x="16080" y="39568"/>
                  </a:cubicBezTo>
                  <a:cubicBezTo>
                    <a:pt x="14399" y="38432"/>
                    <a:pt x="12664" y="37261"/>
                    <a:pt x="10743" y="36453"/>
                  </a:cubicBezTo>
                  <a:cubicBezTo>
                    <a:pt x="10025" y="36150"/>
                    <a:pt x="9235" y="35883"/>
                    <a:pt x="8396" y="35598"/>
                  </a:cubicBezTo>
                  <a:cubicBezTo>
                    <a:pt x="5984" y="34780"/>
                    <a:pt x="3251" y="33851"/>
                    <a:pt x="1812" y="31879"/>
                  </a:cubicBezTo>
                  <a:cubicBezTo>
                    <a:pt x="304" y="29809"/>
                    <a:pt x="1208" y="27888"/>
                    <a:pt x="2253" y="25662"/>
                  </a:cubicBezTo>
                  <a:cubicBezTo>
                    <a:pt x="2442" y="25260"/>
                    <a:pt x="2629" y="24863"/>
                    <a:pt x="2815" y="24474"/>
                  </a:cubicBezTo>
                  <a:cubicBezTo>
                    <a:pt x="3539" y="22953"/>
                    <a:pt x="4222" y="21519"/>
                    <a:pt x="4861" y="19917"/>
                  </a:cubicBezTo>
                  <a:cubicBezTo>
                    <a:pt x="5153" y="19186"/>
                    <a:pt x="5556" y="18286"/>
                    <a:pt x="5986" y="17333"/>
                  </a:cubicBezTo>
                  <a:cubicBezTo>
                    <a:pt x="7840" y="13212"/>
                    <a:pt x="10382" y="7564"/>
                    <a:pt x="9014" y="4467"/>
                  </a:cubicBezTo>
                  <a:lnTo>
                    <a:pt x="9014" y="4467"/>
                  </a:lnTo>
                  <a:lnTo>
                    <a:pt x="8774" y="4573"/>
                  </a:lnTo>
                  <a:cubicBezTo>
                    <a:pt x="10095" y="7563"/>
                    <a:pt x="7580" y="13148"/>
                    <a:pt x="5746" y="17225"/>
                  </a:cubicBezTo>
                  <a:cubicBezTo>
                    <a:pt x="5316" y="18180"/>
                    <a:pt x="4911" y="19082"/>
                    <a:pt x="4616" y="19819"/>
                  </a:cubicBezTo>
                  <a:cubicBezTo>
                    <a:pt x="3982" y="21413"/>
                    <a:pt x="3301" y="22844"/>
                    <a:pt x="2580" y="24361"/>
                  </a:cubicBezTo>
                  <a:cubicBezTo>
                    <a:pt x="2394" y="24754"/>
                    <a:pt x="2205" y="25148"/>
                    <a:pt x="2014" y="25552"/>
                  </a:cubicBezTo>
                  <a:cubicBezTo>
                    <a:pt x="979" y="27758"/>
                    <a:pt x="0" y="29841"/>
                    <a:pt x="1601" y="32036"/>
                  </a:cubicBezTo>
                  <a:cubicBezTo>
                    <a:pt x="3087" y="34075"/>
                    <a:pt x="5864" y="35018"/>
                    <a:pt x="8311" y="35849"/>
                  </a:cubicBezTo>
                  <a:cubicBezTo>
                    <a:pt x="9144" y="36131"/>
                    <a:pt x="9934" y="36399"/>
                    <a:pt x="10640" y="36695"/>
                  </a:cubicBezTo>
                  <a:cubicBezTo>
                    <a:pt x="12537" y="37493"/>
                    <a:pt x="14263" y="38656"/>
                    <a:pt x="15932" y="39784"/>
                  </a:cubicBezTo>
                  <a:cubicBezTo>
                    <a:pt x="17400" y="40776"/>
                    <a:pt x="18920" y="41801"/>
                    <a:pt x="20571" y="42591"/>
                  </a:cubicBezTo>
                  <a:cubicBezTo>
                    <a:pt x="22144" y="43347"/>
                    <a:pt x="23692" y="44152"/>
                    <a:pt x="25188" y="44930"/>
                  </a:cubicBezTo>
                  <a:cubicBezTo>
                    <a:pt x="27588" y="46178"/>
                    <a:pt x="30068" y="47470"/>
                    <a:pt x="32680" y="48559"/>
                  </a:cubicBezTo>
                  <a:cubicBezTo>
                    <a:pt x="36741" y="50256"/>
                    <a:pt x="39846" y="51754"/>
                    <a:pt x="42742" y="53419"/>
                  </a:cubicBezTo>
                  <a:cubicBezTo>
                    <a:pt x="43493" y="53851"/>
                    <a:pt x="44254" y="54327"/>
                    <a:pt x="44989" y="54788"/>
                  </a:cubicBezTo>
                  <a:cubicBezTo>
                    <a:pt x="47184" y="56165"/>
                    <a:pt x="49455" y="57586"/>
                    <a:pt x="52007" y="58183"/>
                  </a:cubicBezTo>
                  <a:cubicBezTo>
                    <a:pt x="53858" y="58616"/>
                    <a:pt x="55806" y="58789"/>
                    <a:pt x="57801" y="58789"/>
                  </a:cubicBezTo>
                  <a:cubicBezTo>
                    <a:pt x="62223" y="58789"/>
                    <a:pt x="66861" y="57935"/>
                    <a:pt x="71116" y="57147"/>
                  </a:cubicBezTo>
                  <a:cubicBezTo>
                    <a:pt x="71861" y="57011"/>
                    <a:pt x="72592" y="56874"/>
                    <a:pt x="73305" y="56750"/>
                  </a:cubicBezTo>
                  <a:cubicBezTo>
                    <a:pt x="73773" y="56666"/>
                    <a:pt x="74225" y="56591"/>
                    <a:pt x="74667" y="56517"/>
                  </a:cubicBezTo>
                  <a:cubicBezTo>
                    <a:pt x="77084" y="56113"/>
                    <a:pt x="79174" y="55766"/>
                    <a:pt x="81391" y="54571"/>
                  </a:cubicBezTo>
                  <a:cubicBezTo>
                    <a:pt x="82578" y="53930"/>
                    <a:pt x="83727" y="53189"/>
                    <a:pt x="84839" y="52473"/>
                  </a:cubicBezTo>
                  <a:cubicBezTo>
                    <a:pt x="86193" y="51602"/>
                    <a:pt x="87592" y="50698"/>
                    <a:pt x="89058" y="49984"/>
                  </a:cubicBezTo>
                  <a:cubicBezTo>
                    <a:pt x="90341" y="49357"/>
                    <a:pt x="91719" y="48771"/>
                    <a:pt x="93050" y="48203"/>
                  </a:cubicBezTo>
                  <a:cubicBezTo>
                    <a:pt x="97016" y="46515"/>
                    <a:pt x="101117" y="44768"/>
                    <a:pt x="104014" y="41526"/>
                  </a:cubicBezTo>
                  <a:cubicBezTo>
                    <a:pt x="107103" y="38068"/>
                    <a:pt x="107178" y="31574"/>
                    <a:pt x="105475" y="27543"/>
                  </a:cubicBezTo>
                  <a:cubicBezTo>
                    <a:pt x="104174" y="24459"/>
                    <a:pt x="104674" y="22487"/>
                    <a:pt x="105307" y="19989"/>
                  </a:cubicBezTo>
                  <a:cubicBezTo>
                    <a:pt x="105549" y="19036"/>
                    <a:pt x="105800" y="18049"/>
                    <a:pt x="105982" y="16890"/>
                  </a:cubicBezTo>
                  <a:cubicBezTo>
                    <a:pt x="106068" y="16346"/>
                    <a:pt x="106134" y="15790"/>
                    <a:pt x="106204" y="15200"/>
                  </a:cubicBezTo>
                  <a:cubicBezTo>
                    <a:pt x="106406" y="13494"/>
                    <a:pt x="106618" y="11731"/>
                    <a:pt x="107319" y="10283"/>
                  </a:cubicBezTo>
                  <a:cubicBezTo>
                    <a:pt x="108140" y="8598"/>
                    <a:pt x="109287" y="6995"/>
                    <a:pt x="110396" y="5448"/>
                  </a:cubicBezTo>
                  <a:cubicBezTo>
                    <a:pt x="111610" y="3753"/>
                    <a:pt x="112866" y="2000"/>
                    <a:pt x="113718" y="108"/>
                  </a:cubicBezTo>
                  <a:lnTo>
                    <a:pt x="113478"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0" name="Google Shape;2030;p64"/>
            <p:cNvSpPr/>
            <p:nvPr/>
          </p:nvSpPr>
          <p:spPr>
            <a:xfrm>
              <a:off x="6531552" y="-489112"/>
              <a:ext cx="2073965" cy="1400696"/>
            </a:xfrm>
            <a:custGeom>
              <a:rect b="b" l="l" r="r" t="t"/>
              <a:pathLst>
                <a:path extrusionOk="0" h="31061" w="46426">
                  <a:moveTo>
                    <a:pt x="43554" y="1"/>
                  </a:moveTo>
                  <a:lnTo>
                    <a:pt x="43295" y="33"/>
                  </a:lnTo>
                  <a:cubicBezTo>
                    <a:pt x="43481" y="1505"/>
                    <a:pt x="44003" y="2912"/>
                    <a:pt x="44511" y="4274"/>
                  </a:cubicBezTo>
                  <a:cubicBezTo>
                    <a:pt x="45354" y="6541"/>
                    <a:pt x="46150" y="8685"/>
                    <a:pt x="45548" y="11136"/>
                  </a:cubicBezTo>
                  <a:cubicBezTo>
                    <a:pt x="45328" y="12032"/>
                    <a:pt x="44881" y="12874"/>
                    <a:pt x="44448" y="13691"/>
                  </a:cubicBezTo>
                  <a:cubicBezTo>
                    <a:pt x="44049" y="14444"/>
                    <a:pt x="43639" y="15222"/>
                    <a:pt x="43389" y="16056"/>
                  </a:cubicBezTo>
                  <a:cubicBezTo>
                    <a:pt x="43117" y="16960"/>
                    <a:pt x="42974" y="18107"/>
                    <a:pt x="42822" y="19323"/>
                  </a:cubicBezTo>
                  <a:cubicBezTo>
                    <a:pt x="42569" y="21345"/>
                    <a:pt x="42310" y="23434"/>
                    <a:pt x="41436" y="24678"/>
                  </a:cubicBezTo>
                  <a:cubicBezTo>
                    <a:pt x="40763" y="25637"/>
                    <a:pt x="39394" y="26020"/>
                    <a:pt x="38184" y="26357"/>
                  </a:cubicBezTo>
                  <a:cubicBezTo>
                    <a:pt x="37879" y="26443"/>
                    <a:pt x="37591" y="26523"/>
                    <a:pt x="37325" y="26608"/>
                  </a:cubicBezTo>
                  <a:cubicBezTo>
                    <a:pt x="36043" y="27025"/>
                    <a:pt x="34821" y="27536"/>
                    <a:pt x="33642" y="28029"/>
                  </a:cubicBezTo>
                  <a:cubicBezTo>
                    <a:pt x="32232" y="28617"/>
                    <a:pt x="30774" y="29226"/>
                    <a:pt x="29221" y="29672"/>
                  </a:cubicBezTo>
                  <a:cubicBezTo>
                    <a:pt x="26604" y="30419"/>
                    <a:pt x="24328" y="30795"/>
                    <a:pt x="22215" y="30795"/>
                  </a:cubicBezTo>
                  <a:cubicBezTo>
                    <a:pt x="19742" y="30795"/>
                    <a:pt x="17492" y="30280"/>
                    <a:pt x="15175" y="29239"/>
                  </a:cubicBezTo>
                  <a:cubicBezTo>
                    <a:pt x="10258" y="27031"/>
                    <a:pt x="6739" y="23963"/>
                    <a:pt x="4713" y="20123"/>
                  </a:cubicBezTo>
                  <a:cubicBezTo>
                    <a:pt x="4543" y="19799"/>
                    <a:pt x="4378" y="19485"/>
                    <a:pt x="4218" y="19177"/>
                  </a:cubicBezTo>
                  <a:cubicBezTo>
                    <a:pt x="3304" y="17426"/>
                    <a:pt x="2518" y="15914"/>
                    <a:pt x="1316" y="14275"/>
                  </a:cubicBezTo>
                  <a:cubicBezTo>
                    <a:pt x="1101" y="13981"/>
                    <a:pt x="935" y="13821"/>
                    <a:pt x="802" y="13693"/>
                  </a:cubicBezTo>
                  <a:cubicBezTo>
                    <a:pt x="571" y="13474"/>
                    <a:pt x="476" y="13381"/>
                    <a:pt x="420" y="12801"/>
                  </a:cubicBezTo>
                  <a:cubicBezTo>
                    <a:pt x="273" y="11240"/>
                    <a:pt x="1478" y="9800"/>
                    <a:pt x="2644" y="8407"/>
                  </a:cubicBezTo>
                  <a:cubicBezTo>
                    <a:pt x="3766" y="7070"/>
                    <a:pt x="4924" y="5684"/>
                    <a:pt x="4924" y="4157"/>
                  </a:cubicBezTo>
                  <a:lnTo>
                    <a:pt x="4663" y="4157"/>
                  </a:lnTo>
                  <a:cubicBezTo>
                    <a:pt x="4660" y="5588"/>
                    <a:pt x="3533" y="6937"/>
                    <a:pt x="2441" y="8239"/>
                  </a:cubicBezTo>
                  <a:cubicBezTo>
                    <a:pt x="1239" y="9673"/>
                    <a:pt x="1" y="11155"/>
                    <a:pt x="158" y="12825"/>
                  </a:cubicBezTo>
                  <a:cubicBezTo>
                    <a:pt x="220" y="13475"/>
                    <a:pt x="345" y="13618"/>
                    <a:pt x="619" y="13882"/>
                  </a:cubicBezTo>
                  <a:cubicBezTo>
                    <a:pt x="746" y="14002"/>
                    <a:pt x="901" y="14155"/>
                    <a:pt x="1103" y="14428"/>
                  </a:cubicBezTo>
                  <a:cubicBezTo>
                    <a:pt x="2293" y="16053"/>
                    <a:pt x="3078" y="17556"/>
                    <a:pt x="3985" y="19298"/>
                  </a:cubicBezTo>
                  <a:cubicBezTo>
                    <a:pt x="4147" y="19605"/>
                    <a:pt x="4312" y="19922"/>
                    <a:pt x="4482" y="20244"/>
                  </a:cubicBezTo>
                  <a:cubicBezTo>
                    <a:pt x="6537" y="24139"/>
                    <a:pt x="10099" y="27246"/>
                    <a:pt x="15071" y="29479"/>
                  </a:cubicBezTo>
                  <a:cubicBezTo>
                    <a:pt x="17424" y="30537"/>
                    <a:pt x="19709" y="31061"/>
                    <a:pt x="22216" y="31061"/>
                  </a:cubicBezTo>
                  <a:cubicBezTo>
                    <a:pt x="24354" y="31061"/>
                    <a:pt x="26655" y="30681"/>
                    <a:pt x="29295" y="29923"/>
                  </a:cubicBezTo>
                  <a:cubicBezTo>
                    <a:pt x="30863" y="29476"/>
                    <a:pt x="32329" y="28864"/>
                    <a:pt x="33746" y="28271"/>
                  </a:cubicBezTo>
                  <a:cubicBezTo>
                    <a:pt x="34922" y="27778"/>
                    <a:pt x="36139" y="27270"/>
                    <a:pt x="37408" y="26857"/>
                  </a:cubicBezTo>
                  <a:cubicBezTo>
                    <a:pt x="37671" y="26773"/>
                    <a:pt x="37955" y="26693"/>
                    <a:pt x="38258" y="26608"/>
                  </a:cubicBezTo>
                  <a:cubicBezTo>
                    <a:pt x="39509" y="26261"/>
                    <a:pt x="40927" y="25863"/>
                    <a:pt x="41654" y="24828"/>
                  </a:cubicBezTo>
                  <a:cubicBezTo>
                    <a:pt x="42566" y="23530"/>
                    <a:pt x="42830" y="21408"/>
                    <a:pt x="43087" y="19355"/>
                  </a:cubicBezTo>
                  <a:cubicBezTo>
                    <a:pt x="43237" y="18152"/>
                    <a:pt x="43378" y="17014"/>
                    <a:pt x="43643" y="16130"/>
                  </a:cubicBezTo>
                  <a:cubicBezTo>
                    <a:pt x="43886" y="15319"/>
                    <a:pt x="44290" y="14555"/>
                    <a:pt x="44682" y="13813"/>
                  </a:cubicBezTo>
                  <a:cubicBezTo>
                    <a:pt x="45123" y="12985"/>
                    <a:pt x="45576" y="12125"/>
                    <a:pt x="45804" y="11198"/>
                  </a:cubicBezTo>
                  <a:cubicBezTo>
                    <a:pt x="46426" y="8669"/>
                    <a:pt x="45578" y="6387"/>
                    <a:pt x="44756" y="4183"/>
                  </a:cubicBezTo>
                  <a:cubicBezTo>
                    <a:pt x="44256" y="2837"/>
                    <a:pt x="43737" y="1443"/>
                    <a:pt x="4355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1" name="Google Shape;2031;p64"/>
            <p:cNvSpPr/>
            <p:nvPr/>
          </p:nvSpPr>
          <p:spPr>
            <a:xfrm>
              <a:off x="367164" y="-99002"/>
              <a:ext cx="807768" cy="536631"/>
            </a:xfrm>
            <a:custGeom>
              <a:rect b="b" l="l" r="r" t="t"/>
              <a:pathLst>
                <a:path extrusionOk="0" h="11900" w="18082">
                  <a:moveTo>
                    <a:pt x="17801" y="1"/>
                  </a:moveTo>
                  <a:cubicBezTo>
                    <a:pt x="17440" y="1244"/>
                    <a:pt x="17535" y="2641"/>
                    <a:pt x="17625" y="3993"/>
                  </a:cubicBezTo>
                  <a:cubicBezTo>
                    <a:pt x="17724" y="5461"/>
                    <a:pt x="17815" y="6847"/>
                    <a:pt x="17379" y="8044"/>
                  </a:cubicBezTo>
                  <a:cubicBezTo>
                    <a:pt x="16703" y="9899"/>
                    <a:pt x="13087" y="11155"/>
                    <a:pt x="10820" y="11546"/>
                  </a:cubicBezTo>
                  <a:cubicBezTo>
                    <a:pt x="10451" y="11610"/>
                    <a:pt x="10093" y="11639"/>
                    <a:pt x="9744" y="11639"/>
                  </a:cubicBezTo>
                  <a:cubicBezTo>
                    <a:pt x="7059" y="11639"/>
                    <a:pt x="4927" y="9869"/>
                    <a:pt x="2857" y="8151"/>
                  </a:cubicBezTo>
                  <a:lnTo>
                    <a:pt x="2554" y="7901"/>
                  </a:lnTo>
                  <a:cubicBezTo>
                    <a:pt x="2284" y="7677"/>
                    <a:pt x="2026" y="7489"/>
                    <a:pt x="1776" y="7308"/>
                  </a:cubicBezTo>
                  <a:cubicBezTo>
                    <a:pt x="903" y="6675"/>
                    <a:pt x="271" y="6219"/>
                    <a:pt x="345" y="5006"/>
                  </a:cubicBezTo>
                  <a:cubicBezTo>
                    <a:pt x="420" y="3801"/>
                    <a:pt x="2324" y="1268"/>
                    <a:pt x="3227" y="532"/>
                  </a:cubicBezTo>
                  <a:lnTo>
                    <a:pt x="3061" y="329"/>
                  </a:lnTo>
                  <a:cubicBezTo>
                    <a:pt x="2103" y="1106"/>
                    <a:pt x="161" y="3700"/>
                    <a:pt x="84" y="4987"/>
                  </a:cubicBezTo>
                  <a:cubicBezTo>
                    <a:pt x="1" y="6345"/>
                    <a:pt x="717" y="6863"/>
                    <a:pt x="1622" y="7518"/>
                  </a:cubicBezTo>
                  <a:cubicBezTo>
                    <a:pt x="1867" y="7699"/>
                    <a:pt x="2122" y="7883"/>
                    <a:pt x="2386" y="8101"/>
                  </a:cubicBezTo>
                  <a:lnTo>
                    <a:pt x="2689" y="8351"/>
                  </a:lnTo>
                  <a:cubicBezTo>
                    <a:pt x="4796" y="10099"/>
                    <a:pt x="6967" y="11900"/>
                    <a:pt x="9737" y="11900"/>
                  </a:cubicBezTo>
                  <a:cubicBezTo>
                    <a:pt x="10102" y="11900"/>
                    <a:pt x="10477" y="11871"/>
                    <a:pt x="10863" y="11802"/>
                  </a:cubicBezTo>
                  <a:cubicBezTo>
                    <a:pt x="12864" y="11456"/>
                    <a:pt x="16854" y="10243"/>
                    <a:pt x="17625" y="8132"/>
                  </a:cubicBezTo>
                  <a:cubicBezTo>
                    <a:pt x="18081" y="6884"/>
                    <a:pt x="17983" y="5405"/>
                    <a:pt x="17887" y="3976"/>
                  </a:cubicBezTo>
                  <a:cubicBezTo>
                    <a:pt x="17799" y="2647"/>
                    <a:pt x="17708" y="1274"/>
                    <a:pt x="18054" y="73"/>
                  </a:cubicBezTo>
                  <a:lnTo>
                    <a:pt x="17801" y="1"/>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2" name="Google Shape;2032;p64"/>
            <p:cNvSpPr/>
            <p:nvPr/>
          </p:nvSpPr>
          <p:spPr>
            <a:xfrm>
              <a:off x="634128" y="-68834"/>
              <a:ext cx="297430" cy="247121"/>
            </a:xfrm>
            <a:custGeom>
              <a:rect b="b" l="l" r="r" t="t"/>
              <a:pathLst>
                <a:path extrusionOk="0" h="5480" w="6658">
                  <a:moveTo>
                    <a:pt x="3840" y="1"/>
                  </a:moveTo>
                  <a:cubicBezTo>
                    <a:pt x="3506" y="1"/>
                    <a:pt x="3164" y="78"/>
                    <a:pt x="2829" y="238"/>
                  </a:cubicBezTo>
                  <a:lnTo>
                    <a:pt x="2941" y="476"/>
                  </a:lnTo>
                  <a:cubicBezTo>
                    <a:pt x="3261" y="323"/>
                    <a:pt x="3566" y="256"/>
                    <a:pt x="3849" y="256"/>
                  </a:cubicBezTo>
                  <a:cubicBezTo>
                    <a:pt x="4626" y="256"/>
                    <a:pt x="5247" y="753"/>
                    <a:pt x="5623" y="1329"/>
                  </a:cubicBezTo>
                  <a:cubicBezTo>
                    <a:pt x="6249" y="2294"/>
                    <a:pt x="6374" y="3779"/>
                    <a:pt x="5373" y="4636"/>
                  </a:cubicBezTo>
                  <a:cubicBezTo>
                    <a:pt x="4920" y="5024"/>
                    <a:pt x="4111" y="5221"/>
                    <a:pt x="3297" y="5221"/>
                  </a:cubicBezTo>
                  <a:cubicBezTo>
                    <a:pt x="2537" y="5221"/>
                    <a:pt x="1773" y="5049"/>
                    <a:pt x="1294" y="4702"/>
                  </a:cubicBezTo>
                  <a:cubicBezTo>
                    <a:pt x="348" y="4020"/>
                    <a:pt x="577" y="3619"/>
                    <a:pt x="999" y="2896"/>
                  </a:cubicBezTo>
                  <a:cubicBezTo>
                    <a:pt x="1257" y="2451"/>
                    <a:pt x="1577" y="1898"/>
                    <a:pt x="1638" y="1153"/>
                  </a:cubicBezTo>
                  <a:lnTo>
                    <a:pt x="1375" y="1132"/>
                  </a:lnTo>
                  <a:cubicBezTo>
                    <a:pt x="1321" y="1817"/>
                    <a:pt x="1029" y="2320"/>
                    <a:pt x="771" y="2762"/>
                  </a:cubicBezTo>
                  <a:cubicBezTo>
                    <a:pt x="358" y="3475"/>
                    <a:pt x="1" y="4090"/>
                    <a:pt x="1138" y="4914"/>
                  </a:cubicBezTo>
                  <a:cubicBezTo>
                    <a:pt x="1664" y="5292"/>
                    <a:pt x="2479" y="5479"/>
                    <a:pt x="3292" y="5479"/>
                  </a:cubicBezTo>
                  <a:cubicBezTo>
                    <a:pt x="4170" y="5479"/>
                    <a:pt x="5043" y="5261"/>
                    <a:pt x="5543" y="4837"/>
                  </a:cubicBezTo>
                  <a:cubicBezTo>
                    <a:pt x="6658" y="3882"/>
                    <a:pt x="6530" y="2243"/>
                    <a:pt x="5844" y="1189"/>
                  </a:cubicBezTo>
                  <a:cubicBezTo>
                    <a:pt x="5342" y="417"/>
                    <a:pt x="4613" y="1"/>
                    <a:pt x="3840"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3" name="Google Shape;2033;p64"/>
            <p:cNvSpPr/>
            <p:nvPr/>
          </p:nvSpPr>
          <p:spPr>
            <a:xfrm flipH="1">
              <a:off x="-321645" y="3991210"/>
              <a:ext cx="1556580" cy="2901312"/>
            </a:xfrm>
            <a:custGeom>
              <a:rect b="b" l="l" r="r" t="t"/>
              <a:pathLst>
                <a:path extrusionOk="0" h="75076" w="40663">
                  <a:moveTo>
                    <a:pt x="32810" y="0"/>
                  </a:moveTo>
                  <a:cubicBezTo>
                    <a:pt x="32654" y="812"/>
                    <a:pt x="27037" y="2665"/>
                    <a:pt x="26172" y="3072"/>
                  </a:cubicBezTo>
                  <a:cubicBezTo>
                    <a:pt x="22732" y="4687"/>
                    <a:pt x="19528" y="6467"/>
                    <a:pt x="16674" y="8807"/>
                  </a:cubicBezTo>
                  <a:cubicBezTo>
                    <a:pt x="10647" y="13750"/>
                    <a:pt x="6479" y="20284"/>
                    <a:pt x="4449" y="27120"/>
                  </a:cubicBezTo>
                  <a:cubicBezTo>
                    <a:pt x="0" y="42097"/>
                    <a:pt x="3661" y="61948"/>
                    <a:pt x="19201" y="70845"/>
                  </a:cubicBezTo>
                  <a:cubicBezTo>
                    <a:pt x="25627" y="74527"/>
                    <a:pt x="33124" y="74485"/>
                    <a:pt x="40662" y="75075"/>
                  </a:cubicBezTo>
                  <a:cubicBezTo>
                    <a:pt x="38389" y="74897"/>
                    <a:pt x="37531" y="48703"/>
                    <a:pt x="37325" y="46476"/>
                  </a:cubicBezTo>
                  <a:cubicBezTo>
                    <a:pt x="35894" y="30973"/>
                    <a:pt x="34446" y="15474"/>
                    <a:pt x="3281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34" name="Google Shape;2034;p64"/>
            <p:cNvGrpSpPr/>
            <p:nvPr/>
          </p:nvGrpSpPr>
          <p:grpSpPr>
            <a:xfrm>
              <a:off x="547422" y="5200727"/>
              <a:ext cx="935348" cy="637331"/>
              <a:chOff x="5659397" y="5186902"/>
              <a:chExt cx="935348" cy="637331"/>
            </a:xfrm>
          </p:grpSpPr>
          <p:sp>
            <p:nvSpPr>
              <p:cNvPr id="2035" name="Google Shape;2035;p64"/>
              <p:cNvSpPr/>
              <p:nvPr/>
            </p:nvSpPr>
            <p:spPr>
              <a:xfrm>
                <a:off x="5659397" y="5186902"/>
                <a:ext cx="935348" cy="474365"/>
              </a:xfrm>
              <a:custGeom>
                <a:rect b="b" l="l" r="r" t="t"/>
                <a:pathLst>
                  <a:path extrusionOk="0" h="18824" w="37117">
                    <a:moveTo>
                      <a:pt x="27153" y="9018"/>
                    </a:moveTo>
                    <a:cubicBezTo>
                      <a:pt x="27152" y="9023"/>
                      <a:pt x="27151" y="9028"/>
                      <a:pt x="27149" y="9033"/>
                    </a:cubicBezTo>
                    <a:cubicBezTo>
                      <a:pt x="27154" y="9030"/>
                      <a:pt x="27155" y="9025"/>
                      <a:pt x="27153" y="9018"/>
                    </a:cubicBezTo>
                    <a:close/>
                    <a:moveTo>
                      <a:pt x="7493" y="13211"/>
                    </a:moveTo>
                    <a:lnTo>
                      <a:pt x="7493" y="13211"/>
                    </a:lnTo>
                    <a:cubicBezTo>
                      <a:pt x="7493" y="13211"/>
                      <a:pt x="7494" y="13211"/>
                      <a:pt x="7494" y="13211"/>
                    </a:cubicBezTo>
                    <a:cubicBezTo>
                      <a:pt x="7494" y="13211"/>
                      <a:pt x="7493" y="13211"/>
                      <a:pt x="7493" y="13211"/>
                    </a:cubicBezTo>
                    <a:close/>
                    <a:moveTo>
                      <a:pt x="20452" y="15946"/>
                    </a:moveTo>
                    <a:lnTo>
                      <a:pt x="20452" y="15946"/>
                    </a:lnTo>
                    <a:cubicBezTo>
                      <a:pt x="20466" y="15950"/>
                      <a:pt x="20479" y="15953"/>
                      <a:pt x="20490" y="15954"/>
                    </a:cubicBezTo>
                    <a:cubicBezTo>
                      <a:pt x="20477" y="15951"/>
                      <a:pt x="20464" y="15948"/>
                      <a:pt x="20452" y="15946"/>
                    </a:cubicBezTo>
                    <a:close/>
                    <a:moveTo>
                      <a:pt x="31783" y="1"/>
                    </a:moveTo>
                    <a:cubicBezTo>
                      <a:pt x="31917" y="24"/>
                      <a:pt x="32032" y="102"/>
                      <a:pt x="31752" y="115"/>
                    </a:cubicBezTo>
                    <a:cubicBezTo>
                      <a:pt x="31627" y="100"/>
                      <a:pt x="31512" y="94"/>
                      <a:pt x="31403" y="94"/>
                    </a:cubicBezTo>
                    <a:cubicBezTo>
                      <a:pt x="31095" y="94"/>
                      <a:pt x="30842" y="140"/>
                      <a:pt x="30581" y="140"/>
                    </a:cubicBezTo>
                    <a:cubicBezTo>
                      <a:pt x="30535" y="140"/>
                      <a:pt x="30488" y="138"/>
                      <a:pt x="30441" y="135"/>
                    </a:cubicBezTo>
                    <a:cubicBezTo>
                      <a:pt x="30441" y="135"/>
                      <a:pt x="30348" y="176"/>
                      <a:pt x="30261" y="222"/>
                    </a:cubicBezTo>
                    <a:cubicBezTo>
                      <a:pt x="30173" y="266"/>
                      <a:pt x="30083" y="310"/>
                      <a:pt x="30083" y="310"/>
                    </a:cubicBezTo>
                    <a:cubicBezTo>
                      <a:pt x="29620" y="401"/>
                      <a:pt x="28814" y="609"/>
                      <a:pt x="27944" y="1067"/>
                    </a:cubicBezTo>
                    <a:cubicBezTo>
                      <a:pt x="27069" y="1512"/>
                      <a:pt x="26149" y="2208"/>
                      <a:pt x="25392" y="3068"/>
                    </a:cubicBezTo>
                    <a:cubicBezTo>
                      <a:pt x="25014" y="3498"/>
                      <a:pt x="24677" y="3966"/>
                      <a:pt x="24401" y="4450"/>
                    </a:cubicBezTo>
                    <a:cubicBezTo>
                      <a:pt x="24121" y="4939"/>
                      <a:pt x="23910" y="5421"/>
                      <a:pt x="23757" y="5845"/>
                    </a:cubicBezTo>
                    <a:cubicBezTo>
                      <a:pt x="23448" y="6697"/>
                      <a:pt x="23313" y="7326"/>
                      <a:pt x="23224" y="7671"/>
                    </a:cubicBezTo>
                    <a:lnTo>
                      <a:pt x="23222" y="7612"/>
                    </a:lnTo>
                    <a:cubicBezTo>
                      <a:pt x="23094" y="8145"/>
                      <a:pt x="22957" y="8775"/>
                      <a:pt x="22789" y="9345"/>
                    </a:cubicBezTo>
                    <a:cubicBezTo>
                      <a:pt x="22700" y="9641"/>
                      <a:pt x="22620" y="9870"/>
                      <a:pt x="22511" y="10117"/>
                    </a:cubicBezTo>
                    <a:cubicBezTo>
                      <a:pt x="22401" y="10359"/>
                      <a:pt x="22277" y="10583"/>
                      <a:pt x="22146" y="10771"/>
                    </a:cubicBezTo>
                    <a:cubicBezTo>
                      <a:pt x="22015" y="10959"/>
                      <a:pt x="21883" y="11110"/>
                      <a:pt x="21767" y="11211"/>
                    </a:cubicBezTo>
                    <a:cubicBezTo>
                      <a:pt x="21649" y="11314"/>
                      <a:pt x="21556" y="11366"/>
                      <a:pt x="21472" y="11406"/>
                    </a:cubicBezTo>
                    <a:cubicBezTo>
                      <a:pt x="21394" y="11442"/>
                      <a:pt x="21301" y="11469"/>
                      <a:pt x="21142" y="11481"/>
                    </a:cubicBezTo>
                    <a:cubicBezTo>
                      <a:pt x="21090" y="11485"/>
                      <a:pt x="21034" y="11487"/>
                      <a:pt x="20974" y="11487"/>
                    </a:cubicBezTo>
                    <a:cubicBezTo>
                      <a:pt x="20861" y="11487"/>
                      <a:pt x="20736" y="11480"/>
                      <a:pt x="20611" y="11469"/>
                    </a:cubicBezTo>
                    <a:cubicBezTo>
                      <a:pt x="20398" y="11324"/>
                      <a:pt x="20037" y="11254"/>
                      <a:pt x="19780" y="11144"/>
                    </a:cubicBezTo>
                    <a:lnTo>
                      <a:pt x="19780" y="11144"/>
                    </a:lnTo>
                    <a:cubicBezTo>
                      <a:pt x="19885" y="11213"/>
                      <a:pt x="19867" y="11262"/>
                      <a:pt x="19798" y="11262"/>
                    </a:cubicBezTo>
                    <a:cubicBezTo>
                      <a:pt x="19778" y="11262"/>
                      <a:pt x="19753" y="11258"/>
                      <a:pt x="19726" y="11249"/>
                    </a:cubicBezTo>
                    <a:cubicBezTo>
                      <a:pt x="19433" y="11151"/>
                      <a:pt x="19337" y="11124"/>
                      <a:pt x="19297" y="11124"/>
                    </a:cubicBezTo>
                    <a:cubicBezTo>
                      <a:pt x="19281" y="11124"/>
                      <a:pt x="19275" y="11128"/>
                      <a:pt x="19268" y="11134"/>
                    </a:cubicBezTo>
                    <a:cubicBezTo>
                      <a:pt x="19259" y="11141"/>
                      <a:pt x="19250" y="11150"/>
                      <a:pt x="19218" y="11150"/>
                    </a:cubicBezTo>
                    <a:cubicBezTo>
                      <a:pt x="19166" y="11150"/>
                      <a:pt x="19052" y="11126"/>
                      <a:pt x="18776" y="11031"/>
                    </a:cubicBezTo>
                    <a:cubicBezTo>
                      <a:pt x="18516" y="10956"/>
                      <a:pt x="18076" y="10778"/>
                      <a:pt x="17537" y="10524"/>
                    </a:cubicBezTo>
                    <a:cubicBezTo>
                      <a:pt x="16994" y="10269"/>
                      <a:pt x="16350" y="9936"/>
                      <a:pt x="15668" y="9597"/>
                    </a:cubicBezTo>
                    <a:cubicBezTo>
                      <a:pt x="14992" y="9256"/>
                      <a:pt x="14250" y="8914"/>
                      <a:pt x="13608" y="8660"/>
                    </a:cubicBezTo>
                    <a:cubicBezTo>
                      <a:pt x="12963" y="8404"/>
                      <a:pt x="12398" y="8229"/>
                      <a:pt x="12084" y="8131"/>
                    </a:cubicBezTo>
                    <a:cubicBezTo>
                      <a:pt x="11724" y="8127"/>
                      <a:pt x="11336" y="8057"/>
                      <a:pt x="10931" y="8008"/>
                    </a:cubicBezTo>
                    <a:cubicBezTo>
                      <a:pt x="10733" y="7979"/>
                      <a:pt x="10525" y="7967"/>
                      <a:pt x="10329" y="7954"/>
                    </a:cubicBezTo>
                    <a:cubicBezTo>
                      <a:pt x="10266" y="7952"/>
                      <a:pt x="10204" y="7951"/>
                      <a:pt x="10143" y="7951"/>
                    </a:cubicBezTo>
                    <a:cubicBezTo>
                      <a:pt x="10007" y="7951"/>
                      <a:pt x="9875" y="7957"/>
                      <a:pt x="9750" y="7974"/>
                    </a:cubicBezTo>
                    <a:lnTo>
                      <a:pt x="9824" y="7938"/>
                    </a:lnTo>
                    <a:lnTo>
                      <a:pt x="9824" y="7938"/>
                    </a:lnTo>
                    <a:cubicBezTo>
                      <a:pt x="9626" y="7954"/>
                      <a:pt x="9196" y="7949"/>
                      <a:pt x="8638" y="8019"/>
                    </a:cubicBezTo>
                    <a:cubicBezTo>
                      <a:pt x="8084" y="8080"/>
                      <a:pt x="7388" y="8234"/>
                      <a:pt x="6760" y="8472"/>
                    </a:cubicBezTo>
                    <a:cubicBezTo>
                      <a:pt x="6129" y="8708"/>
                      <a:pt x="5550" y="9012"/>
                      <a:pt x="5100" y="9288"/>
                    </a:cubicBezTo>
                    <a:cubicBezTo>
                      <a:pt x="4655" y="9561"/>
                      <a:pt x="4315" y="9829"/>
                      <a:pt x="4150" y="9968"/>
                    </a:cubicBezTo>
                    <a:cubicBezTo>
                      <a:pt x="4150" y="9968"/>
                      <a:pt x="4176" y="9954"/>
                      <a:pt x="4202" y="9942"/>
                    </a:cubicBezTo>
                    <a:cubicBezTo>
                      <a:pt x="4230" y="9929"/>
                      <a:pt x="4256" y="9916"/>
                      <a:pt x="4256" y="9916"/>
                    </a:cubicBezTo>
                    <a:lnTo>
                      <a:pt x="4256" y="9916"/>
                    </a:lnTo>
                    <a:cubicBezTo>
                      <a:pt x="3732" y="10464"/>
                      <a:pt x="3700" y="10263"/>
                      <a:pt x="3225" y="10632"/>
                    </a:cubicBezTo>
                    <a:cubicBezTo>
                      <a:pt x="3315" y="10672"/>
                      <a:pt x="3252" y="10812"/>
                      <a:pt x="3161" y="10976"/>
                    </a:cubicBezTo>
                    <a:cubicBezTo>
                      <a:pt x="3069" y="11139"/>
                      <a:pt x="2939" y="11317"/>
                      <a:pt x="2860" y="11412"/>
                    </a:cubicBezTo>
                    <a:lnTo>
                      <a:pt x="2837" y="11379"/>
                    </a:lnTo>
                    <a:cubicBezTo>
                      <a:pt x="2726" y="11523"/>
                      <a:pt x="2564" y="11782"/>
                      <a:pt x="2394" y="12063"/>
                    </a:cubicBezTo>
                    <a:cubicBezTo>
                      <a:pt x="2231" y="12349"/>
                      <a:pt x="2052" y="12663"/>
                      <a:pt x="1903" y="12925"/>
                    </a:cubicBezTo>
                    <a:lnTo>
                      <a:pt x="1836" y="12853"/>
                    </a:lnTo>
                    <a:cubicBezTo>
                      <a:pt x="1733" y="13088"/>
                      <a:pt x="1570" y="13412"/>
                      <a:pt x="1405" y="13714"/>
                    </a:cubicBezTo>
                    <a:cubicBezTo>
                      <a:pt x="1256" y="14030"/>
                      <a:pt x="1096" y="14318"/>
                      <a:pt x="1039" y="14496"/>
                    </a:cubicBezTo>
                    <a:cubicBezTo>
                      <a:pt x="954" y="14687"/>
                      <a:pt x="837" y="14898"/>
                      <a:pt x="744" y="15143"/>
                    </a:cubicBezTo>
                    <a:cubicBezTo>
                      <a:pt x="695" y="15266"/>
                      <a:pt x="644" y="15390"/>
                      <a:pt x="594" y="15521"/>
                    </a:cubicBezTo>
                    <a:cubicBezTo>
                      <a:pt x="545" y="15652"/>
                      <a:pt x="505" y="15794"/>
                      <a:pt x="463" y="15933"/>
                    </a:cubicBezTo>
                    <a:cubicBezTo>
                      <a:pt x="371" y="16213"/>
                      <a:pt x="319" y="16515"/>
                      <a:pt x="273" y="16818"/>
                    </a:cubicBezTo>
                    <a:cubicBezTo>
                      <a:pt x="249" y="16968"/>
                      <a:pt x="249" y="17124"/>
                      <a:pt x="241" y="17276"/>
                    </a:cubicBezTo>
                    <a:cubicBezTo>
                      <a:pt x="237" y="17429"/>
                      <a:pt x="229" y="17578"/>
                      <a:pt x="250" y="17727"/>
                    </a:cubicBezTo>
                    <a:cubicBezTo>
                      <a:pt x="250" y="17727"/>
                      <a:pt x="183" y="17920"/>
                      <a:pt x="118" y="18113"/>
                    </a:cubicBezTo>
                    <a:cubicBezTo>
                      <a:pt x="46" y="18309"/>
                      <a:pt x="0" y="18512"/>
                      <a:pt x="0" y="18512"/>
                    </a:cubicBezTo>
                    <a:lnTo>
                      <a:pt x="38" y="18626"/>
                    </a:lnTo>
                    <a:cubicBezTo>
                      <a:pt x="38" y="18626"/>
                      <a:pt x="250" y="18690"/>
                      <a:pt x="576" y="18742"/>
                    </a:cubicBezTo>
                    <a:cubicBezTo>
                      <a:pt x="845" y="18789"/>
                      <a:pt x="1196" y="18824"/>
                      <a:pt x="1568" y="18824"/>
                    </a:cubicBezTo>
                    <a:cubicBezTo>
                      <a:pt x="1642" y="18824"/>
                      <a:pt x="1718" y="18822"/>
                      <a:pt x="1794" y="18819"/>
                    </a:cubicBezTo>
                    <a:cubicBezTo>
                      <a:pt x="2252" y="18803"/>
                      <a:pt x="2719" y="18732"/>
                      <a:pt x="3113" y="18607"/>
                    </a:cubicBezTo>
                    <a:cubicBezTo>
                      <a:pt x="3511" y="18481"/>
                      <a:pt x="3831" y="18317"/>
                      <a:pt x="3988" y="18103"/>
                    </a:cubicBezTo>
                    <a:lnTo>
                      <a:pt x="4083" y="18111"/>
                    </a:lnTo>
                    <a:lnTo>
                      <a:pt x="4070" y="17948"/>
                    </a:lnTo>
                    <a:cubicBezTo>
                      <a:pt x="4106" y="17769"/>
                      <a:pt x="4027" y="17672"/>
                      <a:pt x="4085" y="17672"/>
                    </a:cubicBezTo>
                    <a:cubicBezTo>
                      <a:pt x="4090" y="17672"/>
                      <a:pt x="4097" y="17673"/>
                      <a:pt x="4104" y="17675"/>
                    </a:cubicBezTo>
                    <a:cubicBezTo>
                      <a:pt x="4096" y="17675"/>
                      <a:pt x="4088" y="17944"/>
                      <a:pt x="4088" y="17944"/>
                    </a:cubicBezTo>
                    <a:cubicBezTo>
                      <a:pt x="4097" y="17870"/>
                      <a:pt x="4111" y="17844"/>
                      <a:pt x="4127" y="17844"/>
                    </a:cubicBezTo>
                    <a:cubicBezTo>
                      <a:pt x="4154" y="17844"/>
                      <a:pt x="4188" y="17914"/>
                      <a:pt x="4222" y="17957"/>
                    </a:cubicBezTo>
                    <a:cubicBezTo>
                      <a:pt x="4232" y="17879"/>
                      <a:pt x="4238" y="17800"/>
                      <a:pt x="4271" y="17740"/>
                    </a:cubicBezTo>
                    <a:cubicBezTo>
                      <a:pt x="4264" y="17731"/>
                      <a:pt x="4258" y="17728"/>
                      <a:pt x="4252" y="17728"/>
                    </a:cubicBezTo>
                    <a:cubicBezTo>
                      <a:pt x="4233" y="17728"/>
                      <a:pt x="4223" y="17772"/>
                      <a:pt x="4209" y="17794"/>
                    </a:cubicBezTo>
                    <a:cubicBezTo>
                      <a:pt x="4176" y="17693"/>
                      <a:pt x="4108" y="17536"/>
                      <a:pt x="4157" y="17408"/>
                    </a:cubicBezTo>
                    <a:cubicBezTo>
                      <a:pt x="4193" y="17205"/>
                      <a:pt x="4312" y="17415"/>
                      <a:pt x="4358" y="17184"/>
                    </a:cubicBezTo>
                    <a:cubicBezTo>
                      <a:pt x="4489" y="16581"/>
                      <a:pt x="4767" y="15994"/>
                      <a:pt x="5123" y="15443"/>
                    </a:cubicBezTo>
                    <a:cubicBezTo>
                      <a:pt x="5476" y="14888"/>
                      <a:pt x="5916" y="14367"/>
                      <a:pt x="6415" y="13891"/>
                    </a:cubicBezTo>
                    <a:cubicBezTo>
                      <a:pt x="6464" y="13899"/>
                      <a:pt x="6438" y="13924"/>
                      <a:pt x="6418" y="13963"/>
                    </a:cubicBezTo>
                    <a:cubicBezTo>
                      <a:pt x="6686" y="13639"/>
                      <a:pt x="6994" y="13440"/>
                      <a:pt x="7276" y="13183"/>
                    </a:cubicBezTo>
                    <a:cubicBezTo>
                      <a:pt x="7304" y="13177"/>
                      <a:pt x="7328" y="13175"/>
                      <a:pt x="7350" y="13175"/>
                    </a:cubicBezTo>
                    <a:cubicBezTo>
                      <a:pt x="7417" y="13175"/>
                      <a:pt x="7457" y="13198"/>
                      <a:pt x="7493" y="13211"/>
                    </a:cubicBezTo>
                    <a:lnTo>
                      <a:pt x="7493" y="13211"/>
                    </a:lnTo>
                    <a:cubicBezTo>
                      <a:pt x="7449" y="13193"/>
                      <a:pt x="7880" y="12883"/>
                      <a:pt x="8297" y="12701"/>
                    </a:cubicBezTo>
                    <a:cubicBezTo>
                      <a:pt x="8508" y="12609"/>
                      <a:pt x="8710" y="12544"/>
                      <a:pt x="8859" y="12509"/>
                    </a:cubicBezTo>
                    <a:cubicBezTo>
                      <a:pt x="8982" y="12483"/>
                      <a:pt x="9078" y="12466"/>
                      <a:pt x="9111" y="12466"/>
                    </a:cubicBezTo>
                    <a:cubicBezTo>
                      <a:pt x="9117" y="12466"/>
                      <a:pt x="9121" y="12467"/>
                      <a:pt x="9122" y="12468"/>
                    </a:cubicBezTo>
                    <a:lnTo>
                      <a:pt x="9119" y="12295"/>
                    </a:lnTo>
                    <a:cubicBezTo>
                      <a:pt x="9151" y="12291"/>
                      <a:pt x="9178" y="12289"/>
                      <a:pt x="9200" y="12289"/>
                    </a:cubicBezTo>
                    <a:cubicBezTo>
                      <a:pt x="9386" y="12289"/>
                      <a:pt x="9301" y="12422"/>
                      <a:pt x="9444" y="12422"/>
                    </a:cubicBezTo>
                    <a:cubicBezTo>
                      <a:pt x="9469" y="12422"/>
                      <a:pt x="9499" y="12419"/>
                      <a:pt x="9539" y="12410"/>
                    </a:cubicBezTo>
                    <a:cubicBezTo>
                      <a:pt x="9579" y="12326"/>
                      <a:pt x="9652" y="12301"/>
                      <a:pt x="9737" y="12301"/>
                    </a:cubicBezTo>
                    <a:cubicBezTo>
                      <a:pt x="9864" y="12301"/>
                      <a:pt x="10017" y="12357"/>
                      <a:pt x="10124" y="12357"/>
                    </a:cubicBezTo>
                    <a:cubicBezTo>
                      <a:pt x="10162" y="12357"/>
                      <a:pt x="10193" y="12350"/>
                      <a:pt x="10216" y="12331"/>
                    </a:cubicBezTo>
                    <a:lnTo>
                      <a:pt x="10216" y="12331"/>
                    </a:lnTo>
                    <a:cubicBezTo>
                      <a:pt x="10210" y="12347"/>
                      <a:pt x="10386" y="12379"/>
                      <a:pt x="10364" y="12454"/>
                    </a:cubicBezTo>
                    <a:cubicBezTo>
                      <a:pt x="10389" y="12410"/>
                      <a:pt x="10419" y="12397"/>
                      <a:pt x="10454" y="12397"/>
                    </a:cubicBezTo>
                    <a:cubicBezTo>
                      <a:pt x="10513" y="12397"/>
                      <a:pt x="10582" y="12438"/>
                      <a:pt x="10655" y="12438"/>
                    </a:cubicBezTo>
                    <a:cubicBezTo>
                      <a:pt x="10659" y="12438"/>
                      <a:pt x="10663" y="12438"/>
                      <a:pt x="10668" y="12437"/>
                    </a:cubicBezTo>
                    <a:cubicBezTo>
                      <a:pt x="10715" y="12410"/>
                      <a:pt x="10646" y="12393"/>
                      <a:pt x="10620" y="12347"/>
                    </a:cubicBezTo>
                    <a:cubicBezTo>
                      <a:pt x="10620" y="12347"/>
                      <a:pt x="10689" y="12347"/>
                      <a:pt x="10758" y="12349"/>
                    </a:cubicBezTo>
                    <a:cubicBezTo>
                      <a:pt x="10825" y="12349"/>
                      <a:pt x="10897" y="12354"/>
                      <a:pt x="10897" y="12354"/>
                    </a:cubicBezTo>
                    <a:cubicBezTo>
                      <a:pt x="10988" y="12415"/>
                      <a:pt x="11000" y="12489"/>
                      <a:pt x="10908" y="12489"/>
                    </a:cubicBezTo>
                    <a:cubicBezTo>
                      <a:pt x="10901" y="12489"/>
                      <a:pt x="10893" y="12489"/>
                      <a:pt x="10885" y="12488"/>
                    </a:cubicBezTo>
                    <a:lnTo>
                      <a:pt x="10885" y="12488"/>
                    </a:lnTo>
                    <a:cubicBezTo>
                      <a:pt x="11055" y="12537"/>
                      <a:pt x="11394" y="12635"/>
                      <a:pt x="11832" y="12802"/>
                    </a:cubicBezTo>
                    <a:cubicBezTo>
                      <a:pt x="12270" y="12967"/>
                      <a:pt x="12801" y="13198"/>
                      <a:pt x="13364" y="13477"/>
                    </a:cubicBezTo>
                    <a:cubicBezTo>
                      <a:pt x="13966" y="13780"/>
                      <a:pt x="14566" y="14081"/>
                      <a:pt x="15074" y="14336"/>
                    </a:cubicBezTo>
                    <a:cubicBezTo>
                      <a:pt x="15612" y="14602"/>
                      <a:pt x="16086" y="14816"/>
                      <a:pt x="16350" y="14915"/>
                    </a:cubicBezTo>
                    <a:cubicBezTo>
                      <a:pt x="16258" y="14766"/>
                      <a:pt x="15918" y="14684"/>
                      <a:pt x="15872" y="14488"/>
                    </a:cubicBezTo>
                    <a:lnTo>
                      <a:pt x="15872" y="14488"/>
                    </a:lnTo>
                    <a:cubicBezTo>
                      <a:pt x="16141" y="14527"/>
                      <a:pt x="16233" y="14667"/>
                      <a:pt x="16365" y="14667"/>
                    </a:cubicBezTo>
                    <a:cubicBezTo>
                      <a:pt x="16377" y="14667"/>
                      <a:pt x="16390" y="14665"/>
                      <a:pt x="16404" y="14663"/>
                    </a:cubicBezTo>
                    <a:cubicBezTo>
                      <a:pt x="16410" y="14923"/>
                      <a:pt x="16979" y="14973"/>
                      <a:pt x="17108" y="15281"/>
                    </a:cubicBezTo>
                    <a:lnTo>
                      <a:pt x="17239" y="15191"/>
                    </a:lnTo>
                    <a:lnTo>
                      <a:pt x="17355" y="15322"/>
                    </a:lnTo>
                    <a:cubicBezTo>
                      <a:pt x="18026" y="15500"/>
                      <a:pt x="18116" y="15502"/>
                      <a:pt x="18171" y="15526"/>
                    </a:cubicBezTo>
                    <a:cubicBezTo>
                      <a:pt x="18232" y="15544"/>
                      <a:pt x="18248" y="15593"/>
                      <a:pt x="18868" y="15781"/>
                    </a:cubicBezTo>
                    <a:cubicBezTo>
                      <a:pt x="19578" y="15947"/>
                      <a:pt x="19987" y="15843"/>
                      <a:pt x="20452" y="15946"/>
                    </a:cubicBezTo>
                    <a:lnTo>
                      <a:pt x="20452" y="15946"/>
                    </a:lnTo>
                    <a:cubicBezTo>
                      <a:pt x="20370" y="15919"/>
                      <a:pt x="20269" y="15842"/>
                      <a:pt x="20462" y="15837"/>
                    </a:cubicBezTo>
                    <a:lnTo>
                      <a:pt x="20462" y="15837"/>
                    </a:lnTo>
                    <a:cubicBezTo>
                      <a:pt x="20471" y="15875"/>
                      <a:pt x="20540" y="15887"/>
                      <a:pt x="20634" y="15887"/>
                    </a:cubicBezTo>
                    <a:cubicBezTo>
                      <a:pt x="20683" y="15887"/>
                      <a:pt x="20739" y="15884"/>
                      <a:pt x="20797" y="15879"/>
                    </a:cubicBezTo>
                    <a:cubicBezTo>
                      <a:pt x="20877" y="15875"/>
                      <a:pt x="20959" y="15868"/>
                      <a:pt x="21030" y="15868"/>
                    </a:cubicBezTo>
                    <a:cubicBezTo>
                      <a:pt x="21110" y="15868"/>
                      <a:pt x="21177" y="15877"/>
                      <a:pt x="21211" y="15909"/>
                    </a:cubicBezTo>
                    <a:cubicBezTo>
                      <a:pt x="21330" y="15902"/>
                      <a:pt x="21598" y="15889"/>
                      <a:pt x="21804" y="15848"/>
                    </a:cubicBezTo>
                    <a:cubicBezTo>
                      <a:pt x="22011" y="15807"/>
                      <a:pt x="22145" y="15746"/>
                      <a:pt x="21992" y="15690"/>
                    </a:cubicBezTo>
                    <a:lnTo>
                      <a:pt x="21992" y="15690"/>
                    </a:lnTo>
                    <a:cubicBezTo>
                      <a:pt x="22027" y="15702"/>
                      <a:pt x="22093" y="15707"/>
                      <a:pt x="22170" y="15707"/>
                    </a:cubicBezTo>
                    <a:cubicBezTo>
                      <a:pt x="22263" y="15707"/>
                      <a:pt x="22371" y="15700"/>
                      <a:pt x="22457" y="15691"/>
                    </a:cubicBezTo>
                    <a:cubicBezTo>
                      <a:pt x="22499" y="15687"/>
                      <a:pt x="22536" y="15685"/>
                      <a:pt x="22563" y="15685"/>
                    </a:cubicBezTo>
                    <a:cubicBezTo>
                      <a:pt x="22639" y="15685"/>
                      <a:pt x="22642" y="15705"/>
                      <a:pt x="22480" y="15775"/>
                    </a:cubicBezTo>
                    <a:cubicBezTo>
                      <a:pt x="22610" y="15745"/>
                      <a:pt x="22740" y="15714"/>
                      <a:pt x="22861" y="15681"/>
                    </a:cubicBezTo>
                    <a:cubicBezTo>
                      <a:pt x="22977" y="15644"/>
                      <a:pt x="23081" y="15600"/>
                      <a:pt x="23165" y="15549"/>
                    </a:cubicBezTo>
                    <a:lnTo>
                      <a:pt x="23165" y="15549"/>
                    </a:lnTo>
                    <a:lnTo>
                      <a:pt x="22996" y="15590"/>
                    </a:lnTo>
                    <a:cubicBezTo>
                      <a:pt x="22913" y="15609"/>
                      <a:pt x="22830" y="15626"/>
                      <a:pt x="22830" y="15626"/>
                    </a:cubicBezTo>
                    <a:cubicBezTo>
                      <a:pt x="23250" y="15472"/>
                      <a:pt x="23567" y="15346"/>
                      <a:pt x="23830" y="15207"/>
                    </a:cubicBezTo>
                    <a:cubicBezTo>
                      <a:pt x="23959" y="15135"/>
                      <a:pt x="24080" y="15067"/>
                      <a:pt x="24187" y="14985"/>
                    </a:cubicBezTo>
                    <a:cubicBezTo>
                      <a:pt x="24288" y="14900"/>
                      <a:pt x="24384" y="14808"/>
                      <a:pt x="24471" y="14700"/>
                    </a:cubicBezTo>
                    <a:lnTo>
                      <a:pt x="24471" y="14700"/>
                    </a:lnTo>
                    <a:lnTo>
                      <a:pt x="24188" y="14830"/>
                    </a:lnTo>
                    <a:cubicBezTo>
                      <a:pt x="24591" y="14538"/>
                      <a:pt x="24849" y="14261"/>
                      <a:pt x="25091" y="14244"/>
                    </a:cubicBezTo>
                    <a:lnTo>
                      <a:pt x="25091" y="14244"/>
                    </a:lnTo>
                    <a:cubicBezTo>
                      <a:pt x="25091" y="14244"/>
                      <a:pt x="25014" y="14336"/>
                      <a:pt x="24936" y="14431"/>
                    </a:cubicBezTo>
                    <a:cubicBezTo>
                      <a:pt x="24859" y="14522"/>
                      <a:pt x="24767" y="14612"/>
                      <a:pt x="24767" y="14612"/>
                    </a:cubicBezTo>
                    <a:cubicBezTo>
                      <a:pt x="25073" y="14347"/>
                      <a:pt x="25277" y="14118"/>
                      <a:pt x="25457" y="13893"/>
                    </a:cubicBezTo>
                    <a:cubicBezTo>
                      <a:pt x="25630" y="13669"/>
                      <a:pt x="25773" y="13445"/>
                      <a:pt x="25903" y="13178"/>
                    </a:cubicBezTo>
                    <a:lnTo>
                      <a:pt x="25903" y="13178"/>
                    </a:lnTo>
                    <a:lnTo>
                      <a:pt x="25778" y="13347"/>
                    </a:lnTo>
                    <a:cubicBezTo>
                      <a:pt x="25858" y="13172"/>
                      <a:pt x="26042" y="12835"/>
                      <a:pt x="26226" y="12415"/>
                    </a:cubicBezTo>
                    <a:cubicBezTo>
                      <a:pt x="26410" y="11996"/>
                      <a:pt x="26592" y="11496"/>
                      <a:pt x="26724" y="10992"/>
                    </a:cubicBezTo>
                    <a:cubicBezTo>
                      <a:pt x="26970" y="10031"/>
                      <a:pt x="27066" y="9206"/>
                      <a:pt x="27035" y="8953"/>
                    </a:cubicBezTo>
                    <a:lnTo>
                      <a:pt x="27035" y="8953"/>
                    </a:lnTo>
                    <a:lnTo>
                      <a:pt x="26862" y="9141"/>
                    </a:lnTo>
                    <a:lnTo>
                      <a:pt x="26865" y="8717"/>
                    </a:lnTo>
                    <a:lnTo>
                      <a:pt x="26865" y="8717"/>
                    </a:lnTo>
                    <a:cubicBezTo>
                      <a:pt x="26875" y="8768"/>
                      <a:pt x="27134" y="8959"/>
                      <a:pt x="27153" y="9018"/>
                    </a:cubicBezTo>
                    <a:lnTo>
                      <a:pt x="27153" y="9018"/>
                    </a:lnTo>
                    <a:cubicBezTo>
                      <a:pt x="27208" y="8795"/>
                      <a:pt x="27306" y="8364"/>
                      <a:pt x="27442" y="7892"/>
                    </a:cubicBezTo>
                    <a:cubicBezTo>
                      <a:pt x="27584" y="7411"/>
                      <a:pt x="27764" y="6908"/>
                      <a:pt x="28018" y="6507"/>
                    </a:cubicBezTo>
                    <a:cubicBezTo>
                      <a:pt x="28269" y="6085"/>
                      <a:pt x="28613" y="5709"/>
                      <a:pt x="28930" y="5446"/>
                    </a:cubicBezTo>
                    <a:cubicBezTo>
                      <a:pt x="29249" y="5183"/>
                      <a:pt x="29537" y="5022"/>
                      <a:pt x="29676" y="4967"/>
                    </a:cubicBezTo>
                    <a:cubicBezTo>
                      <a:pt x="29704" y="4960"/>
                      <a:pt x="29728" y="4958"/>
                      <a:pt x="29748" y="4958"/>
                    </a:cubicBezTo>
                    <a:cubicBezTo>
                      <a:pt x="29894" y="4958"/>
                      <a:pt x="29806" y="5116"/>
                      <a:pt x="29813" y="5133"/>
                    </a:cubicBezTo>
                    <a:cubicBezTo>
                      <a:pt x="30042" y="4967"/>
                      <a:pt x="29860" y="4955"/>
                      <a:pt x="30084" y="4867"/>
                    </a:cubicBezTo>
                    <a:cubicBezTo>
                      <a:pt x="30087" y="4867"/>
                      <a:pt x="30089" y="4867"/>
                      <a:pt x="30091" y="4867"/>
                    </a:cubicBezTo>
                    <a:cubicBezTo>
                      <a:pt x="30152" y="4867"/>
                      <a:pt x="30110" y="4963"/>
                      <a:pt x="30084" y="4990"/>
                    </a:cubicBezTo>
                    <a:cubicBezTo>
                      <a:pt x="30174" y="4937"/>
                      <a:pt x="30277" y="4932"/>
                      <a:pt x="30263" y="4880"/>
                    </a:cubicBezTo>
                    <a:lnTo>
                      <a:pt x="30263" y="4880"/>
                    </a:lnTo>
                    <a:cubicBezTo>
                      <a:pt x="30259" y="4880"/>
                      <a:pt x="30255" y="4880"/>
                      <a:pt x="30251" y="4880"/>
                    </a:cubicBezTo>
                    <a:cubicBezTo>
                      <a:pt x="30125" y="4880"/>
                      <a:pt x="30114" y="4728"/>
                      <a:pt x="30026" y="4663"/>
                    </a:cubicBezTo>
                    <a:cubicBezTo>
                      <a:pt x="30026" y="4663"/>
                      <a:pt x="30101" y="4628"/>
                      <a:pt x="30179" y="4605"/>
                    </a:cubicBezTo>
                    <a:cubicBezTo>
                      <a:pt x="30256" y="4579"/>
                      <a:pt x="30331" y="4555"/>
                      <a:pt x="30331" y="4555"/>
                    </a:cubicBezTo>
                    <a:lnTo>
                      <a:pt x="30351" y="4648"/>
                    </a:lnTo>
                    <a:cubicBezTo>
                      <a:pt x="30384" y="4636"/>
                      <a:pt x="30403" y="4561"/>
                      <a:pt x="30459" y="4483"/>
                    </a:cubicBezTo>
                    <a:cubicBezTo>
                      <a:pt x="30485" y="4443"/>
                      <a:pt x="30523" y="4403"/>
                      <a:pt x="30572" y="4368"/>
                    </a:cubicBezTo>
                    <a:cubicBezTo>
                      <a:pt x="30622" y="4337"/>
                      <a:pt x="30686" y="4316"/>
                      <a:pt x="30768" y="4308"/>
                    </a:cubicBezTo>
                    <a:cubicBezTo>
                      <a:pt x="31102" y="4254"/>
                      <a:pt x="31464" y="4210"/>
                      <a:pt x="31824" y="4210"/>
                    </a:cubicBezTo>
                    <a:cubicBezTo>
                      <a:pt x="32037" y="4210"/>
                      <a:pt x="32250" y="4225"/>
                      <a:pt x="32455" y="4264"/>
                    </a:cubicBezTo>
                    <a:cubicBezTo>
                      <a:pt x="32439" y="4319"/>
                      <a:pt x="32321" y="4334"/>
                      <a:pt x="32204" y="4362"/>
                    </a:cubicBezTo>
                    <a:cubicBezTo>
                      <a:pt x="32275" y="4368"/>
                      <a:pt x="32388" y="4368"/>
                      <a:pt x="32449" y="4419"/>
                    </a:cubicBezTo>
                    <a:cubicBezTo>
                      <a:pt x="32385" y="4355"/>
                      <a:pt x="32462" y="4350"/>
                      <a:pt x="32529" y="4350"/>
                    </a:cubicBezTo>
                    <a:cubicBezTo>
                      <a:pt x="32539" y="4350"/>
                      <a:pt x="32550" y="4350"/>
                      <a:pt x="32559" y="4350"/>
                    </a:cubicBezTo>
                    <a:cubicBezTo>
                      <a:pt x="32600" y="4350"/>
                      <a:pt x="32626" y="4348"/>
                      <a:pt x="32591" y="4327"/>
                    </a:cubicBezTo>
                    <a:cubicBezTo>
                      <a:pt x="32672" y="4299"/>
                      <a:pt x="32756" y="4287"/>
                      <a:pt x="32841" y="4287"/>
                    </a:cubicBezTo>
                    <a:cubicBezTo>
                      <a:pt x="32985" y="4287"/>
                      <a:pt x="33131" y="4322"/>
                      <a:pt x="33266" y="4370"/>
                    </a:cubicBezTo>
                    <a:cubicBezTo>
                      <a:pt x="33490" y="4440"/>
                      <a:pt x="33688" y="4542"/>
                      <a:pt x="33888" y="4542"/>
                    </a:cubicBezTo>
                    <a:cubicBezTo>
                      <a:pt x="33917" y="4499"/>
                      <a:pt x="34071" y="4293"/>
                      <a:pt x="34303" y="4017"/>
                    </a:cubicBezTo>
                    <a:cubicBezTo>
                      <a:pt x="34538" y="3739"/>
                      <a:pt x="34852" y="3395"/>
                      <a:pt x="35196" y="3070"/>
                    </a:cubicBezTo>
                    <a:cubicBezTo>
                      <a:pt x="35874" y="2408"/>
                      <a:pt x="36674" y="1855"/>
                      <a:pt x="36747" y="1750"/>
                    </a:cubicBezTo>
                    <a:cubicBezTo>
                      <a:pt x="36916" y="1875"/>
                      <a:pt x="37079" y="2002"/>
                      <a:pt x="37117" y="2056"/>
                    </a:cubicBezTo>
                    <a:cubicBezTo>
                      <a:pt x="37109" y="1981"/>
                      <a:pt x="36798" y="1705"/>
                      <a:pt x="36592" y="1621"/>
                    </a:cubicBezTo>
                    <a:lnTo>
                      <a:pt x="36487" y="1713"/>
                    </a:lnTo>
                    <a:cubicBezTo>
                      <a:pt x="36049" y="1490"/>
                      <a:pt x="36435" y="1582"/>
                      <a:pt x="36012" y="1348"/>
                    </a:cubicBezTo>
                    <a:cubicBezTo>
                      <a:pt x="36018" y="1326"/>
                      <a:pt x="36038" y="1316"/>
                      <a:pt x="36071" y="1316"/>
                    </a:cubicBezTo>
                    <a:cubicBezTo>
                      <a:pt x="36200" y="1316"/>
                      <a:pt x="36514" y="1477"/>
                      <a:pt x="36785" y="1652"/>
                    </a:cubicBezTo>
                    <a:cubicBezTo>
                      <a:pt x="36638" y="1549"/>
                      <a:pt x="36501" y="1430"/>
                      <a:pt x="36371" y="1345"/>
                    </a:cubicBezTo>
                    <a:cubicBezTo>
                      <a:pt x="36258" y="1273"/>
                      <a:pt x="36156" y="1224"/>
                      <a:pt x="36071" y="1224"/>
                    </a:cubicBezTo>
                    <a:cubicBezTo>
                      <a:pt x="36059" y="1224"/>
                      <a:pt x="36047" y="1225"/>
                      <a:pt x="36036" y="1227"/>
                    </a:cubicBezTo>
                    <a:cubicBezTo>
                      <a:pt x="35760" y="1029"/>
                      <a:pt x="36134" y="1124"/>
                      <a:pt x="35791" y="899"/>
                    </a:cubicBezTo>
                    <a:cubicBezTo>
                      <a:pt x="35513" y="794"/>
                      <a:pt x="35127" y="747"/>
                      <a:pt x="34839" y="575"/>
                    </a:cubicBezTo>
                    <a:lnTo>
                      <a:pt x="34851" y="558"/>
                    </a:lnTo>
                    <a:cubicBezTo>
                      <a:pt x="34489" y="369"/>
                      <a:pt x="34177" y="326"/>
                      <a:pt x="33878" y="297"/>
                    </a:cubicBezTo>
                    <a:cubicBezTo>
                      <a:pt x="33577" y="271"/>
                      <a:pt x="33291" y="256"/>
                      <a:pt x="32936" y="155"/>
                    </a:cubicBezTo>
                    <a:lnTo>
                      <a:pt x="33019" y="130"/>
                    </a:lnTo>
                    <a:cubicBezTo>
                      <a:pt x="32771" y="25"/>
                      <a:pt x="32253" y="68"/>
                      <a:pt x="3178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6" name="Google Shape;2036;p64"/>
              <p:cNvSpPr/>
              <p:nvPr/>
            </p:nvSpPr>
            <p:spPr>
              <a:xfrm>
                <a:off x="5774054" y="5405585"/>
                <a:ext cx="805165" cy="418648"/>
              </a:xfrm>
              <a:custGeom>
                <a:rect b="b" l="l" r="r" t="t"/>
                <a:pathLst>
                  <a:path extrusionOk="0" h="16613" w="31951">
                    <a:moveTo>
                      <a:pt x="26943" y="11926"/>
                    </a:moveTo>
                    <a:cubicBezTo>
                      <a:pt x="26941" y="11931"/>
                      <a:pt x="26938" y="11935"/>
                      <a:pt x="26936" y="11940"/>
                    </a:cubicBezTo>
                    <a:cubicBezTo>
                      <a:pt x="26942" y="11938"/>
                      <a:pt x="26944" y="11933"/>
                      <a:pt x="26943" y="11926"/>
                    </a:cubicBezTo>
                    <a:close/>
                    <a:moveTo>
                      <a:pt x="8184" y="13481"/>
                    </a:moveTo>
                    <a:lnTo>
                      <a:pt x="8184" y="13481"/>
                    </a:lnTo>
                    <a:cubicBezTo>
                      <a:pt x="8184" y="13481"/>
                      <a:pt x="8184" y="13482"/>
                      <a:pt x="8184" y="13482"/>
                    </a:cubicBezTo>
                    <a:cubicBezTo>
                      <a:pt x="8184" y="13482"/>
                      <a:pt x="8184" y="13481"/>
                      <a:pt x="8184" y="13481"/>
                    </a:cubicBezTo>
                    <a:close/>
                    <a:moveTo>
                      <a:pt x="20237" y="16555"/>
                    </a:moveTo>
                    <a:lnTo>
                      <a:pt x="20237" y="16555"/>
                    </a:lnTo>
                    <a:cubicBezTo>
                      <a:pt x="20245" y="16557"/>
                      <a:pt x="20253" y="16559"/>
                      <a:pt x="20260" y="16559"/>
                    </a:cubicBezTo>
                    <a:cubicBezTo>
                      <a:pt x="20252" y="16557"/>
                      <a:pt x="20245" y="16556"/>
                      <a:pt x="20237" y="16555"/>
                    </a:cubicBezTo>
                    <a:close/>
                    <a:moveTo>
                      <a:pt x="31444" y="0"/>
                    </a:moveTo>
                    <a:lnTo>
                      <a:pt x="31444" y="0"/>
                    </a:lnTo>
                    <a:cubicBezTo>
                      <a:pt x="31270" y="22"/>
                      <a:pt x="31092" y="31"/>
                      <a:pt x="30945" y="53"/>
                    </a:cubicBezTo>
                    <a:cubicBezTo>
                      <a:pt x="30798" y="79"/>
                      <a:pt x="30683" y="121"/>
                      <a:pt x="30633" y="197"/>
                    </a:cubicBezTo>
                    <a:cubicBezTo>
                      <a:pt x="30597" y="202"/>
                      <a:pt x="30570" y="204"/>
                      <a:pt x="30548" y="204"/>
                    </a:cubicBezTo>
                    <a:cubicBezTo>
                      <a:pt x="30403" y="204"/>
                      <a:pt x="30516" y="109"/>
                      <a:pt x="30385" y="109"/>
                    </a:cubicBezTo>
                    <a:cubicBezTo>
                      <a:pt x="30353" y="109"/>
                      <a:pt x="30307" y="114"/>
                      <a:pt x="30240" y="128"/>
                    </a:cubicBezTo>
                    <a:cubicBezTo>
                      <a:pt x="29980" y="246"/>
                      <a:pt x="29692" y="479"/>
                      <a:pt x="29392" y="556"/>
                    </a:cubicBezTo>
                    <a:lnTo>
                      <a:pt x="29388" y="537"/>
                    </a:lnTo>
                    <a:cubicBezTo>
                      <a:pt x="29025" y="653"/>
                      <a:pt x="28808" y="834"/>
                      <a:pt x="28607" y="1012"/>
                    </a:cubicBezTo>
                    <a:cubicBezTo>
                      <a:pt x="28509" y="1104"/>
                      <a:pt x="28415" y="1194"/>
                      <a:pt x="28309" y="1279"/>
                    </a:cubicBezTo>
                    <a:cubicBezTo>
                      <a:pt x="28206" y="1366"/>
                      <a:pt x="28093" y="1451"/>
                      <a:pt x="27953" y="1526"/>
                    </a:cubicBezTo>
                    <a:lnTo>
                      <a:pt x="27984" y="1454"/>
                    </a:lnTo>
                    <a:lnTo>
                      <a:pt x="27984" y="1454"/>
                    </a:lnTo>
                    <a:cubicBezTo>
                      <a:pt x="27765" y="1544"/>
                      <a:pt x="27497" y="1894"/>
                      <a:pt x="27176" y="2121"/>
                    </a:cubicBezTo>
                    <a:cubicBezTo>
                      <a:pt x="27214" y="2095"/>
                      <a:pt x="27257" y="2079"/>
                      <a:pt x="27284" y="2079"/>
                    </a:cubicBezTo>
                    <a:cubicBezTo>
                      <a:pt x="27325" y="2079"/>
                      <a:pt x="27332" y="2116"/>
                      <a:pt x="27240" y="2219"/>
                    </a:cubicBezTo>
                    <a:cubicBezTo>
                      <a:pt x="26883" y="2491"/>
                      <a:pt x="26741" y="2760"/>
                      <a:pt x="26481" y="2957"/>
                    </a:cubicBezTo>
                    <a:cubicBezTo>
                      <a:pt x="26481" y="2957"/>
                      <a:pt x="26455" y="3032"/>
                      <a:pt x="26430" y="3110"/>
                    </a:cubicBezTo>
                    <a:cubicBezTo>
                      <a:pt x="26406" y="3185"/>
                      <a:pt x="26383" y="3262"/>
                      <a:pt x="26383" y="3262"/>
                    </a:cubicBezTo>
                    <a:cubicBezTo>
                      <a:pt x="26270" y="3409"/>
                      <a:pt x="26126" y="3620"/>
                      <a:pt x="25964" y="3879"/>
                    </a:cubicBezTo>
                    <a:cubicBezTo>
                      <a:pt x="25816" y="4126"/>
                      <a:pt x="25646" y="4418"/>
                      <a:pt x="25489" y="4737"/>
                    </a:cubicBezTo>
                    <a:cubicBezTo>
                      <a:pt x="25163" y="5372"/>
                      <a:pt x="24867" y="6104"/>
                      <a:pt x="24611" y="6786"/>
                    </a:cubicBezTo>
                    <a:cubicBezTo>
                      <a:pt x="24356" y="7471"/>
                      <a:pt x="24132" y="8102"/>
                      <a:pt x="23932" y="8601"/>
                    </a:cubicBezTo>
                    <a:cubicBezTo>
                      <a:pt x="23736" y="9098"/>
                      <a:pt x="23567" y="9451"/>
                      <a:pt x="23461" y="9656"/>
                    </a:cubicBezTo>
                    <a:lnTo>
                      <a:pt x="23463" y="9618"/>
                    </a:lnTo>
                    <a:lnTo>
                      <a:pt x="23463" y="9618"/>
                    </a:lnTo>
                    <a:cubicBezTo>
                      <a:pt x="23309" y="9930"/>
                      <a:pt x="23095" y="10298"/>
                      <a:pt x="22840" y="10641"/>
                    </a:cubicBezTo>
                    <a:cubicBezTo>
                      <a:pt x="22711" y="10808"/>
                      <a:pt x="22573" y="10970"/>
                      <a:pt x="22431" y="11119"/>
                    </a:cubicBezTo>
                    <a:cubicBezTo>
                      <a:pt x="22285" y="11263"/>
                      <a:pt x="22138" y="11389"/>
                      <a:pt x="21986" y="11498"/>
                    </a:cubicBezTo>
                    <a:cubicBezTo>
                      <a:pt x="21837" y="11608"/>
                      <a:pt x="21682" y="11683"/>
                      <a:pt x="21525" y="11765"/>
                    </a:cubicBezTo>
                    <a:cubicBezTo>
                      <a:pt x="21360" y="11830"/>
                      <a:pt x="21193" y="11899"/>
                      <a:pt x="21017" y="11940"/>
                    </a:cubicBezTo>
                    <a:cubicBezTo>
                      <a:pt x="20662" y="12031"/>
                      <a:pt x="20286" y="12067"/>
                      <a:pt x="19964" y="12084"/>
                    </a:cubicBezTo>
                    <a:cubicBezTo>
                      <a:pt x="19776" y="11974"/>
                      <a:pt x="19493" y="11958"/>
                      <a:pt x="19280" y="11892"/>
                    </a:cubicBezTo>
                    <a:lnTo>
                      <a:pt x="19280" y="11892"/>
                    </a:lnTo>
                    <a:cubicBezTo>
                      <a:pt x="19380" y="11946"/>
                      <a:pt x="19351" y="12005"/>
                      <a:pt x="19278" y="12005"/>
                    </a:cubicBezTo>
                    <a:cubicBezTo>
                      <a:pt x="19268" y="12005"/>
                      <a:pt x="19257" y="12004"/>
                      <a:pt x="19246" y="12002"/>
                    </a:cubicBezTo>
                    <a:cubicBezTo>
                      <a:pt x="19060" y="11961"/>
                      <a:pt x="18972" y="11948"/>
                      <a:pt x="18928" y="11948"/>
                    </a:cubicBezTo>
                    <a:cubicBezTo>
                      <a:pt x="18892" y="11948"/>
                      <a:pt x="18884" y="11956"/>
                      <a:pt x="18876" y="11966"/>
                    </a:cubicBezTo>
                    <a:cubicBezTo>
                      <a:pt x="18867" y="11976"/>
                      <a:pt x="18856" y="11991"/>
                      <a:pt x="18793" y="11991"/>
                    </a:cubicBezTo>
                    <a:cubicBezTo>
                      <a:pt x="18738" y="11991"/>
                      <a:pt x="18645" y="11980"/>
                      <a:pt x="18479" y="11948"/>
                    </a:cubicBezTo>
                    <a:cubicBezTo>
                      <a:pt x="18270" y="11915"/>
                      <a:pt x="17915" y="11820"/>
                      <a:pt x="17488" y="11662"/>
                    </a:cubicBezTo>
                    <a:cubicBezTo>
                      <a:pt x="17068" y="11503"/>
                      <a:pt x="16541" y="11264"/>
                      <a:pt x="16013" y="11008"/>
                    </a:cubicBezTo>
                    <a:cubicBezTo>
                      <a:pt x="15461" y="10731"/>
                      <a:pt x="14911" y="10457"/>
                      <a:pt x="14448" y="10228"/>
                    </a:cubicBezTo>
                    <a:cubicBezTo>
                      <a:pt x="13950" y="9987"/>
                      <a:pt x="13544" y="9790"/>
                      <a:pt x="13320" y="9680"/>
                    </a:cubicBezTo>
                    <a:cubicBezTo>
                      <a:pt x="12761" y="9628"/>
                      <a:pt x="12132" y="9293"/>
                      <a:pt x="11549" y="9250"/>
                    </a:cubicBezTo>
                    <a:lnTo>
                      <a:pt x="11612" y="9229"/>
                    </a:lnTo>
                    <a:cubicBezTo>
                      <a:pt x="11536" y="9217"/>
                      <a:pt x="11420" y="9190"/>
                      <a:pt x="11265" y="9160"/>
                    </a:cubicBezTo>
                    <a:cubicBezTo>
                      <a:pt x="11111" y="9127"/>
                      <a:pt x="10928" y="9083"/>
                      <a:pt x="10709" y="9051"/>
                    </a:cubicBezTo>
                    <a:cubicBezTo>
                      <a:pt x="10279" y="8969"/>
                      <a:pt x="9752" y="8903"/>
                      <a:pt x="9223" y="8877"/>
                    </a:cubicBezTo>
                    <a:cubicBezTo>
                      <a:pt x="9026" y="8875"/>
                      <a:pt x="8827" y="8865"/>
                      <a:pt x="8632" y="8865"/>
                    </a:cubicBezTo>
                    <a:cubicBezTo>
                      <a:pt x="8566" y="8865"/>
                      <a:pt x="8501" y="8866"/>
                      <a:pt x="8436" y="8869"/>
                    </a:cubicBezTo>
                    <a:cubicBezTo>
                      <a:pt x="8183" y="8884"/>
                      <a:pt x="7937" y="8892"/>
                      <a:pt x="7717" y="8915"/>
                    </a:cubicBezTo>
                    <a:cubicBezTo>
                      <a:pt x="7277" y="8969"/>
                      <a:pt x="6922" y="9021"/>
                      <a:pt x="6750" y="9080"/>
                    </a:cubicBezTo>
                    <a:lnTo>
                      <a:pt x="6850" y="9082"/>
                    </a:lnTo>
                    <a:cubicBezTo>
                      <a:pt x="6604" y="9176"/>
                      <a:pt x="6468" y="9198"/>
                      <a:pt x="6358" y="9198"/>
                    </a:cubicBezTo>
                    <a:cubicBezTo>
                      <a:pt x="6259" y="9198"/>
                      <a:pt x="6182" y="9180"/>
                      <a:pt x="6065" y="9180"/>
                    </a:cubicBezTo>
                    <a:cubicBezTo>
                      <a:pt x="5996" y="9180"/>
                      <a:pt x="5914" y="9186"/>
                      <a:pt x="5805" y="9206"/>
                    </a:cubicBezTo>
                    <a:cubicBezTo>
                      <a:pt x="5913" y="9356"/>
                      <a:pt x="5429" y="9595"/>
                      <a:pt x="5248" y="9687"/>
                    </a:cubicBezTo>
                    <a:lnTo>
                      <a:pt x="5241" y="9647"/>
                    </a:lnTo>
                    <a:cubicBezTo>
                      <a:pt x="4957" y="9773"/>
                      <a:pt x="4380" y="10171"/>
                      <a:pt x="3954" y="10424"/>
                    </a:cubicBezTo>
                    <a:lnTo>
                      <a:pt x="3927" y="10331"/>
                    </a:lnTo>
                    <a:cubicBezTo>
                      <a:pt x="3600" y="10604"/>
                      <a:pt x="2911" y="10972"/>
                      <a:pt x="2674" y="11160"/>
                    </a:cubicBezTo>
                    <a:cubicBezTo>
                      <a:pt x="2085" y="11500"/>
                      <a:pt x="1147" y="12089"/>
                      <a:pt x="630" y="12891"/>
                    </a:cubicBezTo>
                    <a:cubicBezTo>
                      <a:pt x="630" y="12891"/>
                      <a:pt x="477" y="12957"/>
                      <a:pt x="328" y="13035"/>
                    </a:cubicBezTo>
                    <a:cubicBezTo>
                      <a:pt x="181" y="13117"/>
                      <a:pt x="33" y="13196"/>
                      <a:pt x="33" y="13196"/>
                    </a:cubicBezTo>
                    <a:lnTo>
                      <a:pt x="1" y="13284"/>
                    </a:lnTo>
                    <a:cubicBezTo>
                      <a:pt x="1" y="13284"/>
                      <a:pt x="128" y="13457"/>
                      <a:pt x="342" y="13701"/>
                    </a:cubicBezTo>
                    <a:cubicBezTo>
                      <a:pt x="557" y="13944"/>
                      <a:pt x="864" y="14257"/>
                      <a:pt x="1216" y="14548"/>
                    </a:cubicBezTo>
                    <a:cubicBezTo>
                      <a:pt x="1861" y="15087"/>
                      <a:pt x="2654" y="15548"/>
                      <a:pt x="3170" y="15548"/>
                    </a:cubicBezTo>
                    <a:cubicBezTo>
                      <a:pt x="3213" y="15548"/>
                      <a:pt x="3254" y="15545"/>
                      <a:pt x="3292" y="15539"/>
                    </a:cubicBezTo>
                    <a:lnTo>
                      <a:pt x="3359" y="15607"/>
                    </a:lnTo>
                    <a:cubicBezTo>
                      <a:pt x="3359" y="15607"/>
                      <a:pt x="3437" y="15480"/>
                      <a:pt x="3442" y="15480"/>
                    </a:cubicBezTo>
                    <a:cubicBezTo>
                      <a:pt x="3443" y="15480"/>
                      <a:pt x="3443" y="15480"/>
                      <a:pt x="3443" y="15480"/>
                    </a:cubicBezTo>
                    <a:cubicBezTo>
                      <a:pt x="3571" y="15394"/>
                      <a:pt x="3579" y="15289"/>
                      <a:pt x="3609" y="15289"/>
                    </a:cubicBezTo>
                    <a:cubicBezTo>
                      <a:pt x="3616" y="15289"/>
                      <a:pt x="3625" y="15295"/>
                      <a:pt x="3637" y="15310"/>
                    </a:cubicBezTo>
                    <a:lnTo>
                      <a:pt x="3461" y="15490"/>
                    </a:lnTo>
                    <a:cubicBezTo>
                      <a:pt x="3503" y="15455"/>
                      <a:pt x="3529" y="15441"/>
                      <a:pt x="3544" y="15441"/>
                    </a:cubicBezTo>
                    <a:cubicBezTo>
                      <a:pt x="3582" y="15441"/>
                      <a:pt x="3556" y="15524"/>
                      <a:pt x="3554" y="15583"/>
                    </a:cubicBezTo>
                    <a:cubicBezTo>
                      <a:pt x="3611" y="15534"/>
                      <a:pt x="3670" y="15485"/>
                      <a:pt x="3730" y="15460"/>
                    </a:cubicBezTo>
                    <a:cubicBezTo>
                      <a:pt x="3729" y="15442"/>
                      <a:pt x="3723" y="15436"/>
                      <a:pt x="3715" y="15436"/>
                    </a:cubicBezTo>
                    <a:cubicBezTo>
                      <a:pt x="3698" y="15436"/>
                      <a:pt x="3672" y="15457"/>
                      <a:pt x="3649" y="15460"/>
                    </a:cubicBezTo>
                    <a:cubicBezTo>
                      <a:pt x="3690" y="15369"/>
                      <a:pt x="3711" y="15202"/>
                      <a:pt x="3827" y="15145"/>
                    </a:cubicBezTo>
                    <a:cubicBezTo>
                      <a:pt x="3861" y="15115"/>
                      <a:pt x="3886" y="15105"/>
                      <a:pt x="3906" y="15105"/>
                    </a:cubicBezTo>
                    <a:cubicBezTo>
                      <a:pt x="3948" y="15105"/>
                      <a:pt x="3970" y="15150"/>
                      <a:pt x="4014" y="15150"/>
                    </a:cubicBezTo>
                    <a:cubicBezTo>
                      <a:pt x="4038" y="15150"/>
                      <a:pt x="4067" y="15138"/>
                      <a:pt x="4110" y="15100"/>
                    </a:cubicBezTo>
                    <a:cubicBezTo>
                      <a:pt x="4985" y="14363"/>
                      <a:pt x="6028" y="13895"/>
                      <a:pt x="7126" y="13568"/>
                    </a:cubicBezTo>
                    <a:lnTo>
                      <a:pt x="7126" y="13568"/>
                    </a:lnTo>
                    <a:cubicBezTo>
                      <a:pt x="7162" y="13599"/>
                      <a:pt x="7131" y="13608"/>
                      <a:pt x="7105" y="13632"/>
                    </a:cubicBezTo>
                    <a:cubicBezTo>
                      <a:pt x="7185" y="13599"/>
                      <a:pt x="7262" y="13567"/>
                      <a:pt x="7342" y="13539"/>
                    </a:cubicBezTo>
                    <a:cubicBezTo>
                      <a:pt x="7422" y="13519"/>
                      <a:pt x="7499" y="13498"/>
                      <a:pt x="7576" y="13478"/>
                    </a:cubicBezTo>
                    <a:cubicBezTo>
                      <a:pt x="7653" y="13457"/>
                      <a:pt x="7728" y="13437"/>
                      <a:pt x="7805" y="13416"/>
                    </a:cubicBezTo>
                    <a:cubicBezTo>
                      <a:pt x="7880" y="13403"/>
                      <a:pt x="7955" y="13384"/>
                      <a:pt x="8034" y="13362"/>
                    </a:cubicBezTo>
                    <a:cubicBezTo>
                      <a:pt x="8125" y="13392"/>
                      <a:pt x="8156" y="13445"/>
                      <a:pt x="8184" y="13481"/>
                    </a:cubicBezTo>
                    <a:lnTo>
                      <a:pt x="8184" y="13481"/>
                    </a:lnTo>
                    <a:cubicBezTo>
                      <a:pt x="8171" y="13463"/>
                      <a:pt x="8267" y="13431"/>
                      <a:pt x="8421" y="13413"/>
                    </a:cubicBezTo>
                    <a:cubicBezTo>
                      <a:pt x="8500" y="13403"/>
                      <a:pt x="8592" y="13390"/>
                      <a:pt x="8691" y="13379"/>
                    </a:cubicBezTo>
                    <a:cubicBezTo>
                      <a:pt x="8791" y="13370"/>
                      <a:pt x="8897" y="13372"/>
                      <a:pt x="9007" y="13367"/>
                    </a:cubicBezTo>
                    <a:cubicBezTo>
                      <a:pt x="9041" y="13365"/>
                      <a:pt x="9075" y="13364"/>
                      <a:pt x="9108" y="13364"/>
                    </a:cubicBezTo>
                    <a:cubicBezTo>
                      <a:pt x="9288" y="13364"/>
                      <a:pt x="9461" y="13389"/>
                      <a:pt x="9599" y="13395"/>
                    </a:cubicBezTo>
                    <a:cubicBezTo>
                      <a:pt x="9759" y="13424"/>
                      <a:pt x="9865" y="13452"/>
                      <a:pt x="9870" y="13455"/>
                    </a:cubicBezTo>
                    <a:lnTo>
                      <a:pt x="9918" y="13290"/>
                    </a:lnTo>
                    <a:cubicBezTo>
                      <a:pt x="10246" y="13338"/>
                      <a:pt x="9975" y="13490"/>
                      <a:pt x="10290" y="13514"/>
                    </a:cubicBezTo>
                    <a:cubicBezTo>
                      <a:pt x="10331" y="13465"/>
                      <a:pt x="10379" y="13447"/>
                      <a:pt x="10432" y="13447"/>
                    </a:cubicBezTo>
                    <a:cubicBezTo>
                      <a:pt x="10586" y="13447"/>
                      <a:pt x="10776" y="13600"/>
                      <a:pt x="10900" y="13600"/>
                    </a:cubicBezTo>
                    <a:cubicBezTo>
                      <a:pt x="10920" y="13600"/>
                      <a:pt x="10938" y="13596"/>
                      <a:pt x="10954" y="13586"/>
                    </a:cubicBezTo>
                    <a:lnTo>
                      <a:pt x="10954" y="13586"/>
                    </a:lnTo>
                    <a:cubicBezTo>
                      <a:pt x="10946" y="13603"/>
                      <a:pt x="11103" y="13662"/>
                      <a:pt x="11070" y="13732"/>
                    </a:cubicBezTo>
                    <a:cubicBezTo>
                      <a:pt x="11097" y="13701"/>
                      <a:pt x="11122" y="13690"/>
                      <a:pt x="11148" y="13690"/>
                    </a:cubicBezTo>
                    <a:cubicBezTo>
                      <a:pt x="11212" y="13690"/>
                      <a:pt x="11277" y="13758"/>
                      <a:pt x="11358" y="13763"/>
                    </a:cubicBezTo>
                    <a:cubicBezTo>
                      <a:pt x="11407" y="13742"/>
                      <a:pt x="11345" y="13715"/>
                      <a:pt x="11330" y="13666"/>
                    </a:cubicBezTo>
                    <a:lnTo>
                      <a:pt x="11330" y="13666"/>
                    </a:lnTo>
                    <a:lnTo>
                      <a:pt x="11585" y="13711"/>
                    </a:lnTo>
                    <a:cubicBezTo>
                      <a:pt x="11656" y="13775"/>
                      <a:pt x="11659" y="13846"/>
                      <a:pt x="11588" y="13846"/>
                    </a:cubicBezTo>
                    <a:cubicBezTo>
                      <a:pt x="11577" y="13846"/>
                      <a:pt x="11566" y="13844"/>
                      <a:pt x="11553" y="13841"/>
                    </a:cubicBezTo>
                    <a:lnTo>
                      <a:pt x="11553" y="13841"/>
                    </a:lnTo>
                    <a:cubicBezTo>
                      <a:pt x="11855" y="13972"/>
                      <a:pt x="12756" y="14405"/>
                      <a:pt x="13806" y="14935"/>
                    </a:cubicBezTo>
                    <a:cubicBezTo>
                      <a:pt x="14329" y="15195"/>
                      <a:pt x="14887" y="15460"/>
                      <a:pt x="15392" y="15671"/>
                    </a:cubicBezTo>
                    <a:cubicBezTo>
                      <a:pt x="15900" y="15885"/>
                      <a:pt x="16357" y="16041"/>
                      <a:pt x="16602" y="16103"/>
                    </a:cubicBezTo>
                    <a:cubicBezTo>
                      <a:pt x="16505" y="15970"/>
                      <a:pt x="16195" y="15929"/>
                      <a:pt x="16138" y="15741"/>
                    </a:cubicBezTo>
                    <a:lnTo>
                      <a:pt x="16138" y="15741"/>
                    </a:lnTo>
                    <a:cubicBezTo>
                      <a:pt x="16377" y="15744"/>
                      <a:pt x="16466" y="15859"/>
                      <a:pt x="16575" y="15859"/>
                    </a:cubicBezTo>
                    <a:cubicBezTo>
                      <a:pt x="16593" y="15859"/>
                      <a:pt x="16612" y="15856"/>
                      <a:pt x="16631" y="15849"/>
                    </a:cubicBezTo>
                    <a:cubicBezTo>
                      <a:pt x="16644" y="15975"/>
                      <a:pt x="16778" y="16032"/>
                      <a:pt x="16926" y="16096"/>
                    </a:cubicBezTo>
                    <a:cubicBezTo>
                      <a:pt x="17078" y="16155"/>
                      <a:pt x="17241" y="16217"/>
                      <a:pt x="17308" y="16359"/>
                    </a:cubicBezTo>
                    <a:lnTo>
                      <a:pt x="17418" y="16253"/>
                    </a:lnTo>
                    <a:lnTo>
                      <a:pt x="17531" y="16366"/>
                    </a:lnTo>
                    <a:cubicBezTo>
                      <a:pt x="17833" y="16407"/>
                      <a:pt x="18005" y="16423"/>
                      <a:pt x="18109" y="16430"/>
                    </a:cubicBezTo>
                    <a:cubicBezTo>
                      <a:pt x="18211" y="16438"/>
                      <a:pt x="18242" y="16441"/>
                      <a:pt x="18266" y="16448"/>
                    </a:cubicBezTo>
                    <a:cubicBezTo>
                      <a:pt x="18317" y="16462"/>
                      <a:pt x="18345" y="16498"/>
                      <a:pt x="18896" y="16600"/>
                    </a:cubicBezTo>
                    <a:cubicBezTo>
                      <a:pt x="19001" y="16609"/>
                      <a:pt x="19098" y="16612"/>
                      <a:pt x="19187" y="16612"/>
                    </a:cubicBezTo>
                    <a:cubicBezTo>
                      <a:pt x="19379" y="16612"/>
                      <a:pt x="19540" y="16595"/>
                      <a:pt x="19686" y="16575"/>
                    </a:cubicBezTo>
                    <a:cubicBezTo>
                      <a:pt x="19824" y="16559"/>
                      <a:pt x="19946" y="16542"/>
                      <a:pt x="20067" y="16542"/>
                    </a:cubicBezTo>
                    <a:cubicBezTo>
                      <a:pt x="20124" y="16542"/>
                      <a:pt x="20180" y="16545"/>
                      <a:pt x="20237" y="16555"/>
                    </a:cubicBezTo>
                    <a:lnTo>
                      <a:pt x="20237" y="16555"/>
                    </a:lnTo>
                    <a:cubicBezTo>
                      <a:pt x="20173" y="16538"/>
                      <a:pt x="20075" y="16470"/>
                      <a:pt x="20232" y="16441"/>
                    </a:cubicBezTo>
                    <a:lnTo>
                      <a:pt x="20232" y="16441"/>
                    </a:lnTo>
                    <a:cubicBezTo>
                      <a:pt x="20238" y="16469"/>
                      <a:pt x="20270" y="16479"/>
                      <a:pt x="20316" y="16479"/>
                    </a:cubicBezTo>
                    <a:cubicBezTo>
                      <a:pt x="20363" y="16479"/>
                      <a:pt x="20423" y="16469"/>
                      <a:pt x="20485" y="16458"/>
                    </a:cubicBezTo>
                    <a:cubicBezTo>
                      <a:pt x="20556" y="16443"/>
                      <a:pt x="20628" y="16428"/>
                      <a:pt x="20686" y="16428"/>
                    </a:cubicBezTo>
                    <a:cubicBezTo>
                      <a:pt x="20731" y="16428"/>
                      <a:pt x="20767" y="16437"/>
                      <a:pt x="20788" y="16461"/>
                    </a:cubicBezTo>
                    <a:cubicBezTo>
                      <a:pt x="20957" y="16446"/>
                      <a:pt x="21520" y="16386"/>
                      <a:pt x="21329" y="16257"/>
                    </a:cubicBezTo>
                    <a:lnTo>
                      <a:pt x="21329" y="16257"/>
                    </a:lnTo>
                    <a:cubicBezTo>
                      <a:pt x="21447" y="16324"/>
                      <a:pt x="21938" y="16268"/>
                      <a:pt x="21649" y="16387"/>
                    </a:cubicBezTo>
                    <a:cubicBezTo>
                      <a:pt x="21826" y="16358"/>
                      <a:pt x="22001" y="16350"/>
                      <a:pt x="22117" y="16289"/>
                    </a:cubicBezTo>
                    <a:lnTo>
                      <a:pt x="22117" y="16289"/>
                    </a:lnTo>
                    <a:lnTo>
                      <a:pt x="21885" y="16291"/>
                    </a:lnTo>
                    <a:cubicBezTo>
                      <a:pt x="22181" y="16227"/>
                      <a:pt x="22410" y="16178"/>
                      <a:pt x="22613" y="16135"/>
                    </a:cubicBezTo>
                    <a:cubicBezTo>
                      <a:pt x="22817" y="16080"/>
                      <a:pt x="22990" y="16011"/>
                      <a:pt x="23152" y="15875"/>
                    </a:cubicBezTo>
                    <a:lnTo>
                      <a:pt x="23152" y="15875"/>
                    </a:lnTo>
                    <a:lnTo>
                      <a:pt x="22917" y="15893"/>
                    </a:lnTo>
                    <a:cubicBezTo>
                      <a:pt x="23087" y="15831"/>
                      <a:pt x="23237" y="15761"/>
                      <a:pt x="23373" y="15717"/>
                    </a:cubicBezTo>
                    <a:cubicBezTo>
                      <a:pt x="23453" y="15690"/>
                      <a:pt x="23527" y="15675"/>
                      <a:pt x="23596" y="15675"/>
                    </a:cubicBezTo>
                    <a:cubicBezTo>
                      <a:pt x="23642" y="15675"/>
                      <a:pt x="23685" y="15682"/>
                      <a:pt x="23726" y="15697"/>
                    </a:cubicBezTo>
                    <a:lnTo>
                      <a:pt x="23397" y="15900"/>
                    </a:lnTo>
                    <a:cubicBezTo>
                      <a:pt x="23968" y="15648"/>
                      <a:pt x="24288" y="15432"/>
                      <a:pt x="24650" y="15079"/>
                    </a:cubicBezTo>
                    <a:lnTo>
                      <a:pt x="24650" y="15079"/>
                    </a:lnTo>
                    <a:lnTo>
                      <a:pt x="24503" y="15179"/>
                    </a:lnTo>
                    <a:cubicBezTo>
                      <a:pt x="24611" y="15055"/>
                      <a:pt x="24856" y="14837"/>
                      <a:pt x="25132" y="14551"/>
                    </a:cubicBezTo>
                    <a:cubicBezTo>
                      <a:pt x="25404" y="14263"/>
                      <a:pt x="25704" y="13912"/>
                      <a:pt x="25960" y="13550"/>
                    </a:cubicBezTo>
                    <a:cubicBezTo>
                      <a:pt x="26475" y="12824"/>
                      <a:pt x="26810" y="12084"/>
                      <a:pt x="26846" y="11830"/>
                    </a:cubicBezTo>
                    <a:lnTo>
                      <a:pt x="26846" y="11830"/>
                    </a:lnTo>
                    <a:lnTo>
                      <a:pt x="26628" y="11958"/>
                    </a:lnTo>
                    <a:cubicBezTo>
                      <a:pt x="26628" y="11958"/>
                      <a:pt x="26659" y="11858"/>
                      <a:pt x="26687" y="11757"/>
                    </a:cubicBezTo>
                    <a:lnTo>
                      <a:pt x="26740" y="11563"/>
                    </a:lnTo>
                    <a:lnTo>
                      <a:pt x="26740" y="11563"/>
                    </a:lnTo>
                    <a:cubicBezTo>
                      <a:pt x="26737" y="11615"/>
                      <a:pt x="26940" y="11863"/>
                      <a:pt x="26943" y="11926"/>
                    </a:cubicBezTo>
                    <a:lnTo>
                      <a:pt x="26943" y="11926"/>
                    </a:lnTo>
                    <a:cubicBezTo>
                      <a:pt x="27054" y="11728"/>
                      <a:pt x="27265" y="11336"/>
                      <a:pt x="27483" y="10848"/>
                    </a:cubicBezTo>
                    <a:cubicBezTo>
                      <a:pt x="27707" y="10347"/>
                      <a:pt x="27938" y="9767"/>
                      <a:pt x="28151" y="9214"/>
                    </a:cubicBezTo>
                    <a:cubicBezTo>
                      <a:pt x="28363" y="8661"/>
                      <a:pt x="28566" y="8138"/>
                      <a:pt x="28744" y="7733"/>
                    </a:cubicBezTo>
                    <a:cubicBezTo>
                      <a:pt x="28922" y="7329"/>
                      <a:pt x="29073" y="7036"/>
                      <a:pt x="29159" y="6912"/>
                    </a:cubicBezTo>
                    <a:cubicBezTo>
                      <a:pt x="29207" y="6860"/>
                      <a:pt x="29243" y="6841"/>
                      <a:pt x="29270" y="6841"/>
                    </a:cubicBezTo>
                    <a:cubicBezTo>
                      <a:pt x="29340" y="6841"/>
                      <a:pt x="29355" y="6964"/>
                      <a:pt x="29367" y="6971"/>
                    </a:cubicBezTo>
                    <a:cubicBezTo>
                      <a:pt x="29459" y="6696"/>
                      <a:pt x="29310" y="6799"/>
                      <a:pt x="29434" y="6590"/>
                    </a:cubicBezTo>
                    <a:cubicBezTo>
                      <a:pt x="29443" y="6582"/>
                      <a:pt x="29451" y="6578"/>
                      <a:pt x="29459" y="6578"/>
                    </a:cubicBezTo>
                    <a:cubicBezTo>
                      <a:pt x="29495" y="6578"/>
                      <a:pt x="29512" y="6657"/>
                      <a:pt x="29508" y="6688"/>
                    </a:cubicBezTo>
                    <a:cubicBezTo>
                      <a:pt x="29547" y="6590"/>
                      <a:pt x="29630" y="6529"/>
                      <a:pt x="29586" y="6492"/>
                    </a:cubicBezTo>
                    <a:lnTo>
                      <a:pt x="29586" y="6492"/>
                    </a:lnTo>
                    <a:cubicBezTo>
                      <a:pt x="29558" y="6517"/>
                      <a:pt x="29529" y="6527"/>
                      <a:pt x="29501" y="6527"/>
                    </a:cubicBezTo>
                    <a:cubicBezTo>
                      <a:pt x="29426" y="6527"/>
                      <a:pt x="29349" y="6462"/>
                      <a:pt x="29266" y="6462"/>
                    </a:cubicBezTo>
                    <a:cubicBezTo>
                      <a:pt x="29266" y="6462"/>
                      <a:pt x="29307" y="6394"/>
                      <a:pt x="29349" y="6326"/>
                    </a:cubicBezTo>
                    <a:cubicBezTo>
                      <a:pt x="29392" y="6261"/>
                      <a:pt x="29434" y="6197"/>
                      <a:pt x="29434" y="6197"/>
                    </a:cubicBezTo>
                    <a:lnTo>
                      <a:pt x="29508" y="6259"/>
                    </a:lnTo>
                    <a:cubicBezTo>
                      <a:pt x="29545" y="6202"/>
                      <a:pt x="29374" y="5972"/>
                      <a:pt x="29581" y="5761"/>
                    </a:cubicBezTo>
                    <a:cubicBezTo>
                      <a:pt x="29895" y="5386"/>
                      <a:pt x="30224" y="4978"/>
                      <a:pt x="30592" y="4714"/>
                    </a:cubicBezTo>
                    <a:lnTo>
                      <a:pt x="30592" y="4714"/>
                    </a:lnTo>
                    <a:cubicBezTo>
                      <a:pt x="30620" y="4762"/>
                      <a:pt x="30571" y="4847"/>
                      <a:pt x="30521" y="4935"/>
                    </a:cubicBezTo>
                    <a:cubicBezTo>
                      <a:pt x="30567" y="4899"/>
                      <a:pt x="30622" y="4829"/>
                      <a:pt x="30690" y="4829"/>
                    </a:cubicBezTo>
                    <a:cubicBezTo>
                      <a:pt x="30692" y="4829"/>
                      <a:pt x="30694" y="4829"/>
                      <a:pt x="30696" y="4829"/>
                    </a:cubicBezTo>
                    <a:cubicBezTo>
                      <a:pt x="30557" y="4815"/>
                      <a:pt x="30773" y="4679"/>
                      <a:pt x="30719" y="4679"/>
                    </a:cubicBezTo>
                    <a:cubicBezTo>
                      <a:pt x="30716" y="4679"/>
                      <a:pt x="30713" y="4679"/>
                      <a:pt x="30708" y="4680"/>
                    </a:cubicBezTo>
                    <a:cubicBezTo>
                      <a:pt x="30765" y="4487"/>
                      <a:pt x="30920" y="4381"/>
                      <a:pt x="31074" y="4299"/>
                    </a:cubicBezTo>
                    <a:cubicBezTo>
                      <a:pt x="31229" y="4224"/>
                      <a:pt x="31377" y="4168"/>
                      <a:pt x="31470" y="4052"/>
                    </a:cubicBezTo>
                    <a:cubicBezTo>
                      <a:pt x="31444" y="3952"/>
                      <a:pt x="31264" y="3050"/>
                      <a:pt x="31285" y="2113"/>
                    </a:cubicBezTo>
                    <a:cubicBezTo>
                      <a:pt x="31285" y="1178"/>
                      <a:pt x="31498" y="221"/>
                      <a:pt x="31485" y="102"/>
                    </a:cubicBezTo>
                    <a:cubicBezTo>
                      <a:pt x="31620" y="89"/>
                      <a:pt x="31755" y="79"/>
                      <a:pt x="31848" y="79"/>
                    </a:cubicBezTo>
                    <a:cubicBezTo>
                      <a:pt x="31894" y="79"/>
                      <a:pt x="31930" y="82"/>
                      <a:pt x="31951" y="87"/>
                    </a:cubicBezTo>
                    <a:cubicBezTo>
                      <a:pt x="31926" y="62"/>
                      <a:pt x="31825" y="48"/>
                      <a:pt x="31703" y="48"/>
                    </a:cubicBezTo>
                    <a:cubicBezTo>
                      <a:pt x="31563" y="48"/>
                      <a:pt x="31395" y="66"/>
                      <a:pt x="31287" y="107"/>
                    </a:cubicBezTo>
                    <a:lnTo>
                      <a:pt x="31272" y="246"/>
                    </a:lnTo>
                    <a:cubicBezTo>
                      <a:pt x="31147" y="283"/>
                      <a:pt x="31081" y="295"/>
                      <a:pt x="31041" y="295"/>
                    </a:cubicBezTo>
                    <a:cubicBezTo>
                      <a:pt x="30973" y="295"/>
                      <a:pt x="30985" y="259"/>
                      <a:pt x="30911" y="259"/>
                    </a:cubicBezTo>
                    <a:cubicBezTo>
                      <a:pt x="30872" y="259"/>
                      <a:pt x="30809" y="269"/>
                      <a:pt x="30696" y="300"/>
                    </a:cubicBezTo>
                    <a:cubicBezTo>
                      <a:pt x="30669" y="250"/>
                      <a:pt x="30759" y="192"/>
                      <a:pt x="30902" y="134"/>
                    </a:cubicBezTo>
                    <a:cubicBezTo>
                      <a:pt x="31050" y="80"/>
                      <a:pt x="31252" y="36"/>
                      <a:pt x="3144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37" name="Google Shape;2037;p64"/>
            <p:cNvSpPr/>
            <p:nvPr/>
          </p:nvSpPr>
          <p:spPr>
            <a:xfrm rot="7677777">
              <a:off x="4924139" y="4706254"/>
              <a:ext cx="5553904" cy="2392013"/>
            </a:xfrm>
            <a:custGeom>
              <a:rect b="b" l="l" r="r" t="t"/>
              <a:pathLst>
                <a:path extrusionOk="0" h="54910" w="127493">
                  <a:moveTo>
                    <a:pt x="70" y="1"/>
                  </a:moveTo>
                  <a:lnTo>
                    <a:pt x="0" y="423"/>
                  </a:lnTo>
                  <a:cubicBezTo>
                    <a:pt x="7265" y="1641"/>
                    <a:pt x="24499" y="5416"/>
                    <a:pt x="27592" y="14130"/>
                  </a:cubicBezTo>
                  <a:cubicBezTo>
                    <a:pt x="27851" y="14861"/>
                    <a:pt x="28137" y="15601"/>
                    <a:pt x="28439" y="16385"/>
                  </a:cubicBezTo>
                  <a:cubicBezTo>
                    <a:pt x="29615" y="19419"/>
                    <a:pt x="30946" y="22860"/>
                    <a:pt x="30621" y="26023"/>
                  </a:cubicBezTo>
                  <a:cubicBezTo>
                    <a:pt x="30415" y="28028"/>
                    <a:pt x="29419" y="29902"/>
                    <a:pt x="28456" y="31715"/>
                  </a:cubicBezTo>
                  <a:cubicBezTo>
                    <a:pt x="27897" y="32770"/>
                    <a:pt x="27316" y="33860"/>
                    <a:pt x="26899" y="34964"/>
                  </a:cubicBezTo>
                  <a:cubicBezTo>
                    <a:pt x="25145" y="39606"/>
                    <a:pt x="25557" y="45689"/>
                    <a:pt x="27874" y="49426"/>
                  </a:cubicBezTo>
                  <a:cubicBezTo>
                    <a:pt x="29352" y="51810"/>
                    <a:pt x="31129" y="54101"/>
                    <a:pt x="34113" y="54724"/>
                  </a:cubicBezTo>
                  <a:cubicBezTo>
                    <a:pt x="34283" y="54760"/>
                    <a:pt x="34453" y="54790"/>
                    <a:pt x="34627" y="54814"/>
                  </a:cubicBezTo>
                  <a:cubicBezTo>
                    <a:pt x="35088" y="54880"/>
                    <a:pt x="35562" y="54910"/>
                    <a:pt x="36042" y="54910"/>
                  </a:cubicBezTo>
                  <a:cubicBezTo>
                    <a:pt x="38156" y="54910"/>
                    <a:pt x="40411" y="54339"/>
                    <a:pt x="42459" y="53820"/>
                  </a:cubicBezTo>
                  <a:cubicBezTo>
                    <a:pt x="42853" y="53719"/>
                    <a:pt x="43237" y="53620"/>
                    <a:pt x="43611" y="53531"/>
                  </a:cubicBezTo>
                  <a:cubicBezTo>
                    <a:pt x="45663" y="53035"/>
                    <a:pt x="48764" y="52283"/>
                    <a:pt x="50420" y="50627"/>
                  </a:cubicBezTo>
                  <a:cubicBezTo>
                    <a:pt x="52716" y="48331"/>
                    <a:pt x="52206" y="44176"/>
                    <a:pt x="51996" y="42958"/>
                  </a:cubicBezTo>
                  <a:cubicBezTo>
                    <a:pt x="51903" y="42428"/>
                    <a:pt x="51803" y="41941"/>
                    <a:pt x="51707" y="41468"/>
                  </a:cubicBezTo>
                  <a:cubicBezTo>
                    <a:pt x="51157" y="38795"/>
                    <a:pt x="50827" y="37180"/>
                    <a:pt x="53592" y="35041"/>
                  </a:cubicBezTo>
                  <a:cubicBezTo>
                    <a:pt x="55703" y="33406"/>
                    <a:pt x="66591" y="29747"/>
                    <a:pt x="78508" y="26646"/>
                  </a:cubicBezTo>
                  <a:cubicBezTo>
                    <a:pt x="81772" y="25797"/>
                    <a:pt x="85038" y="25423"/>
                    <a:pt x="88257" y="25423"/>
                  </a:cubicBezTo>
                  <a:cubicBezTo>
                    <a:pt x="104534" y="25423"/>
                    <a:pt x="119606" y="34978"/>
                    <a:pt x="127230" y="40872"/>
                  </a:cubicBezTo>
                  <a:lnTo>
                    <a:pt x="127492" y="40532"/>
                  </a:lnTo>
                  <a:cubicBezTo>
                    <a:pt x="119734" y="34535"/>
                    <a:pt x="104386" y="25068"/>
                    <a:pt x="87998" y="25068"/>
                  </a:cubicBezTo>
                  <a:cubicBezTo>
                    <a:pt x="84831" y="25068"/>
                    <a:pt x="81624" y="25422"/>
                    <a:pt x="78426" y="26223"/>
                  </a:cubicBezTo>
                  <a:cubicBezTo>
                    <a:pt x="66240" y="29274"/>
                    <a:pt x="55530" y="32995"/>
                    <a:pt x="53329" y="34699"/>
                  </a:cubicBezTo>
                  <a:cubicBezTo>
                    <a:pt x="50350" y="37001"/>
                    <a:pt x="50722" y="38813"/>
                    <a:pt x="51285" y="41553"/>
                  </a:cubicBezTo>
                  <a:cubicBezTo>
                    <a:pt x="51380" y="42023"/>
                    <a:pt x="51481" y="42507"/>
                    <a:pt x="51571" y="43032"/>
                  </a:cubicBezTo>
                  <a:cubicBezTo>
                    <a:pt x="51771" y="44199"/>
                    <a:pt x="52263" y="48174"/>
                    <a:pt x="50113" y="50324"/>
                  </a:cubicBezTo>
                  <a:cubicBezTo>
                    <a:pt x="48543" y="51895"/>
                    <a:pt x="45513" y="52630"/>
                    <a:pt x="43507" y="53117"/>
                  </a:cubicBezTo>
                  <a:cubicBezTo>
                    <a:pt x="43132" y="53207"/>
                    <a:pt x="42746" y="53305"/>
                    <a:pt x="42351" y="53405"/>
                  </a:cubicBezTo>
                  <a:cubicBezTo>
                    <a:pt x="40329" y="53917"/>
                    <a:pt x="38099" y="54480"/>
                    <a:pt x="36037" y="54480"/>
                  </a:cubicBezTo>
                  <a:cubicBezTo>
                    <a:pt x="35405" y="54480"/>
                    <a:pt x="34789" y="54427"/>
                    <a:pt x="34200" y="54304"/>
                  </a:cubicBezTo>
                  <a:cubicBezTo>
                    <a:pt x="31531" y="53746"/>
                    <a:pt x="29886" y="51859"/>
                    <a:pt x="28237" y="49201"/>
                  </a:cubicBezTo>
                  <a:cubicBezTo>
                    <a:pt x="25983" y="45566"/>
                    <a:pt x="25589" y="39642"/>
                    <a:pt x="27300" y="35116"/>
                  </a:cubicBezTo>
                  <a:cubicBezTo>
                    <a:pt x="27708" y="34037"/>
                    <a:pt x="28281" y="32958"/>
                    <a:pt x="28835" y="31915"/>
                  </a:cubicBezTo>
                  <a:cubicBezTo>
                    <a:pt x="29818" y="30065"/>
                    <a:pt x="30833" y="28154"/>
                    <a:pt x="31047" y="26066"/>
                  </a:cubicBezTo>
                  <a:cubicBezTo>
                    <a:pt x="31386" y="22802"/>
                    <a:pt x="30032" y="19308"/>
                    <a:pt x="28840" y="16229"/>
                  </a:cubicBezTo>
                  <a:cubicBezTo>
                    <a:pt x="28541" y="15449"/>
                    <a:pt x="28255" y="14712"/>
                    <a:pt x="27996" y="13986"/>
                  </a:cubicBezTo>
                  <a:cubicBezTo>
                    <a:pt x="24829" y="5058"/>
                    <a:pt x="7412" y="123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38" name="Google Shape;2038;p64"/>
            <p:cNvGrpSpPr/>
            <p:nvPr/>
          </p:nvGrpSpPr>
          <p:grpSpPr>
            <a:xfrm>
              <a:off x="2367009" y="669681"/>
              <a:ext cx="312056" cy="443769"/>
              <a:chOff x="4477953" y="2184000"/>
              <a:chExt cx="498095" cy="708331"/>
            </a:xfrm>
          </p:grpSpPr>
          <p:sp>
            <p:nvSpPr>
              <p:cNvPr id="2039" name="Google Shape;2039;p64"/>
              <p:cNvSpPr/>
              <p:nvPr/>
            </p:nvSpPr>
            <p:spPr>
              <a:xfrm>
                <a:off x="4477953" y="2612312"/>
                <a:ext cx="57716" cy="44791"/>
              </a:xfrm>
              <a:custGeom>
                <a:rect b="b" l="l" r="r" t="t"/>
                <a:pathLst>
                  <a:path extrusionOk="0" h="1303" w="1679">
                    <a:moveTo>
                      <a:pt x="840" y="0"/>
                    </a:moveTo>
                    <a:cubicBezTo>
                      <a:pt x="4" y="0"/>
                      <a:pt x="1" y="1303"/>
                      <a:pt x="840" y="1303"/>
                    </a:cubicBezTo>
                    <a:cubicBezTo>
                      <a:pt x="1677" y="1303"/>
                      <a:pt x="1679" y="0"/>
                      <a:pt x="8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0" name="Google Shape;2040;p64"/>
              <p:cNvSpPr/>
              <p:nvPr/>
            </p:nvSpPr>
            <p:spPr>
              <a:xfrm>
                <a:off x="4490019" y="2503722"/>
                <a:ext cx="57716" cy="44756"/>
              </a:xfrm>
              <a:custGeom>
                <a:rect b="b" l="l" r="r" t="t"/>
                <a:pathLst>
                  <a:path extrusionOk="0" h="1302" w="1679">
                    <a:moveTo>
                      <a:pt x="840" y="0"/>
                    </a:moveTo>
                    <a:cubicBezTo>
                      <a:pt x="4" y="0"/>
                      <a:pt x="1" y="1301"/>
                      <a:pt x="840" y="1301"/>
                    </a:cubicBezTo>
                    <a:cubicBezTo>
                      <a:pt x="1677" y="1301"/>
                      <a:pt x="1679" y="0"/>
                      <a:pt x="8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1" name="Google Shape;2041;p64"/>
              <p:cNvSpPr/>
              <p:nvPr/>
            </p:nvSpPr>
            <p:spPr>
              <a:xfrm>
                <a:off x="4580735" y="2533972"/>
                <a:ext cx="57372" cy="44756"/>
              </a:xfrm>
              <a:custGeom>
                <a:rect b="b" l="l" r="r" t="t"/>
                <a:pathLst>
                  <a:path extrusionOk="0" h="1302" w="1669">
                    <a:moveTo>
                      <a:pt x="660" y="0"/>
                    </a:moveTo>
                    <a:cubicBezTo>
                      <a:pt x="492" y="0"/>
                      <a:pt x="317" y="74"/>
                      <a:pt x="199" y="191"/>
                    </a:cubicBezTo>
                    <a:cubicBezTo>
                      <a:pt x="88" y="304"/>
                      <a:pt x="1" y="488"/>
                      <a:pt x="8" y="650"/>
                    </a:cubicBezTo>
                    <a:cubicBezTo>
                      <a:pt x="16" y="818"/>
                      <a:pt x="72" y="993"/>
                      <a:pt x="199" y="1111"/>
                    </a:cubicBezTo>
                    <a:cubicBezTo>
                      <a:pt x="326" y="1227"/>
                      <a:pt x="481" y="1301"/>
                      <a:pt x="660" y="1301"/>
                    </a:cubicBezTo>
                    <a:lnTo>
                      <a:pt x="1011" y="1301"/>
                    </a:lnTo>
                    <a:cubicBezTo>
                      <a:pt x="1178" y="1301"/>
                      <a:pt x="1354" y="1228"/>
                      <a:pt x="1470" y="1111"/>
                    </a:cubicBezTo>
                    <a:cubicBezTo>
                      <a:pt x="1583" y="998"/>
                      <a:pt x="1668" y="813"/>
                      <a:pt x="1660" y="650"/>
                    </a:cubicBezTo>
                    <a:cubicBezTo>
                      <a:pt x="1653" y="482"/>
                      <a:pt x="1598" y="307"/>
                      <a:pt x="1470" y="191"/>
                    </a:cubicBezTo>
                    <a:cubicBezTo>
                      <a:pt x="1342" y="75"/>
                      <a:pt x="1186" y="0"/>
                      <a:pt x="10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2" name="Google Shape;2042;p64"/>
              <p:cNvSpPr/>
              <p:nvPr/>
            </p:nvSpPr>
            <p:spPr>
              <a:xfrm>
                <a:off x="4562241" y="2413384"/>
                <a:ext cx="58231" cy="50531"/>
              </a:xfrm>
              <a:custGeom>
                <a:rect b="b" l="l" r="r" t="t"/>
                <a:pathLst>
                  <a:path extrusionOk="0" h="1470" w="1694">
                    <a:moveTo>
                      <a:pt x="1030" y="0"/>
                    </a:moveTo>
                    <a:cubicBezTo>
                      <a:pt x="915" y="0"/>
                      <a:pt x="805" y="30"/>
                      <a:pt x="694" y="84"/>
                    </a:cubicBezTo>
                    <a:cubicBezTo>
                      <a:pt x="577" y="143"/>
                      <a:pt x="459" y="200"/>
                      <a:pt x="344" y="259"/>
                    </a:cubicBezTo>
                    <a:cubicBezTo>
                      <a:pt x="202" y="329"/>
                      <a:pt x="84" y="502"/>
                      <a:pt x="43" y="648"/>
                    </a:cubicBezTo>
                    <a:cubicBezTo>
                      <a:pt x="0" y="805"/>
                      <a:pt x="20" y="1013"/>
                      <a:pt x="109" y="1150"/>
                    </a:cubicBezTo>
                    <a:cubicBezTo>
                      <a:pt x="199" y="1289"/>
                      <a:pt x="331" y="1411"/>
                      <a:pt x="498" y="1449"/>
                    </a:cubicBezTo>
                    <a:cubicBezTo>
                      <a:pt x="554" y="1463"/>
                      <a:pt x="610" y="1469"/>
                      <a:pt x="664" y="1469"/>
                    </a:cubicBezTo>
                    <a:cubicBezTo>
                      <a:pt x="778" y="1469"/>
                      <a:pt x="888" y="1440"/>
                      <a:pt x="999" y="1385"/>
                    </a:cubicBezTo>
                    <a:cubicBezTo>
                      <a:pt x="1115" y="1325"/>
                      <a:pt x="1233" y="1267"/>
                      <a:pt x="1350" y="1209"/>
                    </a:cubicBezTo>
                    <a:cubicBezTo>
                      <a:pt x="1491" y="1138"/>
                      <a:pt x="1610" y="967"/>
                      <a:pt x="1649" y="821"/>
                    </a:cubicBezTo>
                    <a:cubicBezTo>
                      <a:pt x="1694" y="663"/>
                      <a:pt x="1672" y="456"/>
                      <a:pt x="1584" y="319"/>
                    </a:cubicBezTo>
                    <a:cubicBezTo>
                      <a:pt x="1495" y="180"/>
                      <a:pt x="1361" y="58"/>
                      <a:pt x="1195" y="20"/>
                    </a:cubicBezTo>
                    <a:cubicBezTo>
                      <a:pt x="1139" y="7"/>
                      <a:pt x="1084" y="0"/>
                      <a:pt x="10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3" name="Google Shape;2043;p64"/>
              <p:cNvSpPr/>
              <p:nvPr/>
            </p:nvSpPr>
            <p:spPr>
              <a:xfrm>
                <a:off x="4683103" y="2371034"/>
                <a:ext cx="57716" cy="44791"/>
              </a:xfrm>
              <a:custGeom>
                <a:rect b="b" l="l" r="r" t="t"/>
                <a:pathLst>
                  <a:path extrusionOk="0" h="1303" w="1679">
                    <a:moveTo>
                      <a:pt x="839" y="1"/>
                    </a:moveTo>
                    <a:cubicBezTo>
                      <a:pt x="2" y="1"/>
                      <a:pt x="0" y="1302"/>
                      <a:pt x="839" y="1302"/>
                    </a:cubicBezTo>
                    <a:cubicBezTo>
                      <a:pt x="1675" y="1302"/>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4" name="Google Shape;2044;p64"/>
              <p:cNvSpPr/>
              <p:nvPr/>
            </p:nvSpPr>
            <p:spPr>
              <a:xfrm>
                <a:off x="4918332" y="2184000"/>
                <a:ext cx="57716" cy="44825"/>
              </a:xfrm>
              <a:custGeom>
                <a:rect b="b" l="l" r="r" t="t"/>
                <a:pathLst>
                  <a:path extrusionOk="0" h="1304" w="1679">
                    <a:moveTo>
                      <a:pt x="839" y="1"/>
                    </a:moveTo>
                    <a:cubicBezTo>
                      <a:pt x="2" y="1"/>
                      <a:pt x="0" y="1303"/>
                      <a:pt x="839" y="1303"/>
                    </a:cubicBezTo>
                    <a:cubicBezTo>
                      <a:pt x="1677" y="1303"/>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5" name="Google Shape;2045;p64"/>
              <p:cNvSpPr/>
              <p:nvPr/>
            </p:nvSpPr>
            <p:spPr>
              <a:xfrm>
                <a:off x="4803760" y="2413247"/>
                <a:ext cx="57716" cy="44756"/>
              </a:xfrm>
              <a:custGeom>
                <a:rect b="b" l="l" r="r" t="t"/>
                <a:pathLst>
                  <a:path extrusionOk="0" h="1302" w="1679">
                    <a:moveTo>
                      <a:pt x="839" y="1"/>
                    </a:moveTo>
                    <a:cubicBezTo>
                      <a:pt x="0" y="1"/>
                      <a:pt x="0" y="1302"/>
                      <a:pt x="839" y="1302"/>
                    </a:cubicBezTo>
                    <a:cubicBezTo>
                      <a:pt x="1677" y="1302"/>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6" name="Google Shape;2046;p64"/>
              <p:cNvSpPr/>
              <p:nvPr/>
            </p:nvSpPr>
            <p:spPr>
              <a:xfrm>
                <a:off x="4767528" y="2624378"/>
                <a:ext cx="57750" cy="44791"/>
              </a:xfrm>
              <a:custGeom>
                <a:rect b="b" l="l" r="r" t="t"/>
                <a:pathLst>
                  <a:path extrusionOk="0" h="1303" w="1680">
                    <a:moveTo>
                      <a:pt x="841" y="0"/>
                    </a:moveTo>
                    <a:cubicBezTo>
                      <a:pt x="2" y="0"/>
                      <a:pt x="0" y="1303"/>
                      <a:pt x="841" y="1303"/>
                    </a:cubicBezTo>
                    <a:cubicBezTo>
                      <a:pt x="1678" y="1303"/>
                      <a:pt x="1680" y="0"/>
                      <a:pt x="84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7" name="Google Shape;2047;p64"/>
              <p:cNvSpPr/>
              <p:nvPr/>
            </p:nvSpPr>
            <p:spPr>
              <a:xfrm>
                <a:off x="4742778" y="2745034"/>
                <a:ext cx="59022" cy="50738"/>
              </a:xfrm>
              <a:custGeom>
                <a:rect b="b" l="l" r="r" t="t"/>
                <a:pathLst>
                  <a:path extrusionOk="0" h="1476" w="1717">
                    <a:moveTo>
                      <a:pt x="672" y="1"/>
                    </a:moveTo>
                    <a:cubicBezTo>
                      <a:pt x="619" y="1"/>
                      <a:pt x="564" y="8"/>
                      <a:pt x="510" y="23"/>
                    </a:cubicBezTo>
                    <a:cubicBezTo>
                      <a:pt x="359" y="66"/>
                      <a:pt x="196" y="182"/>
                      <a:pt x="121" y="322"/>
                    </a:cubicBezTo>
                    <a:cubicBezTo>
                      <a:pt x="41" y="473"/>
                      <a:pt x="0" y="656"/>
                      <a:pt x="57" y="824"/>
                    </a:cubicBezTo>
                    <a:cubicBezTo>
                      <a:pt x="106" y="981"/>
                      <a:pt x="205" y="1136"/>
                      <a:pt x="356" y="1213"/>
                    </a:cubicBezTo>
                    <a:cubicBezTo>
                      <a:pt x="472" y="1272"/>
                      <a:pt x="591" y="1329"/>
                      <a:pt x="707" y="1388"/>
                    </a:cubicBezTo>
                    <a:cubicBezTo>
                      <a:pt x="816" y="1442"/>
                      <a:pt x="930" y="1476"/>
                      <a:pt x="1048" y="1476"/>
                    </a:cubicBezTo>
                    <a:cubicBezTo>
                      <a:pt x="1101" y="1476"/>
                      <a:pt x="1154" y="1469"/>
                      <a:pt x="1208" y="1454"/>
                    </a:cubicBezTo>
                    <a:cubicBezTo>
                      <a:pt x="1358" y="1411"/>
                      <a:pt x="1523" y="1295"/>
                      <a:pt x="1597" y="1153"/>
                    </a:cubicBezTo>
                    <a:cubicBezTo>
                      <a:pt x="1677" y="1004"/>
                      <a:pt x="1716" y="821"/>
                      <a:pt x="1661" y="653"/>
                    </a:cubicBezTo>
                    <a:cubicBezTo>
                      <a:pt x="1610" y="497"/>
                      <a:pt x="1513" y="340"/>
                      <a:pt x="1362" y="264"/>
                    </a:cubicBezTo>
                    <a:cubicBezTo>
                      <a:pt x="1247" y="204"/>
                      <a:pt x="1128" y="146"/>
                      <a:pt x="1012" y="89"/>
                    </a:cubicBezTo>
                    <a:cubicBezTo>
                      <a:pt x="903" y="34"/>
                      <a:pt x="789" y="1"/>
                      <a:pt x="67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8" name="Google Shape;2048;p64"/>
              <p:cNvSpPr/>
              <p:nvPr/>
            </p:nvSpPr>
            <p:spPr>
              <a:xfrm>
                <a:off x="4634875" y="2769131"/>
                <a:ext cx="57681" cy="44825"/>
              </a:xfrm>
              <a:custGeom>
                <a:rect b="b" l="l" r="r" t="t"/>
                <a:pathLst>
                  <a:path extrusionOk="0" h="1304" w="1678">
                    <a:moveTo>
                      <a:pt x="839" y="1"/>
                    </a:moveTo>
                    <a:cubicBezTo>
                      <a:pt x="0" y="1"/>
                      <a:pt x="0" y="1303"/>
                      <a:pt x="839" y="1303"/>
                    </a:cubicBezTo>
                    <a:cubicBezTo>
                      <a:pt x="1675" y="1303"/>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9" name="Google Shape;2049;p64"/>
              <p:cNvSpPr/>
              <p:nvPr/>
            </p:nvSpPr>
            <p:spPr>
              <a:xfrm>
                <a:off x="4526216" y="2847540"/>
                <a:ext cx="57716" cy="44791"/>
              </a:xfrm>
              <a:custGeom>
                <a:rect b="b" l="l" r="r" t="t"/>
                <a:pathLst>
                  <a:path extrusionOk="0" h="1303" w="1679">
                    <a:moveTo>
                      <a:pt x="839" y="0"/>
                    </a:moveTo>
                    <a:cubicBezTo>
                      <a:pt x="3" y="0"/>
                      <a:pt x="0" y="1303"/>
                      <a:pt x="839" y="1303"/>
                    </a:cubicBezTo>
                    <a:cubicBezTo>
                      <a:pt x="1677" y="1303"/>
                      <a:pt x="1678" y="0"/>
                      <a:pt x="8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50" name="Google Shape;2050;p64"/>
            <p:cNvSpPr/>
            <p:nvPr/>
          </p:nvSpPr>
          <p:spPr>
            <a:xfrm rot="-511829">
              <a:off x="2402315" y="5940111"/>
              <a:ext cx="4102060" cy="1778051"/>
            </a:xfrm>
            <a:custGeom>
              <a:rect b="b" l="l" r="r" t="t"/>
              <a:pathLst>
                <a:path extrusionOk="0" h="36164" w="53658">
                  <a:moveTo>
                    <a:pt x="20029" y="1"/>
                  </a:moveTo>
                  <a:cubicBezTo>
                    <a:pt x="19365" y="1"/>
                    <a:pt x="18697" y="54"/>
                    <a:pt x="18026" y="172"/>
                  </a:cubicBezTo>
                  <a:cubicBezTo>
                    <a:pt x="13029" y="1049"/>
                    <a:pt x="9398" y="5259"/>
                    <a:pt x="6207" y="9202"/>
                  </a:cubicBezTo>
                  <a:cubicBezTo>
                    <a:pt x="4743" y="11011"/>
                    <a:pt x="3275" y="12822"/>
                    <a:pt x="1811" y="14631"/>
                  </a:cubicBezTo>
                  <a:cubicBezTo>
                    <a:pt x="1275" y="15293"/>
                    <a:pt x="732" y="15969"/>
                    <a:pt x="438" y="16768"/>
                  </a:cubicBezTo>
                  <a:cubicBezTo>
                    <a:pt x="0" y="17965"/>
                    <a:pt x="177" y="19292"/>
                    <a:pt x="407" y="20548"/>
                  </a:cubicBezTo>
                  <a:cubicBezTo>
                    <a:pt x="786" y="22609"/>
                    <a:pt x="1359" y="24766"/>
                    <a:pt x="2879" y="26209"/>
                  </a:cubicBezTo>
                  <a:cubicBezTo>
                    <a:pt x="4378" y="27635"/>
                    <a:pt x="6521" y="28103"/>
                    <a:pt x="8549" y="28515"/>
                  </a:cubicBezTo>
                  <a:cubicBezTo>
                    <a:pt x="20370" y="30918"/>
                    <a:pt x="32194" y="33320"/>
                    <a:pt x="44016" y="35726"/>
                  </a:cubicBezTo>
                  <a:cubicBezTo>
                    <a:pt x="45142" y="35955"/>
                    <a:pt x="46352" y="36164"/>
                    <a:pt x="47514" y="36164"/>
                  </a:cubicBezTo>
                  <a:cubicBezTo>
                    <a:pt x="48874" y="36164"/>
                    <a:pt x="50170" y="35878"/>
                    <a:pt x="51191" y="35003"/>
                  </a:cubicBezTo>
                  <a:cubicBezTo>
                    <a:pt x="53658" y="32890"/>
                    <a:pt x="52848" y="28996"/>
                    <a:pt x="52297" y="25795"/>
                  </a:cubicBezTo>
                  <a:cubicBezTo>
                    <a:pt x="51294" y="19956"/>
                    <a:pt x="52935" y="11139"/>
                    <a:pt x="49622" y="5976"/>
                  </a:cubicBezTo>
                  <a:cubicBezTo>
                    <a:pt x="48707" y="4551"/>
                    <a:pt x="47693" y="4198"/>
                    <a:pt x="46467" y="4198"/>
                  </a:cubicBezTo>
                  <a:cubicBezTo>
                    <a:pt x="45728" y="4198"/>
                    <a:pt x="44912" y="4327"/>
                    <a:pt x="43996" y="4426"/>
                  </a:cubicBezTo>
                  <a:cubicBezTo>
                    <a:pt x="42802" y="4556"/>
                    <a:pt x="41610" y="4626"/>
                    <a:pt x="40424" y="4626"/>
                  </a:cubicBezTo>
                  <a:cubicBezTo>
                    <a:pt x="38046" y="4626"/>
                    <a:pt x="35686" y="4343"/>
                    <a:pt x="33356" y="3689"/>
                  </a:cubicBezTo>
                  <a:cubicBezTo>
                    <a:pt x="28907" y="2442"/>
                    <a:pt x="24536" y="1"/>
                    <a:pt x="2002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51" name="Google Shape;2051;p64"/>
          <p:cNvSpPr txBox="1"/>
          <p:nvPr>
            <p:ph type="title"/>
          </p:nvPr>
        </p:nvSpPr>
        <p:spPr>
          <a:xfrm>
            <a:off x="2870250" y="1440928"/>
            <a:ext cx="3403500" cy="16221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65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052" name="Google Shape;2052;p64"/>
          <p:cNvSpPr txBox="1"/>
          <p:nvPr>
            <p:ph idx="1" type="subTitle"/>
          </p:nvPr>
        </p:nvSpPr>
        <p:spPr>
          <a:xfrm>
            <a:off x="2870250" y="3007547"/>
            <a:ext cx="3403500" cy="6951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TITLE_ONLY_1_2">
    <p:bg>
      <p:bgPr>
        <a:solidFill>
          <a:schemeClr val="accent5"/>
        </a:solidFill>
      </p:bgPr>
    </p:bg>
    <p:spTree>
      <p:nvGrpSpPr>
        <p:cNvPr id="2053" name="Shape 2053"/>
        <p:cNvGrpSpPr/>
        <p:nvPr/>
      </p:nvGrpSpPr>
      <p:grpSpPr>
        <a:xfrm>
          <a:off x="0" y="0"/>
          <a:ext cx="0" cy="0"/>
          <a:chOff x="0" y="0"/>
          <a:chExt cx="0" cy="0"/>
        </a:xfrm>
      </p:grpSpPr>
      <p:grpSp>
        <p:nvGrpSpPr>
          <p:cNvPr id="2054" name="Google Shape;2054;p65"/>
          <p:cNvGrpSpPr/>
          <p:nvPr/>
        </p:nvGrpSpPr>
        <p:grpSpPr>
          <a:xfrm>
            <a:off x="-1819565" y="-684709"/>
            <a:ext cx="11295428" cy="6305289"/>
            <a:chOff x="-1819565" y="-912946"/>
            <a:chExt cx="11295428" cy="8407052"/>
          </a:xfrm>
        </p:grpSpPr>
        <p:sp>
          <p:nvSpPr>
            <p:cNvPr id="2055" name="Google Shape;2055;p65"/>
            <p:cNvSpPr/>
            <p:nvPr/>
          </p:nvSpPr>
          <p:spPr>
            <a:xfrm>
              <a:off x="7703849" y="4930128"/>
              <a:ext cx="1507115" cy="2030561"/>
            </a:xfrm>
            <a:custGeom>
              <a:rect b="b" l="l" r="r" t="t"/>
              <a:pathLst>
                <a:path extrusionOk="0" h="45061" w="33445">
                  <a:moveTo>
                    <a:pt x="33445" y="1"/>
                  </a:moveTo>
                  <a:cubicBezTo>
                    <a:pt x="33087" y="285"/>
                    <a:pt x="32739" y="596"/>
                    <a:pt x="32410" y="933"/>
                  </a:cubicBezTo>
                  <a:cubicBezTo>
                    <a:pt x="29665" y="3737"/>
                    <a:pt x="28826" y="7813"/>
                    <a:pt x="28038" y="11516"/>
                  </a:cubicBezTo>
                  <a:cubicBezTo>
                    <a:pt x="26859" y="17081"/>
                    <a:pt x="25354" y="24470"/>
                    <a:pt x="18615" y="25465"/>
                  </a:cubicBezTo>
                  <a:cubicBezTo>
                    <a:pt x="17834" y="25580"/>
                    <a:pt x="17051" y="25625"/>
                    <a:pt x="16267" y="25625"/>
                  </a:cubicBezTo>
                  <a:cubicBezTo>
                    <a:pt x="14017" y="25625"/>
                    <a:pt x="11759" y="25255"/>
                    <a:pt x="9520" y="25112"/>
                  </a:cubicBezTo>
                  <a:cubicBezTo>
                    <a:pt x="8982" y="25077"/>
                    <a:pt x="8429" y="25053"/>
                    <a:pt x="7876" y="25053"/>
                  </a:cubicBezTo>
                  <a:cubicBezTo>
                    <a:pt x="5402" y="25053"/>
                    <a:pt x="2904" y="25546"/>
                    <a:pt x="1489" y="27823"/>
                  </a:cubicBezTo>
                  <a:cubicBezTo>
                    <a:pt x="1" y="30219"/>
                    <a:pt x="63" y="33131"/>
                    <a:pt x="556" y="35816"/>
                  </a:cubicBezTo>
                  <a:cubicBezTo>
                    <a:pt x="1143" y="39011"/>
                    <a:pt x="2285" y="42101"/>
                    <a:pt x="3609" y="45060"/>
                  </a:cubicBezTo>
                  <a:lnTo>
                    <a:pt x="33445" y="45060"/>
                  </a:lnTo>
                  <a:lnTo>
                    <a:pt x="33445" y="1"/>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6" name="Google Shape;2056;p65"/>
            <p:cNvSpPr/>
            <p:nvPr/>
          </p:nvSpPr>
          <p:spPr>
            <a:xfrm>
              <a:off x="1849449" y="-375225"/>
              <a:ext cx="7626414" cy="4627589"/>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7" name="Google Shape;2057;p65"/>
            <p:cNvSpPr/>
            <p:nvPr/>
          </p:nvSpPr>
          <p:spPr>
            <a:xfrm>
              <a:off x="1030830" y="437625"/>
              <a:ext cx="6817580" cy="5982773"/>
            </a:xfrm>
            <a:custGeom>
              <a:rect b="b" l="l" r="r" t="t"/>
              <a:pathLst>
                <a:path extrusionOk="0" h="45795" w="52681">
                  <a:moveTo>
                    <a:pt x="28217" y="0"/>
                  </a:moveTo>
                  <a:cubicBezTo>
                    <a:pt x="25138" y="0"/>
                    <a:pt x="22060" y="462"/>
                    <a:pt x="19124" y="1391"/>
                  </a:cubicBezTo>
                  <a:cubicBezTo>
                    <a:pt x="13266" y="3246"/>
                    <a:pt x="7747" y="7019"/>
                    <a:pt x="4118" y="12012"/>
                  </a:cubicBezTo>
                  <a:cubicBezTo>
                    <a:pt x="0" y="17674"/>
                    <a:pt x="2253" y="26005"/>
                    <a:pt x="4488" y="31996"/>
                  </a:cubicBezTo>
                  <a:cubicBezTo>
                    <a:pt x="6146" y="36442"/>
                    <a:pt x="8381" y="41005"/>
                    <a:pt x="12424" y="43494"/>
                  </a:cubicBezTo>
                  <a:cubicBezTo>
                    <a:pt x="15387" y="45321"/>
                    <a:pt x="18966" y="45795"/>
                    <a:pt x="22469" y="45795"/>
                  </a:cubicBezTo>
                  <a:cubicBezTo>
                    <a:pt x="22807" y="45795"/>
                    <a:pt x="23144" y="45790"/>
                    <a:pt x="23480" y="45782"/>
                  </a:cubicBezTo>
                  <a:cubicBezTo>
                    <a:pt x="29923" y="45625"/>
                    <a:pt x="36333" y="44267"/>
                    <a:pt x="42285" y="41796"/>
                  </a:cubicBezTo>
                  <a:cubicBezTo>
                    <a:pt x="45464" y="40476"/>
                    <a:pt x="48652" y="38715"/>
                    <a:pt x="50487" y="35804"/>
                  </a:cubicBezTo>
                  <a:cubicBezTo>
                    <a:pt x="52336" y="32870"/>
                    <a:pt x="52534" y="29219"/>
                    <a:pt x="52592" y="25752"/>
                  </a:cubicBezTo>
                  <a:cubicBezTo>
                    <a:pt x="52680" y="20484"/>
                    <a:pt x="52496" y="14940"/>
                    <a:pt x="49820" y="10400"/>
                  </a:cubicBezTo>
                  <a:cubicBezTo>
                    <a:pt x="47556" y="6561"/>
                    <a:pt x="43706" y="3856"/>
                    <a:pt x="39573" y="2185"/>
                  </a:cubicBezTo>
                  <a:cubicBezTo>
                    <a:pt x="38696" y="1835"/>
                    <a:pt x="37804" y="1522"/>
                    <a:pt x="36899" y="1253"/>
                  </a:cubicBezTo>
                  <a:cubicBezTo>
                    <a:pt x="34086" y="420"/>
                    <a:pt x="31151" y="0"/>
                    <a:pt x="28217"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8" name="Google Shape;2058;p65"/>
            <p:cNvSpPr/>
            <p:nvPr/>
          </p:nvSpPr>
          <p:spPr>
            <a:xfrm>
              <a:off x="-296918" y="-488500"/>
              <a:ext cx="1507122" cy="2911360"/>
            </a:xfrm>
            <a:custGeom>
              <a:rect b="b" l="l" r="r" t="t"/>
              <a:pathLst>
                <a:path extrusionOk="0" h="75336" w="39371">
                  <a:moveTo>
                    <a:pt x="4781" y="1"/>
                  </a:moveTo>
                  <a:cubicBezTo>
                    <a:pt x="4781" y="1"/>
                    <a:pt x="4781" y="1"/>
                    <a:pt x="4781" y="1"/>
                  </a:cubicBezTo>
                  <a:lnTo>
                    <a:pt x="4781" y="1"/>
                  </a:lnTo>
                  <a:cubicBezTo>
                    <a:pt x="4781" y="1"/>
                    <a:pt x="4781" y="1"/>
                    <a:pt x="4781" y="1"/>
                  </a:cubicBezTo>
                  <a:close/>
                  <a:moveTo>
                    <a:pt x="4781" y="1"/>
                  </a:moveTo>
                  <a:lnTo>
                    <a:pt x="4781" y="1"/>
                  </a:lnTo>
                  <a:cubicBezTo>
                    <a:pt x="6992" y="556"/>
                    <a:pt x="3469" y="26525"/>
                    <a:pt x="3299" y="28757"/>
                  </a:cubicBezTo>
                  <a:cubicBezTo>
                    <a:pt x="2123" y="44282"/>
                    <a:pt x="968" y="59805"/>
                    <a:pt x="0" y="75335"/>
                  </a:cubicBezTo>
                  <a:cubicBezTo>
                    <a:pt x="287" y="74560"/>
                    <a:pt x="6137" y="73669"/>
                    <a:pt x="7056" y="73416"/>
                  </a:cubicBezTo>
                  <a:cubicBezTo>
                    <a:pt x="10717" y="72398"/>
                    <a:pt x="14175" y="71176"/>
                    <a:pt x="17379" y="69343"/>
                  </a:cubicBezTo>
                  <a:cubicBezTo>
                    <a:pt x="24144" y="65474"/>
                    <a:pt x="29343" y="59730"/>
                    <a:pt x="32488" y="53326"/>
                  </a:cubicBezTo>
                  <a:cubicBezTo>
                    <a:pt x="39371" y="39301"/>
                    <a:pt x="39073" y="19118"/>
                    <a:pt x="25235" y="7752"/>
                  </a:cubicBezTo>
                  <a:cubicBezTo>
                    <a:pt x="19513" y="3051"/>
                    <a:pt x="12116" y="1842"/>
                    <a:pt x="4781" y="1"/>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59" name="Google Shape;2059;p65"/>
            <p:cNvGrpSpPr/>
            <p:nvPr/>
          </p:nvGrpSpPr>
          <p:grpSpPr>
            <a:xfrm rot="10800000">
              <a:off x="-526645" y="5642599"/>
              <a:ext cx="1966606" cy="1851507"/>
              <a:chOff x="7789835" y="63878"/>
              <a:chExt cx="1194634" cy="1124853"/>
            </a:xfrm>
          </p:grpSpPr>
          <p:sp>
            <p:nvSpPr>
              <p:cNvPr id="2060" name="Google Shape;2060;p65"/>
              <p:cNvSpPr/>
              <p:nvPr/>
            </p:nvSpPr>
            <p:spPr>
              <a:xfrm>
                <a:off x="7789835" y="307665"/>
                <a:ext cx="979859" cy="881066"/>
              </a:xfrm>
              <a:custGeom>
                <a:rect b="b" l="l" r="r" t="t"/>
                <a:pathLst>
                  <a:path extrusionOk="0" h="25631" w="28505">
                    <a:moveTo>
                      <a:pt x="257" y="1"/>
                    </a:moveTo>
                    <a:cubicBezTo>
                      <a:pt x="203" y="1"/>
                      <a:pt x="148" y="35"/>
                      <a:pt x="147" y="105"/>
                    </a:cubicBezTo>
                    <a:cubicBezTo>
                      <a:pt x="105" y="3703"/>
                      <a:pt x="61" y="7299"/>
                      <a:pt x="22" y="10897"/>
                    </a:cubicBezTo>
                    <a:cubicBezTo>
                      <a:pt x="5" y="12489"/>
                      <a:pt x="0" y="14117"/>
                      <a:pt x="435" y="15664"/>
                    </a:cubicBezTo>
                    <a:cubicBezTo>
                      <a:pt x="795" y="16947"/>
                      <a:pt x="1489" y="18101"/>
                      <a:pt x="2456" y="19018"/>
                    </a:cubicBezTo>
                    <a:cubicBezTo>
                      <a:pt x="4241" y="20713"/>
                      <a:pt x="6633" y="21511"/>
                      <a:pt x="8791" y="22594"/>
                    </a:cubicBezTo>
                    <a:cubicBezTo>
                      <a:pt x="10228" y="23315"/>
                      <a:pt x="11563" y="24244"/>
                      <a:pt x="13061" y="24851"/>
                    </a:cubicBezTo>
                    <a:cubicBezTo>
                      <a:pt x="14448" y="25414"/>
                      <a:pt x="15943" y="25630"/>
                      <a:pt x="17434" y="25630"/>
                    </a:cubicBezTo>
                    <a:cubicBezTo>
                      <a:pt x="17609" y="25630"/>
                      <a:pt x="17784" y="25627"/>
                      <a:pt x="17959" y="25622"/>
                    </a:cubicBezTo>
                    <a:cubicBezTo>
                      <a:pt x="21193" y="25515"/>
                      <a:pt x="24413" y="24650"/>
                      <a:pt x="27323" y="23251"/>
                    </a:cubicBezTo>
                    <a:cubicBezTo>
                      <a:pt x="27686" y="23076"/>
                      <a:pt x="28045" y="22891"/>
                      <a:pt x="28400" y="22701"/>
                    </a:cubicBezTo>
                    <a:cubicBezTo>
                      <a:pt x="28504" y="22643"/>
                      <a:pt x="28441" y="22499"/>
                      <a:pt x="28344" y="22499"/>
                    </a:cubicBezTo>
                    <a:cubicBezTo>
                      <a:pt x="28327" y="22499"/>
                      <a:pt x="28309" y="22503"/>
                      <a:pt x="28290" y="22513"/>
                    </a:cubicBezTo>
                    <a:cubicBezTo>
                      <a:pt x="25452" y="24052"/>
                      <a:pt x="22314" y="25034"/>
                      <a:pt x="19095" y="25332"/>
                    </a:cubicBezTo>
                    <a:cubicBezTo>
                      <a:pt x="18540" y="25383"/>
                      <a:pt x="17980" y="25413"/>
                      <a:pt x="17422" y="25413"/>
                    </a:cubicBezTo>
                    <a:cubicBezTo>
                      <a:pt x="16341" y="25413"/>
                      <a:pt x="15263" y="25301"/>
                      <a:pt x="14217" y="25015"/>
                    </a:cubicBezTo>
                    <a:cubicBezTo>
                      <a:pt x="12631" y="24580"/>
                      <a:pt x="11250" y="23694"/>
                      <a:pt x="9828" y="22900"/>
                    </a:cubicBezTo>
                    <a:cubicBezTo>
                      <a:pt x="7664" y="21694"/>
                      <a:pt x="5213" y="20948"/>
                      <a:pt x="3242" y="19409"/>
                    </a:cubicBezTo>
                    <a:cubicBezTo>
                      <a:pt x="2270" y="18648"/>
                      <a:pt x="1472" y="17690"/>
                      <a:pt x="980" y="16550"/>
                    </a:cubicBezTo>
                    <a:cubicBezTo>
                      <a:pt x="343" y="15093"/>
                      <a:pt x="244" y="13472"/>
                      <a:pt x="235" y="11904"/>
                    </a:cubicBezTo>
                    <a:cubicBezTo>
                      <a:pt x="226" y="10165"/>
                      <a:pt x="269" y="8426"/>
                      <a:pt x="288" y="6688"/>
                    </a:cubicBezTo>
                    <a:cubicBezTo>
                      <a:pt x="310" y="4925"/>
                      <a:pt x="328" y="3163"/>
                      <a:pt x="350" y="1400"/>
                    </a:cubicBezTo>
                    <a:cubicBezTo>
                      <a:pt x="356" y="968"/>
                      <a:pt x="359" y="536"/>
                      <a:pt x="365" y="105"/>
                    </a:cubicBezTo>
                    <a:cubicBezTo>
                      <a:pt x="366" y="35"/>
                      <a:pt x="312" y="1"/>
                      <a:pt x="257"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1" name="Google Shape;2061;p65"/>
              <p:cNvSpPr/>
              <p:nvPr/>
            </p:nvSpPr>
            <p:spPr>
              <a:xfrm>
                <a:off x="7861025" y="328256"/>
                <a:ext cx="900625" cy="809806"/>
              </a:xfrm>
              <a:custGeom>
                <a:rect b="b" l="l" r="r" t="t"/>
                <a:pathLst>
                  <a:path extrusionOk="0" h="23558" w="26200">
                    <a:moveTo>
                      <a:pt x="242" y="1"/>
                    </a:moveTo>
                    <a:cubicBezTo>
                      <a:pt x="188" y="1"/>
                      <a:pt x="133" y="36"/>
                      <a:pt x="133" y="107"/>
                    </a:cubicBezTo>
                    <a:cubicBezTo>
                      <a:pt x="95" y="3412"/>
                      <a:pt x="56" y="6718"/>
                      <a:pt x="19" y="10023"/>
                    </a:cubicBezTo>
                    <a:cubicBezTo>
                      <a:pt x="2" y="11497"/>
                      <a:pt x="1" y="13006"/>
                      <a:pt x="411" y="14436"/>
                    </a:cubicBezTo>
                    <a:cubicBezTo>
                      <a:pt x="744" y="15599"/>
                      <a:pt x="1377" y="16645"/>
                      <a:pt x="2254" y="17480"/>
                    </a:cubicBezTo>
                    <a:cubicBezTo>
                      <a:pt x="3900" y="19046"/>
                      <a:pt x="6110" y="19777"/>
                      <a:pt x="8101" y="20779"/>
                    </a:cubicBezTo>
                    <a:cubicBezTo>
                      <a:pt x="9420" y="21443"/>
                      <a:pt x="10642" y="22294"/>
                      <a:pt x="12015" y="22847"/>
                    </a:cubicBezTo>
                    <a:cubicBezTo>
                      <a:pt x="13281" y="23359"/>
                      <a:pt x="14645" y="23557"/>
                      <a:pt x="16004" y="23557"/>
                    </a:cubicBezTo>
                    <a:cubicBezTo>
                      <a:pt x="16164" y="23557"/>
                      <a:pt x="16324" y="23554"/>
                      <a:pt x="16484" y="23549"/>
                    </a:cubicBezTo>
                    <a:cubicBezTo>
                      <a:pt x="19465" y="23455"/>
                      <a:pt x="22435" y="22657"/>
                      <a:pt x="25117" y="21366"/>
                    </a:cubicBezTo>
                    <a:cubicBezTo>
                      <a:pt x="25446" y="21206"/>
                      <a:pt x="25772" y="21041"/>
                      <a:pt x="26096" y="20864"/>
                    </a:cubicBezTo>
                    <a:cubicBezTo>
                      <a:pt x="26200" y="20809"/>
                      <a:pt x="26137" y="20664"/>
                      <a:pt x="26040" y="20664"/>
                    </a:cubicBezTo>
                    <a:cubicBezTo>
                      <a:pt x="26023" y="20664"/>
                      <a:pt x="26006" y="20668"/>
                      <a:pt x="25988" y="20678"/>
                    </a:cubicBezTo>
                    <a:cubicBezTo>
                      <a:pt x="23379" y="22091"/>
                      <a:pt x="20495" y="22995"/>
                      <a:pt x="17537" y="23267"/>
                    </a:cubicBezTo>
                    <a:cubicBezTo>
                      <a:pt x="17029" y="23314"/>
                      <a:pt x="16517" y="23342"/>
                      <a:pt x="16006" y="23342"/>
                    </a:cubicBezTo>
                    <a:cubicBezTo>
                      <a:pt x="15015" y="23342"/>
                      <a:pt x="14026" y="23238"/>
                      <a:pt x="13067" y="22976"/>
                    </a:cubicBezTo>
                    <a:cubicBezTo>
                      <a:pt x="11611" y="22576"/>
                      <a:pt x="10341" y="21761"/>
                      <a:pt x="9033" y="21031"/>
                    </a:cubicBezTo>
                    <a:cubicBezTo>
                      <a:pt x="7057" y="19929"/>
                      <a:pt x="4823" y="19249"/>
                      <a:pt x="3021" y="17852"/>
                    </a:cubicBezTo>
                    <a:cubicBezTo>
                      <a:pt x="2115" y="17152"/>
                      <a:pt x="1375" y="16264"/>
                      <a:pt x="916" y="15210"/>
                    </a:cubicBezTo>
                    <a:cubicBezTo>
                      <a:pt x="329" y="13864"/>
                      <a:pt x="239" y="12360"/>
                      <a:pt x="233" y="10910"/>
                    </a:cubicBezTo>
                    <a:cubicBezTo>
                      <a:pt x="225" y="9328"/>
                      <a:pt x="263" y="7744"/>
                      <a:pt x="283" y="6163"/>
                    </a:cubicBezTo>
                    <a:cubicBezTo>
                      <a:pt x="301" y="4544"/>
                      <a:pt x="321" y="2924"/>
                      <a:pt x="339" y="1307"/>
                    </a:cubicBezTo>
                    <a:cubicBezTo>
                      <a:pt x="344" y="908"/>
                      <a:pt x="350" y="506"/>
                      <a:pt x="353" y="108"/>
                    </a:cubicBezTo>
                    <a:cubicBezTo>
                      <a:pt x="352" y="36"/>
                      <a:pt x="297" y="1"/>
                      <a:pt x="24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2" name="Google Shape;2062;p65"/>
              <p:cNvSpPr/>
              <p:nvPr/>
            </p:nvSpPr>
            <p:spPr>
              <a:xfrm>
                <a:off x="7909907" y="261844"/>
                <a:ext cx="900659" cy="809772"/>
              </a:xfrm>
              <a:custGeom>
                <a:rect b="b" l="l" r="r" t="t"/>
                <a:pathLst>
                  <a:path extrusionOk="0" h="23557" w="26201">
                    <a:moveTo>
                      <a:pt x="243" y="1"/>
                    </a:moveTo>
                    <a:cubicBezTo>
                      <a:pt x="189" y="1"/>
                      <a:pt x="135" y="35"/>
                      <a:pt x="135" y="105"/>
                    </a:cubicBezTo>
                    <a:cubicBezTo>
                      <a:pt x="96" y="3412"/>
                      <a:pt x="55" y="6716"/>
                      <a:pt x="20" y="10023"/>
                    </a:cubicBezTo>
                    <a:cubicBezTo>
                      <a:pt x="3" y="11496"/>
                      <a:pt x="0" y="13005"/>
                      <a:pt x="411" y="14434"/>
                    </a:cubicBezTo>
                    <a:cubicBezTo>
                      <a:pt x="745" y="15598"/>
                      <a:pt x="1378" y="16644"/>
                      <a:pt x="2255" y="17477"/>
                    </a:cubicBezTo>
                    <a:cubicBezTo>
                      <a:pt x="3899" y="19045"/>
                      <a:pt x="6110" y="19775"/>
                      <a:pt x="8100" y="20778"/>
                    </a:cubicBezTo>
                    <a:cubicBezTo>
                      <a:pt x="9420" y="21442"/>
                      <a:pt x="10643" y="22292"/>
                      <a:pt x="12016" y="22847"/>
                    </a:cubicBezTo>
                    <a:cubicBezTo>
                      <a:pt x="13281" y="23359"/>
                      <a:pt x="14646" y="23556"/>
                      <a:pt x="16004" y="23556"/>
                    </a:cubicBezTo>
                    <a:cubicBezTo>
                      <a:pt x="16164" y="23556"/>
                      <a:pt x="16324" y="23554"/>
                      <a:pt x="16484" y="23548"/>
                    </a:cubicBezTo>
                    <a:cubicBezTo>
                      <a:pt x="19465" y="23454"/>
                      <a:pt x="22436" y="22656"/>
                      <a:pt x="25116" y="21366"/>
                    </a:cubicBezTo>
                    <a:cubicBezTo>
                      <a:pt x="25446" y="21205"/>
                      <a:pt x="25772" y="21039"/>
                      <a:pt x="26097" y="20864"/>
                    </a:cubicBezTo>
                    <a:cubicBezTo>
                      <a:pt x="26201" y="20807"/>
                      <a:pt x="26138" y="20663"/>
                      <a:pt x="26041" y="20663"/>
                    </a:cubicBezTo>
                    <a:cubicBezTo>
                      <a:pt x="26024" y="20663"/>
                      <a:pt x="26006" y="20668"/>
                      <a:pt x="25987" y="20678"/>
                    </a:cubicBezTo>
                    <a:cubicBezTo>
                      <a:pt x="23380" y="22090"/>
                      <a:pt x="20494" y="22993"/>
                      <a:pt x="17536" y="23266"/>
                    </a:cubicBezTo>
                    <a:cubicBezTo>
                      <a:pt x="17029" y="23313"/>
                      <a:pt x="16518" y="23340"/>
                      <a:pt x="16007" y="23340"/>
                    </a:cubicBezTo>
                    <a:cubicBezTo>
                      <a:pt x="15016" y="23340"/>
                      <a:pt x="14026" y="23238"/>
                      <a:pt x="13067" y="22975"/>
                    </a:cubicBezTo>
                    <a:cubicBezTo>
                      <a:pt x="11610" y="22574"/>
                      <a:pt x="10341" y="21761"/>
                      <a:pt x="9032" y="21030"/>
                    </a:cubicBezTo>
                    <a:cubicBezTo>
                      <a:pt x="7057" y="19927"/>
                      <a:pt x="4822" y="19247"/>
                      <a:pt x="3021" y="17851"/>
                    </a:cubicBezTo>
                    <a:cubicBezTo>
                      <a:pt x="2115" y="17149"/>
                      <a:pt x="1376" y="16263"/>
                      <a:pt x="916" y="15209"/>
                    </a:cubicBezTo>
                    <a:cubicBezTo>
                      <a:pt x="328" y="13862"/>
                      <a:pt x="238" y="12360"/>
                      <a:pt x="234" y="10909"/>
                    </a:cubicBezTo>
                    <a:cubicBezTo>
                      <a:pt x="226" y="9326"/>
                      <a:pt x="264" y="7744"/>
                      <a:pt x="283" y="6160"/>
                    </a:cubicBezTo>
                    <a:cubicBezTo>
                      <a:pt x="302" y="4542"/>
                      <a:pt x="321" y="2923"/>
                      <a:pt x="341" y="1307"/>
                    </a:cubicBezTo>
                    <a:cubicBezTo>
                      <a:pt x="344" y="905"/>
                      <a:pt x="350" y="506"/>
                      <a:pt x="354" y="108"/>
                    </a:cubicBezTo>
                    <a:cubicBezTo>
                      <a:pt x="353" y="36"/>
                      <a:pt x="298" y="1"/>
                      <a:pt x="24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3" name="Google Shape;2063;p65"/>
              <p:cNvSpPr/>
              <p:nvPr/>
            </p:nvSpPr>
            <p:spPr>
              <a:xfrm>
                <a:off x="7955797" y="218565"/>
                <a:ext cx="900659" cy="809806"/>
              </a:xfrm>
              <a:custGeom>
                <a:rect b="b" l="l" r="r" t="t"/>
                <a:pathLst>
                  <a:path extrusionOk="0" h="23558" w="26201">
                    <a:moveTo>
                      <a:pt x="243" y="0"/>
                    </a:moveTo>
                    <a:cubicBezTo>
                      <a:pt x="189" y="0"/>
                      <a:pt x="135" y="35"/>
                      <a:pt x="134" y="105"/>
                    </a:cubicBezTo>
                    <a:cubicBezTo>
                      <a:pt x="96" y="3412"/>
                      <a:pt x="55" y="6716"/>
                      <a:pt x="20" y="10023"/>
                    </a:cubicBezTo>
                    <a:cubicBezTo>
                      <a:pt x="3" y="11497"/>
                      <a:pt x="0" y="13005"/>
                      <a:pt x="410" y="14435"/>
                    </a:cubicBezTo>
                    <a:cubicBezTo>
                      <a:pt x="745" y="15599"/>
                      <a:pt x="1378" y="16645"/>
                      <a:pt x="2255" y="17478"/>
                    </a:cubicBezTo>
                    <a:cubicBezTo>
                      <a:pt x="3899" y="19046"/>
                      <a:pt x="6109" y="19775"/>
                      <a:pt x="8100" y="20779"/>
                    </a:cubicBezTo>
                    <a:cubicBezTo>
                      <a:pt x="9419" y="21442"/>
                      <a:pt x="10643" y="22292"/>
                      <a:pt x="12016" y="22847"/>
                    </a:cubicBezTo>
                    <a:cubicBezTo>
                      <a:pt x="13281" y="23359"/>
                      <a:pt x="14646" y="23557"/>
                      <a:pt x="16004" y="23557"/>
                    </a:cubicBezTo>
                    <a:cubicBezTo>
                      <a:pt x="16164" y="23557"/>
                      <a:pt x="16324" y="23554"/>
                      <a:pt x="16484" y="23549"/>
                    </a:cubicBezTo>
                    <a:cubicBezTo>
                      <a:pt x="19464" y="23454"/>
                      <a:pt x="22436" y="22657"/>
                      <a:pt x="25116" y="21366"/>
                    </a:cubicBezTo>
                    <a:cubicBezTo>
                      <a:pt x="25447" y="21206"/>
                      <a:pt x="25772" y="21040"/>
                      <a:pt x="26097" y="20864"/>
                    </a:cubicBezTo>
                    <a:cubicBezTo>
                      <a:pt x="26201" y="20807"/>
                      <a:pt x="26138" y="20664"/>
                      <a:pt x="26041" y="20664"/>
                    </a:cubicBezTo>
                    <a:cubicBezTo>
                      <a:pt x="26024" y="20664"/>
                      <a:pt x="26007" y="20668"/>
                      <a:pt x="25988" y="20678"/>
                    </a:cubicBezTo>
                    <a:cubicBezTo>
                      <a:pt x="23380" y="22091"/>
                      <a:pt x="20494" y="22994"/>
                      <a:pt x="17536" y="23267"/>
                    </a:cubicBezTo>
                    <a:cubicBezTo>
                      <a:pt x="17029" y="23313"/>
                      <a:pt x="16517" y="23341"/>
                      <a:pt x="16007" y="23341"/>
                    </a:cubicBezTo>
                    <a:cubicBezTo>
                      <a:pt x="15016" y="23341"/>
                      <a:pt x="14026" y="23238"/>
                      <a:pt x="13067" y="22975"/>
                    </a:cubicBezTo>
                    <a:cubicBezTo>
                      <a:pt x="11610" y="22574"/>
                      <a:pt x="10341" y="21761"/>
                      <a:pt x="9035" y="21031"/>
                    </a:cubicBezTo>
                    <a:cubicBezTo>
                      <a:pt x="7060" y="19928"/>
                      <a:pt x="4825" y="19247"/>
                      <a:pt x="3022" y="17852"/>
                    </a:cubicBezTo>
                    <a:cubicBezTo>
                      <a:pt x="2117" y="17150"/>
                      <a:pt x="1378" y="16264"/>
                      <a:pt x="918" y="15210"/>
                    </a:cubicBezTo>
                    <a:cubicBezTo>
                      <a:pt x="331" y="13863"/>
                      <a:pt x="241" y="12360"/>
                      <a:pt x="235" y="10909"/>
                    </a:cubicBezTo>
                    <a:cubicBezTo>
                      <a:pt x="227" y="9326"/>
                      <a:pt x="266" y="7744"/>
                      <a:pt x="285" y="6161"/>
                    </a:cubicBezTo>
                    <a:cubicBezTo>
                      <a:pt x="304" y="4542"/>
                      <a:pt x="323" y="2924"/>
                      <a:pt x="342" y="1307"/>
                    </a:cubicBezTo>
                    <a:cubicBezTo>
                      <a:pt x="346" y="906"/>
                      <a:pt x="351" y="506"/>
                      <a:pt x="356" y="108"/>
                    </a:cubicBezTo>
                    <a:cubicBezTo>
                      <a:pt x="354" y="36"/>
                      <a:pt x="298" y="0"/>
                      <a:pt x="24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4" name="Google Shape;2064;p65"/>
              <p:cNvSpPr/>
              <p:nvPr/>
            </p:nvSpPr>
            <p:spPr>
              <a:xfrm>
                <a:off x="8005847" y="171162"/>
                <a:ext cx="900694" cy="809806"/>
              </a:xfrm>
              <a:custGeom>
                <a:rect b="b" l="l" r="r" t="t"/>
                <a:pathLst>
                  <a:path extrusionOk="0" h="23558" w="26202">
                    <a:moveTo>
                      <a:pt x="245" y="0"/>
                    </a:moveTo>
                    <a:cubicBezTo>
                      <a:pt x="190" y="0"/>
                      <a:pt x="136" y="36"/>
                      <a:pt x="135" y="107"/>
                    </a:cubicBezTo>
                    <a:cubicBezTo>
                      <a:pt x="97" y="3412"/>
                      <a:pt x="57" y="6716"/>
                      <a:pt x="21" y="10023"/>
                    </a:cubicBezTo>
                    <a:cubicBezTo>
                      <a:pt x="4" y="11497"/>
                      <a:pt x="1" y="13005"/>
                      <a:pt x="411" y="14435"/>
                    </a:cubicBezTo>
                    <a:cubicBezTo>
                      <a:pt x="745" y="15599"/>
                      <a:pt x="1378" y="16645"/>
                      <a:pt x="2255" y="17478"/>
                    </a:cubicBezTo>
                    <a:cubicBezTo>
                      <a:pt x="3901" y="19046"/>
                      <a:pt x="6110" y="19777"/>
                      <a:pt x="8101" y="20779"/>
                    </a:cubicBezTo>
                    <a:cubicBezTo>
                      <a:pt x="9420" y="21442"/>
                      <a:pt x="10644" y="22294"/>
                      <a:pt x="12017" y="22847"/>
                    </a:cubicBezTo>
                    <a:cubicBezTo>
                      <a:pt x="13282" y="23359"/>
                      <a:pt x="14647" y="23557"/>
                      <a:pt x="16006" y="23557"/>
                    </a:cubicBezTo>
                    <a:cubicBezTo>
                      <a:pt x="16166" y="23557"/>
                      <a:pt x="16326" y="23554"/>
                      <a:pt x="16486" y="23549"/>
                    </a:cubicBezTo>
                    <a:cubicBezTo>
                      <a:pt x="19465" y="23454"/>
                      <a:pt x="22437" y="22657"/>
                      <a:pt x="25117" y="21366"/>
                    </a:cubicBezTo>
                    <a:cubicBezTo>
                      <a:pt x="25448" y="21206"/>
                      <a:pt x="25773" y="21040"/>
                      <a:pt x="26098" y="20864"/>
                    </a:cubicBezTo>
                    <a:cubicBezTo>
                      <a:pt x="26202" y="20808"/>
                      <a:pt x="26138" y="20664"/>
                      <a:pt x="26042" y="20664"/>
                    </a:cubicBezTo>
                    <a:cubicBezTo>
                      <a:pt x="26025" y="20664"/>
                      <a:pt x="26007" y="20668"/>
                      <a:pt x="25989" y="20678"/>
                    </a:cubicBezTo>
                    <a:cubicBezTo>
                      <a:pt x="23381" y="22091"/>
                      <a:pt x="20495" y="22995"/>
                      <a:pt x="17538" y="23267"/>
                    </a:cubicBezTo>
                    <a:cubicBezTo>
                      <a:pt x="17030" y="23314"/>
                      <a:pt x="16519" y="23341"/>
                      <a:pt x="16008" y="23341"/>
                    </a:cubicBezTo>
                    <a:cubicBezTo>
                      <a:pt x="15017" y="23341"/>
                      <a:pt x="14027" y="23238"/>
                      <a:pt x="13069" y="22975"/>
                    </a:cubicBezTo>
                    <a:cubicBezTo>
                      <a:pt x="11612" y="22576"/>
                      <a:pt x="10342" y="21761"/>
                      <a:pt x="9036" y="21031"/>
                    </a:cubicBezTo>
                    <a:cubicBezTo>
                      <a:pt x="7060" y="19929"/>
                      <a:pt x="4826" y="19247"/>
                      <a:pt x="3024" y="17852"/>
                    </a:cubicBezTo>
                    <a:cubicBezTo>
                      <a:pt x="2118" y="17150"/>
                      <a:pt x="1378" y="16264"/>
                      <a:pt x="919" y="15210"/>
                    </a:cubicBezTo>
                    <a:cubicBezTo>
                      <a:pt x="332" y="13863"/>
                      <a:pt x="242" y="12360"/>
                      <a:pt x="236" y="10910"/>
                    </a:cubicBezTo>
                    <a:cubicBezTo>
                      <a:pt x="228" y="9328"/>
                      <a:pt x="266" y="7744"/>
                      <a:pt x="286" y="6162"/>
                    </a:cubicBezTo>
                    <a:cubicBezTo>
                      <a:pt x="304" y="4542"/>
                      <a:pt x="324" y="2924"/>
                      <a:pt x="343" y="1307"/>
                    </a:cubicBezTo>
                    <a:cubicBezTo>
                      <a:pt x="347" y="907"/>
                      <a:pt x="352" y="506"/>
                      <a:pt x="356" y="108"/>
                    </a:cubicBezTo>
                    <a:cubicBezTo>
                      <a:pt x="356" y="36"/>
                      <a:pt x="300" y="0"/>
                      <a:pt x="245"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5" name="Google Shape;2065;p65"/>
              <p:cNvSpPr/>
              <p:nvPr/>
            </p:nvSpPr>
            <p:spPr>
              <a:xfrm>
                <a:off x="8038366" y="118190"/>
                <a:ext cx="900694" cy="809738"/>
              </a:xfrm>
              <a:custGeom>
                <a:rect b="b" l="l" r="r" t="t"/>
                <a:pathLst>
                  <a:path extrusionOk="0" h="23556" w="26202">
                    <a:moveTo>
                      <a:pt x="243" y="0"/>
                    </a:moveTo>
                    <a:cubicBezTo>
                      <a:pt x="189" y="0"/>
                      <a:pt x="136" y="35"/>
                      <a:pt x="135" y="104"/>
                    </a:cubicBezTo>
                    <a:cubicBezTo>
                      <a:pt x="97" y="3411"/>
                      <a:pt x="56" y="6715"/>
                      <a:pt x="20" y="10022"/>
                    </a:cubicBezTo>
                    <a:cubicBezTo>
                      <a:pt x="4" y="11496"/>
                      <a:pt x="1" y="13004"/>
                      <a:pt x="411" y="14434"/>
                    </a:cubicBezTo>
                    <a:cubicBezTo>
                      <a:pt x="745" y="15597"/>
                      <a:pt x="1378" y="16644"/>
                      <a:pt x="2255" y="17477"/>
                    </a:cubicBezTo>
                    <a:cubicBezTo>
                      <a:pt x="3900" y="19045"/>
                      <a:pt x="6110" y="19774"/>
                      <a:pt x="8101" y="20778"/>
                    </a:cubicBezTo>
                    <a:cubicBezTo>
                      <a:pt x="9420" y="21441"/>
                      <a:pt x="10643" y="22291"/>
                      <a:pt x="12016" y="22846"/>
                    </a:cubicBezTo>
                    <a:cubicBezTo>
                      <a:pt x="13281" y="23358"/>
                      <a:pt x="14646" y="23556"/>
                      <a:pt x="16005" y="23556"/>
                    </a:cubicBezTo>
                    <a:cubicBezTo>
                      <a:pt x="16165" y="23556"/>
                      <a:pt x="16325" y="23553"/>
                      <a:pt x="16484" y="23548"/>
                    </a:cubicBezTo>
                    <a:cubicBezTo>
                      <a:pt x="19465" y="23453"/>
                      <a:pt x="22436" y="22655"/>
                      <a:pt x="25116" y="21365"/>
                    </a:cubicBezTo>
                    <a:cubicBezTo>
                      <a:pt x="25447" y="21205"/>
                      <a:pt x="25772" y="21039"/>
                      <a:pt x="26097" y="20863"/>
                    </a:cubicBezTo>
                    <a:cubicBezTo>
                      <a:pt x="26201" y="20806"/>
                      <a:pt x="26138" y="20663"/>
                      <a:pt x="26042" y="20663"/>
                    </a:cubicBezTo>
                    <a:cubicBezTo>
                      <a:pt x="26025" y="20663"/>
                      <a:pt x="26007" y="20667"/>
                      <a:pt x="25989" y="20677"/>
                    </a:cubicBezTo>
                    <a:cubicBezTo>
                      <a:pt x="23381" y="22090"/>
                      <a:pt x="20494" y="22993"/>
                      <a:pt x="17537" y="23266"/>
                    </a:cubicBezTo>
                    <a:cubicBezTo>
                      <a:pt x="17029" y="23312"/>
                      <a:pt x="16518" y="23340"/>
                      <a:pt x="16007" y="23340"/>
                    </a:cubicBezTo>
                    <a:cubicBezTo>
                      <a:pt x="15016" y="23340"/>
                      <a:pt x="14026" y="23237"/>
                      <a:pt x="13067" y="22974"/>
                    </a:cubicBezTo>
                    <a:cubicBezTo>
                      <a:pt x="11611" y="22573"/>
                      <a:pt x="10341" y="21760"/>
                      <a:pt x="9033" y="21029"/>
                    </a:cubicBezTo>
                    <a:cubicBezTo>
                      <a:pt x="7057" y="19927"/>
                      <a:pt x="4822" y="19246"/>
                      <a:pt x="3021" y="17850"/>
                    </a:cubicBezTo>
                    <a:cubicBezTo>
                      <a:pt x="2115" y="17149"/>
                      <a:pt x="1377" y="16263"/>
                      <a:pt x="916" y="15208"/>
                    </a:cubicBezTo>
                    <a:cubicBezTo>
                      <a:pt x="329" y="13862"/>
                      <a:pt x="239" y="12359"/>
                      <a:pt x="234" y="10908"/>
                    </a:cubicBezTo>
                    <a:cubicBezTo>
                      <a:pt x="226" y="9325"/>
                      <a:pt x="265" y="7743"/>
                      <a:pt x="283" y="6160"/>
                    </a:cubicBezTo>
                    <a:cubicBezTo>
                      <a:pt x="303" y="4541"/>
                      <a:pt x="321" y="2923"/>
                      <a:pt x="341" y="1306"/>
                    </a:cubicBezTo>
                    <a:cubicBezTo>
                      <a:pt x="344" y="905"/>
                      <a:pt x="350" y="505"/>
                      <a:pt x="355" y="107"/>
                    </a:cubicBezTo>
                    <a:cubicBezTo>
                      <a:pt x="353" y="36"/>
                      <a:pt x="298" y="0"/>
                      <a:pt x="24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6" name="Google Shape;2066;p65"/>
              <p:cNvSpPr/>
              <p:nvPr/>
            </p:nvSpPr>
            <p:spPr>
              <a:xfrm>
                <a:off x="8083844" y="63878"/>
                <a:ext cx="900625" cy="809806"/>
              </a:xfrm>
              <a:custGeom>
                <a:rect b="b" l="l" r="r" t="t"/>
                <a:pathLst>
                  <a:path extrusionOk="0" h="23558" w="26200">
                    <a:moveTo>
                      <a:pt x="243" y="0"/>
                    </a:moveTo>
                    <a:cubicBezTo>
                      <a:pt x="188" y="0"/>
                      <a:pt x="134" y="35"/>
                      <a:pt x="133" y="105"/>
                    </a:cubicBezTo>
                    <a:cubicBezTo>
                      <a:pt x="95" y="3412"/>
                      <a:pt x="55" y="6716"/>
                      <a:pt x="18" y="10023"/>
                    </a:cubicBezTo>
                    <a:cubicBezTo>
                      <a:pt x="2" y="11497"/>
                      <a:pt x="0" y="13005"/>
                      <a:pt x="409" y="14435"/>
                    </a:cubicBezTo>
                    <a:cubicBezTo>
                      <a:pt x="743" y="15597"/>
                      <a:pt x="1376" y="16645"/>
                      <a:pt x="2253" y="17478"/>
                    </a:cubicBezTo>
                    <a:cubicBezTo>
                      <a:pt x="3899" y="19046"/>
                      <a:pt x="6109" y="19775"/>
                      <a:pt x="8100" y="20779"/>
                    </a:cubicBezTo>
                    <a:cubicBezTo>
                      <a:pt x="9420" y="21442"/>
                      <a:pt x="10641" y="22292"/>
                      <a:pt x="12014" y="22847"/>
                    </a:cubicBezTo>
                    <a:cubicBezTo>
                      <a:pt x="13279" y="23359"/>
                      <a:pt x="14644" y="23557"/>
                      <a:pt x="16004" y="23557"/>
                    </a:cubicBezTo>
                    <a:cubicBezTo>
                      <a:pt x="16164" y="23557"/>
                      <a:pt x="16324" y="23554"/>
                      <a:pt x="16484" y="23549"/>
                    </a:cubicBezTo>
                    <a:cubicBezTo>
                      <a:pt x="19464" y="23454"/>
                      <a:pt x="22434" y="22657"/>
                      <a:pt x="25116" y="21366"/>
                    </a:cubicBezTo>
                    <a:cubicBezTo>
                      <a:pt x="25445" y="21206"/>
                      <a:pt x="25772" y="21040"/>
                      <a:pt x="26095" y="20864"/>
                    </a:cubicBezTo>
                    <a:cubicBezTo>
                      <a:pt x="26199" y="20807"/>
                      <a:pt x="26136" y="20664"/>
                      <a:pt x="26040" y="20664"/>
                    </a:cubicBezTo>
                    <a:cubicBezTo>
                      <a:pt x="26023" y="20664"/>
                      <a:pt x="26005" y="20668"/>
                      <a:pt x="25987" y="20678"/>
                    </a:cubicBezTo>
                    <a:cubicBezTo>
                      <a:pt x="23379" y="22091"/>
                      <a:pt x="20494" y="22994"/>
                      <a:pt x="17536" y="23267"/>
                    </a:cubicBezTo>
                    <a:cubicBezTo>
                      <a:pt x="17028" y="23314"/>
                      <a:pt x="16517" y="23341"/>
                      <a:pt x="16006" y="23341"/>
                    </a:cubicBezTo>
                    <a:cubicBezTo>
                      <a:pt x="15014" y="23341"/>
                      <a:pt x="14025" y="23238"/>
                      <a:pt x="13067" y="22975"/>
                    </a:cubicBezTo>
                    <a:cubicBezTo>
                      <a:pt x="11610" y="22574"/>
                      <a:pt x="10339" y="21761"/>
                      <a:pt x="9032" y="21031"/>
                    </a:cubicBezTo>
                    <a:cubicBezTo>
                      <a:pt x="7057" y="19928"/>
                      <a:pt x="4822" y="19247"/>
                      <a:pt x="3020" y="17852"/>
                    </a:cubicBezTo>
                    <a:cubicBezTo>
                      <a:pt x="2114" y="17150"/>
                      <a:pt x="1375" y="16264"/>
                      <a:pt x="915" y="15210"/>
                    </a:cubicBezTo>
                    <a:cubicBezTo>
                      <a:pt x="328" y="13863"/>
                      <a:pt x="238" y="12360"/>
                      <a:pt x="232" y="10910"/>
                    </a:cubicBezTo>
                    <a:cubicBezTo>
                      <a:pt x="224" y="9326"/>
                      <a:pt x="263" y="7744"/>
                      <a:pt x="282" y="6161"/>
                    </a:cubicBezTo>
                    <a:cubicBezTo>
                      <a:pt x="301" y="4543"/>
                      <a:pt x="320" y="2924"/>
                      <a:pt x="339" y="1307"/>
                    </a:cubicBezTo>
                    <a:cubicBezTo>
                      <a:pt x="343" y="906"/>
                      <a:pt x="348" y="506"/>
                      <a:pt x="353" y="107"/>
                    </a:cubicBezTo>
                    <a:cubicBezTo>
                      <a:pt x="353" y="36"/>
                      <a:pt x="298" y="0"/>
                      <a:pt x="24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67" name="Google Shape;2067;p65"/>
            <p:cNvGrpSpPr/>
            <p:nvPr/>
          </p:nvGrpSpPr>
          <p:grpSpPr>
            <a:xfrm>
              <a:off x="7300936" y="5848704"/>
              <a:ext cx="1715960" cy="1143354"/>
              <a:chOff x="4230769" y="4511113"/>
              <a:chExt cx="1997393" cy="1330875"/>
            </a:xfrm>
          </p:grpSpPr>
          <p:sp>
            <p:nvSpPr>
              <p:cNvPr id="2068" name="Google Shape;2068;p65"/>
              <p:cNvSpPr/>
              <p:nvPr/>
            </p:nvSpPr>
            <p:spPr>
              <a:xfrm>
                <a:off x="4904396" y="5243216"/>
                <a:ext cx="631930" cy="598734"/>
              </a:xfrm>
              <a:custGeom>
                <a:rect b="b" l="l" r="r" t="t"/>
                <a:pathLst>
                  <a:path extrusionOk="0" h="16341" w="17247">
                    <a:moveTo>
                      <a:pt x="8852" y="1"/>
                    </a:moveTo>
                    <a:cubicBezTo>
                      <a:pt x="8176" y="1"/>
                      <a:pt x="7500" y="89"/>
                      <a:pt x="6842" y="269"/>
                    </a:cubicBezTo>
                    <a:cubicBezTo>
                      <a:pt x="3449" y="1195"/>
                      <a:pt x="1509" y="4084"/>
                      <a:pt x="809" y="7194"/>
                    </a:cubicBezTo>
                    <a:cubicBezTo>
                      <a:pt x="192" y="9929"/>
                      <a:pt x="1" y="12954"/>
                      <a:pt x="335" y="15735"/>
                    </a:cubicBezTo>
                    <a:cubicBezTo>
                      <a:pt x="361" y="15945"/>
                      <a:pt x="400" y="16144"/>
                      <a:pt x="454" y="16340"/>
                    </a:cubicBezTo>
                    <a:lnTo>
                      <a:pt x="6239" y="16340"/>
                    </a:lnTo>
                    <a:cubicBezTo>
                      <a:pt x="6270" y="16149"/>
                      <a:pt x="6275" y="15948"/>
                      <a:pt x="6250" y="15740"/>
                    </a:cubicBezTo>
                    <a:cubicBezTo>
                      <a:pt x="6084" y="14331"/>
                      <a:pt x="6082" y="12921"/>
                      <a:pt x="6175" y="11509"/>
                    </a:cubicBezTo>
                    <a:cubicBezTo>
                      <a:pt x="6214" y="10925"/>
                      <a:pt x="6272" y="10341"/>
                      <a:pt x="6330" y="9759"/>
                    </a:cubicBezTo>
                    <a:cubicBezTo>
                      <a:pt x="6332" y="9740"/>
                      <a:pt x="6337" y="9717"/>
                      <a:pt x="6339" y="9695"/>
                    </a:cubicBezTo>
                    <a:cubicBezTo>
                      <a:pt x="6389" y="9385"/>
                      <a:pt x="6445" y="9077"/>
                      <a:pt x="6515" y="8770"/>
                    </a:cubicBezTo>
                    <a:cubicBezTo>
                      <a:pt x="6605" y="8369"/>
                      <a:pt x="6682" y="7629"/>
                      <a:pt x="6952" y="7306"/>
                    </a:cubicBezTo>
                    <a:lnTo>
                      <a:pt x="6952" y="7306"/>
                    </a:lnTo>
                    <a:cubicBezTo>
                      <a:pt x="6860" y="7515"/>
                      <a:pt x="6817" y="7620"/>
                      <a:pt x="6819" y="7620"/>
                    </a:cubicBezTo>
                    <a:cubicBezTo>
                      <a:pt x="6821" y="7620"/>
                      <a:pt x="6852" y="7554"/>
                      <a:pt x="6911" y="7424"/>
                    </a:cubicBezTo>
                    <a:cubicBezTo>
                      <a:pt x="6975" y="7298"/>
                      <a:pt x="7040" y="7174"/>
                      <a:pt x="7112" y="7050"/>
                    </a:cubicBezTo>
                    <a:cubicBezTo>
                      <a:pt x="7181" y="6927"/>
                      <a:pt x="7256" y="6808"/>
                      <a:pt x="7334" y="6688"/>
                    </a:cubicBezTo>
                    <a:cubicBezTo>
                      <a:pt x="7379" y="6626"/>
                      <a:pt x="7410" y="6581"/>
                      <a:pt x="7431" y="6553"/>
                    </a:cubicBezTo>
                    <a:cubicBezTo>
                      <a:pt x="7534" y="6458"/>
                      <a:pt x="7653" y="6371"/>
                      <a:pt x="7697" y="6324"/>
                    </a:cubicBezTo>
                    <a:lnTo>
                      <a:pt x="7702" y="6319"/>
                    </a:lnTo>
                    <a:cubicBezTo>
                      <a:pt x="7804" y="6252"/>
                      <a:pt x="7908" y="6188"/>
                      <a:pt x="8016" y="6129"/>
                    </a:cubicBezTo>
                    <a:cubicBezTo>
                      <a:pt x="8046" y="6111"/>
                      <a:pt x="8069" y="6095"/>
                      <a:pt x="8087" y="6079"/>
                    </a:cubicBezTo>
                    <a:cubicBezTo>
                      <a:pt x="8104" y="6074"/>
                      <a:pt x="8126" y="6070"/>
                      <a:pt x="8147" y="6064"/>
                    </a:cubicBezTo>
                    <a:cubicBezTo>
                      <a:pt x="8293" y="6016"/>
                      <a:pt x="8440" y="5976"/>
                      <a:pt x="8588" y="5941"/>
                    </a:cubicBezTo>
                    <a:cubicBezTo>
                      <a:pt x="8708" y="5918"/>
                      <a:pt x="8780" y="5905"/>
                      <a:pt x="8804" y="5899"/>
                    </a:cubicBezTo>
                    <a:cubicBezTo>
                      <a:pt x="8899" y="5902"/>
                      <a:pt x="9001" y="5915"/>
                      <a:pt x="9090" y="5926"/>
                    </a:cubicBezTo>
                    <a:cubicBezTo>
                      <a:pt x="9216" y="5953"/>
                      <a:pt x="9341" y="5985"/>
                      <a:pt x="9467" y="6025"/>
                    </a:cubicBezTo>
                    <a:cubicBezTo>
                      <a:pt x="9516" y="6043"/>
                      <a:pt x="9553" y="6056"/>
                      <a:pt x="9584" y="6065"/>
                    </a:cubicBezTo>
                    <a:cubicBezTo>
                      <a:pt x="9640" y="6095"/>
                      <a:pt x="9697" y="6124"/>
                      <a:pt x="9749" y="6155"/>
                    </a:cubicBezTo>
                    <a:cubicBezTo>
                      <a:pt x="9844" y="6209"/>
                      <a:pt x="9936" y="6267"/>
                      <a:pt x="10026" y="6327"/>
                    </a:cubicBezTo>
                    <a:cubicBezTo>
                      <a:pt x="10090" y="6371"/>
                      <a:pt x="10124" y="6393"/>
                      <a:pt x="10128" y="6393"/>
                    </a:cubicBezTo>
                    <a:cubicBezTo>
                      <a:pt x="10134" y="6393"/>
                      <a:pt x="10046" y="6324"/>
                      <a:pt x="9862" y="6186"/>
                    </a:cubicBezTo>
                    <a:lnTo>
                      <a:pt x="9862" y="6186"/>
                    </a:lnTo>
                    <a:cubicBezTo>
                      <a:pt x="10011" y="6245"/>
                      <a:pt x="10423" y="6644"/>
                      <a:pt x="10475" y="6795"/>
                    </a:cubicBezTo>
                    <a:cubicBezTo>
                      <a:pt x="10347" y="6624"/>
                      <a:pt x="10280" y="6538"/>
                      <a:pt x="10276" y="6538"/>
                    </a:cubicBezTo>
                    <a:lnTo>
                      <a:pt x="10276" y="6538"/>
                    </a:lnTo>
                    <a:cubicBezTo>
                      <a:pt x="10271" y="6538"/>
                      <a:pt x="10311" y="6599"/>
                      <a:pt x="10395" y="6721"/>
                    </a:cubicBezTo>
                    <a:cubicBezTo>
                      <a:pt x="10461" y="6826"/>
                      <a:pt x="10523" y="6932"/>
                      <a:pt x="10578" y="7040"/>
                    </a:cubicBezTo>
                    <a:cubicBezTo>
                      <a:pt x="10598" y="7081"/>
                      <a:pt x="10613" y="7110"/>
                      <a:pt x="10623" y="7128"/>
                    </a:cubicBezTo>
                    <a:cubicBezTo>
                      <a:pt x="10647" y="7200"/>
                      <a:pt x="10672" y="7274"/>
                      <a:pt x="10694" y="7347"/>
                    </a:cubicBezTo>
                    <a:cubicBezTo>
                      <a:pt x="10793" y="7661"/>
                      <a:pt x="10853" y="7980"/>
                      <a:pt x="10922" y="8302"/>
                    </a:cubicBezTo>
                    <a:cubicBezTo>
                      <a:pt x="10927" y="8335"/>
                      <a:pt x="10933" y="8363"/>
                      <a:pt x="10940" y="8389"/>
                    </a:cubicBezTo>
                    <a:cubicBezTo>
                      <a:pt x="10941" y="8420"/>
                      <a:pt x="10943" y="8458"/>
                      <a:pt x="10948" y="8500"/>
                    </a:cubicBezTo>
                    <a:cubicBezTo>
                      <a:pt x="10972" y="8830"/>
                      <a:pt x="11000" y="9162"/>
                      <a:pt x="11022" y="9493"/>
                    </a:cubicBezTo>
                    <a:cubicBezTo>
                      <a:pt x="11107" y="11002"/>
                      <a:pt x="11139" y="12513"/>
                      <a:pt x="11298" y="14012"/>
                    </a:cubicBezTo>
                    <a:cubicBezTo>
                      <a:pt x="11306" y="14501"/>
                      <a:pt x="11314" y="14983"/>
                      <a:pt x="11322" y="15472"/>
                    </a:cubicBezTo>
                    <a:cubicBezTo>
                      <a:pt x="11311" y="15735"/>
                      <a:pt x="11340" y="15999"/>
                      <a:pt x="11398" y="16257"/>
                    </a:cubicBezTo>
                    <a:cubicBezTo>
                      <a:pt x="11407" y="16303"/>
                      <a:pt x="11450" y="16335"/>
                      <a:pt x="11497" y="16335"/>
                    </a:cubicBezTo>
                    <a:lnTo>
                      <a:pt x="17192" y="16335"/>
                    </a:lnTo>
                    <a:cubicBezTo>
                      <a:pt x="17230" y="16138"/>
                      <a:pt x="17246" y="15932"/>
                      <a:pt x="17237" y="15717"/>
                    </a:cubicBezTo>
                    <a:cubicBezTo>
                      <a:pt x="17116" y="13196"/>
                      <a:pt x="17120" y="10634"/>
                      <a:pt x="16821" y="8127"/>
                    </a:cubicBezTo>
                    <a:cubicBezTo>
                      <a:pt x="16468" y="5166"/>
                      <a:pt x="15325" y="2468"/>
                      <a:pt x="12552" y="946"/>
                    </a:cubicBezTo>
                    <a:cubicBezTo>
                      <a:pt x="11415" y="321"/>
                      <a:pt x="10136" y="1"/>
                      <a:pt x="885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9" name="Google Shape;2069;p65"/>
              <p:cNvSpPr/>
              <p:nvPr/>
            </p:nvSpPr>
            <p:spPr>
              <a:xfrm>
                <a:off x="4558844" y="4860768"/>
                <a:ext cx="1306546" cy="981183"/>
              </a:xfrm>
              <a:custGeom>
                <a:rect b="b" l="l" r="r" t="t"/>
                <a:pathLst>
                  <a:path extrusionOk="0" h="26779" w="35659">
                    <a:moveTo>
                      <a:pt x="17271" y="1"/>
                    </a:moveTo>
                    <a:cubicBezTo>
                      <a:pt x="15617" y="1"/>
                      <a:pt x="13950" y="238"/>
                      <a:pt x="12333" y="679"/>
                    </a:cubicBezTo>
                    <a:cubicBezTo>
                      <a:pt x="9983" y="1318"/>
                      <a:pt x="7731" y="2465"/>
                      <a:pt x="5984" y="4178"/>
                    </a:cubicBezTo>
                    <a:cubicBezTo>
                      <a:pt x="4198" y="5929"/>
                      <a:pt x="3062" y="8184"/>
                      <a:pt x="2220" y="10509"/>
                    </a:cubicBezTo>
                    <a:cubicBezTo>
                      <a:pt x="421" y="15480"/>
                      <a:pt x="1" y="20845"/>
                      <a:pt x="584" y="26072"/>
                    </a:cubicBezTo>
                    <a:cubicBezTo>
                      <a:pt x="629" y="26474"/>
                      <a:pt x="974" y="26777"/>
                      <a:pt x="1379" y="26777"/>
                    </a:cubicBezTo>
                    <a:lnTo>
                      <a:pt x="5681" y="26777"/>
                    </a:lnTo>
                    <a:lnTo>
                      <a:pt x="5681" y="26778"/>
                    </a:lnTo>
                    <a:cubicBezTo>
                      <a:pt x="6152" y="26778"/>
                      <a:pt x="6533" y="26366"/>
                      <a:pt x="6466" y="25900"/>
                    </a:cubicBezTo>
                    <a:cubicBezTo>
                      <a:pt x="6466" y="25897"/>
                      <a:pt x="6466" y="25894"/>
                      <a:pt x="6464" y="25892"/>
                    </a:cubicBezTo>
                    <a:cubicBezTo>
                      <a:pt x="6451" y="25814"/>
                      <a:pt x="6443" y="25755"/>
                      <a:pt x="6438" y="25707"/>
                    </a:cubicBezTo>
                    <a:cubicBezTo>
                      <a:pt x="6433" y="25671"/>
                      <a:pt x="6430" y="25631"/>
                      <a:pt x="6425" y="25578"/>
                    </a:cubicBezTo>
                    <a:cubicBezTo>
                      <a:pt x="6399" y="25304"/>
                      <a:pt x="6366" y="25029"/>
                      <a:pt x="6342" y="24752"/>
                    </a:cubicBezTo>
                    <a:cubicBezTo>
                      <a:pt x="6293" y="24201"/>
                      <a:pt x="6257" y="23649"/>
                      <a:pt x="6239" y="23096"/>
                    </a:cubicBezTo>
                    <a:cubicBezTo>
                      <a:pt x="6198" y="21989"/>
                      <a:pt x="6216" y="20881"/>
                      <a:pt x="6289" y="19777"/>
                    </a:cubicBezTo>
                    <a:cubicBezTo>
                      <a:pt x="6327" y="19224"/>
                      <a:pt x="6384" y="18675"/>
                      <a:pt x="6443" y="18122"/>
                    </a:cubicBezTo>
                    <a:cubicBezTo>
                      <a:pt x="6450" y="18068"/>
                      <a:pt x="6453" y="18021"/>
                      <a:pt x="6458" y="17983"/>
                    </a:cubicBezTo>
                    <a:cubicBezTo>
                      <a:pt x="6466" y="17941"/>
                      <a:pt x="6474" y="17885"/>
                      <a:pt x="6485" y="17812"/>
                    </a:cubicBezTo>
                    <a:cubicBezTo>
                      <a:pt x="6517" y="17630"/>
                      <a:pt x="6543" y="17449"/>
                      <a:pt x="6574" y="17267"/>
                    </a:cubicBezTo>
                    <a:cubicBezTo>
                      <a:pt x="6777" y="16085"/>
                      <a:pt x="7045" y="14914"/>
                      <a:pt x="7380" y="13761"/>
                    </a:cubicBezTo>
                    <a:cubicBezTo>
                      <a:pt x="7498" y="13353"/>
                      <a:pt x="7625" y="12944"/>
                      <a:pt x="7761" y="12542"/>
                    </a:cubicBezTo>
                    <a:cubicBezTo>
                      <a:pt x="7839" y="12313"/>
                      <a:pt x="7921" y="12084"/>
                      <a:pt x="8004" y="11855"/>
                    </a:cubicBezTo>
                    <a:cubicBezTo>
                      <a:pt x="8026" y="11799"/>
                      <a:pt x="8125" y="11557"/>
                      <a:pt x="8168" y="11448"/>
                    </a:cubicBezTo>
                    <a:cubicBezTo>
                      <a:pt x="8536" y="10637"/>
                      <a:pt x="8976" y="9878"/>
                      <a:pt x="9466" y="9132"/>
                    </a:cubicBezTo>
                    <a:cubicBezTo>
                      <a:pt x="9486" y="9101"/>
                      <a:pt x="9502" y="9075"/>
                      <a:pt x="9517" y="9052"/>
                    </a:cubicBezTo>
                    <a:cubicBezTo>
                      <a:pt x="9538" y="9029"/>
                      <a:pt x="9563" y="9005"/>
                      <a:pt x="9591" y="8974"/>
                    </a:cubicBezTo>
                    <a:cubicBezTo>
                      <a:pt x="9756" y="8799"/>
                      <a:pt x="9909" y="8614"/>
                      <a:pt x="10079" y="8446"/>
                    </a:cubicBezTo>
                    <a:cubicBezTo>
                      <a:pt x="10251" y="8274"/>
                      <a:pt x="10434" y="8119"/>
                      <a:pt x="10611" y="7952"/>
                    </a:cubicBezTo>
                    <a:cubicBezTo>
                      <a:pt x="10642" y="7924"/>
                      <a:pt x="10666" y="7900"/>
                      <a:pt x="10686" y="7878"/>
                    </a:cubicBezTo>
                    <a:cubicBezTo>
                      <a:pt x="10711" y="7865"/>
                      <a:pt x="10740" y="7846"/>
                      <a:pt x="10773" y="7826"/>
                    </a:cubicBezTo>
                    <a:cubicBezTo>
                      <a:pt x="11111" y="7609"/>
                      <a:pt x="11443" y="7386"/>
                      <a:pt x="11796" y="7195"/>
                    </a:cubicBezTo>
                    <a:cubicBezTo>
                      <a:pt x="12009" y="7077"/>
                      <a:pt x="12228" y="6977"/>
                      <a:pt x="12444" y="6870"/>
                    </a:cubicBezTo>
                    <a:cubicBezTo>
                      <a:pt x="12460" y="6861"/>
                      <a:pt x="12473" y="6856"/>
                      <a:pt x="12486" y="6848"/>
                    </a:cubicBezTo>
                    <a:cubicBezTo>
                      <a:pt x="12609" y="6802"/>
                      <a:pt x="12735" y="6753"/>
                      <a:pt x="12859" y="6709"/>
                    </a:cubicBezTo>
                    <a:cubicBezTo>
                      <a:pt x="13701" y="6412"/>
                      <a:pt x="14571" y="6194"/>
                      <a:pt x="15452" y="6044"/>
                    </a:cubicBezTo>
                    <a:cubicBezTo>
                      <a:pt x="15529" y="6031"/>
                      <a:pt x="15981" y="5978"/>
                      <a:pt x="15941" y="5978"/>
                    </a:cubicBezTo>
                    <a:cubicBezTo>
                      <a:pt x="15935" y="5978"/>
                      <a:pt x="15918" y="5979"/>
                      <a:pt x="15886" y="5982"/>
                    </a:cubicBezTo>
                    <a:cubicBezTo>
                      <a:pt x="16087" y="5962"/>
                      <a:pt x="16288" y="5941"/>
                      <a:pt x="16489" y="5928"/>
                    </a:cubicBezTo>
                    <a:cubicBezTo>
                      <a:pt x="16834" y="5903"/>
                      <a:pt x="17180" y="5890"/>
                      <a:pt x="17525" y="5890"/>
                    </a:cubicBezTo>
                    <a:cubicBezTo>
                      <a:pt x="17824" y="5890"/>
                      <a:pt x="18123" y="5900"/>
                      <a:pt x="18422" y="5921"/>
                    </a:cubicBezTo>
                    <a:cubicBezTo>
                      <a:pt x="18445" y="5923"/>
                      <a:pt x="18883" y="5987"/>
                      <a:pt x="18956" y="5988"/>
                    </a:cubicBezTo>
                    <a:cubicBezTo>
                      <a:pt x="18997" y="5996"/>
                      <a:pt x="19025" y="6003"/>
                      <a:pt x="19033" y="6005"/>
                    </a:cubicBezTo>
                    <a:cubicBezTo>
                      <a:pt x="19450" y="6088"/>
                      <a:pt x="19864" y="6197"/>
                      <a:pt x="20268" y="6330"/>
                    </a:cubicBezTo>
                    <a:cubicBezTo>
                      <a:pt x="20470" y="6395"/>
                      <a:pt x="20667" y="6472"/>
                      <a:pt x="20866" y="6542"/>
                    </a:cubicBezTo>
                    <a:cubicBezTo>
                      <a:pt x="20873" y="6544"/>
                      <a:pt x="20878" y="6546"/>
                      <a:pt x="20883" y="6549"/>
                    </a:cubicBezTo>
                    <a:cubicBezTo>
                      <a:pt x="20899" y="6557"/>
                      <a:pt x="20919" y="6567"/>
                      <a:pt x="20938" y="6577"/>
                    </a:cubicBezTo>
                    <a:cubicBezTo>
                      <a:pt x="21316" y="6773"/>
                      <a:pt x="21697" y="6958"/>
                      <a:pt x="22063" y="7179"/>
                    </a:cubicBezTo>
                    <a:cubicBezTo>
                      <a:pt x="22431" y="7399"/>
                      <a:pt x="22778" y="7641"/>
                      <a:pt x="23129" y="7887"/>
                    </a:cubicBezTo>
                    <a:cubicBezTo>
                      <a:pt x="23137" y="7893"/>
                      <a:pt x="23144" y="7898"/>
                      <a:pt x="23150" y="7901"/>
                    </a:cubicBezTo>
                    <a:cubicBezTo>
                      <a:pt x="23167" y="7918"/>
                      <a:pt x="23186" y="7934"/>
                      <a:pt x="23209" y="7955"/>
                    </a:cubicBezTo>
                    <a:cubicBezTo>
                      <a:pt x="23371" y="8097"/>
                      <a:pt x="23538" y="8235"/>
                      <a:pt x="23698" y="8377"/>
                    </a:cubicBezTo>
                    <a:cubicBezTo>
                      <a:pt x="24346" y="8964"/>
                      <a:pt x="24926" y="9608"/>
                      <a:pt x="25485" y="10277"/>
                    </a:cubicBezTo>
                    <a:cubicBezTo>
                      <a:pt x="25494" y="10284"/>
                      <a:pt x="25500" y="10293"/>
                      <a:pt x="25507" y="10300"/>
                    </a:cubicBezTo>
                    <a:cubicBezTo>
                      <a:pt x="25521" y="10321"/>
                      <a:pt x="25534" y="10346"/>
                      <a:pt x="25556" y="10372"/>
                    </a:cubicBezTo>
                    <a:cubicBezTo>
                      <a:pt x="25678" y="10553"/>
                      <a:pt x="25809" y="10728"/>
                      <a:pt x="25932" y="10910"/>
                    </a:cubicBezTo>
                    <a:cubicBezTo>
                      <a:pt x="26136" y="11212"/>
                      <a:pt x="26331" y="11521"/>
                      <a:pt x="26515" y="11835"/>
                    </a:cubicBezTo>
                    <a:cubicBezTo>
                      <a:pt x="26739" y="12211"/>
                      <a:pt x="26947" y="12596"/>
                      <a:pt x="27142" y="12986"/>
                    </a:cubicBezTo>
                    <a:cubicBezTo>
                      <a:pt x="27238" y="13181"/>
                      <a:pt x="27325" y="13379"/>
                      <a:pt x="27421" y="13575"/>
                    </a:cubicBezTo>
                    <a:cubicBezTo>
                      <a:pt x="27451" y="13640"/>
                      <a:pt x="27470" y="13688"/>
                      <a:pt x="27487" y="13721"/>
                    </a:cubicBezTo>
                    <a:cubicBezTo>
                      <a:pt x="27526" y="13817"/>
                      <a:pt x="27565" y="13912"/>
                      <a:pt x="27603" y="14010"/>
                    </a:cubicBezTo>
                    <a:cubicBezTo>
                      <a:pt x="28417" y="16114"/>
                      <a:pt x="28908" y="18318"/>
                      <a:pt x="29238" y="20542"/>
                    </a:cubicBezTo>
                    <a:cubicBezTo>
                      <a:pt x="29253" y="20657"/>
                      <a:pt x="29300" y="20998"/>
                      <a:pt x="29307" y="21046"/>
                    </a:cubicBezTo>
                    <a:cubicBezTo>
                      <a:pt x="29349" y="21404"/>
                      <a:pt x="29388" y="21760"/>
                      <a:pt x="29423" y="22120"/>
                    </a:cubicBezTo>
                    <a:cubicBezTo>
                      <a:pt x="29475" y="22658"/>
                      <a:pt x="29522" y="23198"/>
                      <a:pt x="29565" y="23737"/>
                    </a:cubicBezTo>
                    <a:cubicBezTo>
                      <a:pt x="29625" y="24499"/>
                      <a:pt x="29674" y="25263"/>
                      <a:pt x="29720" y="26026"/>
                    </a:cubicBezTo>
                    <a:cubicBezTo>
                      <a:pt x="29745" y="26448"/>
                      <a:pt x="30093" y="26777"/>
                      <a:pt x="30517" y="26777"/>
                    </a:cubicBezTo>
                    <a:lnTo>
                      <a:pt x="34835" y="26777"/>
                    </a:lnTo>
                    <a:cubicBezTo>
                      <a:pt x="35293" y="26777"/>
                      <a:pt x="35659" y="26391"/>
                      <a:pt x="35633" y="25933"/>
                    </a:cubicBezTo>
                    <a:cubicBezTo>
                      <a:pt x="35374" y="21592"/>
                      <a:pt x="34998" y="17177"/>
                      <a:pt x="33541" y="13067"/>
                    </a:cubicBezTo>
                    <a:cubicBezTo>
                      <a:pt x="32040" y="8838"/>
                      <a:pt x="29495" y="5095"/>
                      <a:pt x="25768" y="2530"/>
                    </a:cubicBezTo>
                    <a:cubicBezTo>
                      <a:pt x="23224" y="779"/>
                      <a:pt x="20269" y="1"/>
                      <a:pt x="1727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0" name="Google Shape;2070;p65"/>
              <p:cNvSpPr/>
              <p:nvPr/>
            </p:nvSpPr>
            <p:spPr>
              <a:xfrm>
                <a:off x="4230769" y="4511113"/>
                <a:ext cx="1997393" cy="1330875"/>
              </a:xfrm>
              <a:custGeom>
                <a:rect b="b" l="l" r="r" t="t"/>
                <a:pathLst>
                  <a:path extrusionOk="0" h="36323" w="54514">
                    <a:moveTo>
                      <a:pt x="25208" y="1"/>
                    </a:moveTo>
                    <a:cubicBezTo>
                      <a:pt x="23976" y="1"/>
                      <a:pt x="22742" y="55"/>
                      <a:pt x="21516" y="153"/>
                    </a:cubicBezTo>
                    <a:cubicBezTo>
                      <a:pt x="17397" y="480"/>
                      <a:pt x="13170" y="1355"/>
                      <a:pt x="9841" y="3801"/>
                    </a:cubicBezTo>
                    <a:cubicBezTo>
                      <a:pt x="7091" y="5824"/>
                      <a:pt x="5156" y="8778"/>
                      <a:pt x="3750" y="11885"/>
                    </a:cubicBezTo>
                    <a:cubicBezTo>
                      <a:pt x="1732" y="16339"/>
                      <a:pt x="709" y="21174"/>
                      <a:pt x="280" y="26027"/>
                    </a:cubicBezTo>
                    <a:cubicBezTo>
                      <a:pt x="65" y="28473"/>
                      <a:pt x="1" y="30932"/>
                      <a:pt x="30" y="33388"/>
                    </a:cubicBezTo>
                    <a:cubicBezTo>
                      <a:pt x="35" y="33813"/>
                      <a:pt x="25" y="34271"/>
                      <a:pt x="24" y="34744"/>
                    </a:cubicBezTo>
                    <a:cubicBezTo>
                      <a:pt x="25" y="35615"/>
                      <a:pt x="728" y="36321"/>
                      <a:pt x="1600" y="36321"/>
                    </a:cubicBezTo>
                    <a:lnTo>
                      <a:pt x="4432" y="36321"/>
                    </a:lnTo>
                    <a:cubicBezTo>
                      <a:pt x="5344" y="36321"/>
                      <a:pt x="6069" y="35546"/>
                      <a:pt x="6000" y="34637"/>
                    </a:cubicBezTo>
                    <a:cubicBezTo>
                      <a:pt x="6000" y="34631"/>
                      <a:pt x="6000" y="34627"/>
                      <a:pt x="5998" y="34621"/>
                    </a:cubicBezTo>
                    <a:cubicBezTo>
                      <a:pt x="5524" y="28475"/>
                      <a:pt x="6031" y="22168"/>
                      <a:pt x="8283" y="16430"/>
                    </a:cubicBezTo>
                    <a:cubicBezTo>
                      <a:pt x="9437" y="13486"/>
                      <a:pt x="11113" y="10636"/>
                      <a:pt x="13670" y="8772"/>
                    </a:cubicBezTo>
                    <a:cubicBezTo>
                      <a:pt x="17084" y="6283"/>
                      <a:pt x="21561" y="5874"/>
                      <a:pt x="25786" y="5873"/>
                    </a:cubicBezTo>
                    <a:cubicBezTo>
                      <a:pt x="25811" y="5873"/>
                      <a:pt x="25835" y="5873"/>
                      <a:pt x="25860" y="5873"/>
                    </a:cubicBezTo>
                    <a:cubicBezTo>
                      <a:pt x="29104" y="5873"/>
                      <a:pt x="32439" y="6091"/>
                      <a:pt x="35368" y="7480"/>
                    </a:cubicBezTo>
                    <a:cubicBezTo>
                      <a:pt x="39959" y="9655"/>
                      <a:pt x="42845" y="14392"/>
                      <a:pt x="44369" y="19235"/>
                    </a:cubicBezTo>
                    <a:cubicBezTo>
                      <a:pt x="45895" y="24079"/>
                      <a:pt x="46315" y="29199"/>
                      <a:pt x="47478" y="34143"/>
                    </a:cubicBezTo>
                    <a:cubicBezTo>
                      <a:pt x="47559" y="34492"/>
                      <a:pt x="47648" y="34847"/>
                      <a:pt x="47747" y="35193"/>
                    </a:cubicBezTo>
                    <a:cubicBezTo>
                      <a:pt x="47942" y="35864"/>
                      <a:pt x="48560" y="36323"/>
                      <a:pt x="49258" y="36323"/>
                    </a:cubicBezTo>
                    <a:lnTo>
                      <a:pt x="54513" y="36323"/>
                    </a:lnTo>
                    <a:cubicBezTo>
                      <a:pt x="54509" y="36158"/>
                      <a:pt x="54495" y="35993"/>
                      <a:pt x="54463" y="35829"/>
                    </a:cubicBezTo>
                    <a:cubicBezTo>
                      <a:pt x="53845" y="32763"/>
                      <a:pt x="52542" y="30052"/>
                      <a:pt x="52072" y="26889"/>
                    </a:cubicBezTo>
                    <a:cubicBezTo>
                      <a:pt x="51013" y="19706"/>
                      <a:pt x="49355" y="12140"/>
                      <a:pt x="44288" y="6939"/>
                    </a:cubicBezTo>
                    <a:cubicBezTo>
                      <a:pt x="41433" y="4009"/>
                      <a:pt x="37662" y="2056"/>
                      <a:pt x="33702" y="1020"/>
                    </a:cubicBezTo>
                    <a:cubicBezTo>
                      <a:pt x="30934" y="295"/>
                      <a:pt x="28073" y="1"/>
                      <a:pt x="25208" y="1"/>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71" name="Google Shape;2071;p65"/>
            <p:cNvGrpSpPr/>
            <p:nvPr/>
          </p:nvGrpSpPr>
          <p:grpSpPr>
            <a:xfrm>
              <a:off x="1393109" y="3376248"/>
              <a:ext cx="637585" cy="791441"/>
              <a:chOff x="3176184" y="3511548"/>
              <a:chExt cx="637585" cy="791441"/>
            </a:xfrm>
          </p:grpSpPr>
          <p:sp>
            <p:nvSpPr>
              <p:cNvPr id="2072" name="Google Shape;2072;p65"/>
              <p:cNvSpPr/>
              <p:nvPr/>
            </p:nvSpPr>
            <p:spPr>
              <a:xfrm>
                <a:off x="3479758" y="4083242"/>
                <a:ext cx="623" cy="293"/>
              </a:xfrm>
              <a:custGeom>
                <a:rect b="b" l="l" r="r" t="t"/>
                <a:pathLst>
                  <a:path extrusionOk="0" h="8" w="17">
                    <a:moveTo>
                      <a:pt x="2" y="1"/>
                    </a:moveTo>
                    <a:cubicBezTo>
                      <a:pt x="2" y="4"/>
                      <a:pt x="1" y="7"/>
                      <a:pt x="6" y="7"/>
                    </a:cubicBezTo>
                    <a:cubicBezTo>
                      <a:pt x="9" y="7"/>
                      <a:pt x="12" y="7"/>
                      <a:pt x="16" y="6"/>
                    </a:cubicBezTo>
                    <a:cubicBezTo>
                      <a:pt x="10" y="4"/>
                      <a:pt x="7" y="4"/>
                      <a:pt x="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3" name="Google Shape;2073;p65"/>
              <p:cNvSpPr/>
              <p:nvPr/>
            </p:nvSpPr>
            <p:spPr>
              <a:xfrm>
                <a:off x="3789952" y="4054076"/>
                <a:ext cx="1649" cy="2088"/>
              </a:xfrm>
              <a:custGeom>
                <a:rect b="b" l="l" r="r" t="t"/>
                <a:pathLst>
                  <a:path extrusionOk="0" h="57" w="45">
                    <a:moveTo>
                      <a:pt x="45" y="1"/>
                    </a:moveTo>
                    <a:lnTo>
                      <a:pt x="45" y="1"/>
                    </a:lnTo>
                    <a:cubicBezTo>
                      <a:pt x="28" y="19"/>
                      <a:pt x="14" y="37"/>
                      <a:pt x="1" y="56"/>
                    </a:cubicBezTo>
                    <a:cubicBezTo>
                      <a:pt x="25" y="28"/>
                      <a:pt x="37" y="12"/>
                      <a:pt x="4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4" name="Google Shape;2074;p65"/>
              <p:cNvSpPr/>
              <p:nvPr/>
            </p:nvSpPr>
            <p:spPr>
              <a:xfrm>
                <a:off x="3812230" y="3753738"/>
                <a:ext cx="1539" cy="1649"/>
              </a:xfrm>
              <a:custGeom>
                <a:rect b="b" l="l" r="r" t="t"/>
                <a:pathLst>
                  <a:path extrusionOk="0" h="45" w="42">
                    <a:moveTo>
                      <a:pt x="42" y="1"/>
                    </a:moveTo>
                    <a:cubicBezTo>
                      <a:pt x="35" y="6"/>
                      <a:pt x="32" y="7"/>
                      <a:pt x="25" y="12"/>
                    </a:cubicBezTo>
                    <a:cubicBezTo>
                      <a:pt x="16" y="24"/>
                      <a:pt x="7" y="37"/>
                      <a:pt x="1" y="45"/>
                    </a:cubicBezTo>
                    <a:lnTo>
                      <a:pt x="42" y="1"/>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5" name="Google Shape;2075;p65"/>
              <p:cNvSpPr/>
              <p:nvPr/>
            </p:nvSpPr>
            <p:spPr>
              <a:xfrm>
                <a:off x="3712789" y="3799868"/>
                <a:ext cx="696" cy="366"/>
              </a:xfrm>
              <a:custGeom>
                <a:rect b="b" l="l" r="r" t="t"/>
                <a:pathLst>
                  <a:path extrusionOk="0" h="10" w="19">
                    <a:moveTo>
                      <a:pt x="19" y="1"/>
                    </a:moveTo>
                    <a:lnTo>
                      <a:pt x="19" y="1"/>
                    </a:lnTo>
                    <a:cubicBezTo>
                      <a:pt x="14" y="4"/>
                      <a:pt x="7" y="4"/>
                      <a:pt x="1" y="6"/>
                    </a:cubicBezTo>
                    <a:cubicBezTo>
                      <a:pt x="3" y="7"/>
                      <a:pt x="3" y="9"/>
                      <a:pt x="5" y="9"/>
                    </a:cubicBezTo>
                    <a:cubicBezTo>
                      <a:pt x="7" y="9"/>
                      <a:pt x="10" y="7"/>
                      <a:pt x="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6" name="Google Shape;2076;p65"/>
              <p:cNvSpPr/>
              <p:nvPr/>
            </p:nvSpPr>
            <p:spPr>
              <a:xfrm>
                <a:off x="3499141" y="3727431"/>
                <a:ext cx="7841" cy="1356"/>
              </a:xfrm>
              <a:custGeom>
                <a:rect b="b" l="l" r="r" t="t"/>
                <a:pathLst>
                  <a:path extrusionOk="0" h="37" w="214">
                    <a:moveTo>
                      <a:pt x="65" y="17"/>
                    </a:moveTo>
                    <a:cubicBezTo>
                      <a:pt x="61" y="17"/>
                      <a:pt x="54" y="18"/>
                      <a:pt x="43" y="19"/>
                    </a:cubicBezTo>
                    <a:cubicBezTo>
                      <a:pt x="44" y="19"/>
                      <a:pt x="45" y="19"/>
                      <a:pt x="46" y="19"/>
                    </a:cubicBezTo>
                    <a:cubicBezTo>
                      <a:pt x="52" y="19"/>
                      <a:pt x="59" y="18"/>
                      <a:pt x="68" y="17"/>
                    </a:cubicBezTo>
                    <a:lnTo>
                      <a:pt x="68" y="17"/>
                    </a:lnTo>
                    <a:cubicBezTo>
                      <a:pt x="68" y="17"/>
                      <a:pt x="67" y="17"/>
                      <a:pt x="65" y="17"/>
                    </a:cubicBezTo>
                    <a:close/>
                    <a:moveTo>
                      <a:pt x="203" y="0"/>
                    </a:moveTo>
                    <a:cubicBezTo>
                      <a:pt x="177" y="0"/>
                      <a:pt x="109" y="13"/>
                      <a:pt x="68" y="17"/>
                    </a:cubicBezTo>
                    <a:lnTo>
                      <a:pt x="68" y="17"/>
                    </a:lnTo>
                    <a:cubicBezTo>
                      <a:pt x="71" y="20"/>
                      <a:pt x="20" y="32"/>
                      <a:pt x="1" y="37"/>
                    </a:cubicBezTo>
                    <a:cubicBezTo>
                      <a:pt x="73" y="32"/>
                      <a:pt x="143" y="21"/>
                      <a:pt x="213" y="3"/>
                    </a:cubicBezTo>
                    <a:cubicBezTo>
                      <a:pt x="213" y="1"/>
                      <a:pt x="209" y="0"/>
                      <a:pt x="2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7" name="Google Shape;2077;p65"/>
              <p:cNvSpPr/>
              <p:nvPr/>
            </p:nvSpPr>
            <p:spPr>
              <a:xfrm>
                <a:off x="3615070" y="3828887"/>
                <a:ext cx="953" cy="330"/>
              </a:xfrm>
              <a:custGeom>
                <a:rect b="b" l="l" r="r" t="t"/>
                <a:pathLst>
                  <a:path extrusionOk="0" h="9" w="26">
                    <a:moveTo>
                      <a:pt x="9" y="0"/>
                    </a:moveTo>
                    <a:cubicBezTo>
                      <a:pt x="4" y="0"/>
                      <a:pt x="2" y="2"/>
                      <a:pt x="1" y="2"/>
                    </a:cubicBezTo>
                    <a:lnTo>
                      <a:pt x="25" y="8"/>
                    </a:lnTo>
                    <a:cubicBezTo>
                      <a:pt x="24" y="5"/>
                      <a:pt x="15" y="2"/>
                      <a:pt x="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8" name="Google Shape;2078;p65"/>
              <p:cNvSpPr/>
              <p:nvPr/>
            </p:nvSpPr>
            <p:spPr>
              <a:xfrm>
                <a:off x="3477303" y="3843433"/>
                <a:ext cx="17111" cy="1649"/>
              </a:xfrm>
              <a:custGeom>
                <a:rect b="b" l="l" r="r" t="t"/>
                <a:pathLst>
                  <a:path extrusionOk="0" h="45" w="467">
                    <a:moveTo>
                      <a:pt x="466" y="1"/>
                    </a:moveTo>
                    <a:lnTo>
                      <a:pt x="11" y="38"/>
                    </a:lnTo>
                    <a:cubicBezTo>
                      <a:pt x="8" y="41"/>
                      <a:pt x="0" y="43"/>
                      <a:pt x="0" y="45"/>
                    </a:cubicBezTo>
                    <a:cubicBezTo>
                      <a:pt x="5" y="45"/>
                      <a:pt x="12" y="45"/>
                      <a:pt x="19" y="45"/>
                    </a:cubicBezTo>
                    <a:cubicBezTo>
                      <a:pt x="94" y="45"/>
                      <a:pt x="254" y="37"/>
                      <a:pt x="453" y="20"/>
                    </a:cubicBezTo>
                    <a:lnTo>
                      <a:pt x="466" y="1"/>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9" name="Google Shape;2079;p65"/>
              <p:cNvSpPr/>
              <p:nvPr/>
            </p:nvSpPr>
            <p:spPr>
              <a:xfrm>
                <a:off x="3755877" y="3511548"/>
                <a:ext cx="879" cy="1576"/>
              </a:xfrm>
              <a:custGeom>
                <a:rect b="b" l="l" r="r" t="t"/>
                <a:pathLst>
                  <a:path extrusionOk="0" h="43" w="24">
                    <a:moveTo>
                      <a:pt x="23" y="0"/>
                    </a:moveTo>
                    <a:lnTo>
                      <a:pt x="12" y="10"/>
                    </a:lnTo>
                    <a:cubicBezTo>
                      <a:pt x="8" y="21"/>
                      <a:pt x="5" y="33"/>
                      <a:pt x="0" y="43"/>
                    </a:cubicBezTo>
                    <a:lnTo>
                      <a:pt x="23"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0" name="Google Shape;2080;p65"/>
              <p:cNvSpPr/>
              <p:nvPr/>
            </p:nvSpPr>
            <p:spPr>
              <a:xfrm>
                <a:off x="3686774" y="3563943"/>
                <a:ext cx="550" cy="403"/>
              </a:xfrm>
              <a:custGeom>
                <a:rect b="b" l="l" r="r" t="t"/>
                <a:pathLst>
                  <a:path extrusionOk="0" h="11" w="15">
                    <a:moveTo>
                      <a:pt x="14" y="1"/>
                    </a:moveTo>
                    <a:lnTo>
                      <a:pt x="14" y="1"/>
                    </a:lnTo>
                    <a:cubicBezTo>
                      <a:pt x="8" y="2"/>
                      <a:pt x="6" y="4"/>
                      <a:pt x="1" y="6"/>
                    </a:cubicBezTo>
                    <a:cubicBezTo>
                      <a:pt x="3" y="8"/>
                      <a:pt x="3" y="10"/>
                      <a:pt x="5" y="10"/>
                    </a:cubicBezTo>
                    <a:cubicBezTo>
                      <a:pt x="6" y="10"/>
                      <a:pt x="9" y="8"/>
                      <a:pt x="1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1" name="Google Shape;2081;p65"/>
              <p:cNvSpPr/>
              <p:nvPr/>
            </p:nvSpPr>
            <p:spPr>
              <a:xfrm>
                <a:off x="3505186" y="3571124"/>
                <a:ext cx="5496" cy="3847"/>
              </a:xfrm>
              <a:custGeom>
                <a:rect b="b" l="l" r="r" t="t"/>
                <a:pathLst>
                  <a:path extrusionOk="0" h="105" w="150">
                    <a:moveTo>
                      <a:pt x="40" y="63"/>
                    </a:moveTo>
                    <a:cubicBezTo>
                      <a:pt x="37" y="65"/>
                      <a:pt x="32" y="67"/>
                      <a:pt x="26" y="71"/>
                    </a:cubicBezTo>
                    <a:cubicBezTo>
                      <a:pt x="29" y="70"/>
                      <a:pt x="34" y="67"/>
                      <a:pt x="40" y="63"/>
                    </a:cubicBezTo>
                    <a:close/>
                    <a:moveTo>
                      <a:pt x="148" y="0"/>
                    </a:moveTo>
                    <a:cubicBezTo>
                      <a:pt x="136" y="0"/>
                      <a:pt x="73" y="44"/>
                      <a:pt x="40" y="63"/>
                    </a:cubicBezTo>
                    <a:lnTo>
                      <a:pt x="40" y="63"/>
                    </a:lnTo>
                    <a:cubicBezTo>
                      <a:pt x="42" y="63"/>
                      <a:pt x="43" y="62"/>
                      <a:pt x="43" y="62"/>
                    </a:cubicBezTo>
                    <a:cubicBezTo>
                      <a:pt x="49" y="62"/>
                      <a:pt x="15" y="91"/>
                      <a:pt x="1" y="104"/>
                    </a:cubicBezTo>
                    <a:cubicBezTo>
                      <a:pt x="55" y="75"/>
                      <a:pt x="104" y="39"/>
                      <a:pt x="150" y="1"/>
                    </a:cubicBezTo>
                    <a:cubicBezTo>
                      <a:pt x="149" y="1"/>
                      <a:pt x="149" y="0"/>
                      <a:pt x="14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2" name="Google Shape;2082;p65"/>
              <p:cNvSpPr/>
              <p:nvPr/>
            </p:nvSpPr>
            <p:spPr>
              <a:xfrm>
                <a:off x="3617598" y="3604796"/>
                <a:ext cx="879" cy="293"/>
              </a:xfrm>
              <a:custGeom>
                <a:rect b="b" l="l" r="r" t="t"/>
                <a:pathLst>
                  <a:path extrusionOk="0" h="8" w="24">
                    <a:moveTo>
                      <a:pt x="7" y="1"/>
                    </a:moveTo>
                    <a:cubicBezTo>
                      <a:pt x="5" y="3"/>
                      <a:pt x="0" y="3"/>
                      <a:pt x="0" y="3"/>
                    </a:cubicBezTo>
                    <a:lnTo>
                      <a:pt x="23" y="8"/>
                    </a:lnTo>
                    <a:cubicBezTo>
                      <a:pt x="22" y="3"/>
                      <a:pt x="14" y="3"/>
                      <a:pt x="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83" name="Google Shape;2083;p65"/>
              <p:cNvGrpSpPr/>
              <p:nvPr/>
            </p:nvGrpSpPr>
            <p:grpSpPr>
              <a:xfrm>
                <a:off x="3176184" y="3574971"/>
                <a:ext cx="619361" cy="728018"/>
                <a:chOff x="3176184" y="3574971"/>
                <a:chExt cx="619361" cy="728018"/>
              </a:xfrm>
            </p:grpSpPr>
            <p:sp>
              <p:nvSpPr>
                <p:cNvPr id="2084" name="Google Shape;2084;p65"/>
                <p:cNvSpPr/>
                <p:nvPr/>
              </p:nvSpPr>
              <p:spPr>
                <a:xfrm>
                  <a:off x="3572238" y="4091522"/>
                  <a:ext cx="1832" cy="623"/>
                </a:xfrm>
                <a:custGeom>
                  <a:rect b="b" l="l" r="r" t="t"/>
                  <a:pathLst>
                    <a:path extrusionOk="0" h="17" w="50">
                      <a:moveTo>
                        <a:pt x="33" y="0"/>
                      </a:moveTo>
                      <a:cubicBezTo>
                        <a:pt x="20" y="7"/>
                        <a:pt x="10" y="12"/>
                        <a:pt x="1" y="17"/>
                      </a:cubicBezTo>
                      <a:lnTo>
                        <a:pt x="50"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5" name="Google Shape;2085;p65"/>
                <p:cNvSpPr/>
                <p:nvPr/>
              </p:nvSpPr>
              <p:spPr>
                <a:xfrm>
                  <a:off x="3394021" y="4071407"/>
                  <a:ext cx="623" cy="623"/>
                </a:xfrm>
                <a:custGeom>
                  <a:rect b="b" l="l" r="r" t="t"/>
                  <a:pathLst>
                    <a:path extrusionOk="0" h="17" w="17">
                      <a:moveTo>
                        <a:pt x="0" y="0"/>
                      </a:moveTo>
                      <a:lnTo>
                        <a:pt x="17" y="16"/>
                      </a:lnTo>
                      <a:cubicBezTo>
                        <a:pt x="17" y="12"/>
                        <a:pt x="12" y="5"/>
                        <a:pt x="5" y="2"/>
                      </a:cubicBezTo>
                      <a:cubicBezTo>
                        <a:pt x="4" y="2"/>
                        <a:pt x="0" y="0"/>
                        <a:pt x="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6" name="Google Shape;2086;p65"/>
                <p:cNvSpPr/>
                <p:nvPr/>
              </p:nvSpPr>
              <p:spPr>
                <a:xfrm>
                  <a:off x="3497968" y="3728823"/>
                  <a:ext cx="1209" cy="110"/>
                </a:xfrm>
                <a:custGeom>
                  <a:rect b="b" l="l" r="r" t="t"/>
                  <a:pathLst>
                    <a:path extrusionOk="0" h="3" w="33">
                      <a:moveTo>
                        <a:pt x="33" y="1"/>
                      </a:moveTo>
                      <a:cubicBezTo>
                        <a:pt x="21" y="1"/>
                        <a:pt x="13" y="2"/>
                        <a:pt x="0" y="2"/>
                      </a:cubicBezTo>
                      <a:lnTo>
                        <a:pt x="20" y="2"/>
                      </a:lnTo>
                      <a:cubicBezTo>
                        <a:pt x="20" y="2"/>
                        <a:pt x="28" y="1"/>
                        <a:pt x="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7" name="Google Shape;2087;p65"/>
                <p:cNvSpPr/>
                <p:nvPr/>
              </p:nvSpPr>
              <p:spPr>
                <a:xfrm>
                  <a:off x="3504307" y="3574971"/>
                  <a:ext cx="916" cy="586"/>
                </a:xfrm>
                <a:custGeom>
                  <a:rect b="b" l="l" r="r" t="t"/>
                  <a:pathLst>
                    <a:path extrusionOk="0" h="16" w="25">
                      <a:moveTo>
                        <a:pt x="25" y="1"/>
                      </a:moveTo>
                      <a:cubicBezTo>
                        <a:pt x="17" y="6"/>
                        <a:pt x="10" y="9"/>
                        <a:pt x="0" y="15"/>
                      </a:cubicBezTo>
                      <a:lnTo>
                        <a:pt x="17" y="7"/>
                      </a:lnTo>
                      <a:cubicBezTo>
                        <a:pt x="17" y="7"/>
                        <a:pt x="20" y="4"/>
                        <a:pt x="2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8" name="Google Shape;2088;p65"/>
                <p:cNvSpPr/>
                <p:nvPr/>
              </p:nvSpPr>
              <p:spPr>
                <a:xfrm>
                  <a:off x="3517424" y="3643049"/>
                  <a:ext cx="12384" cy="5459"/>
                </a:xfrm>
                <a:custGeom>
                  <a:rect b="b" l="l" r="r" t="t"/>
                  <a:pathLst>
                    <a:path extrusionOk="0" h="149" w="338">
                      <a:moveTo>
                        <a:pt x="337" y="0"/>
                      </a:moveTo>
                      <a:lnTo>
                        <a:pt x="9" y="141"/>
                      </a:lnTo>
                      <a:cubicBezTo>
                        <a:pt x="7" y="142"/>
                        <a:pt x="1" y="147"/>
                        <a:pt x="1" y="149"/>
                      </a:cubicBezTo>
                      <a:cubicBezTo>
                        <a:pt x="50" y="134"/>
                        <a:pt x="175" y="85"/>
                        <a:pt x="336" y="21"/>
                      </a:cubicBezTo>
                      <a:lnTo>
                        <a:pt x="337"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9" name="Google Shape;2089;p65"/>
                <p:cNvSpPr/>
                <p:nvPr/>
              </p:nvSpPr>
              <p:spPr>
                <a:xfrm>
                  <a:off x="3460522" y="3667304"/>
                  <a:ext cx="2528" cy="220"/>
                </a:xfrm>
                <a:custGeom>
                  <a:rect b="b" l="l" r="r" t="t"/>
                  <a:pathLst>
                    <a:path extrusionOk="0" h="6" w="69">
                      <a:moveTo>
                        <a:pt x="17" y="0"/>
                      </a:moveTo>
                      <a:lnTo>
                        <a:pt x="0" y="5"/>
                      </a:lnTo>
                      <a:lnTo>
                        <a:pt x="69" y="2"/>
                      </a:lnTo>
                      <a:lnTo>
                        <a:pt x="17"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0" name="Google Shape;2090;p65"/>
                <p:cNvSpPr/>
                <p:nvPr/>
              </p:nvSpPr>
              <p:spPr>
                <a:xfrm>
                  <a:off x="3176184" y="3880647"/>
                  <a:ext cx="619361" cy="422342"/>
                </a:xfrm>
                <a:custGeom>
                  <a:rect b="b" l="l" r="r" t="t"/>
                  <a:pathLst>
                    <a:path extrusionOk="0" h="19338" w="28359">
                      <a:moveTo>
                        <a:pt x="22918" y="0"/>
                      </a:moveTo>
                      <a:cubicBezTo>
                        <a:pt x="21610" y="0"/>
                        <a:pt x="21046" y="1109"/>
                        <a:pt x="22120" y="1721"/>
                      </a:cubicBezTo>
                      <a:cubicBezTo>
                        <a:pt x="23162" y="2211"/>
                        <a:pt x="23931" y="2402"/>
                        <a:pt x="24463" y="2402"/>
                      </a:cubicBezTo>
                      <a:cubicBezTo>
                        <a:pt x="26042" y="2402"/>
                        <a:pt x="25515" y="711"/>
                        <a:pt x="23792" y="148"/>
                      </a:cubicBezTo>
                      <a:cubicBezTo>
                        <a:pt x="23476" y="45"/>
                        <a:pt x="23182" y="0"/>
                        <a:pt x="22918" y="0"/>
                      </a:cubicBezTo>
                      <a:close/>
                      <a:moveTo>
                        <a:pt x="1872" y="3133"/>
                      </a:moveTo>
                      <a:cubicBezTo>
                        <a:pt x="564" y="3133"/>
                        <a:pt x="0" y="4243"/>
                        <a:pt x="1074" y="4856"/>
                      </a:cubicBezTo>
                      <a:cubicBezTo>
                        <a:pt x="2115" y="5345"/>
                        <a:pt x="2884" y="5536"/>
                        <a:pt x="3415" y="5536"/>
                      </a:cubicBezTo>
                      <a:cubicBezTo>
                        <a:pt x="4996" y="5536"/>
                        <a:pt x="4470" y="3843"/>
                        <a:pt x="2745" y="3281"/>
                      </a:cubicBezTo>
                      <a:cubicBezTo>
                        <a:pt x="2429" y="3178"/>
                        <a:pt x="2135" y="3133"/>
                        <a:pt x="1872" y="3133"/>
                      </a:cubicBezTo>
                      <a:close/>
                      <a:moveTo>
                        <a:pt x="15218" y="5481"/>
                      </a:moveTo>
                      <a:cubicBezTo>
                        <a:pt x="13909" y="5481"/>
                        <a:pt x="13344" y="6591"/>
                        <a:pt x="14418" y="7204"/>
                      </a:cubicBezTo>
                      <a:cubicBezTo>
                        <a:pt x="15460" y="7693"/>
                        <a:pt x="16229" y="7884"/>
                        <a:pt x="16761" y="7884"/>
                      </a:cubicBezTo>
                      <a:cubicBezTo>
                        <a:pt x="18341" y="7884"/>
                        <a:pt x="17814" y="6192"/>
                        <a:pt x="16091" y="5629"/>
                      </a:cubicBezTo>
                      <a:cubicBezTo>
                        <a:pt x="15775" y="5526"/>
                        <a:pt x="15481" y="5481"/>
                        <a:pt x="15218" y="5481"/>
                      </a:cubicBezTo>
                      <a:close/>
                      <a:moveTo>
                        <a:pt x="24940" y="7864"/>
                      </a:moveTo>
                      <a:cubicBezTo>
                        <a:pt x="23633" y="7864"/>
                        <a:pt x="23071" y="8972"/>
                        <a:pt x="24144" y="9586"/>
                      </a:cubicBezTo>
                      <a:cubicBezTo>
                        <a:pt x="25185" y="10075"/>
                        <a:pt x="25954" y="10267"/>
                        <a:pt x="26486" y="10267"/>
                      </a:cubicBezTo>
                      <a:cubicBezTo>
                        <a:pt x="28065" y="10267"/>
                        <a:pt x="27539" y="8575"/>
                        <a:pt x="25815" y="8013"/>
                      </a:cubicBezTo>
                      <a:cubicBezTo>
                        <a:pt x="25498" y="7909"/>
                        <a:pt x="25203" y="7864"/>
                        <a:pt x="24940" y="7864"/>
                      </a:cubicBezTo>
                      <a:close/>
                      <a:moveTo>
                        <a:pt x="7353" y="8549"/>
                      </a:moveTo>
                      <a:cubicBezTo>
                        <a:pt x="6045" y="8549"/>
                        <a:pt x="5482" y="9659"/>
                        <a:pt x="6555" y="10271"/>
                      </a:cubicBezTo>
                      <a:cubicBezTo>
                        <a:pt x="7597" y="10760"/>
                        <a:pt x="8366" y="10951"/>
                        <a:pt x="8897" y="10951"/>
                      </a:cubicBezTo>
                      <a:cubicBezTo>
                        <a:pt x="10478" y="10951"/>
                        <a:pt x="9952" y="9259"/>
                        <a:pt x="8228" y="8698"/>
                      </a:cubicBezTo>
                      <a:cubicBezTo>
                        <a:pt x="7911" y="8595"/>
                        <a:pt x="7617" y="8549"/>
                        <a:pt x="7353" y="8549"/>
                      </a:cubicBezTo>
                      <a:close/>
                      <a:moveTo>
                        <a:pt x="18838" y="11224"/>
                      </a:moveTo>
                      <a:cubicBezTo>
                        <a:pt x="17530" y="11224"/>
                        <a:pt x="16967" y="12334"/>
                        <a:pt x="18040" y="12946"/>
                      </a:cubicBezTo>
                      <a:cubicBezTo>
                        <a:pt x="19082" y="13436"/>
                        <a:pt x="19852" y="13627"/>
                        <a:pt x="20383" y="13627"/>
                      </a:cubicBezTo>
                      <a:cubicBezTo>
                        <a:pt x="21963" y="13627"/>
                        <a:pt x="21436" y="11936"/>
                        <a:pt x="19713" y="11373"/>
                      </a:cubicBezTo>
                      <a:cubicBezTo>
                        <a:pt x="19396" y="11270"/>
                        <a:pt x="19102" y="11224"/>
                        <a:pt x="18838" y="11224"/>
                      </a:cubicBezTo>
                      <a:close/>
                      <a:moveTo>
                        <a:pt x="3177" y="13900"/>
                      </a:moveTo>
                      <a:cubicBezTo>
                        <a:pt x="1868" y="13900"/>
                        <a:pt x="1305" y="15010"/>
                        <a:pt x="2377" y="15623"/>
                      </a:cubicBezTo>
                      <a:cubicBezTo>
                        <a:pt x="3419" y="16112"/>
                        <a:pt x="4189" y="16303"/>
                        <a:pt x="4720" y="16303"/>
                      </a:cubicBezTo>
                      <a:cubicBezTo>
                        <a:pt x="6301" y="16303"/>
                        <a:pt x="5776" y="14611"/>
                        <a:pt x="4050" y="14048"/>
                      </a:cubicBezTo>
                      <a:cubicBezTo>
                        <a:pt x="3734" y="13945"/>
                        <a:pt x="3440" y="13900"/>
                        <a:pt x="3177" y="13900"/>
                      </a:cubicBezTo>
                      <a:close/>
                      <a:moveTo>
                        <a:pt x="25233" y="16251"/>
                      </a:moveTo>
                      <a:cubicBezTo>
                        <a:pt x="23925" y="16251"/>
                        <a:pt x="23363" y="17360"/>
                        <a:pt x="24435" y="17972"/>
                      </a:cubicBezTo>
                      <a:cubicBezTo>
                        <a:pt x="25477" y="18462"/>
                        <a:pt x="26246" y="18653"/>
                        <a:pt x="26777" y="18653"/>
                      </a:cubicBezTo>
                      <a:cubicBezTo>
                        <a:pt x="28359" y="18653"/>
                        <a:pt x="27833" y="16960"/>
                        <a:pt x="26108" y="16399"/>
                      </a:cubicBezTo>
                      <a:cubicBezTo>
                        <a:pt x="25791" y="16296"/>
                        <a:pt x="25497" y="16251"/>
                        <a:pt x="25233" y="16251"/>
                      </a:cubicBezTo>
                      <a:close/>
                      <a:moveTo>
                        <a:pt x="12639" y="16935"/>
                      </a:moveTo>
                      <a:cubicBezTo>
                        <a:pt x="11331" y="16935"/>
                        <a:pt x="10767" y="18045"/>
                        <a:pt x="11841" y="18657"/>
                      </a:cubicBezTo>
                      <a:cubicBezTo>
                        <a:pt x="12882" y="19147"/>
                        <a:pt x="13651" y="19338"/>
                        <a:pt x="14182" y="19338"/>
                      </a:cubicBezTo>
                      <a:cubicBezTo>
                        <a:pt x="15763" y="19338"/>
                        <a:pt x="15237" y="17645"/>
                        <a:pt x="13512" y="17083"/>
                      </a:cubicBezTo>
                      <a:cubicBezTo>
                        <a:pt x="13196" y="16980"/>
                        <a:pt x="12903" y="16935"/>
                        <a:pt x="12639" y="16935"/>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091" name="Google Shape;2091;p65"/>
            <p:cNvSpPr/>
            <p:nvPr/>
          </p:nvSpPr>
          <p:spPr>
            <a:xfrm>
              <a:off x="4729314" y="6342459"/>
              <a:ext cx="1117600" cy="1013591"/>
            </a:xfrm>
            <a:custGeom>
              <a:rect b="b" l="l" r="r" t="t"/>
              <a:pathLst>
                <a:path extrusionOk="0" h="16662" w="18371">
                  <a:moveTo>
                    <a:pt x="12769" y="0"/>
                  </a:moveTo>
                  <a:cubicBezTo>
                    <a:pt x="8130" y="0"/>
                    <a:pt x="3507" y="4678"/>
                    <a:pt x="1731" y="8514"/>
                  </a:cubicBezTo>
                  <a:cubicBezTo>
                    <a:pt x="1" y="12256"/>
                    <a:pt x="2894" y="16662"/>
                    <a:pt x="6428" y="16662"/>
                  </a:cubicBezTo>
                  <a:cubicBezTo>
                    <a:pt x="7444" y="16662"/>
                    <a:pt x="8514" y="16297"/>
                    <a:pt x="9541" y="15447"/>
                  </a:cubicBezTo>
                  <a:cubicBezTo>
                    <a:pt x="11909" y="13488"/>
                    <a:pt x="14060" y="11268"/>
                    <a:pt x="15941" y="8842"/>
                  </a:cubicBezTo>
                  <a:cubicBezTo>
                    <a:pt x="17185" y="7237"/>
                    <a:pt x="18371" y="5251"/>
                    <a:pt x="17846" y="3289"/>
                  </a:cubicBezTo>
                  <a:cubicBezTo>
                    <a:pt x="17435" y="1753"/>
                    <a:pt x="16014" y="635"/>
                    <a:pt x="14476" y="223"/>
                  </a:cubicBezTo>
                  <a:cubicBezTo>
                    <a:pt x="13910" y="71"/>
                    <a:pt x="13339" y="0"/>
                    <a:pt x="1276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2" name="Google Shape;2092;p65"/>
            <p:cNvSpPr/>
            <p:nvPr/>
          </p:nvSpPr>
          <p:spPr>
            <a:xfrm>
              <a:off x="4013099" y="5825228"/>
              <a:ext cx="886973" cy="1245128"/>
            </a:xfrm>
            <a:custGeom>
              <a:rect b="b" l="l" r="r" t="t"/>
              <a:pathLst>
                <a:path extrusionOk="0" h="32627" w="23242">
                  <a:moveTo>
                    <a:pt x="23127" y="0"/>
                  </a:moveTo>
                  <a:cubicBezTo>
                    <a:pt x="23109" y="0"/>
                    <a:pt x="23090" y="5"/>
                    <a:pt x="23071" y="16"/>
                  </a:cubicBezTo>
                  <a:cubicBezTo>
                    <a:pt x="20616" y="1421"/>
                    <a:pt x="18687" y="3662"/>
                    <a:pt x="17564" y="6249"/>
                  </a:cubicBezTo>
                  <a:cubicBezTo>
                    <a:pt x="17004" y="7538"/>
                    <a:pt x="16641" y="8908"/>
                    <a:pt x="16509" y="10306"/>
                  </a:cubicBezTo>
                  <a:cubicBezTo>
                    <a:pt x="16443" y="11014"/>
                    <a:pt x="16437" y="11725"/>
                    <a:pt x="16492" y="12433"/>
                  </a:cubicBezTo>
                  <a:cubicBezTo>
                    <a:pt x="16550" y="13179"/>
                    <a:pt x="16650" y="13920"/>
                    <a:pt x="16722" y="14664"/>
                  </a:cubicBezTo>
                  <a:cubicBezTo>
                    <a:pt x="16875" y="16224"/>
                    <a:pt x="16934" y="17971"/>
                    <a:pt x="15904" y="19262"/>
                  </a:cubicBezTo>
                  <a:lnTo>
                    <a:pt x="15904" y="19262"/>
                  </a:lnTo>
                  <a:cubicBezTo>
                    <a:pt x="15383" y="19005"/>
                    <a:pt x="14829" y="18904"/>
                    <a:pt x="14269" y="18904"/>
                  </a:cubicBezTo>
                  <a:cubicBezTo>
                    <a:pt x="13522" y="18904"/>
                    <a:pt x="12764" y="19083"/>
                    <a:pt x="12056" y="19312"/>
                  </a:cubicBezTo>
                  <a:cubicBezTo>
                    <a:pt x="11347" y="19541"/>
                    <a:pt x="10654" y="19823"/>
                    <a:pt x="9958" y="20089"/>
                  </a:cubicBezTo>
                  <a:cubicBezTo>
                    <a:pt x="9208" y="20374"/>
                    <a:pt x="8459" y="20662"/>
                    <a:pt x="7710" y="20949"/>
                  </a:cubicBezTo>
                  <a:cubicBezTo>
                    <a:pt x="6967" y="21233"/>
                    <a:pt x="6217" y="21501"/>
                    <a:pt x="5483" y="21803"/>
                  </a:cubicBezTo>
                  <a:cubicBezTo>
                    <a:pt x="5178" y="21928"/>
                    <a:pt x="4880" y="22078"/>
                    <a:pt x="4633" y="22301"/>
                  </a:cubicBezTo>
                  <a:cubicBezTo>
                    <a:pt x="4401" y="22513"/>
                    <a:pt x="4224" y="22780"/>
                    <a:pt x="4080" y="23057"/>
                  </a:cubicBezTo>
                  <a:cubicBezTo>
                    <a:pt x="3730" y="23728"/>
                    <a:pt x="3463" y="24451"/>
                    <a:pt x="3166" y="25146"/>
                  </a:cubicBezTo>
                  <a:lnTo>
                    <a:pt x="2199" y="27405"/>
                  </a:lnTo>
                  <a:cubicBezTo>
                    <a:pt x="1479" y="29090"/>
                    <a:pt x="757" y="30776"/>
                    <a:pt x="37" y="32460"/>
                  </a:cubicBezTo>
                  <a:cubicBezTo>
                    <a:pt x="1" y="32547"/>
                    <a:pt x="76" y="32626"/>
                    <a:pt x="144" y="32626"/>
                  </a:cubicBezTo>
                  <a:cubicBezTo>
                    <a:pt x="176" y="32626"/>
                    <a:pt x="206" y="32609"/>
                    <a:pt x="223" y="32568"/>
                  </a:cubicBezTo>
                  <a:cubicBezTo>
                    <a:pt x="1467" y="29664"/>
                    <a:pt x="2708" y="26758"/>
                    <a:pt x="3951" y="23855"/>
                  </a:cubicBezTo>
                  <a:cubicBezTo>
                    <a:pt x="4212" y="23245"/>
                    <a:pt x="4479" y="22601"/>
                    <a:pt x="5073" y="22241"/>
                  </a:cubicBezTo>
                  <a:cubicBezTo>
                    <a:pt x="5372" y="22060"/>
                    <a:pt x="5704" y="21944"/>
                    <a:pt x="6031" y="21820"/>
                  </a:cubicBezTo>
                  <a:cubicBezTo>
                    <a:pt x="6400" y="21678"/>
                    <a:pt x="6770" y="21538"/>
                    <a:pt x="7138" y="21396"/>
                  </a:cubicBezTo>
                  <a:cubicBezTo>
                    <a:pt x="8573" y="20847"/>
                    <a:pt x="10006" y="20279"/>
                    <a:pt x="11449" y="19749"/>
                  </a:cubicBezTo>
                  <a:cubicBezTo>
                    <a:pt x="12325" y="19427"/>
                    <a:pt x="13306" y="19114"/>
                    <a:pt x="14263" y="19114"/>
                  </a:cubicBezTo>
                  <a:cubicBezTo>
                    <a:pt x="14817" y="19114"/>
                    <a:pt x="15363" y="19219"/>
                    <a:pt x="15876" y="19489"/>
                  </a:cubicBezTo>
                  <a:cubicBezTo>
                    <a:pt x="15893" y="19498"/>
                    <a:pt x="15914" y="19504"/>
                    <a:pt x="15935" y="19504"/>
                  </a:cubicBezTo>
                  <a:cubicBezTo>
                    <a:pt x="15963" y="19504"/>
                    <a:pt x="15991" y="19494"/>
                    <a:pt x="16008" y="19473"/>
                  </a:cubicBezTo>
                  <a:cubicBezTo>
                    <a:pt x="16933" y="18364"/>
                    <a:pt x="17081" y="16918"/>
                    <a:pt x="17007" y="15526"/>
                  </a:cubicBezTo>
                  <a:cubicBezTo>
                    <a:pt x="16928" y="14071"/>
                    <a:pt x="16638" y="12631"/>
                    <a:pt x="16675" y="11168"/>
                  </a:cubicBezTo>
                  <a:cubicBezTo>
                    <a:pt x="16745" y="8322"/>
                    <a:pt x="17813" y="5520"/>
                    <a:pt x="19587" y="3300"/>
                  </a:cubicBezTo>
                  <a:cubicBezTo>
                    <a:pt x="20534" y="2113"/>
                    <a:pt x="21683" y="1094"/>
                    <a:pt x="22985" y="314"/>
                  </a:cubicBezTo>
                  <a:lnTo>
                    <a:pt x="22985" y="314"/>
                  </a:lnTo>
                  <a:cubicBezTo>
                    <a:pt x="22415" y="4026"/>
                    <a:pt x="22034" y="7766"/>
                    <a:pt x="21852" y="11515"/>
                  </a:cubicBezTo>
                  <a:cubicBezTo>
                    <a:pt x="21664" y="15354"/>
                    <a:pt x="21683" y="19206"/>
                    <a:pt x="21905" y="23044"/>
                  </a:cubicBezTo>
                  <a:cubicBezTo>
                    <a:pt x="22031" y="25194"/>
                    <a:pt x="22220" y="27344"/>
                    <a:pt x="22476" y="29484"/>
                  </a:cubicBezTo>
                  <a:cubicBezTo>
                    <a:pt x="22484" y="29556"/>
                    <a:pt x="22543" y="29592"/>
                    <a:pt x="22598" y="29592"/>
                  </a:cubicBezTo>
                  <a:cubicBezTo>
                    <a:pt x="22651" y="29592"/>
                    <a:pt x="22699" y="29558"/>
                    <a:pt x="22691" y="29488"/>
                  </a:cubicBezTo>
                  <a:cubicBezTo>
                    <a:pt x="22241" y="25690"/>
                    <a:pt x="21991" y="21869"/>
                    <a:pt x="21948" y="18045"/>
                  </a:cubicBezTo>
                  <a:cubicBezTo>
                    <a:pt x="21902" y="14219"/>
                    <a:pt x="22060" y="10395"/>
                    <a:pt x="22423" y="6587"/>
                  </a:cubicBezTo>
                  <a:cubicBezTo>
                    <a:pt x="22627" y="4431"/>
                    <a:pt x="22897" y="2280"/>
                    <a:pt x="23231" y="138"/>
                  </a:cubicBezTo>
                  <a:cubicBezTo>
                    <a:pt x="23242" y="67"/>
                    <a:pt x="23192" y="0"/>
                    <a:pt x="23127" y="0"/>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3" name="Google Shape;2093;p65"/>
            <p:cNvSpPr/>
            <p:nvPr/>
          </p:nvSpPr>
          <p:spPr>
            <a:xfrm>
              <a:off x="-1819565" y="-912946"/>
              <a:ext cx="3895161" cy="4627618"/>
            </a:xfrm>
            <a:custGeom>
              <a:rect b="b" l="l" r="r" t="t"/>
              <a:pathLst>
                <a:path extrusionOk="0" h="87396" w="73563">
                  <a:moveTo>
                    <a:pt x="36836" y="0"/>
                  </a:moveTo>
                  <a:lnTo>
                    <a:pt x="36603" y="448"/>
                  </a:lnTo>
                  <a:cubicBezTo>
                    <a:pt x="46344" y="5505"/>
                    <a:pt x="54912" y="13918"/>
                    <a:pt x="58031" y="19265"/>
                  </a:cubicBezTo>
                  <a:cubicBezTo>
                    <a:pt x="61242" y="24777"/>
                    <a:pt x="65271" y="33070"/>
                    <a:pt x="66219" y="41281"/>
                  </a:cubicBezTo>
                  <a:cubicBezTo>
                    <a:pt x="67226" y="50013"/>
                    <a:pt x="64602" y="56922"/>
                    <a:pt x="58416" y="61818"/>
                  </a:cubicBezTo>
                  <a:cubicBezTo>
                    <a:pt x="53373" y="65809"/>
                    <a:pt x="47747" y="66679"/>
                    <a:pt x="42057" y="66679"/>
                  </a:cubicBezTo>
                  <a:cubicBezTo>
                    <a:pt x="39838" y="66679"/>
                    <a:pt x="37610" y="66546"/>
                    <a:pt x="35402" y="66416"/>
                  </a:cubicBezTo>
                  <a:cubicBezTo>
                    <a:pt x="33203" y="66285"/>
                    <a:pt x="30977" y="66153"/>
                    <a:pt x="28764" y="66153"/>
                  </a:cubicBezTo>
                  <a:cubicBezTo>
                    <a:pt x="24490" y="66153"/>
                    <a:pt x="20260" y="66646"/>
                    <a:pt x="16342" y="68592"/>
                  </a:cubicBezTo>
                  <a:cubicBezTo>
                    <a:pt x="10889" y="71303"/>
                    <a:pt x="3091" y="79194"/>
                    <a:pt x="1" y="87214"/>
                  </a:cubicBezTo>
                  <a:lnTo>
                    <a:pt x="472" y="87396"/>
                  </a:lnTo>
                  <a:cubicBezTo>
                    <a:pt x="3516" y="79490"/>
                    <a:pt x="11198" y="71713"/>
                    <a:pt x="16566" y="69047"/>
                  </a:cubicBezTo>
                  <a:cubicBezTo>
                    <a:pt x="20397" y="67143"/>
                    <a:pt x="24560" y="66660"/>
                    <a:pt x="28776" y="66660"/>
                  </a:cubicBezTo>
                  <a:cubicBezTo>
                    <a:pt x="30974" y="66660"/>
                    <a:pt x="33186" y="66792"/>
                    <a:pt x="35373" y="66921"/>
                  </a:cubicBezTo>
                  <a:cubicBezTo>
                    <a:pt x="37598" y="67054"/>
                    <a:pt x="39845" y="67187"/>
                    <a:pt x="42084" y="67187"/>
                  </a:cubicBezTo>
                  <a:cubicBezTo>
                    <a:pt x="47853" y="67187"/>
                    <a:pt x="53570" y="66299"/>
                    <a:pt x="58727" y="62215"/>
                  </a:cubicBezTo>
                  <a:cubicBezTo>
                    <a:pt x="73562" y="50474"/>
                    <a:pt x="64931" y="30109"/>
                    <a:pt x="58464" y="19013"/>
                  </a:cubicBezTo>
                  <a:cubicBezTo>
                    <a:pt x="55313" y="13602"/>
                    <a:pt x="46658" y="5100"/>
                    <a:pt x="3683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94" name="Google Shape;2094;p65"/>
          <p:cNvSpPr txBox="1"/>
          <p:nvPr>
            <p:ph type="title"/>
          </p:nvPr>
        </p:nvSpPr>
        <p:spPr>
          <a:xfrm>
            <a:off x="2818400" y="1437469"/>
            <a:ext cx="3507000" cy="18153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73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095" name="Google Shape;2095;p65"/>
          <p:cNvSpPr txBox="1"/>
          <p:nvPr>
            <p:ph idx="1" type="subTitle"/>
          </p:nvPr>
        </p:nvSpPr>
        <p:spPr>
          <a:xfrm>
            <a:off x="3301350" y="3141731"/>
            <a:ext cx="2541600" cy="7602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TITLE_ONLY_1_1_3">
    <p:spTree>
      <p:nvGrpSpPr>
        <p:cNvPr id="2096" name="Shape 2096"/>
        <p:cNvGrpSpPr/>
        <p:nvPr/>
      </p:nvGrpSpPr>
      <p:grpSpPr>
        <a:xfrm>
          <a:off x="0" y="0"/>
          <a:ext cx="0" cy="0"/>
          <a:chOff x="0" y="0"/>
          <a:chExt cx="0" cy="0"/>
        </a:xfrm>
      </p:grpSpPr>
      <p:grpSp>
        <p:nvGrpSpPr>
          <p:cNvPr id="2097" name="Google Shape;2097;p66"/>
          <p:cNvGrpSpPr/>
          <p:nvPr/>
        </p:nvGrpSpPr>
        <p:grpSpPr>
          <a:xfrm>
            <a:off x="-378430" y="-344459"/>
            <a:ext cx="9865899" cy="5882094"/>
            <a:chOff x="-378430" y="-459279"/>
            <a:chExt cx="9865899" cy="7842792"/>
          </a:xfrm>
        </p:grpSpPr>
        <p:sp>
          <p:nvSpPr>
            <p:cNvPr id="2098" name="Google Shape;2098;p66"/>
            <p:cNvSpPr/>
            <p:nvPr/>
          </p:nvSpPr>
          <p:spPr>
            <a:xfrm>
              <a:off x="617777" y="349501"/>
              <a:ext cx="1513706" cy="1363280"/>
            </a:xfrm>
            <a:custGeom>
              <a:rect b="b" l="l" r="r" t="t"/>
              <a:pathLst>
                <a:path extrusionOk="0" h="35277" w="39543">
                  <a:moveTo>
                    <a:pt x="18029" y="1"/>
                  </a:moveTo>
                  <a:cubicBezTo>
                    <a:pt x="15843" y="1"/>
                    <a:pt x="13806" y="585"/>
                    <a:pt x="11882" y="1512"/>
                  </a:cubicBezTo>
                  <a:cubicBezTo>
                    <a:pt x="6971" y="3875"/>
                    <a:pt x="1050" y="8497"/>
                    <a:pt x="415" y="14291"/>
                  </a:cubicBezTo>
                  <a:cubicBezTo>
                    <a:pt x="0" y="18086"/>
                    <a:pt x="1953" y="21755"/>
                    <a:pt x="4350" y="24727"/>
                  </a:cubicBezTo>
                  <a:cubicBezTo>
                    <a:pt x="7364" y="28462"/>
                    <a:pt x="11182" y="31545"/>
                    <a:pt x="15468" y="33701"/>
                  </a:cubicBezTo>
                  <a:cubicBezTo>
                    <a:pt x="17633" y="34792"/>
                    <a:pt x="19718" y="35276"/>
                    <a:pt x="21694" y="35276"/>
                  </a:cubicBezTo>
                  <a:cubicBezTo>
                    <a:pt x="29229" y="35276"/>
                    <a:pt x="35189" y="28227"/>
                    <a:pt x="38043" y="20823"/>
                  </a:cubicBezTo>
                  <a:cubicBezTo>
                    <a:pt x="39199" y="17819"/>
                    <a:pt x="39542" y="14364"/>
                    <a:pt x="38267" y="11408"/>
                  </a:cubicBezTo>
                  <a:cubicBezTo>
                    <a:pt x="35538" y="5089"/>
                    <a:pt x="25954" y="908"/>
                    <a:pt x="19579" y="99"/>
                  </a:cubicBezTo>
                  <a:cubicBezTo>
                    <a:pt x="19054" y="32"/>
                    <a:pt x="18537" y="1"/>
                    <a:pt x="1802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9" name="Google Shape;2099;p66"/>
            <p:cNvSpPr/>
            <p:nvPr/>
          </p:nvSpPr>
          <p:spPr>
            <a:xfrm rot="-10673272">
              <a:off x="-119126" y="3125646"/>
              <a:ext cx="6122938" cy="3481377"/>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0" name="Google Shape;2100;p66"/>
            <p:cNvSpPr/>
            <p:nvPr/>
          </p:nvSpPr>
          <p:spPr>
            <a:xfrm rot="-10673272">
              <a:off x="-307951" y="3320614"/>
              <a:ext cx="6500577" cy="3944449"/>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1" name="Google Shape;2101;p66"/>
            <p:cNvSpPr/>
            <p:nvPr/>
          </p:nvSpPr>
          <p:spPr>
            <a:xfrm rot="126728">
              <a:off x="3035539" y="317213"/>
              <a:ext cx="6122938" cy="3481377"/>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2" name="Google Shape;2102;p66"/>
            <p:cNvSpPr/>
            <p:nvPr/>
          </p:nvSpPr>
          <p:spPr>
            <a:xfrm rot="126728">
              <a:off x="2846724" y="-340828"/>
              <a:ext cx="6500577" cy="3944449"/>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03" name="Google Shape;2103;p66"/>
            <p:cNvGrpSpPr/>
            <p:nvPr/>
          </p:nvGrpSpPr>
          <p:grpSpPr>
            <a:xfrm>
              <a:off x="6847642" y="4840655"/>
              <a:ext cx="2639827" cy="1995860"/>
              <a:chOff x="5695942" y="3686830"/>
              <a:chExt cx="2639827" cy="1995860"/>
            </a:xfrm>
          </p:grpSpPr>
          <p:sp>
            <p:nvSpPr>
              <p:cNvPr id="2104" name="Google Shape;2104;p66"/>
              <p:cNvSpPr/>
              <p:nvPr/>
            </p:nvSpPr>
            <p:spPr>
              <a:xfrm>
                <a:off x="5695942" y="3686830"/>
                <a:ext cx="2639827" cy="1995860"/>
              </a:xfrm>
              <a:custGeom>
                <a:rect b="b" l="l" r="r" t="t"/>
                <a:pathLst>
                  <a:path extrusionOk="0" h="51646" w="68961">
                    <a:moveTo>
                      <a:pt x="30730" y="264"/>
                    </a:moveTo>
                    <a:cubicBezTo>
                      <a:pt x="34819" y="264"/>
                      <a:pt x="37692" y="731"/>
                      <a:pt x="40573" y="1773"/>
                    </a:cubicBezTo>
                    <a:cubicBezTo>
                      <a:pt x="42627" y="2515"/>
                      <a:pt x="44519" y="3955"/>
                      <a:pt x="46349" y="5349"/>
                    </a:cubicBezTo>
                    <a:cubicBezTo>
                      <a:pt x="47173" y="5976"/>
                      <a:pt x="48023" y="6625"/>
                      <a:pt x="48885" y="7205"/>
                    </a:cubicBezTo>
                    <a:cubicBezTo>
                      <a:pt x="52540" y="9675"/>
                      <a:pt x="55397" y="12572"/>
                      <a:pt x="58556" y="16164"/>
                    </a:cubicBezTo>
                    <a:cubicBezTo>
                      <a:pt x="59572" y="17318"/>
                      <a:pt x="60788" y="18375"/>
                      <a:pt x="61961" y="19396"/>
                    </a:cubicBezTo>
                    <a:cubicBezTo>
                      <a:pt x="65404" y="22392"/>
                      <a:pt x="68655" y="25220"/>
                      <a:pt x="67133" y="30303"/>
                    </a:cubicBezTo>
                    <a:cubicBezTo>
                      <a:pt x="65149" y="36917"/>
                      <a:pt x="60951" y="42941"/>
                      <a:pt x="55616" y="46830"/>
                    </a:cubicBezTo>
                    <a:cubicBezTo>
                      <a:pt x="51490" y="49837"/>
                      <a:pt x="46909" y="51383"/>
                      <a:pt x="42313" y="51383"/>
                    </a:cubicBezTo>
                    <a:cubicBezTo>
                      <a:pt x="40403" y="51383"/>
                      <a:pt x="38490" y="51116"/>
                      <a:pt x="36606" y="50576"/>
                    </a:cubicBezTo>
                    <a:cubicBezTo>
                      <a:pt x="32186" y="49307"/>
                      <a:pt x="28159" y="47198"/>
                      <a:pt x="24263" y="45157"/>
                    </a:cubicBezTo>
                    <a:cubicBezTo>
                      <a:pt x="22579" y="44274"/>
                      <a:pt x="20837" y="43361"/>
                      <a:pt x="19070" y="42520"/>
                    </a:cubicBezTo>
                    <a:cubicBezTo>
                      <a:pt x="17913" y="41969"/>
                      <a:pt x="16592" y="41416"/>
                      <a:pt x="15190" y="40831"/>
                    </a:cubicBezTo>
                    <a:cubicBezTo>
                      <a:pt x="8542" y="38055"/>
                      <a:pt x="270" y="34602"/>
                      <a:pt x="637" y="27440"/>
                    </a:cubicBezTo>
                    <a:cubicBezTo>
                      <a:pt x="711" y="26011"/>
                      <a:pt x="693" y="24476"/>
                      <a:pt x="675" y="22853"/>
                    </a:cubicBezTo>
                    <a:cubicBezTo>
                      <a:pt x="611" y="17058"/>
                      <a:pt x="538" y="10492"/>
                      <a:pt x="4803" y="6834"/>
                    </a:cubicBezTo>
                    <a:cubicBezTo>
                      <a:pt x="8864" y="3355"/>
                      <a:pt x="14353" y="2441"/>
                      <a:pt x="19663" y="1560"/>
                    </a:cubicBezTo>
                    <a:cubicBezTo>
                      <a:pt x="21667" y="1225"/>
                      <a:pt x="23561" y="911"/>
                      <a:pt x="25392" y="466"/>
                    </a:cubicBezTo>
                    <a:cubicBezTo>
                      <a:pt x="27399" y="334"/>
                      <a:pt x="29154" y="264"/>
                      <a:pt x="30730" y="264"/>
                    </a:cubicBezTo>
                    <a:close/>
                    <a:moveTo>
                      <a:pt x="30725" y="0"/>
                    </a:moveTo>
                    <a:cubicBezTo>
                      <a:pt x="29143" y="0"/>
                      <a:pt x="27380" y="70"/>
                      <a:pt x="25367" y="203"/>
                    </a:cubicBezTo>
                    <a:lnTo>
                      <a:pt x="25344" y="208"/>
                    </a:lnTo>
                    <a:cubicBezTo>
                      <a:pt x="23518" y="652"/>
                      <a:pt x="21626" y="967"/>
                      <a:pt x="19623" y="1299"/>
                    </a:cubicBezTo>
                    <a:cubicBezTo>
                      <a:pt x="14278" y="2187"/>
                      <a:pt x="8752" y="3106"/>
                      <a:pt x="4634" y="6634"/>
                    </a:cubicBezTo>
                    <a:cubicBezTo>
                      <a:pt x="275" y="10369"/>
                      <a:pt x="349" y="17002"/>
                      <a:pt x="414" y="22855"/>
                    </a:cubicBezTo>
                    <a:cubicBezTo>
                      <a:pt x="434" y="24475"/>
                      <a:pt x="450" y="26005"/>
                      <a:pt x="377" y="27427"/>
                    </a:cubicBezTo>
                    <a:cubicBezTo>
                      <a:pt x="1" y="34770"/>
                      <a:pt x="8366" y="38263"/>
                      <a:pt x="15089" y="41071"/>
                    </a:cubicBezTo>
                    <a:cubicBezTo>
                      <a:pt x="16487" y="41656"/>
                      <a:pt x="17806" y="42207"/>
                      <a:pt x="18958" y="42755"/>
                    </a:cubicBezTo>
                    <a:cubicBezTo>
                      <a:pt x="20719" y="43597"/>
                      <a:pt x="22460" y="44508"/>
                      <a:pt x="24143" y="45389"/>
                    </a:cubicBezTo>
                    <a:cubicBezTo>
                      <a:pt x="28050" y="47434"/>
                      <a:pt x="32090" y="49550"/>
                      <a:pt x="36536" y="50827"/>
                    </a:cubicBezTo>
                    <a:cubicBezTo>
                      <a:pt x="38445" y="51375"/>
                      <a:pt x="40381" y="51646"/>
                      <a:pt x="42316" y="51646"/>
                    </a:cubicBezTo>
                    <a:cubicBezTo>
                      <a:pt x="46966" y="51646"/>
                      <a:pt x="51601" y="50079"/>
                      <a:pt x="55776" y="47040"/>
                    </a:cubicBezTo>
                    <a:cubicBezTo>
                      <a:pt x="61160" y="43121"/>
                      <a:pt x="65391" y="37045"/>
                      <a:pt x="67391" y="30377"/>
                    </a:cubicBezTo>
                    <a:cubicBezTo>
                      <a:pt x="68961" y="25133"/>
                      <a:pt x="65647" y="22249"/>
                      <a:pt x="62139" y="19197"/>
                    </a:cubicBezTo>
                    <a:cubicBezTo>
                      <a:pt x="60972" y="18183"/>
                      <a:pt x="59764" y="17130"/>
                      <a:pt x="58758" y="15989"/>
                    </a:cubicBezTo>
                    <a:cubicBezTo>
                      <a:pt x="55584" y="12383"/>
                      <a:pt x="52718" y="9470"/>
                      <a:pt x="49039" y="6987"/>
                    </a:cubicBezTo>
                    <a:cubicBezTo>
                      <a:pt x="48183" y="6410"/>
                      <a:pt x="47334" y="5763"/>
                      <a:pt x="46514" y="5138"/>
                    </a:cubicBezTo>
                    <a:cubicBezTo>
                      <a:pt x="44667" y="3733"/>
                      <a:pt x="42758" y="2281"/>
                      <a:pt x="40668" y="1525"/>
                    </a:cubicBezTo>
                    <a:cubicBezTo>
                      <a:pt x="37751" y="473"/>
                      <a:pt x="34851" y="0"/>
                      <a:pt x="30725" y="0"/>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5" name="Google Shape;2105;p66"/>
              <p:cNvSpPr/>
              <p:nvPr/>
            </p:nvSpPr>
            <p:spPr>
              <a:xfrm>
                <a:off x="6573626" y="4375446"/>
                <a:ext cx="502502" cy="406507"/>
              </a:xfrm>
              <a:custGeom>
                <a:rect b="b" l="l" r="r" t="t"/>
                <a:pathLst>
                  <a:path extrusionOk="0" h="10519" w="13127">
                    <a:moveTo>
                      <a:pt x="5690" y="264"/>
                    </a:moveTo>
                    <a:cubicBezTo>
                      <a:pt x="8928" y="407"/>
                      <a:pt x="11989" y="902"/>
                      <a:pt x="12492" y="3506"/>
                    </a:cubicBezTo>
                    <a:cubicBezTo>
                      <a:pt x="12855" y="5387"/>
                      <a:pt x="12525" y="7176"/>
                      <a:pt x="11587" y="8418"/>
                    </a:cubicBezTo>
                    <a:cubicBezTo>
                      <a:pt x="10810" y="9445"/>
                      <a:pt x="9658" y="10054"/>
                      <a:pt x="8256" y="10174"/>
                    </a:cubicBezTo>
                    <a:cubicBezTo>
                      <a:pt x="7675" y="10224"/>
                      <a:pt x="7043" y="10258"/>
                      <a:pt x="6399" y="10258"/>
                    </a:cubicBezTo>
                    <a:cubicBezTo>
                      <a:pt x="4580" y="10258"/>
                      <a:pt x="2667" y="9985"/>
                      <a:pt x="1546" y="9027"/>
                    </a:cubicBezTo>
                    <a:cubicBezTo>
                      <a:pt x="963" y="8527"/>
                      <a:pt x="636" y="7870"/>
                      <a:pt x="580" y="7070"/>
                    </a:cubicBezTo>
                    <a:cubicBezTo>
                      <a:pt x="273" y="2764"/>
                      <a:pt x="1908" y="1487"/>
                      <a:pt x="5690" y="264"/>
                    </a:cubicBezTo>
                    <a:close/>
                    <a:moveTo>
                      <a:pt x="5653" y="0"/>
                    </a:moveTo>
                    <a:lnTo>
                      <a:pt x="5630" y="8"/>
                    </a:lnTo>
                    <a:cubicBezTo>
                      <a:pt x="1779" y="1250"/>
                      <a:pt x="0" y="2626"/>
                      <a:pt x="317" y="7088"/>
                    </a:cubicBezTo>
                    <a:cubicBezTo>
                      <a:pt x="380" y="7960"/>
                      <a:pt x="737" y="8679"/>
                      <a:pt x="1375" y="9225"/>
                    </a:cubicBezTo>
                    <a:cubicBezTo>
                      <a:pt x="2556" y="10233"/>
                      <a:pt x="4542" y="10518"/>
                      <a:pt x="6417" y="10518"/>
                    </a:cubicBezTo>
                    <a:cubicBezTo>
                      <a:pt x="7063" y="10518"/>
                      <a:pt x="7696" y="10485"/>
                      <a:pt x="8279" y="10435"/>
                    </a:cubicBezTo>
                    <a:cubicBezTo>
                      <a:pt x="9759" y="10308"/>
                      <a:pt x="10975" y="9666"/>
                      <a:pt x="11797" y="8577"/>
                    </a:cubicBezTo>
                    <a:cubicBezTo>
                      <a:pt x="12781" y="7277"/>
                      <a:pt x="13127" y="5411"/>
                      <a:pt x="12750" y="3456"/>
                    </a:cubicBezTo>
                    <a:cubicBezTo>
                      <a:pt x="12212" y="670"/>
                      <a:pt x="9033" y="149"/>
                      <a:pt x="5677" y="3"/>
                    </a:cubicBezTo>
                    <a:lnTo>
                      <a:pt x="5653" y="0"/>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6" name="Google Shape;2106;p66"/>
              <p:cNvSpPr/>
              <p:nvPr/>
            </p:nvSpPr>
            <p:spPr>
              <a:xfrm>
                <a:off x="6448871" y="4250777"/>
                <a:ext cx="883273" cy="743375"/>
              </a:xfrm>
              <a:custGeom>
                <a:rect b="b" l="l" r="r" t="t"/>
                <a:pathLst>
                  <a:path extrusionOk="0" h="19236" w="23074">
                    <a:moveTo>
                      <a:pt x="9660" y="265"/>
                    </a:moveTo>
                    <a:cubicBezTo>
                      <a:pt x="12762" y="1047"/>
                      <a:pt x="16397" y="3240"/>
                      <a:pt x="18900" y="4945"/>
                    </a:cubicBezTo>
                    <a:cubicBezTo>
                      <a:pt x="21846" y="6950"/>
                      <a:pt x="22801" y="9077"/>
                      <a:pt x="22423" y="12796"/>
                    </a:cubicBezTo>
                    <a:cubicBezTo>
                      <a:pt x="22258" y="14414"/>
                      <a:pt x="21905" y="16441"/>
                      <a:pt x="20640" y="17763"/>
                    </a:cubicBezTo>
                    <a:cubicBezTo>
                      <a:pt x="19770" y="18671"/>
                      <a:pt x="19019" y="18972"/>
                      <a:pt x="18218" y="18972"/>
                    </a:cubicBezTo>
                    <a:cubicBezTo>
                      <a:pt x="17570" y="18972"/>
                      <a:pt x="16890" y="18775"/>
                      <a:pt x="16088" y="18543"/>
                    </a:cubicBezTo>
                    <a:cubicBezTo>
                      <a:pt x="15751" y="18445"/>
                      <a:pt x="15404" y="18344"/>
                      <a:pt x="15029" y="18251"/>
                    </a:cubicBezTo>
                    <a:cubicBezTo>
                      <a:pt x="14410" y="18094"/>
                      <a:pt x="13715" y="17939"/>
                      <a:pt x="12981" y="17772"/>
                    </a:cubicBezTo>
                    <a:cubicBezTo>
                      <a:pt x="7620" y="16561"/>
                      <a:pt x="276" y="14904"/>
                      <a:pt x="640" y="9266"/>
                    </a:cubicBezTo>
                    <a:cubicBezTo>
                      <a:pt x="963" y="4197"/>
                      <a:pt x="4757" y="414"/>
                      <a:pt x="9660" y="265"/>
                    </a:cubicBezTo>
                    <a:close/>
                    <a:moveTo>
                      <a:pt x="9670" y="1"/>
                    </a:moveTo>
                    <a:cubicBezTo>
                      <a:pt x="4621" y="145"/>
                      <a:pt x="712" y="4034"/>
                      <a:pt x="377" y="9249"/>
                    </a:cubicBezTo>
                    <a:cubicBezTo>
                      <a:pt x="0" y="15109"/>
                      <a:pt x="7777" y="16865"/>
                      <a:pt x="12924" y="18027"/>
                    </a:cubicBezTo>
                    <a:cubicBezTo>
                      <a:pt x="13657" y="18194"/>
                      <a:pt x="14348" y="18347"/>
                      <a:pt x="14965" y="18503"/>
                    </a:cubicBezTo>
                    <a:cubicBezTo>
                      <a:pt x="15337" y="18597"/>
                      <a:pt x="15681" y="18698"/>
                      <a:pt x="16016" y="18794"/>
                    </a:cubicBezTo>
                    <a:cubicBezTo>
                      <a:pt x="16827" y="19028"/>
                      <a:pt x="17538" y="19235"/>
                      <a:pt x="18225" y="19235"/>
                    </a:cubicBezTo>
                    <a:cubicBezTo>
                      <a:pt x="19078" y="19235"/>
                      <a:pt x="19900" y="18918"/>
                      <a:pt x="20829" y="17944"/>
                    </a:cubicBezTo>
                    <a:cubicBezTo>
                      <a:pt x="22151" y="16566"/>
                      <a:pt x="22514" y="14483"/>
                      <a:pt x="22683" y="12823"/>
                    </a:cubicBezTo>
                    <a:cubicBezTo>
                      <a:pt x="23073" y="8991"/>
                      <a:pt x="22088" y="6796"/>
                      <a:pt x="19049" y="4729"/>
                    </a:cubicBezTo>
                    <a:cubicBezTo>
                      <a:pt x="16521" y="3008"/>
                      <a:pt x="12848" y="792"/>
                      <a:pt x="9705" y="4"/>
                    </a:cubicBezTo>
                    <a:lnTo>
                      <a:pt x="9687" y="1"/>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7" name="Google Shape;2107;p66"/>
              <p:cNvSpPr/>
              <p:nvPr/>
            </p:nvSpPr>
            <p:spPr>
              <a:xfrm>
                <a:off x="6348080" y="4174028"/>
                <a:ext cx="1270590" cy="1023938"/>
              </a:xfrm>
              <a:custGeom>
                <a:rect b="b" l="l" r="r" t="t"/>
                <a:pathLst>
                  <a:path extrusionOk="0" h="26496" w="33192">
                    <a:moveTo>
                      <a:pt x="11075" y="268"/>
                    </a:moveTo>
                    <a:cubicBezTo>
                      <a:pt x="16262" y="1195"/>
                      <a:pt x="20539" y="3216"/>
                      <a:pt x="24937" y="6817"/>
                    </a:cubicBezTo>
                    <a:cubicBezTo>
                      <a:pt x="29183" y="10291"/>
                      <a:pt x="32900" y="13832"/>
                      <a:pt x="31777" y="18899"/>
                    </a:cubicBezTo>
                    <a:cubicBezTo>
                      <a:pt x="31333" y="20894"/>
                      <a:pt x="30023" y="24342"/>
                      <a:pt x="28222" y="25667"/>
                    </a:cubicBezTo>
                    <a:cubicBezTo>
                      <a:pt x="27666" y="26075"/>
                      <a:pt x="27029" y="26230"/>
                      <a:pt x="26353" y="26230"/>
                    </a:cubicBezTo>
                    <a:cubicBezTo>
                      <a:pt x="25204" y="26230"/>
                      <a:pt x="23943" y="25781"/>
                      <a:pt x="22781" y="25367"/>
                    </a:cubicBezTo>
                    <a:cubicBezTo>
                      <a:pt x="22329" y="25207"/>
                      <a:pt x="21904" y="25058"/>
                      <a:pt x="21499" y="24935"/>
                    </a:cubicBezTo>
                    <a:cubicBezTo>
                      <a:pt x="20027" y="24493"/>
                      <a:pt x="18460" y="24158"/>
                      <a:pt x="16944" y="23834"/>
                    </a:cubicBezTo>
                    <a:cubicBezTo>
                      <a:pt x="13826" y="23168"/>
                      <a:pt x="10601" y="22476"/>
                      <a:pt x="7842" y="20808"/>
                    </a:cubicBezTo>
                    <a:cubicBezTo>
                      <a:pt x="7520" y="20614"/>
                      <a:pt x="7171" y="20409"/>
                      <a:pt x="6804" y="20196"/>
                    </a:cubicBezTo>
                    <a:cubicBezTo>
                      <a:pt x="4103" y="18613"/>
                      <a:pt x="405" y="16448"/>
                      <a:pt x="337" y="13795"/>
                    </a:cubicBezTo>
                    <a:cubicBezTo>
                      <a:pt x="264" y="10786"/>
                      <a:pt x="1536" y="7835"/>
                      <a:pt x="2659" y="5231"/>
                    </a:cubicBezTo>
                    <a:lnTo>
                      <a:pt x="2704" y="5129"/>
                    </a:lnTo>
                    <a:cubicBezTo>
                      <a:pt x="3992" y="2136"/>
                      <a:pt x="6498" y="1482"/>
                      <a:pt x="9398" y="724"/>
                    </a:cubicBezTo>
                    <a:cubicBezTo>
                      <a:pt x="9946" y="582"/>
                      <a:pt x="10508" y="434"/>
                      <a:pt x="11075" y="268"/>
                    </a:cubicBezTo>
                    <a:close/>
                    <a:moveTo>
                      <a:pt x="11062" y="0"/>
                    </a:moveTo>
                    <a:lnTo>
                      <a:pt x="11032" y="7"/>
                    </a:lnTo>
                    <a:cubicBezTo>
                      <a:pt x="10460" y="176"/>
                      <a:pt x="9886" y="325"/>
                      <a:pt x="9334" y="470"/>
                    </a:cubicBezTo>
                    <a:cubicBezTo>
                      <a:pt x="6490" y="1213"/>
                      <a:pt x="3805" y="1915"/>
                      <a:pt x="2465" y="5025"/>
                    </a:cubicBezTo>
                    <a:lnTo>
                      <a:pt x="2420" y="5127"/>
                    </a:lnTo>
                    <a:cubicBezTo>
                      <a:pt x="1288" y="7756"/>
                      <a:pt x="1" y="10736"/>
                      <a:pt x="78" y="13800"/>
                    </a:cubicBezTo>
                    <a:cubicBezTo>
                      <a:pt x="145" y="16600"/>
                      <a:pt x="3918" y="18810"/>
                      <a:pt x="6674" y="20422"/>
                    </a:cubicBezTo>
                    <a:cubicBezTo>
                      <a:pt x="7039" y="20633"/>
                      <a:pt x="7387" y="20838"/>
                      <a:pt x="7708" y="21032"/>
                    </a:cubicBezTo>
                    <a:cubicBezTo>
                      <a:pt x="10503" y="22724"/>
                      <a:pt x="13753" y="23419"/>
                      <a:pt x="16893" y="24091"/>
                    </a:cubicBezTo>
                    <a:cubicBezTo>
                      <a:pt x="18402" y="24413"/>
                      <a:pt x="19964" y="24747"/>
                      <a:pt x="21427" y="25186"/>
                    </a:cubicBezTo>
                    <a:cubicBezTo>
                      <a:pt x="21826" y="25307"/>
                      <a:pt x="22247" y="25456"/>
                      <a:pt x="22694" y="25614"/>
                    </a:cubicBezTo>
                    <a:cubicBezTo>
                      <a:pt x="23882" y="26037"/>
                      <a:pt x="25167" y="26495"/>
                      <a:pt x="26357" y="26495"/>
                    </a:cubicBezTo>
                    <a:cubicBezTo>
                      <a:pt x="27081" y="26495"/>
                      <a:pt x="27770" y="26327"/>
                      <a:pt x="28381" y="25879"/>
                    </a:cubicBezTo>
                    <a:cubicBezTo>
                      <a:pt x="30239" y="24514"/>
                      <a:pt x="31586" y="20992"/>
                      <a:pt x="32037" y="18957"/>
                    </a:cubicBezTo>
                    <a:cubicBezTo>
                      <a:pt x="33192" y="13748"/>
                      <a:pt x="29247" y="10003"/>
                      <a:pt x="25107" y="6614"/>
                    </a:cubicBezTo>
                    <a:cubicBezTo>
                      <a:pt x="20663" y="2975"/>
                      <a:pt x="16340" y="937"/>
                      <a:pt x="11093" y="5"/>
                    </a:cubicBezTo>
                    <a:lnTo>
                      <a:pt x="11062" y="0"/>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8" name="Google Shape;2108;p66"/>
              <p:cNvSpPr/>
              <p:nvPr/>
            </p:nvSpPr>
            <p:spPr>
              <a:xfrm>
                <a:off x="5939211" y="4028491"/>
                <a:ext cx="1818568" cy="1258243"/>
              </a:xfrm>
              <a:custGeom>
                <a:rect b="b" l="l" r="r" t="t"/>
                <a:pathLst>
                  <a:path extrusionOk="0" h="32559" w="47507">
                    <a:moveTo>
                      <a:pt x="17370" y="267"/>
                    </a:moveTo>
                    <a:cubicBezTo>
                      <a:pt x="18012" y="267"/>
                      <a:pt x="18674" y="277"/>
                      <a:pt x="19350" y="291"/>
                    </a:cubicBezTo>
                    <a:cubicBezTo>
                      <a:pt x="20014" y="301"/>
                      <a:pt x="20701" y="313"/>
                      <a:pt x="21402" y="313"/>
                    </a:cubicBezTo>
                    <a:cubicBezTo>
                      <a:pt x="21512" y="313"/>
                      <a:pt x="21623" y="313"/>
                      <a:pt x="21734" y="312"/>
                    </a:cubicBezTo>
                    <a:cubicBezTo>
                      <a:pt x="24321" y="700"/>
                      <a:pt x="27202" y="2399"/>
                      <a:pt x="29168" y="3757"/>
                    </a:cubicBezTo>
                    <a:cubicBezTo>
                      <a:pt x="30398" y="4609"/>
                      <a:pt x="31699" y="5442"/>
                      <a:pt x="32954" y="6246"/>
                    </a:cubicBezTo>
                    <a:cubicBezTo>
                      <a:pt x="35245" y="7714"/>
                      <a:pt x="37615" y="9233"/>
                      <a:pt x="39723" y="10957"/>
                    </a:cubicBezTo>
                    <a:cubicBezTo>
                      <a:pt x="40199" y="11346"/>
                      <a:pt x="40677" y="11719"/>
                      <a:pt x="41140" y="12083"/>
                    </a:cubicBezTo>
                    <a:cubicBezTo>
                      <a:pt x="44397" y="14635"/>
                      <a:pt x="47210" y="16842"/>
                      <a:pt x="46119" y="21562"/>
                    </a:cubicBezTo>
                    <a:cubicBezTo>
                      <a:pt x="45514" y="24180"/>
                      <a:pt x="44038" y="28244"/>
                      <a:pt x="42493" y="30625"/>
                    </a:cubicBezTo>
                    <a:cubicBezTo>
                      <a:pt x="41671" y="31897"/>
                      <a:pt x="40589" y="32303"/>
                      <a:pt x="39367" y="32303"/>
                    </a:cubicBezTo>
                    <a:cubicBezTo>
                      <a:pt x="38311" y="32303"/>
                      <a:pt x="37149" y="32000"/>
                      <a:pt x="35956" y="31689"/>
                    </a:cubicBezTo>
                    <a:cubicBezTo>
                      <a:pt x="35466" y="31561"/>
                      <a:pt x="34957" y="31429"/>
                      <a:pt x="34463" y="31320"/>
                    </a:cubicBezTo>
                    <a:cubicBezTo>
                      <a:pt x="30975" y="30563"/>
                      <a:pt x="27590" y="29321"/>
                      <a:pt x="24313" y="28119"/>
                    </a:cubicBezTo>
                    <a:cubicBezTo>
                      <a:pt x="23661" y="27881"/>
                      <a:pt x="23009" y="27640"/>
                      <a:pt x="22354" y="27403"/>
                    </a:cubicBezTo>
                    <a:cubicBezTo>
                      <a:pt x="21287" y="27017"/>
                      <a:pt x="20220" y="26584"/>
                      <a:pt x="19188" y="26166"/>
                    </a:cubicBezTo>
                    <a:cubicBezTo>
                      <a:pt x="16927" y="25248"/>
                      <a:pt x="14590" y="24300"/>
                      <a:pt x="12122" y="23806"/>
                    </a:cubicBezTo>
                    <a:cubicBezTo>
                      <a:pt x="7803" y="22946"/>
                      <a:pt x="4321" y="18806"/>
                      <a:pt x="2506" y="15217"/>
                    </a:cubicBezTo>
                    <a:cubicBezTo>
                      <a:pt x="319" y="10896"/>
                      <a:pt x="2226" y="8935"/>
                      <a:pt x="4863" y="6221"/>
                    </a:cubicBezTo>
                    <a:cubicBezTo>
                      <a:pt x="5470" y="5597"/>
                      <a:pt x="6095" y="4953"/>
                      <a:pt x="6725" y="4228"/>
                    </a:cubicBezTo>
                    <a:cubicBezTo>
                      <a:pt x="9799" y="693"/>
                      <a:pt x="13217" y="267"/>
                      <a:pt x="17370" y="267"/>
                    </a:cubicBezTo>
                    <a:close/>
                    <a:moveTo>
                      <a:pt x="17357" y="1"/>
                    </a:moveTo>
                    <a:cubicBezTo>
                      <a:pt x="13142" y="1"/>
                      <a:pt x="9672" y="438"/>
                      <a:pt x="6528" y="4055"/>
                    </a:cubicBezTo>
                    <a:cubicBezTo>
                      <a:pt x="5899" y="4772"/>
                      <a:pt x="5278" y="5413"/>
                      <a:pt x="4674" y="6035"/>
                    </a:cubicBezTo>
                    <a:cubicBezTo>
                      <a:pt x="2062" y="8720"/>
                      <a:pt x="0" y="10843"/>
                      <a:pt x="2271" y="15331"/>
                    </a:cubicBezTo>
                    <a:cubicBezTo>
                      <a:pt x="4116" y="18974"/>
                      <a:pt x="7659" y="23181"/>
                      <a:pt x="12073" y="24061"/>
                    </a:cubicBezTo>
                    <a:cubicBezTo>
                      <a:pt x="14514" y="24548"/>
                      <a:pt x="16841" y="25493"/>
                      <a:pt x="19090" y="26407"/>
                    </a:cubicBezTo>
                    <a:cubicBezTo>
                      <a:pt x="20125" y="26826"/>
                      <a:pt x="21196" y="27262"/>
                      <a:pt x="22266" y="27648"/>
                    </a:cubicBezTo>
                    <a:cubicBezTo>
                      <a:pt x="22921" y="27884"/>
                      <a:pt x="23575" y="28124"/>
                      <a:pt x="24225" y="28363"/>
                    </a:cubicBezTo>
                    <a:cubicBezTo>
                      <a:pt x="27508" y="29569"/>
                      <a:pt x="30905" y="30814"/>
                      <a:pt x="34409" y="31575"/>
                    </a:cubicBezTo>
                    <a:cubicBezTo>
                      <a:pt x="34897" y="31681"/>
                      <a:pt x="35404" y="31814"/>
                      <a:pt x="35892" y="31942"/>
                    </a:cubicBezTo>
                    <a:cubicBezTo>
                      <a:pt x="37067" y="32248"/>
                      <a:pt x="38259" y="32559"/>
                      <a:pt x="39364" y="32559"/>
                    </a:cubicBezTo>
                    <a:cubicBezTo>
                      <a:pt x="40659" y="32559"/>
                      <a:pt x="41833" y="32130"/>
                      <a:pt x="42721" y="30766"/>
                    </a:cubicBezTo>
                    <a:cubicBezTo>
                      <a:pt x="44280" y="28360"/>
                      <a:pt x="45770" y="24255"/>
                      <a:pt x="46379" y="21618"/>
                    </a:cubicBezTo>
                    <a:cubicBezTo>
                      <a:pt x="47507" y="16736"/>
                      <a:pt x="44632" y="14482"/>
                      <a:pt x="41306" y="11873"/>
                    </a:cubicBezTo>
                    <a:cubicBezTo>
                      <a:pt x="40846" y="11509"/>
                      <a:pt x="40367" y="11136"/>
                      <a:pt x="39895" y="10748"/>
                    </a:cubicBezTo>
                    <a:cubicBezTo>
                      <a:pt x="37773" y="9015"/>
                      <a:pt x="35399" y="7493"/>
                      <a:pt x="33101" y="6020"/>
                    </a:cubicBezTo>
                    <a:cubicBezTo>
                      <a:pt x="31847" y="5216"/>
                      <a:pt x="30549" y="4385"/>
                      <a:pt x="29322" y="3535"/>
                    </a:cubicBezTo>
                    <a:cubicBezTo>
                      <a:pt x="27332" y="2159"/>
                      <a:pt x="24408" y="438"/>
                      <a:pt x="21768" y="46"/>
                    </a:cubicBezTo>
                    <a:lnTo>
                      <a:pt x="21748" y="44"/>
                    </a:lnTo>
                    <a:cubicBezTo>
                      <a:pt x="21695" y="44"/>
                      <a:pt x="21643" y="44"/>
                      <a:pt x="21590" y="44"/>
                    </a:cubicBezTo>
                    <a:cubicBezTo>
                      <a:pt x="20824" y="44"/>
                      <a:pt x="20080" y="34"/>
                      <a:pt x="19358" y="22"/>
                    </a:cubicBezTo>
                    <a:cubicBezTo>
                      <a:pt x="18672" y="11"/>
                      <a:pt x="18006" y="1"/>
                      <a:pt x="17357"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9" name="Google Shape;2109;p66"/>
              <p:cNvSpPr/>
              <p:nvPr/>
            </p:nvSpPr>
            <p:spPr>
              <a:xfrm>
                <a:off x="5927306" y="3952785"/>
                <a:ext cx="2130933" cy="1473650"/>
              </a:xfrm>
              <a:custGeom>
                <a:rect b="b" l="l" r="r" t="t"/>
                <a:pathLst>
                  <a:path extrusionOk="0" h="38133" w="55667">
                    <a:moveTo>
                      <a:pt x="17280" y="262"/>
                    </a:moveTo>
                    <a:cubicBezTo>
                      <a:pt x="23162" y="262"/>
                      <a:pt x="29280" y="2947"/>
                      <a:pt x="35204" y="5546"/>
                    </a:cubicBezTo>
                    <a:cubicBezTo>
                      <a:pt x="36066" y="5924"/>
                      <a:pt x="36921" y="6300"/>
                      <a:pt x="37772" y="6666"/>
                    </a:cubicBezTo>
                    <a:cubicBezTo>
                      <a:pt x="38161" y="6834"/>
                      <a:pt x="38557" y="7002"/>
                      <a:pt x="38958" y="7172"/>
                    </a:cubicBezTo>
                    <a:cubicBezTo>
                      <a:pt x="42590" y="8721"/>
                      <a:pt x="46707" y="10474"/>
                      <a:pt x="49780" y="12794"/>
                    </a:cubicBezTo>
                    <a:cubicBezTo>
                      <a:pt x="54422" y="16296"/>
                      <a:pt x="55364" y="20113"/>
                      <a:pt x="52932" y="25547"/>
                    </a:cubicBezTo>
                    <a:lnTo>
                      <a:pt x="52704" y="26058"/>
                    </a:lnTo>
                    <a:cubicBezTo>
                      <a:pt x="51101" y="29660"/>
                      <a:pt x="48412" y="35692"/>
                      <a:pt x="44681" y="37391"/>
                    </a:cubicBezTo>
                    <a:cubicBezTo>
                      <a:pt x="43936" y="37730"/>
                      <a:pt x="43046" y="37870"/>
                      <a:pt x="42075" y="37870"/>
                    </a:cubicBezTo>
                    <a:cubicBezTo>
                      <a:pt x="38955" y="37870"/>
                      <a:pt x="35006" y="36418"/>
                      <a:pt x="32397" y="35458"/>
                    </a:cubicBezTo>
                    <a:cubicBezTo>
                      <a:pt x="32092" y="35346"/>
                      <a:pt x="31804" y="35241"/>
                      <a:pt x="31535" y="35144"/>
                    </a:cubicBezTo>
                    <a:cubicBezTo>
                      <a:pt x="30123" y="34635"/>
                      <a:pt x="28708" y="34135"/>
                      <a:pt x="27292" y="33637"/>
                    </a:cubicBezTo>
                    <a:cubicBezTo>
                      <a:pt x="21941" y="31748"/>
                      <a:pt x="16405" y="29796"/>
                      <a:pt x="11209" y="27263"/>
                    </a:cubicBezTo>
                    <a:lnTo>
                      <a:pt x="10895" y="27109"/>
                    </a:lnTo>
                    <a:cubicBezTo>
                      <a:pt x="5622" y="24543"/>
                      <a:pt x="2139" y="22843"/>
                      <a:pt x="1290" y="16788"/>
                    </a:cubicBezTo>
                    <a:cubicBezTo>
                      <a:pt x="1202" y="16159"/>
                      <a:pt x="1112" y="15588"/>
                      <a:pt x="1031" y="15061"/>
                    </a:cubicBezTo>
                    <a:cubicBezTo>
                      <a:pt x="510" y="11745"/>
                      <a:pt x="271" y="10229"/>
                      <a:pt x="2322" y="6876"/>
                    </a:cubicBezTo>
                    <a:cubicBezTo>
                      <a:pt x="4861" y="2724"/>
                      <a:pt x="7970" y="315"/>
                      <a:pt x="16352" y="283"/>
                    </a:cubicBezTo>
                    <a:lnTo>
                      <a:pt x="16359" y="283"/>
                    </a:lnTo>
                    <a:cubicBezTo>
                      <a:pt x="16665" y="268"/>
                      <a:pt x="16972" y="262"/>
                      <a:pt x="17280" y="262"/>
                    </a:cubicBezTo>
                    <a:close/>
                    <a:moveTo>
                      <a:pt x="17279" y="1"/>
                    </a:moveTo>
                    <a:cubicBezTo>
                      <a:pt x="16969" y="1"/>
                      <a:pt x="16660" y="8"/>
                      <a:pt x="16351" y="23"/>
                    </a:cubicBezTo>
                    <a:cubicBezTo>
                      <a:pt x="9910" y="47"/>
                      <a:pt x="5514" y="1154"/>
                      <a:pt x="2099" y="6741"/>
                    </a:cubicBezTo>
                    <a:cubicBezTo>
                      <a:pt x="0" y="10179"/>
                      <a:pt x="258" y="11825"/>
                      <a:pt x="774" y="15106"/>
                    </a:cubicBezTo>
                    <a:cubicBezTo>
                      <a:pt x="856" y="15631"/>
                      <a:pt x="946" y="16200"/>
                      <a:pt x="1034" y="16828"/>
                    </a:cubicBezTo>
                    <a:cubicBezTo>
                      <a:pt x="1904" y="23022"/>
                      <a:pt x="5437" y="24745"/>
                      <a:pt x="10783" y="27350"/>
                    </a:cubicBezTo>
                    <a:lnTo>
                      <a:pt x="11097" y="27502"/>
                    </a:lnTo>
                    <a:cubicBezTo>
                      <a:pt x="16307" y="30041"/>
                      <a:pt x="21848" y="31994"/>
                      <a:pt x="27207" y="33885"/>
                    </a:cubicBezTo>
                    <a:cubicBezTo>
                      <a:pt x="28622" y="34383"/>
                      <a:pt x="30038" y="34882"/>
                      <a:pt x="31450" y="35393"/>
                    </a:cubicBezTo>
                    <a:cubicBezTo>
                      <a:pt x="31717" y="35490"/>
                      <a:pt x="32004" y="35595"/>
                      <a:pt x="32308" y="35707"/>
                    </a:cubicBezTo>
                    <a:cubicBezTo>
                      <a:pt x="34936" y="36673"/>
                      <a:pt x="38908" y="38132"/>
                      <a:pt x="42083" y="38132"/>
                    </a:cubicBezTo>
                    <a:cubicBezTo>
                      <a:pt x="43090" y="38132"/>
                      <a:pt x="44014" y="37987"/>
                      <a:pt x="44790" y="37636"/>
                    </a:cubicBezTo>
                    <a:cubicBezTo>
                      <a:pt x="48612" y="35897"/>
                      <a:pt x="51325" y="29809"/>
                      <a:pt x="52945" y="26171"/>
                    </a:cubicBezTo>
                    <a:lnTo>
                      <a:pt x="53174" y="25659"/>
                    </a:lnTo>
                    <a:cubicBezTo>
                      <a:pt x="55667" y="20090"/>
                      <a:pt x="54699" y="16181"/>
                      <a:pt x="49941" y="12589"/>
                    </a:cubicBezTo>
                    <a:cubicBezTo>
                      <a:pt x="46842" y="10250"/>
                      <a:pt x="42708" y="8491"/>
                      <a:pt x="39062" y="6936"/>
                    </a:cubicBezTo>
                    <a:cubicBezTo>
                      <a:pt x="38661" y="6763"/>
                      <a:pt x="38267" y="6595"/>
                      <a:pt x="37878" y="6429"/>
                    </a:cubicBezTo>
                    <a:cubicBezTo>
                      <a:pt x="37029" y="6063"/>
                      <a:pt x="36173" y="5688"/>
                      <a:pt x="35313" y="5310"/>
                    </a:cubicBezTo>
                    <a:cubicBezTo>
                      <a:pt x="29361" y="2696"/>
                      <a:pt x="23212" y="1"/>
                      <a:pt x="17279"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0" name="Google Shape;2110;p66"/>
              <p:cNvSpPr/>
              <p:nvPr/>
            </p:nvSpPr>
            <p:spPr>
              <a:xfrm>
                <a:off x="5784407" y="3791558"/>
                <a:ext cx="2455815" cy="1727509"/>
              </a:xfrm>
              <a:custGeom>
                <a:rect b="b" l="l" r="r" t="t"/>
                <a:pathLst>
                  <a:path extrusionOk="0" h="44702" w="64154">
                    <a:moveTo>
                      <a:pt x="20346" y="263"/>
                    </a:moveTo>
                    <a:cubicBezTo>
                      <a:pt x="22069" y="263"/>
                      <a:pt x="23703" y="504"/>
                      <a:pt x="25066" y="704"/>
                    </a:cubicBezTo>
                    <a:cubicBezTo>
                      <a:pt x="25643" y="787"/>
                      <a:pt x="26186" y="867"/>
                      <a:pt x="26659" y="919"/>
                    </a:cubicBezTo>
                    <a:lnTo>
                      <a:pt x="27452" y="1000"/>
                    </a:lnTo>
                    <a:cubicBezTo>
                      <a:pt x="33600" y="1636"/>
                      <a:pt x="39406" y="2240"/>
                      <a:pt x="43947" y="6632"/>
                    </a:cubicBezTo>
                    <a:cubicBezTo>
                      <a:pt x="46103" y="8716"/>
                      <a:pt x="48845" y="10158"/>
                      <a:pt x="51499" y="11551"/>
                    </a:cubicBezTo>
                    <a:cubicBezTo>
                      <a:pt x="53895" y="12807"/>
                      <a:pt x="56370" y="14108"/>
                      <a:pt x="58402" y="15876"/>
                    </a:cubicBezTo>
                    <a:cubicBezTo>
                      <a:pt x="63849" y="20621"/>
                      <a:pt x="62356" y="25184"/>
                      <a:pt x="60015" y="30229"/>
                    </a:cubicBezTo>
                    <a:cubicBezTo>
                      <a:pt x="57988" y="34596"/>
                      <a:pt x="52489" y="44435"/>
                      <a:pt x="44115" y="44435"/>
                    </a:cubicBezTo>
                    <a:cubicBezTo>
                      <a:pt x="44115" y="44435"/>
                      <a:pt x="44114" y="44435"/>
                      <a:pt x="44113" y="44435"/>
                    </a:cubicBezTo>
                    <a:cubicBezTo>
                      <a:pt x="43769" y="44435"/>
                      <a:pt x="43416" y="44418"/>
                      <a:pt x="43061" y="44382"/>
                    </a:cubicBezTo>
                    <a:cubicBezTo>
                      <a:pt x="37378" y="43828"/>
                      <a:pt x="32187" y="41930"/>
                      <a:pt x="26691" y="39920"/>
                    </a:cubicBezTo>
                    <a:lnTo>
                      <a:pt x="25347" y="39430"/>
                    </a:lnTo>
                    <a:cubicBezTo>
                      <a:pt x="21442" y="38011"/>
                      <a:pt x="17754" y="36668"/>
                      <a:pt x="13914" y="34837"/>
                    </a:cubicBezTo>
                    <a:cubicBezTo>
                      <a:pt x="10704" y="33307"/>
                      <a:pt x="5861" y="30995"/>
                      <a:pt x="2812" y="28075"/>
                    </a:cubicBezTo>
                    <a:cubicBezTo>
                      <a:pt x="922" y="26265"/>
                      <a:pt x="434" y="22936"/>
                      <a:pt x="359" y="20465"/>
                    </a:cubicBezTo>
                    <a:cubicBezTo>
                      <a:pt x="263" y="17309"/>
                      <a:pt x="779" y="14072"/>
                      <a:pt x="1296" y="12095"/>
                    </a:cubicBezTo>
                    <a:cubicBezTo>
                      <a:pt x="2724" y="6632"/>
                      <a:pt x="5576" y="5602"/>
                      <a:pt x="10304" y="3895"/>
                    </a:cubicBezTo>
                    <a:cubicBezTo>
                      <a:pt x="10903" y="3679"/>
                      <a:pt x="11533" y="3453"/>
                      <a:pt x="12193" y="3205"/>
                    </a:cubicBezTo>
                    <a:lnTo>
                      <a:pt x="12238" y="3178"/>
                    </a:lnTo>
                    <a:cubicBezTo>
                      <a:pt x="14678" y="864"/>
                      <a:pt x="17623" y="263"/>
                      <a:pt x="20346" y="263"/>
                    </a:cubicBezTo>
                    <a:close/>
                    <a:moveTo>
                      <a:pt x="20334" y="0"/>
                    </a:moveTo>
                    <a:cubicBezTo>
                      <a:pt x="17570" y="0"/>
                      <a:pt x="14576" y="613"/>
                      <a:pt x="12074" y="2971"/>
                    </a:cubicBezTo>
                    <a:cubicBezTo>
                      <a:pt x="11424" y="3214"/>
                      <a:pt x="10805" y="3439"/>
                      <a:pt x="10214" y="3652"/>
                    </a:cubicBezTo>
                    <a:cubicBezTo>
                      <a:pt x="5406" y="5389"/>
                      <a:pt x="2503" y="6435"/>
                      <a:pt x="1042" y="12033"/>
                    </a:cubicBezTo>
                    <a:cubicBezTo>
                      <a:pt x="521" y="14026"/>
                      <a:pt x="0" y="17290"/>
                      <a:pt x="96" y="20476"/>
                    </a:cubicBezTo>
                    <a:cubicBezTo>
                      <a:pt x="172" y="22998"/>
                      <a:pt x="675" y="26396"/>
                      <a:pt x="2629" y="28269"/>
                    </a:cubicBezTo>
                    <a:cubicBezTo>
                      <a:pt x="5707" y="31217"/>
                      <a:pt x="10576" y="33541"/>
                      <a:pt x="13798" y="35079"/>
                    </a:cubicBezTo>
                    <a:cubicBezTo>
                      <a:pt x="17650" y="36916"/>
                      <a:pt x="21346" y="38261"/>
                      <a:pt x="25257" y="39683"/>
                    </a:cubicBezTo>
                    <a:lnTo>
                      <a:pt x="26601" y="40174"/>
                    </a:lnTo>
                    <a:cubicBezTo>
                      <a:pt x="31869" y="42099"/>
                      <a:pt x="37317" y="44092"/>
                      <a:pt x="43035" y="44650"/>
                    </a:cubicBezTo>
                    <a:cubicBezTo>
                      <a:pt x="43399" y="44684"/>
                      <a:pt x="43759" y="44701"/>
                      <a:pt x="44115" y="44701"/>
                    </a:cubicBezTo>
                    <a:cubicBezTo>
                      <a:pt x="52639" y="44700"/>
                      <a:pt x="58206" y="34757"/>
                      <a:pt x="60252" y="30344"/>
                    </a:cubicBezTo>
                    <a:cubicBezTo>
                      <a:pt x="62551" y="25390"/>
                      <a:pt x="64153" y="20540"/>
                      <a:pt x="58575" y="15684"/>
                    </a:cubicBezTo>
                    <a:cubicBezTo>
                      <a:pt x="56519" y="13893"/>
                      <a:pt x="54028" y="12586"/>
                      <a:pt x="51621" y="11321"/>
                    </a:cubicBezTo>
                    <a:cubicBezTo>
                      <a:pt x="48986" y="9939"/>
                      <a:pt x="46257" y="8506"/>
                      <a:pt x="44128" y="6448"/>
                    </a:cubicBezTo>
                    <a:cubicBezTo>
                      <a:pt x="39521" y="1992"/>
                      <a:pt x="33672" y="1385"/>
                      <a:pt x="27479" y="742"/>
                    </a:cubicBezTo>
                    <a:lnTo>
                      <a:pt x="26686" y="659"/>
                    </a:lnTo>
                    <a:cubicBezTo>
                      <a:pt x="26220" y="611"/>
                      <a:pt x="25680" y="531"/>
                      <a:pt x="25107" y="447"/>
                    </a:cubicBezTo>
                    <a:cubicBezTo>
                      <a:pt x="23728" y="244"/>
                      <a:pt x="22077" y="0"/>
                      <a:pt x="20334" y="0"/>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1" name="Google Shape;2111;p66"/>
              <p:cNvSpPr/>
              <p:nvPr/>
            </p:nvSpPr>
            <p:spPr>
              <a:xfrm>
                <a:off x="6700371" y="4505061"/>
                <a:ext cx="259730" cy="172975"/>
              </a:xfrm>
              <a:custGeom>
                <a:rect b="b" l="l" r="r" t="t"/>
                <a:pathLst>
                  <a:path extrusionOk="0" h="4476" w="6785">
                    <a:moveTo>
                      <a:pt x="2252" y="264"/>
                    </a:moveTo>
                    <a:cubicBezTo>
                      <a:pt x="2726" y="264"/>
                      <a:pt x="3261" y="395"/>
                      <a:pt x="3720" y="507"/>
                    </a:cubicBezTo>
                    <a:cubicBezTo>
                      <a:pt x="3856" y="543"/>
                      <a:pt x="3987" y="575"/>
                      <a:pt x="4109" y="602"/>
                    </a:cubicBezTo>
                    <a:cubicBezTo>
                      <a:pt x="4311" y="676"/>
                      <a:pt x="4510" y="736"/>
                      <a:pt x="4700" y="792"/>
                    </a:cubicBezTo>
                    <a:cubicBezTo>
                      <a:pt x="5416" y="1007"/>
                      <a:pt x="5982" y="1175"/>
                      <a:pt x="6354" y="2009"/>
                    </a:cubicBezTo>
                    <a:cubicBezTo>
                      <a:pt x="6506" y="2353"/>
                      <a:pt x="6482" y="2699"/>
                      <a:pt x="6280" y="3042"/>
                    </a:cubicBezTo>
                    <a:cubicBezTo>
                      <a:pt x="5895" y="3692"/>
                      <a:pt x="4953" y="4152"/>
                      <a:pt x="4303" y="4207"/>
                    </a:cubicBezTo>
                    <a:cubicBezTo>
                      <a:pt x="4263" y="4210"/>
                      <a:pt x="4225" y="4211"/>
                      <a:pt x="4188" y="4211"/>
                    </a:cubicBezTo>
                    <a:cubicBezTo>
                      <a:pt x="3732" y="4211"/>
                      <a:pt x="3474" y="3990"/>
                      <a:pt x="3151" y="3715"/>
                    </a:cubicBezTo>
                    <a:cubicBezTo>
                      <a:pt x="3015" y="3598"/>
                      <a:pt x="2875" y="3478"/>
                      <a:pt x="2707" y="3362"/>
                    </a:cubicBezTo>
                    <a:cubicBezTo>
                      <a:pt x="2290" y="3074"/>
                      <a:pt x="1834" y="2803"/>
                      <a:pt x="1392" y="2540"/>
                    </a:cubicBezTo>
                    <a:lnTo>
                      <a:pt x="1033" y="2327"/>
                    </a:lnTo>
                    <a:cubicBezTo>
                      <a:pt x="953" y="2281"/>
                      <a:pt x="858" y="2236"/>
                      <a:pt x="764" y="2194"/>
                    </a:cubicBezTo>
                    <a:cubicBezTo>
                      <a:pt x="454" y="2053"/>
                      <a:pt x="265" y="1949"/>
                      <a:pt x="270" y="1703"/>
                    </a:cubicBezTo>
                    <a:cubicBezTo>
                      <a:pt x="273" y="1437"/>
                      <a:pt x="1187" y="584"/>
                      <a:pt x="1555" y="402"/>
                    </a:cubicBezTo>
                    <a:cubicBezTo>
                      <a:pt x="1757" y="301"/>
                      <a:pt x="1996" y="264"/>
                      <a:pt x="2252" y="264"/>
                    </a:cubicBezTo>
                    <a:close/>
                    <a:moveTo>
                      <a:pt x="2258" y="0"/>
                    </a:moveTo>
                    <a:cubicBezTo>
                      <a:pt x="1964" y="0"/>
                      <a:pt x="1685" y="46"/>
                      <a:pt x="1441" y="166"/>
                    </a:cubicBezTo>
                    <a:cubicBezTo>
                      <a:pt x="1105" y="331"/>
                      <a:pt x="17" y="1251"/>
                      <a:pt x="9" y="1698"/>
                    </a:cubicBezTo>
                    <a:cubicBezTo>
                      <a:pt x="1" y="2134"/>
                      <a:pt x="366" y="2300"/>
                      <a:pt x="658" y="2433"/>
                    </a:cubicBezTo>
                    <a:cubicBezTo>
                      <a:pt x="743" y="2470"/>
                      <a:pt x="826" y="2508"/>
                      <a:pt x="900" y="2553"/>
                    </a:cubicBezTo>
                    <a:lnTo>
                      <a:pt x="1260" y="2766"/>
                    </a:lnTo>
                    <a:cubicBezTo>
                      <a:pt x="1698" y="3024"/>
                      <a:pt x="2149" y="3295"/>
                      <a:pt x="2561" y="3579"/>
                    </a:cubicBezTo>
                    <a:cubicBezTo>
                      <a:pt x="2717" y="3686"/>
                      <a:pt x="2853" y="3803"/>
                      <a:pt x="2983" y="3915"/>
                    </a:cubicBezTo>
                    <a:cubicBezTo>
                      <a:pt x="3317" y="4204"/>
                      <a:pt x="3636" y="4476"/>
                      <a:pt x="4181" y="4476"/>
                    </a:cubicBezTo>
                    <a:cubicBezTo>
                      <a:pt x="4228" y="4476"/>
                      <a:pt x="4276" y="4473"/>
                      <a:pt x="4327" y="4466"/>
                    </a:cubicBezTo>
                    <a:cubicBezTo>
                      <a:pt x="5061" y="4407"/>
                      <a:pt x="6078" y="3906"/>
                      <a:pt x="6511" y="3175"/>
                    </a:cubicBezTo>
                    <a:cubicBezTo>
                      <a:pt x="6754" y="2763"/>
                      <a:pt x="6785" y="2323"/>
                      <a:pt x="6596" y="1901"/>
                    </a:cubicBezTo>
                    <a:cubicBezTo>
                      <a:pt x="6176" y="959"/>
                      <a:pt x="5496" y="756"/>
                      <a:pt x="4777" y="541"/>
                    </a:cubicBezTo>
                    <a:cubicBezTo>
                      <a:pt x="4590" y="486"/>
                      <a:pt x="4393" y="427"/>
                      <a:pt x="4197" y="353"/>
                    </a:cubicBezTo>
                    <a:lnTo>
                      <a:pt x="4179" y="347"/>
                    </a:lnTo>
                    <a:cubicBezTo>
                      <a:pt x="4056" y="320"/>
                      <a:pt x="3926" y="288"/>
                      <a:pt x="3789" y="254"/>
                    </a:cubicBezTo>
                    <a:cubicBezTo>
                      <a:pt x="3313" y="135"/>
                      <a:pt x="2764" y="0"/>
                      <a:pt x="2258" y="0"/>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12" name="Google Shape;2112;p66"/>
            <p:cNvSpPr/>
            <p:nvPr/>
          </p:nvSpPr>
          <p:spPr>
            <a:xfrm flipH="1">
              <a:off x="940408" y="6290769"/>
              <a:ext cx="332032" cy="269560"/>
            </a:xfrm>
            <a:custGeom>
              <a:rect b="b" l="l" r="r" t="t"/>
              <a:pathLst>
                <a:path extrusionOk="0" h="7357" w="9062">
                  <a:moveTo>
                    <a:pt x="4272" y="0"/>
                  </a:moveTo>
                  <a:cubicBezTo>
                    <a:pt x="3945" y="0"/>
                    <a:pt x="3614" y="39"/>
                    <a:pt x="3294" y="111"/>
                  </a:cubicBezTo>
                  <a:cubicBezTo>
                    <a:pt x="2908" y="199"/>
                    <a:pt x="2537" y="333"/>
                    <a:pt x="2202" y="507"/>
                  </a:cubicBezTo>
                  <a:cubicBezTo>
                    <a:pt x="1232" y="1007"/>
                    <a:pt x="310" y="2196"/>
                    <a:pt x="196" y="3299"/>
                  </a:cubicBezTo>
                  <a:cubicBezTo>
                    <a:pt x="1" y="5154"/>
                    <a:pt x="1431" y="7356"/>
                    <a:pt x="3413" y="7356"/>
                  </a:cubicBezTo>
                  <a:cubicBezTo>
                    <a:pt x="3445" y="7356"/>
                    <a:pt x="3477" y="7356"/>
                    <a:pt x="3510" y="7354"/>
                  </a:cubicBezTo>
                  <a:cubicBezTo>
                    <a:pt x="5740" y="7276"/>
                    <a:pt x="9061" y="4939"/>
                    <a:pt x="7784" y="2477"/>
                  </a:cubicBezTo>
                  <a:cubicBezTo>
                    <a:pt x="7341" y="1620"/>
                    <a:pt x="6689" y="798"/>
                    <a:pt x="5815" y="348"/>
                  </a:cubicBezTo>
                  <a:cubicBezTo>
                    <a:pt x="5347" y="107"/>
                    <a:pt x="4813" y="0"/>
                    <a:pt x="4272"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3" name="Google Shape;2113;p66"/>
            <p:cNvSpPr/>
            <p:nvPr/>
          </p:nvSpPr>
          <p:spPr>
            <a:xfrm flipH="1">
              <a:off x="1151052" y="5906965"/>
              <a:ext cx="447155" cy="372262"/>
            </a:xfrm>
            <a:custGeom>
              <a:rect b="b" l="l" r="r" t="t"/>
              <a:pathLst>
                <a:path extrusionOk="0" h="10160" w="12204">
                  <a:moveTo>
                    <a:pt x="6055" y="1"/>
                  </a:moveTo>
                  <a:cubicBezTo>
                    <a:pt x="5752" y="1"/>
                    <a:pt x="5454" y="22"/>
                    <a:pt x="5166" y="62"/>
                  </a:cubicBezTo>
                  <a:cubicBezTo>
                    <a:pt x="3625" y="280"/>
                    <a:pt x="1827" y="1446"/>
                    <a:pt x="1151" y="2880"/>
                  </a:cubicBezTo>
                  <a:cubicBezTo>
                    <a:pt x="0" y="5324"/>
                    <a:pt x="936" y="9036"/>
                    <a:pt x="3706" y="9894"/>
                  </a:cubicBezTo>
                  <a:cubicBezTo>
                    <a:pt x="4276" y="10071"/>
                    <a:pt x="4936" y="10159"/>
                    <a:pt x="5628" y="10159"/>
                  </a:cubicBezTo>
                  <a:cubicBezTo>
                    <a:pt x="8619" y="10159"/>
                    <a:pt x="12204" y="8518"/>
                    <a:pt x="11747" y="5337"/>
                  </a:cubicBezTo>
                  <a:cubicBezTo>
                    <a:pt x="11551" y="3977"/>
                    <a:pt x="11060" y="2566"/>
                    <a:pt x="10100" y="1550"/>
                  </a:cubicBezTo>
                  <a:cubicBezTo>
                    <a:pt x="9273" y="672"/>
                    <a:pt x="8052" y="185"/>
                    <a:pt x="6820" y="45"/>
                  </a:cubicBezTo>
                  <a:cubicBezTo>
                    <a:pt x="6565" y="15"/>
                    <a:pt x="6308" y="1"/>
                    <a:pt x="6055"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4" name="Google Shape;2114;p66"/>
            <p:cNvSpPr/>
            <p:nvPr/>
          </p:nvSpPr>
          <p:spPr>
            <a:xfrm flipH="1">
              <a:off x="847746" y="5996989"/>
              <a:ext cx="236731" cy="192030"/>
            </a:xfrm>
            <a:custGeom>
              <a:rect b="b" l="l" r="r" t="t"/>
              <a:pathLst>
                <a:path extrusionOk="0" h="5241" w="6461">
                  <a:moveTo>
                    <a:pt x="3045" y="1"/>
                  </a:moveTo>
                  <a:cubicBezTo>
                    <a:pt x="2812" y="1"/>
                    <a:pt x="2576" y="28"/>
                    <a:pt x="2348" y="79"/>
                  </a:cubicBezTo>
                  <a:cubicBezTo>
                    <a:pt x="2072" y="140"/>
                    <a:pt x="1809" y="236"/>
                    <a:pt x="1572" y="359"/>
                  </a:cubicBezTo>
                  <a:cubicBezTo>
                    <a:pt x="880" y="714"/>
                    <a:pt x="223" y="1562"/>
                    <a:pt x="141" y="2349"/>
                  </a:cubicBezTo>
                  <a:cubicBezTo>
                    <a:pt x="1" y="3670"/>
                    <a:pt x="1021" y="5241"/>
                    <a:pt x="2437" y="5241"/>
                  </a:cubicBezTo>
                  <a:cubicBezTo>
                    <a:pt x="2459" y="5241"/>
                    <a:pt x="2481" y="5241"/>
                    <a:pt x="2504" y="5240"/>
                  </a:cubicBezTo>
                  <a:cubicBezTo>
                    <a:pt x="4093" y="5183"/>
                    <a:pt x="6461" y="3518"/>
                    <a:pt x="5548" y="1762"/>
                  </a:cubicBezTo>
                  <a:cubicBezTo>
                    <a:pt x="5231" y="1152"/>
                    <a:pt x="4768" y="567"/>
                    <a:pt x="4147" y="246"/>
                  </a:cubicBezTo>
                  <a:cubicBezTo>
                    <a:pt x="3812" y="76"/>
                    <a:pt x="3431" y="1"/>
                    <a:pt x="3045"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15" name="Google Shape;2115;p66"/>
            <p:cNvGrpSpPr/>
            <p:nvPr/>
          </p:nvGrpSpPr>
          <p:grpSpPr>
            <a:xfrm rot="10800000">
              <a:off x="-11" y="8"/>
              <a:ext cx="1752272" cy="2231083"/>
              <a:chOff x="6678065" y="3122958"/>
              <a:chExt cx="1752272" cy="2231083"/>
            </a:xfrm>
          </p:grpSpPr>
          <p:sp>
            <p:nvSpPr>
              <p:cNvPr id="2116" name="Google Shape;2116;p66"/>
              <p:cNvSpPr/>
              <p:nvPr/>
            </p:nvSpPr>
            <p:spPr>
              <a:xfrm>
                <a:off x="7034939" y="3588286"/>
                <a:ext cx="1395398" cy="1696139"/>
              </a:xfrm>
              <a:custGeom>
                <a:rect b="b" l="l" r="r" t="t"/>
                <a:pathLst>
                  <a:path extrusionOk="0" h="46292" w="38084">
                    <a:moveTo>
                      <a:pt x="49" y="0"/>
                    </a:moveTo>
                    <a:lnTo>
                      <a:pt x="0" y="186"/>
                    </a:lnTo>
                    <a:lnTo>
                      <a:pt x="931" y="489"/>
                    </a:lnTo>
                    <a:lnTo>
                      <a:pt x="1397" y="639"/>
                    </a:lnTo>
                    <a:cubicBezTo>
                      <a:pt x="1550" y="700"/>
                      <a:pt x="1698" y="770"/>
                      <a:pt x="1846" y="834"/>
                    </a:cubicBezTo>
                    <a:lnTo>
                      <a:pt x="2741" y="1228"/>
                    </a:lnTo>
                    <a:cubicBezTo>
                      <a:pt x="3027" y="1382"/>
                      <a:pt x="3310" y="1547"/>
                      <a:pt x="3594" y="1707"/>
                    </a:cubicBezTo>
                    <a:lnTo>
                      <a:pt x="4019" y="1947"/>
                    </a:lnTo>
                    <a:lnTo>
                      <a:pt x="4420" y="2229"/>
                    </a:lnTo>
                    <a:cubicBezTo>
                      <a:pt x="4685" y="2418"/>
                      <a:pt x="4956" y="2598"/>
                      <a:pt x="5216" y="2794"/>
                    </a:cubicBezTo>
                    <a:cubicBezTo>
                      <a:pt x="5707" y="3221"/>
                      <a:pt x="6230" y="3615"/>
                      <a:pt x="6676" y="4094"/>
                    </a:cubicBezTo>
                    <a:cubicBezTo>
                      <a:pt x="8549" y="5919"/>
                      <a:pt x="9963" y="8157"/>
                      <a:pt x="11166" y="10473"/>
                    </a:cubicBezTo>
                    <a:cubicBezTo>
                      <a:pt x="12345" y="12809"/>
                      <a:pt x="13323" y="15247"/>
                      <a:pt x="14213" y="17713"/>
                    </a:cubicBezTo>
                    <a:cubicBezTo>
                      <a:pt x="15099" y="20175"/>
                      <a:pt x="15750" y="22720"/>
                      <a:pt x="16490" y="25241"/>
                    </a:cubicBezTo>
                    <a:cubicBezTo>
                      <a:pt x="16857" y="26503"/>
                      <a:pt x="17249" y="27762"/>
                      <a:pt x="17699" y="29003"/>
                    </a:cubicBezTo>
                    <a:cubicBezTo>
                      <a:pt x="18140" y="30246"/>
                      <a:pt x="18655" y="31466"/>
                      <a:pt x="19262" y="32643"/>
                    </a:cubicBezTo>
                    <a:cubicBezTo>
                      <a:pt x="19553" y="33237"/>
                      <a:pt x="19900" y="33804"/>
                      <a:pt x="20238" y="34375"/>
                    </a:cubicBezTo>
                    <a:cubicBezTo>
                      <a:pt x="20611" y="34922"/>
                      <a:pt x="20962" y="35488"/>
                      <a:pt x="21387" y="35998"/>
                    </a:cubicBezTo>
                    <a:cubicBezTo>
                      <a:pt x="22200" y="37051"/>
                      <a:pt x="23109" y="38016"/>
                      <a:pt x="24080" y="38917"/>
                    </a:cubicBezTo>
                    <a:cubicBezTo>
                      <a:pt x="25048" y="39818"/>
                      <a:pt x="26079" y="40657"/>
                      <a:pt x="27156" y="41425"/>
                    </a:cubicBezTo>
                    <a:cubicBezTo>
                      <a:pt x="28237" y="42190"/>
                      <a:pt x="29370" y="42879"/>
                      <a:pt x="30539" y="43502"/>
                    </a:cubicBezTo>
                    <a:cubicBezTo>
                      <a:pt x="32872" y="44754"/>
                      <a:pt x="35379" y="45678"/>
                      <a:pt x="37958" y="46291"/>
                    </a:cubicBezTo>
                    <a:lnTo>
                      <a:pt x="38083" y="45738"/>
                    </a:lnTo>
                    <a:cubicBezTo>
                      <a:pt x="35552" y="45151"/>
                      <a:pt x="33083" y="44259"/>
                      <a:pt x="30781" y="43041"/>
                    </a:cubicBezTo>
                    <a:cubicBezTo>
                      <a:pt x="29630" y="42432"/>
                      <a:pt x="28513" y="41762"/>
                      <a:pt x="27444" y="41016"/>
                    </a:cubicBezTo>
                    <a:cubicBezTo>
                      <a:pt x="26379" y="40264"/>
                      <a:pt x="25361" y="39448"/>
                      <a:pt x="24403" y="38569"/>
                    </a:cubicBezTo>
                    <a:cubicBezTo>
                      <a:pt x="23444" y="37689"/>
                      <a:pt x="22540" y="36741"/>
                      <a:pt x="21741" y="35719"/>
                    </a:cubicBezTo>
                    <a:cubicBezTo>
                      <a:pt x="21322" y="35222"/>
                      <a:pt x="20977" y="34670"/>
                      <a:pt x="20608" y="34137"/>
                    </a:cubicBezTo>
                    <a:cubicBezTo>
                      <a:pt x="20274" y="33578"/>
                      <a:pt x="19929" y="33029"/>
                      <a:pt x="19640" y="32445"/>
                    </a:cubicBezTo>
                    <a:cubicBezTo>
                      <a:pt x="19038" y="31292"/>
                      <a:pt x="18523" y="30091"/>
                      <a:pt x="18076" y="28861"/>
                    </a:cubicBezTo>
                    <a:cubicBezTo>
                      <a:pt x="17625" y="27638"/>
                      <a:pt x="17226" y="26389"/>
                      <a:pt x="16855" y="25131"/>
                    </a:cubicBezTo>
                    <a:cubicBezTo>
                      <a:pt x="16100" y="22620"/>
                      <a:pt x="15432" y="20072"/>
                      <a:pt x="14525" y="17595"/>
                    </a:cubicBezTo>
                    <a:cubicBezTo>
                      <a:pt x="13617" y="15130"/>
                      <a:pt x="12623" y="12687"/>
                      <a:pt x="11420" y="10340"/>
                    </a:cubicBezTo>
                    <a:cubicBezTo>
                      <a:pt x="10194" y="8014"/>
                      <a:pt x="8750" y="5759"/>
                      <a:pt x="6842" y="3919"/>
                    </a:cubicBezTo>
                    <a:cubicBezTo>
                      <a:pt x="4979" y="2039"/>
                      <a:pt x="2592" y="705"/>
                      <a:pt x="4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7" name="Google Shape;2117;p66"/>
              <p:cNvSpPr/>
              <p:nvPr/>
            </p:nvSpPr>
            <p:spPr>
              <a:xfrm>
                <a:off x="7914042" y="4098278"/>
                <a:ext cx="336319" cy="929300"/>
              </a:xfrm>
              <a:custGeom>
                <a:rect b="b" l="l" r="r" t="t"/>
                <a:pathLst>
                  <a:path extrusionOk="0" h="25363" w="9179">
                    <a:moveTo>
                      <a:pt x="8374" y="1"/>
                    </a:moveTo>
                    <a:cubicBezTo>
                      <a:pt x="8140" y="2031"/>
                      <a:pt x="7745" y="3411"/>
                      <a:pt x="6750" y="5230"/>
                    </a:cubicBezTo>
                    <a:cubicBezTo>
                      <a:pt x="5665" y="7215"/>
                      <a:pt x="4540" y="9165"/>
                      <a:pt x="3297" y="11049"/>
                    </a:cubicBezTo>
                    <a:cubicBezTo>
                      <a:pt x="1683" y="13500"/>
                      <a:pt x="141" y="15673"/>
                      <a:pt x="148" y="18731"/>
                    </a:cubicBezTo>
                    <a:cubicBezTo>
                      <a:pt x="153" y="20562"/>
                      <a:pt x="1" y="23842"/>
                      <a:pt x="1324" y="25362"/>
                    </a:cubicBezTo>
                    <a:cubicBezTo>
                      <a:pt x="4873" y="24267"/>
                      <a:pt x="6492" y="20786"/>
                      <a:pt x="7645" y="17334"/>
                    </a:cubicBezTo>
                    <a:cubicBezTo>
                      <a:pt x="8487" y="14816"/>
                      <a:pt x="9131" y="11667"/>
                      <a:pt x="9159" y="9003"/>
                    </a:cubicBezTo>
                    <a:cubicBezTo>
                      <a:pt x="9179" y="7386"/>
                      <a:pt x="8955" y="5807"/>
                      <a:pt x="8845" y="4196"/>
                    </a:cubicBezTo>
                    <a:cubicBezTo>
                      <a:pt x="8762" y="2957"/>
                      <a:pt x="8773" y="1178"/>
                      <a:pt x="8374"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8" name="Google Shape;2118;p66"/>
              <p:cNvSpPr/>
              <p:nvPr/>
            </p:nvSpPr>
            <p:spPr>
              <a:xfrm>
                <a:off x="6678065" y="3659148"/>
                <a:ext cx="597635" cy="153412"/>
              </a:xfrm>
              <a:custGeom>
                <a:rect b="b" l="l" r="r" t="t"/>
                <a:pathLst>
                  <a:path extrusionOk="0" h="4187" w="16311">
                    <a:moveTo>
                      <a:pt x="10812" y="1"/>
                    </a:moveTo>
                    <a:cubicBezTo>
                      <a:pt x="9215" y="1"/>
                      <a:pt x="7674" y="113"/>
                      <a:pt x="6003" y="846"/>
                    </a:cubicBezTo>
                    <a:cubicBezTo>
                      <a:pt x="4078" y="1692"/>
                      <a:pt x="2419" y="2828"/>
                      <a:pt x="260" y="2828"/>
                    </a:cubicBezTo>
                    <a:cubicBezTo>
                      <a:pt x="174" y="2828"/>
                      <a:pt x="88" y="2826"/>
                      <a:pt x="0" y="2823"/>
                    </a:cubicBezTo>
                    <a:lnTo>
                      <a:pt x="0" y="2823"/>
                    </a:lnTo>
                    <a:cubicBezTo>
                      <a:pt x="2451" y="3720"/>
                      <a:pt x="4700" y="4186"/>
                      <a:pt x="7029" y="4186"/>
                    </a:cubicBezTo>
                    <a:cubicBezTo>
                      <a:pt x="8546" y="4186"/>
                      <a:pt x="10096" y="3988"/>
                      <a:pt x="11758" y="3583"/>
                    </a:cubicBezTo>
                    <a:cubicBezTo>
                      <a:pt x="13280" y="3210"/>
                      <a:pt x="16310" y="733"/>
                      <a:pt x="13889" y="9"/>
                    </a:cubicBezTo>
                    <a:lnTo>
                      <a:pt x="13889" y="9"/>
                    </a:lnTo>
                    <a:cubicBezTo>
                      <a:pt x="13577" y="19"/>
                      <a:pt x="13270" y="22"/>
                      <a:pt x="12968" y="22"/>
                    </a:cubicBezTo>
                    <a:cubicBezTo>
                      <a:pt x="12228" y="22"/>
                      <a:pt x="11515" y="1"/>
                      <a:pt x="1081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9" name="Google Shape;2119;p66"/>
              <p:cNvSpPr/>
              <p:nvPr/>
            </p:nvSpPr>
            <p:spPr>
              <a:xfrm>
                <a:off x="7024386" y="3122958"/>
                <a:ext cx="187597" cy="502591"/>
              </a:xfrm>
              <a:custGeom>
                <a:rect b="b" l="l" r="r" t="t"/>
                <a:pathLst>
                  <a:path extrusionOk="0" h="13717" w="5120">
                    <a:moveTo>
                      <a:pt x="86" y="0"/>
                    </a:moveTo>
                    <a:cubicBezTo>
                      <a:pt x="1" y="1856"/>
                      <a:pt x="252" y="3839"/>
                      <a:pt x="172" y="5735"/>
                    </a:cubicBezTo>
                    <a:cubicBezTo>
                      <a:pt x="74" y="8086"/>
                      <a:pt x="35" y="11065"/>
                      <a:pt x="1685" y="13016"/>
                    </a:cubicBezTo>
                    <a:cubicBezTo>
                      <a:pt x="2132" y="13502"/>
                      <a:pt x="2585" y="13717"/>
                      <a:pt x="2999" y="13717"/>
                    </a:cubicBezTo>
                    <a:cubicBezTo>
                      <a:pt x="4236" y="13717"/>
                      <a:pt x="5120" y="11791"/>
                      <a:pt x="4433" y="9443"/>
                    </a:cubicBezTo>
                    <a:cubicBezTo>
                      <a:pt x="3933" y="7723"/>
                      <a:pt x="3232" y="6281"/>
                      <a:pt x="2314" y="4760"/>
                    </a:cubicBezTo>
                    <a:cubicBezTo>
                      <a:pt x="1547" y="3493"/>
                      <a:pt x="117" y="1500"/>
                      <a:pt x="86"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0" name="Google Shape;2120;p66"/>
              <p:cNvSpPr/>
              <p:nvPr/>
            </p:nvSpPr>
            <p:spPr>
              <a:xfrm>
                <a:off x="7398481" y="3168355"/>
                <a:ext cx="333497" cy="778160"/>
              </a:xfrm>
              <a:custGeom>
                <a:rect b="b" l="l" r="r" t="t"/>
                <a:pathLst>
                  <a:path extrusionOk="0" h="21238" w="9102">
                    <a:moveTo>
                      <a:pt x="9101" y="1"/>
                    </a:moveTo>
                    <a:cubicBezTo>
                      <a:pt x="9096" y="29"/>
                      <a:pt x="9092" y="56"/>
                      <a:pt x="9087" y="84"/>
                    </a:cubicBezTo>
                    <a:lnTo>
                      <a:pt x="9087" y="84"/>
                    </a:lnTo>
                    <a:cubicBezTo>
                      <a:pt x="9092" y="56"/>
                      <a:pt x="9097" y="29"/>
                      <a:pt x="9101" y="1"/>
                    </a:cubicBezTo>
                    <a:close/>
                    <a:moveTo>
                      <a:pt x="9087" y="84"/>
                    </a:moveTo>
                    <a:cubicBezTo>
                      <a:pt x="8869" y="1329"/>
                      <a:pt x="8259" y="2522"/>
                      <a:pt x="7685" y="3635"/>
                    </a:cubicBezTo>
                    <a:cubicBezTo>
                      <a:pt x="7177" y="4625"/>
                      <a:pt x="6577" y="5606"/>
                      <a:pt x="5942" y="6520"/>
                    </a:cubicBezTo>
                    <a:cubicBezTo>
                      <a:pt x="5375" y="7334"/>
                      <a:pt x="4618" y="7973"/>
                      <a:pt x="4058" y="8789"/>
                    </a:cubicBezTo>
                    <a:cubicBezTo>
                      <a:pt x="2528" y="11028"/>
                      <a:pt x="697" y="13217"/>
                      <a:pt x="294" y="15948"/>
                    </a:cubicBezTo>
                    <a:cubicBezTo>
                      <a:pt x="0" y="17946"/>
                      <a:pt x="141" y="19421"/>
                      <a:pt x="996" y="21237"/>
                    </a:cubicBezTo>
                    <a:cubicBezTo>
                      <a:pt x="2366" y="20497"/>
                      <a:pt x="4009" y="20681"/>
                      <a:pt x="4830" y="19254"/>
                    </a:cubicBezTo>
                    <a:cubicBezTo>
                      <a:pt x="5380" y="18296"/>
                      <a:pt x="5357" y="16664"/>
                      <a:pt x="5429" y="15588"/>
                    </a:cubicBezTo>
                    <a:cubicBezTo>
                      <a:pt x="5494" y="14582"/>
                      <a:pt x="5424" y="13546"/>
                      <a:pt x="5594" y="12555"/>
                    </a:cubicBezTo>
                    <a:cubicBezTo>
                      <a:pt x="5939" y="10537"/>
                      <a:pt x="7643" y="9370"/>
                      <a:pt x="8112" y="7455"/>
                    </a:cubicBezTo>
                    <a:cubicBezTo>
                      <a:pt x="8700" y="5063"/>
                      <a:pt x="8685" y="2517"/>
                      <a:pt x="9087" y="84"/>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1" name="Google Shape;2121;p66"/>
              <p:cNvSpPr/>
              <p:nvPr/>
            </p:nvSpPr>
            <p:spPr>
              <a:xfrm>
                <a:off x="6841846" y="4008950"/>
                <a:ext cx="676777" cy="238416"/>
              </a:xfrm>
              <a:custGeom>
                <a:rect b="b" l="l" r="r" t="t"/>
                <a:pathLst>
                  <a:path extrusionOk="0" h="6507" w="18471">
                    <a:moveTo>
                      <a:pt x="0" y="1"/>
                    </a:moveTo>
                    <a:lnTo>
                      <a:pt x="0" y="1"/>
                    </a:lnTo>
                    <a:cubicBezTo>
                      <a:pt x="290" y="1950"/>
                      <a:pt x="2690" y="4041"/>
                      <a:pt x="4562" y="4497"/>
                    </a:cubicBezTo>
                    <a:cubicBezTo>
                      <a:pt x="6868" y="5063"/>
                      <a:pt x="9320" y="4878"/>
                      <a:pt x="11623" y="5558"/>
                    </a:cubicBezTo>
                    <a:cubicBezTo>
                      <a:pt x="12722" y="5883"/>
                      <a:pt x="13970" y="6507"/>
                      <a:pt x="15179" y="6507"/>
                    </a:cubicBezTo>
                    <a:cubicBezTo>
                      <a:pt x="15729" y="6507"/>
                      <a:pt x="16272" y="6378"/>
                      <a:pt x="16788" y="6032"/>
                    </a:cubicBezTo>
                    <a:cubicBezTo>
                      <a:pt x="17795" y="5362"/>
                      <a:pt x="18471" y="4016"/>
                      <a:pt x="18256" y="2599"/>
                    </a:cubicBezTo>
                    <a:cubicBezTo>
                      <a:pt x="17530" y="2262"/>
                      <a:pt x="16705" y="1843"/>
                      <a:pt x="15890" y="1665"/>
                    </a:cubicBezTo>
                    <a:cubicBezTo>
                      <a:pt x="15405" y="1560"/>
                      <a:pt x="14856" y="1510"/>
                      <a:pt x="14317" y="1510"/>
                    </a:cubicBezTo>
                    <a:cubicBezTo>
                      <a:pt x="13937" y="1510"/>
                      <a:pt x="13561" y="1534"/>
                      <a:pt x="13215" y="1582"/>
                    </a:cubicBezTo>
                    <a:cubicBezTo>
                      <a:pt x="11776" y="1776"/>
                      <a:pt x="10409" y="2247"/>
                      <a:pt x="8943" y="2409"/>
                    </a:cubicBezTo>
                    <a:cubicBezTo>
                      <a:pt x="8347" y="2475"/>
                      <a:pt x="7751" y="2517"/>
                      <a:pt x="7160" y="2517"/>
                    </a:cubicBezTo>
                    <a:cubicBezTo>
                      <a:pt x="5974" y="2517"/>
                      <a:pt x="4806" y="2348"/>
                      <a:pt x="3691" y="1863"/>
                    </a:cubicBezTo>
                    <a:cubicBezTo>
                      <a:pt x="2913" y="1525"/>
                      <a:pt x="2084" y="1312"/>
                      <a:pt x="1335" y="918"/>
                    </a:cubicBezTo>
                    <a:cubicBezTo>
                      <a:pt x="844" y="660"/>
                      <a:pt x="462" y="269"/>
                      <a:pt x="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2" name="Google Shape;2122;p66"/>
              <p:cNvSpPr/>
              <p:nvPr/>
            </p:nvSpPr>
            <p:spPr>
              <a:xfrm>
                <a:off x="7615829" y="3852827"/>
                <a:ext cx="360025" cy="668497"/>
              </a:xfrm>
              <a:custGeom>
                <a:rect b="b" l="l" r="r" t="t"/>
                <a:pathLst>
                  <a:path extrusionOk="0" h="18245" w="9826">
                    <a:moveTo>
                      <a:pt x="8652" y="1"/>
                    </a:moveTo>
                    <a:cubicBezTo>
                      <a:pt x="8571" y="923"/>
                      <a:pt x="8117" y="1791"/>
                      <a:pt x="7965" y="2707"/>
                    </a:cubicBezTo>
                    <a:cubicBezTo>
                      <a:pt x="7810" y="3639"/>
                      <a:pt x="7617" y="4558"/>
                      <a:pt x="7404" y="5473"/>
                    </a:cubicBezTo>
                    <a:cubicBezTo>
                      <a:pt x="7062" y="6946"/>
                      <a:pt x="6593" y="8601"/>
                      <a:pt x="5923" y="9958"/>
                    </a:cubicBezTo>
                    <a:cubicBezTo>
                      <a:pt x="5046" y="11736"/>
                      <a:pt x="3375" y="12450"/>
                      <a:pt x="2041" y="13809"/>
                    </a:cubicBezTo>
                    <a:cubicBezTo>
                      <a:pt x="1132" y="14738"/>
                      <a:pt x="0" y="17068"/>
                      <a:pt x="1119" y="18245"/>
                    </a:cubicBezTo>
                    <a:cubicBezTo>
                      <a:pt x="1933" y="17710"/>
                      <a:pt x="4204" y="17987"/>
                      <a:pt x="5084" y="17758"/>
                    </a:cubicBezTo>
                    <a:cubicBezTo>
                      <a:pt x="7360" y="17176"/>
                      <a:pt x="8276" y="15106"/>
                      <a:pt x="8907" y="13086"/>
                    </a:cubicBezTo>
                    <a:cubicBezTo>
                      <a:pt x="9724" y="10470"/>
                      <a:pt x="9826" y="7800"/>
                      <a:pt x="9338" y="5109"/>
                    </a:cubicBezTo>
                    <a:cubicBezTo>
                      <a:pt x="9039" y="3457"/>
                      <a:pt x="9077" y="1562"/>
                      <a:pt x="865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3" name="Google Shape;2123;p66"/>
              <p:cNvSpPr/>
              <p:nvPr/>
            </p:nvSpPr>
            <p:spPr>
              <a:xfrm>
                <a:off x="6748670" y="4403416"/>
                <a:ext cx="1033431" cy="455252"/>
              </a:xfrm>
              <a:custGeom>
                <a:rect b="b" l="l" r="r" t="t"/>
                <a:pathLst>
                  <a:path extrusionOk="0" h="12425" w="28205">
                    <a:moveTo>
                      <a:pt x="1" y="0"/>
                    </a:moveTo>
                    <a:lnTo>
                      <a:pt x="1" y="0"/>
                    </a:lnTo>
                    <a:cubicBezTo>
                      <a:pt x="5382" y="4969"/>
                      <a:pt x="13312" y="6132"/>
                      <a:pt x="19300" y="10146"/>
                    </a:cubicBezTo>
                    <a:cubicBezTo>
                      <a:pt x="20652" y="11054"/>
                      <a:pt x="22872" y="12424"/>
                      <a:pt x="24766" y="12424"/>
                    </a:cubicBezTo>
                    <a:cubicBezTo>
                      <a:pt x="25505" y="12424"/>
                      <a:pt x="26194" y="12216"/>
                      <a:pt x="26763" y="11691"/>
                    </a:cubicBezTo>
                    <a:cubicBezTo>
                      <a:pt x="28205" y="10358"/>
                      <a:pt x="26243" y="8875"/>
                      <a:pt x="26048" y="8321"/>
                    </a:cubicBezTo>
                    <a:cubicBezTo>
                      <a:pt x="24676" y="5909"/>
                      <a:pt x="21327" y="3187"/>
                      <a:pt x="18741" y="2162"/>
                    </a:cubicBezTo>
                    <a:cubicBezTo>
                      <a:pt x="16682" y="1346"/>
                      <a:pt x="14594" y="1298"/>
                      <a:pt x="12436" y="1213"/>
                    </a:cubicBezTo>
                    <a:cubicBezTo>
                      <a:pt x="12242" y="1206"/>
                      <a:pt x="12048" y="1202"/>
                      <a:pt x="11854" y="1202"/>
                    </a:cubicBezTo>
                    <a:cubicBezTo>
                      <a:pt x="10163" y="1202"/>
                      <a:pt x="8453" y="1464"/>
                      <a:pt x="6764" y="1544"/>
                    </a:cubicBezTo>
                    <a:cubicBezTo>
                      <a:pt x="6638" y="1550"/>
                      <a:pt x="6513" y="1552"/>
                      <a:pt x="6390" y="1552"/>
                    </a:cubicBezTo>
                    <a:cubicBezTo>
                      <a:pt x="4123" y="1552"/>
                      <a:pt x="2210" y="592"/>
                      <a:pt x="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4" name="Google Shape;2124;p66"/>
              <p:cNvSpPr/>
              <p:nvPr/>
            </p:nvSpPr>
            <p:spPr>
              <a:xfrm>
                <a:off x="6747974" y="3412671"/>
                <a:ext cx="298872" cy="212842"/>
              </a:xfrm>
              <a:custGeom>
                <a:rect b="b" l="l" r="r" t="t"/>
                <a:pathLst>
                  <a:path extrusionOk="0" h="5809" w="8157">
                    <a:moveTo>
                      <a:pt x="0" y="1"/>
                    </a:moveTo>
                    <a:cubicBezTo>
                      <a:pt x="608" y="481"/>
                      <a:pt x="1137" y="1096"/>
                      <a:pt x="1676" y="1652"/>
                    </a:cubicBezTo>
                    <a:cubicBezTo>
                      <a:pt x="2159" y="2149"/>
                      <a:pt x="2392" y="2762"/>
                      <a:pt x="2754" y="3344"/>
                    </a:cubicBezTo>
                    <a:cubicBezTo>
                      <a:pt x="3449" y="4465"/>
                      <a:pt x="4991" y="5809"/>
                      <a:pt x="6413" y="5809"/>
                    </a:cubicBezTo>
                    <a:cubicBezTo>
                      <a:pt x="7027" y="5809"/>
                      <a:pt x="7618" y="5558"/>
                      <a:pt x="8110" y="4932"/>
                    </a:cubicBezTo>
                    <a:cubicBezTo>
                      <a:pt x="8156" y="3820"/>
                      <a:pt x="6819" y="2715"/>
                      <a:pt x="5949" y="2519"/>
                    </a:cubicBezTo>
                    <a:cubicBezTo>
                      <a:pt x="5689" y="2460"/>
                      <a:pt x="5425" y="2450"/>
                      <a:pt x="5160" y="2450"/>
                    </a:cubicBezTo>
                    <a:cubicBezTo>
                      <a:pt x="5018" y="2450"/>
                      <a:pt x="4875" y="2453"/>
                      <a:pt x="4733" y="2453"/>
                    </a:cubicBezTo>
                    <a:cubicBezTo>
                      <a:pt x="4616" y="2453"/>
                      <a:pt x="4499" y="2451"/>
                      <a:pt x="4382" y="2443"/>
                    </a:cubicBezTo>
                    <a:cubicBezTo>
                      <a:pt x="3743" y="2404"/>
                      <a:pt x="3300" y="2095"/>
                      <a:pt x="2780" y="1724"/>
                    </a:cubicBezTo>
                    <a:cubicBezTo>
                      <a:pt x="1902" y="1091"/>
                      <a:pt x="842" y="650"/>
                      <a:pt x="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5" name="Google Shape;2125;p66"/>
              <p:cNvSpPr/>
              <p:nvPr/>
            </p:nvSpPr>
            <p:spPr>
              <a:xfrm>
                <a:off x="7048642" y="5110348"/>
                <a:ext cx="1066810" cy="243693"/>
              </a:xfrm>
              <a:custGeom>
                <a:rect b="b" l="l" r="r" t="t"/>
                <a:pathLst>
                  <a:path extrusionOk="0" h="6651" w="29116">
                    <a:moveTo>
                      <a:pt x="1" y="0"/>
                    </a:moveTo>
                    <a:lnTo>
                      <a:pt x="1" y="0"/>
                    </a:lnTo>
                    <a:cubicBezTo>
                      <a:pt x="478" y="375"/>
                      <a:pt x="1335" y="1225"/>
                      <a:pt x="1953" y="1486"/>
                    </a:cubicBezTo>
                    <a:cubicBezTo>
                      <a:pt x="3111" y="1979"/>
                      <a:pt x="3936" y="2445"/>
                      <a:pt x="5014" y="3105"/>
                    </a:cubicBezTo>
                    <a:cubicBezTo>
                      <a:pt x="7916" y="4881"/>
                      <a:pt x="11832" y="5600"/>
                      <a:pt x="15153" y="6254"/>
                    </a:cubicBezTo>
                    <a:cubicBezTo>
                      <a:pt x="16380" y="6495"/>
                      <a:pt x="17712" y="6651"/>
                      <a:pt x="19051" y="6651"/>
                    </a:cubicBezTo>
                    <a:cubicBezTo>
                      <a:pt x="21439" y="6651"/>
                      <a:pt x="23851" y="6157"/>
                      <a:pt x="25734" y="4773"/>
                    </a:cubicBezTo>
                    <a:cubicBezTo>
                      <a:pt x="26952" y="3875"/>
                      <a:pt x="28919" y="2803"/>
                      <a:pt x="29115" y="1117"/>
                    </a:cubicBezTo>
                    <a:lnTo>
                      <a:pt x="29115" y="1117"/>
                    </a:lnTo>
                    <a:cubicBezTo>
                      <a:pt x="29092" y="1118"/>
                      <a:pt x="29068" y="1119"/>
                      <a:pt x="29043" y="1119"/>
                    </a:cubicBezTo>
                    <a:cubicBezTo>
                      <a:pt x="28432" y="1119"/>
                      <a:pt x="27509" y="701"/>
                      <a:pt x="26512" y="576"/>
                    </a:cubicBezTo>
                    <a:cubicBezTo>
                      <a:pt x="25307" y="421"/>
                      <a:pt x="23929" y="319"/>
                      <a:pt x="22598" y="319"/>
                    </a:cubicBezTo>
                    <a:cubicBezTo>
                      <a:pt x="21827" y="319"/>
                      <a:pt x="21072" y="353"/>
                      <a:pt x="20376" y="432"/>
                    </a:cubicBezTo>
                    <a:cubicBezTo>
                      <a:pt x="18935" y="595"/>
                      <a:pt x="17567" y="1172"/>
                      <a:pt x="16268" y="1786"/>
                    </a:cubicBezTo>
                    <a:cubicBezTo>
                      <a:pt x="14666" y="2546"/>
                      <a:pt x="13090" y="2685"/>
                      <a:pt x="11329" y="2718"/>
                    </a:cubicBezTo>
                    <a:cubicBezTo>
                      <a:pt x="11267" y="2719"/>
                      <a:pt x="11206" y="2719"/>
                      <a:pt x="11145" y="2719"/>
                    </a:cubicBezTo>
                    <a:cubicBezTo>
                      <a:pt x="9315" y="2719"/>
                      <a:pt x="7611" y="2233"/>
                      <a:pt x="5815" y="1910"/>
                    </a:cubicBezTo>
                    <a:cubicBezTo>
                      <a:pt x="4505" y="1674"/>
                      <a:pt x="3204" y="1259"/>
                      <a:pt x="1965" y="774"/>
                    </a:cubicBezTo>
                    <a:cubicBezTo>
                      <a:pt x="1333" y="525"/>
                      <a:pt x="980" y="309"/>
                      <a:pt x="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26" name="Google Shape;2126;p66"/>
            <p:cNvGrpSpPr/>
            <p:nvPr/>
          </p:nvGrpSpPr>
          <p:grpSpPr>
            <a:xfrm>
              <a:off x="8162867" y="205578"/>
              <a:ext cx="447149" cy="1002142"/>
              <a:chOff x="1595266" y="4194903"/>
              <a:chExt cx="266097" cy="596407"/>
            </a:xfrm>
          </p:grpSpPr>
          <p:sp>
            <p:nvSpPr>
              <p:cNvPr id="2127" name="Google Shape;2127;p66"/>
              <p:cNvSpPr/>
              <p:nvPr/>
            </p:nvSpPr>
            <p:spPr>
              <a:xfrm>
                <a:off x="1718225" y="4292975"/>
                <a:ext cx="143138" cy="151422"/>
              </a:xfrm>
              <a:custGeom>
                <a:rect b="b" l="l" r="r" t="t"/>
                <a:pathLst>
                  <a:path extrusionOk="0" h="4405" w="4164">
                    <a:moveTo>
                      <a:pt x="4163" y="0"/>
                    </a:moveTo>
                    <a:cubicBezTo>
                      <a:pt x="4163" y="0"/>
                      <a:pt x="4163" y="0"/>
                      <a:pt x="4163" y="0"/>
                    </a:cubicBezTo>
                    <a:lnTo>
                      <a:pt x="4163" y="0"/>
                    </a:lnTo>
                    <a:cubicBezTo>
                      <a:pt x="4163" y="0"/>
                      <a:pt x="4163" y="0"/>
                      <a:pt x="4163" y="0"/>
                    </a:cubicBezTo>
                    <a:close/>
                    <a:moveTo>
                      <a:pt x="4163" y="0"/>
                    </a:moveTo>
                    <a:cubicBezTo>
                      <a:pt x="4159" y="14"/>
                      <a:pt x="2171" y="643"/>
                      <a:pt x="2008" y="731"/>
                    </a:cubicBezTo>
                    <a:cubicBezTo>
                      <a:pt x="1105" y="1224"/>
                      <a:pt x="331" y="1890"/>
                      <a:pt x="95" y="2937"/>
                    </a:cubicBezTo>
                    <a:cubicBezTo>
                      <a:pt x="0" y="3356"/>
                      <a:pt x="19" y="3849"/>
                      <a:pt x="324" y="4153"/>
                    </a:cubicBezTo>
                    <a:cubicBezTo>
                      <a:pt x="504" y="4331"/>
                      <a:pt x="739" y="4404"/>
                      <a:pt x="989" y="4404"/>
                    </a:cubicBezTo>
                    <a:cubicBezTo>
                      <a:pt x="1330" y="4404"/>
                      <a:pt x="1697" y="4268"/>
                      <a:pt x="1985" y="4076"/>
                    </a:cubicBezTo>
                    <a:cubicBezTo>
                      <a:pt x="3265" y="3224"/>
                      <a:pt x="3837" y="1424"/>
                      <a:pt x="416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8" name="Google Shape;2128;p66"/>
              <p:cNvSpPr/>
              <p:nvPr/>
            </p:nvSpPr>
            <p:spPr>
              <a:xfrm>
                <a:off x="1666216" y="4625622"/>
                <a:ext cx="160325" cy="165688"/>
              </a:xfrm>
              <a:custGeom>
                <a:rect b="b" l="l" r="r" t="t"/>
                <a:pathLst>
                  <a:path extrusionOk="0" h="4820" w="4664">
                    <a:moveTo>
                      <a:pt x="4663" y="1"/>
                    </a:moveTo>
                    <a:cubicBezTo>
                      <a:pt x="4663" y="1"/>
                      <a:pt x="0" y="503"/>
                      <a:pt x="610" y="4819"/>
                    </a:cubicBezTo>
                    <a:cubicBezTo>
                      <a:pt x="610" y="4819"/>
                      <a:pt x="619" y="4820"/>
                      <a:pt x="635" y="4820"/>
                    </a:cubicBezTo>
                    <a:cubicBezTo>
                      <a:pt x="918" y="4820"/>
                      <a:pt x="3595" y="4694"/>
                      <a:pt x="466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9" name="Google Shape;2129;p66"/>
              <p:cNvSpPr/>
              <p:nvPr/>
            </p:nvSpPr>
            <p:spPr>
              <a:xfrm>
                <a:off x="1595266" y="4517031"/>
                <a:ext cx="54725" cy="56513"/>
              </a:xfrm>
              <a:custGeom>
                <a:rect b="b" l="l" r="r" t="t"/>
                <a:pathLst>
                  <a:path extrusionOk="0" h="1644" w="1592">
                    <a:moveTo>
                      <a:pt x="1591" y="1"/>
                    </a:moveTo>
                    <a:lnTo>
                      <a:pt x="1591" y="1"/>
                    </a:lnTo>
                    <a:cubicBezTo>
                      <a:pt x="1591" y="1"/>
                      <a:pt x="0" y="171"/>
                      <a:pt x="208" y="1643"/>
                    </a:cubicBezTo>
                    <a:cubicBezTo>
                      <a:pt x="208" y="1643"/>
                      <a:pt x="211" y="1644"/>
                      <a:pt x="216" y="1644"/>
                    </a:cubicBezTo>
                    <a:cubicBezTo>
                      <a:pt x="315" y="1644"/>
                      <a:pt x="1226" y="1600"/>
                      <a:pt x="159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0" name="Google Shape;2130;p66"/>
              <p:cNvSpPr/>
              <p:nvPr/>
            </p:nvSpPr>
            <p:spPr>
              <a:xfrm>
                <a:off x="1689522" y="4194903"/>
                <a:ext cx="54691" cy="56581"/>
              </a:xfrm>
              <a:custGeom>
                <a:rect b="b" l="l" r="r" t="t"/>
                <a:pathLst>
                  <a:path extrusionOk="0" h="1646" w="1591">
                    <a:moveTo>
                      <a:pt x="1590" y="1"/>
                    </a:moveTo>
                    <a:cubicBezTo>
                      <a:pt x="1590" y="1"/>
                      <a:pt x="1" y="173"/>
                      <a:pt x="208" y="1645"/>
                    </a:cubicBezTo>
                    <a:cubicBezTo>
                      <a:pt x="208" y="1645"/>
                      <a:pt x="211" y="1645"/>
                      <a:pt x="216" y="1645"/>
                    </a:cubicBezTo>
                    <a:cubicBezTo>
                      <a:pt x="312" y="1645"/>
                      <a:pt x="1225" y="1603"/>
                      <a:pt x="159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131" name="Google Shape;2131;p66"/>
          <p:cNvSpPr txBox="1"/>
          <p:nvPr>
            <p:ph type="title"/>
          </p:nvPr>
        </p:nvSpPr>
        <p:spPr>
          <a:xfrm>
            <a:off x="2296350" y="1880363"/>
            <a:ext cx="4551300" cy="1052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3600"/>
              <a:buNone/>
              <a:defRPr sz="65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132" name="Google Shape;2132;p66"/>
          <p:cNvSpPr txBox="1"/>
          <p:nvPr>
            <p:ph idx="1" type="subTitle"/>
          </p:nvPr>
        </p:nvSpPr>
        <p:spPr>
          <a:xfrm>
            <a:off x="2919750" y="1513012"/>
            <a:ext cx="3304500" cy="4308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
        <p:nvSpPr>
          <p:cNvPr id="2133" name="Google Shape;2133;p66"/>
          <p:cNvSpPr txBox="1"/>
          <p:nvPr>
            <p:ph idx="2" type="subTitle"/>
          </p:nvPr>
        </p:nvSpPr>
        <p:spPr>
          <a:xfrm>
            <a:off x="2919750" y="2885961"/>
            <a:ext cx="3304500" cy="7446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TITLE_ONLY_1_1_1_1">
    <p:bg>
      <p:bgPr>
        <a:solidFill>
          <a:schemeClr val="accent6"/>
        </a:solidFill>
      </p:bgPr>
    </p:bg>
    <p:spTree>
      <p:nvGrpSpPr>
        <p:cNvPr id="2134" name="Shape 2134"/>
        <p:cNvGrpSpPr/>
        <p:nvPr/>
      </p:nvGrpSpPr>
      <p:grpSpPr>
        <a:xfrm>
          <a:off x="0" y="0"/>
          <a:ext cx="0" cy="0"/>
          <a:chOff x="0" y="0"/>
          <a:chExt cx="0" cy="0"/>
        </a:xfrm>
      </p:grpSpPr>
      <p:sp>
        <p:nvSpPr>
          <p:cNvPr id="2135" name="Google Shape;2135;p67"/>
          <p:cNvSpPr/>
          <p:nvPr/>
        </p:nvSpPr>
        <p:spPr>
          <a:xfrm>
            <a:off x="-10" y="-158268"/>
            <a:ext cx="3510149" cy="2509183"/>
          </a:xfrm>
          <a:custGeom>
            <a:rect b="b" l="l" r="r" t="t"/>
            <a:pathLst>
              <a:path extrusionOk="0" h="34403" w="36095">
                <a:moveTo>
                  <a:pt x="22111" y="0"/>
                </a:moveTo>
                <a:cubicBezTo>
                  <a:pt x="21670" y="0"/>
                  <a:pt x="21227" y="157"/>
                  <a:pt x="20834" y="368"/>
                </a:cubicBezTo>
                <a:cubicBezTo>
                  <a:pt x="18948" y="1388"/>
                  <a:pt x="17983" y="3537"/>
                  <a:pt x="17422" y="5607"/>
                </a:cubicBezTo>
                <a:cubicBezTo>
                  <a:pt x="16460" y="9148"/>
                  <a:pt x="16294" y="12851"/>
                  <a:pt x="15760" y="16480"/>
                </a:cubicBezTo>
                <a:cubicBezTo>
                  <a:pt x="15669" y="17097"/>
                  <a:pt x="15549" y="17752"/>
                  <a:pt x="15129" y="18214"/>
                </a:cubicBezTo>
                <a:cubicBezTo>
                  <a:pt x="14889" y="18476"/>
                  <a:pt x="14518" y="18635"/>
                  <a:pt x="14169" y="18635"/>
                </a:cubicBezTo>
                <a:cubicBezTo>
                  <a:pt x="13904" y="18635"/>
                  <a:pt x="13652" y="18543"/>
                  <a:pt x="13480" y="18335"/>
                </a:cubicBezTo>
                <a:cubicBezTo>
                  <a:pt x="13288" y="18103"/>
                  <a:pt x="13238" y="17790"/>
                  <a:pt x="13202" y="17491"/>
                </a:cubicBezTo>
                <a:cubicBezTo>
                  <a:pt x="12726" y="13519"/>
                  <a:pt x="13621" y="9420"/>
                  <a:pt x="12686" y="5532"/>
                </a:cubicBezTo>
                <a:cubicBezTo>
                  <a:pt x="12553" y="4980"/>
                  <a:pt x="12376" y="4422"/>
                  <a:pt x="12015" y="3985"/>
                </a:cubicBezTo>
                <a:cubicBezTo>
                  <a:pt x="11710" y="3617"/>
                  <a:pt x="11248" y="3350"/>
                  <a:pt x="10778" y="3350"/>
                </a:cubicBezTo>
                <a:cubicBezTo>
                  <a:pt x="10691" y="3350"/>
                  <a:pt x="10604" y="3359"/>
                  <a:pt x="10518" y="3378"/>
                </a:cubicBezTo>
                <a:cubicBezTo>
                  <a:pt x="9779" y="3543"/>
                  <a:pt x="9383" y="4329"/>
                  <a:pt x="9140" y="5043"/>
                </a:cubicBezTo>
                <a:cubicBezTo>
                  <a:pt x="7609" y="9541"/>
                  <a:pt x="8266" y="14479"/>
                  <a:pt x="7425" y="19154"/>
                </a:cubicBezTo>
                <a:cubicBezTo>
                  <a:pt x="7337" y="19644"/>
                  <a:pt x="7081" y="20250"/>
                  <a:pt x="6602" y="20250"/>
                </a:cubicBezTo>
                <a:cubicBezTo>
                  <a:pt x="6586" y="20250"/>
                  <a:pt x="6571" y="20249"/>
                  <a:pt x="6555" y="20248"/>
                </a:cubicBezTo>
                <a:cubicBezTo>
                  <a:pt x="6366" y="20233"/>
                  <a:pt x="6200" y="20119"/>
                  <a:pt x="6059" y="19992"/>
                </a:cubicBezTo>
                <a:cubicBezTo>
                  <a:pt x="5260" y="19278"/>
                  <a:pt x="5012" y="18144"/>
                  <a:pt x="4867" y="17082"/>
                </a:cubicBezTo>
                <a:cubicBezTo>
                  <a:pt x="4723" y="16039"/>
                  <a:pt x="4610" y="14832"/>
                  <a:pt x="3911" y="13958"/>
                </a:cubicBezTo>
                <a:cubicBezTo>
                  <a:pt x="3537" y="13488"/>
                  <a:pt x="2875" y="13059"/>
                  <a:pt x="2247" y="13059"/>
                </a:cubicBezTo>
                <a:cubicBezTo>
                  <a:pt x="2210" y="13059"/>
                  <a:pt x="2174" y="13061"/>
                  <a:pt x="2137" y="13064"/>
                </a:cubicBezTo>
                <a:cubicBezTo>
                  <a:pt x="1184" y="13142"/>
                  <a:pt x="917" y="14206"/>
                  <a:pt x="685" y="14976"/>
                </a:cubicBezTo>
                <a:cubicBezTo>
                  <a:pt x="0" y="17234"/>
                  <a:pt x="57" y="19690"/>
                  <a:pt x="700" y="21952"/>
                </a:cubicBezTo>
                <a:cubicBezTo>
                  <a:pt x="2545" y="28445"/>
                  <a:pt x="8464" y="32913"/>
                  <a:pt x="14955" y="34067"/>
                </a:cubicBezTo>
                <a:cubicBezTo>
                  <a:pt x="16282" y="34301"/>
                  <a:pt x="17613" y="34403"/>
                  <a:pt x="18942" y="34403"/>
                </a:cubicBezTo>
                <a:cubicBezTo>
                  <a:pt x="19689" y="34403"/>
                  <a:pt x="20436" y="34371"/>
                  <a:pt x="21182" y="34312"/>
                </a:cubicBezTo>
                <a:cubicBezTo>
                  <a:pt x="22771" y="34186"/>
                  <a:pt x="24356" y="33941"/>
                  <a:pt x="25929" y="33628"/>
                </a:cubicBezTo>
                <a:cubicBezTo>
                  <a:pt x="27653" y="33287"/>
                  <a:pt x="30641" y="32651"/>
                  <a:pt x="30923" y="30508"/>
                </a:cubicBezTo>
                <a:cubicBezTo>
                  <a:pt x="31096" y="29217"/>
                  <a:pt x="29830" y="28137"/>
                  <a:pt x="28556" y="27858"/>
                </a:cubicBezTo>
                <a:cubicBezTo>
                  <a:pt x="28041" y="27745"/>
                  <a:pt x="27517" y="27718"/>
                  <a:pt x="26989" y="27718"/>
                </a:cubicBezTo>
                <a:cubicBezTo>
                  <a:pt x="26502" y="27718"/>
                  <a:pt x="26012" y="27741"/>
                  <a:pt x="25524" y="27741"/>
                </a:cubicBezTo>
                <a:cubicBezTo>
                  <a:pt x="25235" y="27741"/>
                  <a:pt x="24947" y="27733"/>
                  <a:pt x="24660" y="27707"/>
                </a:cubicBezTo>
                <a:cubicBezTo>
                  <a:pt x="24435" y="27688"/>
                  <a:pt x="24196" y="27651"/>
                  <a:pt x="24027" y="27500"/>
                </a:cubicBezTo>
                <a:cubicBezTo>
                  <a:pt x="23683" y="27191"/>
                  <a:pt x="23827" y="26623"/>
                  <a:pt x="24048" y="26216"/>
                </a:cubicBezTo>
                <a:cubicBezTo>
                  <a:pt x="25287" y="23944"/>
                  <a:pt x="27891" y="22863"/>
                  <a:pt x="30253" y="21804"/>
                </a:cubicBezTo>
                <a:cubicBezTo>
                  <a:pt x="32614" y="20745"/>
                  <a:pt x="35143" y="19281"/>
                  <a:pt x="35831" y="16787"/>
                </a:cubicBezTo>
                <a:cubicBezTo>
                  <a:pt x="36094" y="15835"/>
                  <a:pt x="35843" y="14532"/>
                  <a:pt x="34877" y="14325"/>
                </a:cubicBezTo>
                <a:cubicBezTo>
                  <a:pt x="34789" y="14306"/>
                  <a:pt x="34701" y="14298"/>
                  <a:pt x="34612" y="14298"/>
                </a:cubicBezTo>
                <a:cubicBezTo>
                  <a:pt x="34355" y="14298"/>
                  <a:pt x="34095" y="14368"/>
                  <a:pt x="33847" y="14448"/>
                </a:cubicBezTo>
                <a:cubicBezTo>
                  <a:pt x="30438" y="15558"/>
                  <a:pt x="27911" y="18735"/>
                  <a:pt x="24400" y="19457"/>
                </a:cubicBezTo>
                <a:cubicBezTo>
                  <a:pt x="24159" y="19506"/>
                  <a:pt x="23901" y="19534"/>
                  <a:pt x="23643" y="19534"/>
                </a:cubicBezTo>
                <a:cubicBezTo>
                  <a:pt x="22834" y="19534"/>
                  <a:pt x="22027" y="19262"/>
                  <a:pt x="21763" y="18539"/>
                </a:cubicBezTo>
                <a:cubicBezTo>
                  <a:pt x="21634" y="18189"/>
                  <a:pt x="21666" y="17801"/>
                  <a:pt x="21713" y="17430"/>
                </a:cubicBezTo>
                <a:cubicBezTo>
                  <a:pt x="22343" y="12406"/>
                  <a:pt x="25114" y="7557"/>
                  <a:pt x="24257" y="2566"/>
                </a:cubicBezTo>
                <a:cubicBezTo>
                  <a:pt x="24072" y="1494"/>
                  <a:pt x="23556" y="290"/>
                  <a:pt x="22496" y="43"/>
                </a:cubicBezTo>
                <a:cubicBezTo>
                  <a:pt x="22369" y="14"/>
                  <a:pt x="22240" y="0"/>
                  <a:pt x="22111"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6" name="Google Shape;2136;p67"/>
          <p:cNvSpPr/>
          <p:nvPr/>
        </p:nvSpPr>
        <p:spPr>
          <a:xfrm>
            <a:off x="1105650" y="328219"/>
            <a:ext cx="6932499" cy="4487040"/>
          </a:xfrm>
          <a:custGeom>
            <a:rect b="b" l="l" r="r" t="t"/>
            <a:pathLst>
              <a:path extrusionOk="0" h="15247" w="70112">
                <a:moveTo>
                  <a:pt x="3370" y="0"/>
                </a:moveTo>
                <a:cubicBezTo>
                  <a:pt x="2470" y="0"/>
                  <a:pt x="1639" y="120"/>
                  <a:pt x="1119" y="523"/>
                </a:cubicBezTo>
                <a:cubicBezTo>
                  <a:pt x="326" y="1135"/>
                  <a:pt x="282" y="2293"/>
                  <a:pt x="313" y="3295"/>
                </a:cubicBezTo>
                <a:cubicBezTo>
                  <a:pt x="377" y="5504"/>
                  <a:pt x="438" y="7715"/>
                  <a:pt x="503" y="9923"/>
                </a:cubicBezTo>
                <a:cubicBezTo>
                  <a:pt x="534" y="10924"/>
                  <a:pt x="0" y="14986"/>
                  <a:pt x="1354" y="14989"/>
                </a:cubicBezTo>
                <a:lnTo>
                  <a:pt x="32754" y="14989"/>
                </a:lnTo>
                <a:cubicBezTo>
                  <a:pt x="41178" y="14989"/>
                  <a:pt x="49602" y="14983"/>
                  <a:pt x="58028" y="14983"/>
                </a:cubicBezTo>
                <a:cubicBezTo>
                  <a:pt x="60135" y="14983"/>
                  <a:pt x="62240" y="14983"/>
                  <a:pt x="64347" y="14984"/>
                </a:cubicBezTo>
                <a:cubicBezTo>
                  <a:pt x="64987" y="14984"/>
                  <a:pt x="66409" y="15246"/>
                  <a:pt x="67663" y="15246"/>
                </a:cubicBezTo>
                <a:cubicBezTo>
                  <a:pt x="68514" y="15246"/>
                  <a:pt x="69288" y="15126"/>
                  <a:pt x="69686" y="14720"/>
                </a:cubicBezTo>
                <a:cubicBezTo>
                  <a:pt x="69867" y="14536"/>
                  <a:pt x="69968" y="14295"/>
                  <a:pt x="69968" y="13980"/>
                </a:cubicBezTo>
                <a:cubicBezTo>
                  <a:pt x="69957" y="10471"/>
                  <a:pt x="69945" y="6964"/>
                  <a:pt x="69934" y="3455"/>
                </a:cubicBezTo>
                <a:cubicBezTo>
                  <a:pt x="69928" y="1547"/>
                  <a:pt x="70112" y="569"/>
                  <a:pt x="68007" y="243"/>
                </a:cubicBezTo>
                <a:cubicBezTo>
                  <a:pt x="67650" y="188"/>
                  <a:pt x="67291" y="168"/>
                  <a:pt x="66931" y="168"/>
                </a:cubicBezTo>
                <a:cubicBezTo>
                  <a:pt x="65912" y="168"/>
                  <a:pt x="64883" y="330"/>
                  <a:pt x="63871" y="331"/>
                </a:cubicBezTo>
                <a:lnTo>
                  <a:pt x="56662" y="337"/>
                </a:lnTo>
                <a:cubicBezTo>
                  <a:pt x="51855" y="340"/>
                  <a:pt x="47050" y="345"/>
                  <a:pt x="42244" y="347"/>
                </a:cubicBezTo>
                <a:cubicBezTo>
                  <a:pt x="36729" y="350"/>
                  <a:pt x="31215" y="353"/>
                  <a:pt x="25701" y="353"/>
                </a:cubicBezTo>
                <a:cubicBezTo>
                  <a:pt x="21705" y="353"/>
                  <a:pt x="17708" y="352"/>
                  <a:pt x="13712" y="348"/>
                </a:cubicBezTo>
                <a:cubicBezTo>
                  <a:pt x="11445" y="348"/>
                  <a:pt x="9178" y="318"/>
                  <a:pt x="6911" y="260"/>
                </a:cubicBezTo>
                <a:cubicBezTo>
                  <a:pt x="6042" y="238"/>
                  <a:pt x="4637" y="0"/>
                  <a:pt x="337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7" name="Google Shape;2137;p67"/>
          <p:cNvSpPr/>
          <p:nvPr/>
        </p:nvSpPr>
        <p:spPr>
          <a:xfrm>
            <a:off x="6256599" y="-752474"/>
            <a:ext cx="3993877" cy="2509104"/>
          </a:xfrm>
          <a:custGeom>
            <a:rect b="b" l="l" r="r" t="t"/>
            <a:pathLst>
              <a:path extrusionOk="0" h="44964" w="54191">
                <a:moveTo>
                  <a:pt x="34300" y="1"/>
                </a:moveTo>
                <a:cubicBezTo>
                  <a:pt x="32782" y="1"/>
                  <a:pt x="31167" y="227"/>
                  <a:pt x="29450" y="715"/>
                </a:cubicBezTo>
                <a:cubicBezTo>
                  <a:pt x="23528" y="3065"/>
                  <a:pt x="17392" y="4865"/>
                  <a:pt x="11565" y="7460"/>
                </a:cubicBezTo>
                <a:cubicBezTo>
                  <a:pt x="7665" y="9195"/>
                  <a:pt x="1146" y="11618"/>
                  <a:pt x="410" y="16464"/>
                </a:cubicBezTo>
                <a:cubicBezTo>
                  <a:pt x="0" y="19169"/>
                  <a:pt x="1594" y="21734"/>
                  <a:pt x="3118" y="24006"/>
                </a:cubicBezTo>
                <a:cubicBezTo>
                  <a:pt x="6489" y="29033"/>
                  <a:pt x="9871" y="34079"/>
                  <a:pt x="13874" y="38619"/>
                </a:cubicBezTo>
                <a:cubicBezTo>
                  <a:pt x="16006" y="41042"/>
                  <a:pt x="18427" y="43389"/>
                  <a:pt x="21492" y="44400"/>
                </a:cubicBezTo>
                <a:cubicBezTo>
                  <a:pt x="22682" y="44792"/>
                  <a:pt x="23903" y="44963"/>
                  <a:pt x="25133" y="44963"/>
                </a:cubicBezTo>
                <a:cubicBezTo>
                  <a:pt x="28392" y="44963"/>
                  <a:pt x="31717" y="43765"/>
                  <a:pt x="34708" y="42320"/>
                </a:cubicBezTo>
                <a:cubicBezTo>
                  <a:pt x="39435" y="40037"/>
                  <a:pt x="43854" y="37124"/>
                  <a:pt x="47816" y="33680"/>
                </a:cubicBezTo>
                <a:cubicBezTo>
                  <a:pt x="50443" y="31393"/>
                  <a:pt x="52986" y="28660"/>
                  <a:pt x="53614" y="25233"/>
                </a:cubicBezTo>
                <a:cubicBezTo>
                  <a:pt x="54191" y="22086"/>
                  <a:pt x="53055" y="18900"/>
                  <a:pt x="51871" y="15924"/>
                </a:cubicBezTo>
                <a:cubicBezTo>
                  <a:pt x="48489" y="7430"/>
                  <a:pt x="42985" y="1"/>
                  <a:pt x="34300"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138" name="Google Shape;2138;p67"/>
          <p:cNvSpPr/>
          <p:nvPr/>
        </p:nvSpPr>
        <p:spPr>
          <a:xfrm>
            <a:off x="-138305" y="4246912"/>
            <a:ext cx="1455006" cy="997666"/>
          </a:xfrm>
          <a:custGeom>
            <a:rect b="b" l="l" r="r" t="t"/>
            <a:pathLst>
              <a:path extrusionOk="0" h="44321" w="48480">
                <a:moveTo>
                  <a:pt x="17135" y="1"/>
                </a:moveTo>
                <a:cubicBezTo>
                  <a:pt x="11432" y="1"/>
                  <a:pt x="5667" y="903"/>
                  <a:pt x="1" y="1820"/>
                </a:cubicBezTo>
                <a:cubicBezTo>
                  <a:pt x="213" y="5671"/>
                  <a:pt x="422" y="9523"/>
                  <a:pt x="634" y="13374"/>
                </a:cubicBezTo>
                <a:cubicBezTo>
                  <a:pt x="651" y="13680"/>
                  <a:pt x="689" y="14026"/>
                  <a:pt x="934" y="14206"/>
                </a:cubicBezTo>
                <a:cubicBezTo>
                  <a:pt x="1097" y="14325"/>
                  <a:pt x="1309" y="14337"/>
                  <a:pt x="1511" y="14337"/>
                </a:cubicBezTo>
                <a:cubicBezTo>
                  <a:pt x="1527" y="14337"/>
                  <a:pt x="1542" y="14337"/>
                  <a:pt x="1558" y="14337"/>
                </a:cubicBezTo>
                <a:cubicBezTo>
                  <a:pt x="3572" y="14322"/>
                  <a:pt x="5584" y="14151"/>
                  <a:pt x="7570" y="13823"/>
                </a:cubicBezTo>
                <a:cubicBezTo>
                  <a:pt x="9246" y="13547"/>
                  <a:pt x="10851" y="13387"/>
                  <a:pt x="12482" y="13387"/>
                </a:cubicBezTo>
                <a:cubicBezTo>
                  <a:pt x="13498" y="13387"/>
                  <a:pt x="14525" y="13449"/>
                  <a:pt x="15584" y="13583"/>
                </a:cubicBezTo>
                <a:cubicBezTo>
                  <a:pt x="16224" y="13664"/>
                  <a:pt x="16873" y="13779"/>
                  <a:pt x="17438" y="14090"/>
                </a:cubicBezTo>
                <a:cubicBezTo>
                  <a:pt x="18031" y="14415"/>
                  <a:pt x="18489" y="14933"/>
                  <a:pt x="18939" y="15440"/>
                </a:cubicBezTo>
                <a:cubicBezTo>
                  <a:pt x="20788" y="17514"/>
                  <a:pt x="22716" y="19522"/>
                  <a:pt x="24714" y="21453"/>
                </a:cubicBezTo>
                <a:cubicBezTo>
                  <a:pt x="25644" y="22353"/>
                  <a:pt x="26613" y="23253"/>
                  <a:pt x="27786" y="23804"/>
                </a:cubicBezTo>
                <a:cubicBezTo>
                  <a:pt x="28445" y="24115"/>
                  <a:pt x="29162" y="24312"/>
                  <a:pt x="29768" y="24716"/>
                </a:cubicBezTo>
                <a:cubicBezTo>
                  <a:pt x="34448" y="27849"/>
                  <a:pt x="32579" y="32875"/>
                  <a:pt x="31325" y="37134"/>
                </a:cubicBezTo>
                <a:cubicBezTo>
                  <a:pt x="31192" y="37578"/>
                  <a:pt x="31064" y="38066"/>
                  <a:pt x="31243" y="38496"/>
                </a:cubicBezTo>
                <a:cubicBezTo>
                  <a:pt x="31375" y="38818"/>
                  <a:pt x="31664" y="39048"/>
                  <a:pt x="31943" y="39261"/>
                </a:cubicBezTo>
                <a:cubicBezTo>
                  <a:pt x="34888" y="41491"/>
                  <a:pt x="38220" y="43211"/>
                  <a:pt x="41745" y="44320"/>
                </a:cubicBezTo>
                <a:cubicBezTo>
                  <a:pt x="41356" y="43715"/>
                  <a:pt x="41349" y="42944"/>
                  <a:pt x="41400" y="42223"/>
                </a:cubicBezTo>
                <a:cubicBezTo>
                  <a:pt x="41629" y="39015"/>
                  <a:pt x="42790" y="35876"/>
                  <a:pt x="44703" y="33289"/>
                </a:cubicBezTo>
                <a:cubicBezTo>
                  <a:pt x="48204" y="28554"/>
                  <a:pt x="48480" y="25721"/>
                  <a:pt x="45588" y="20384"/>
                </a:cubicBezTo>
                <a:cubicBezTo>
                  <a:pt x="45263" y="19795"/>
                  <a:pt x="44945" y="19205"/>
                  <a:pt x="44627" y="18616"/>
                </a:cubicBezTo>
                <a:cubicBezTo>
                  <a:pt x="43232" y="16045"/>
                  <a:pt x="41838" y="13474"/>
                  <a:pt x="40447" y="10903"/>
                </a:cubicBezTo>
                <a:cubicBezTo>
                  <a:pt x="39436" y="9038"/>
                  <a:pt x="38401" y="7143"/>
                  <a:pt x="36865" y="5680"/>
                </a:cubicBezTo>
                <a:cubicBezTo>
                  <a:pt x="35438" y="4321"/>
                  <a:pt x="33645" y="3404"/>
                  <a:pt x="31822" y="2654"/>
                </a:cubicBezTo>
                <a:cubicBezTo>
                  <a:pt x="27044" y="688"/>
                  <a:pt x="22113" y="1"/>
                  <a:pt x="17135"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139" name="Google Shape;2139;p67"/>
          <p:cNvSpPr/>
          <p:nvPr/>
        </p:nvSpPr>
        <p:spPr>
          <a:xfrm rot="5400000">
            <a:off x="5660575" y="-2108308"/>
            <a:ext cx="1827219" cy="5139645"/>
          </a:xfrm>
          <a:custGeom>
            <a:rect b="b" l="l" r="r" t="t"/>
            <a:pathLst>
              <a:path extrusionOk="0" h="86800" w="41142">
                <a:moveTo>
                  <a:pt x="153" y="0"/>
                </a:moveTo>
                <a:cubicBezTo>
                  <a:pt x="40" y="0"/>
                  <a:pt x="1" y="181"/>
                  <a:pt x="126" y="213"/>
                </a:cubicBezTo>
                <a:cubicBezTo>
                  <a:pt x="3923" y="1231"/>
                  <a:pt x="5459" y="5519"/>
                  <a:pt x="6717" y="8792"/>
                </a:cubicBezTo>
                <a:cubicBezTo>
                  <a:pt x="7400" y="10569"/>
                  <a:pt x="8119" y="12369"/>
                  <a:pt x="9271" y="13902"/>
                </a:cubicBezTo>
                <a:cubicBezTo>
                  <a:pt x="10309" y="15287"/>
                  <a:pt x="11772" y="16477"/>
                  <a:pt x="12320" y="18172"/>
                </a:cubicBezTo>
                <a:cubicBezTo>
                  <a:pt x="12857" y="19836"/>
                  <a:pt x="12106" y="21528"/>
                  <a:pt x="12308" y="23213"/>
                </a:cubicBezTo>
                <a:cubicBezTo>
                  <a:pt x="12387" y="23862"/>
                  <a:pt x="12654" y="24466"/>
                  <a:pt x="13192" y="24859"/>
                </a:cubicBezTo>
                <a:cubicBezTo>
                  <a:pt x="13874" y="25355"/>
                  <a:pt x="14774" y="25413"/>
                  <a:pt x="15508" y="25816"/>
                </a:cubicBezTo>
                <a:cubicBezTo>
                  <a:pt x="16788" y="26516"/>
                  <a:pt x="17660" y="27745"/>
                  <a:pt x="18393" y="28970"/>
                </a:cubicBezTo>
                <a:cubicBezTo>
                  <a:pt x="19163" y="30255"/>
                  <a:pt x="19816" y="31611"/>
                  <a:pt x="20667" y="32846"/>
                </a:cubicBezTo>
                <a:cubicBezTo>
                  <a:pt x="21681" y="34317"/>
                  <a:pt x="22969" y="35327"/>
                  <a:pt x="24578" y="36091"/>
                </a:cubicBezTo>
                <a:cubicBezTo>
                  <a:pt x="26334" y="36925"/>
                  <a:pt x="28241" y="37560"/>
                  <a:pt x="29589" y="39033"/>
                </a:cubicBezTo>
                <a:cubicBezTo>
                  <a:pt x="29608" y="39054"/>
                  <a:pt x="29639" y="39065"/>
                  <a:pt x="29668" y="39065"/>
                </a:cubicBezTo>
                <a:cubicBezTo>
                  <a:pt x="29677" y="39065"/>
                  <a:pt x="29686" y="39064"/>
                  <a:pt x="29694" y="39062"/>
                </a:cubicBezTo>
                <a:cubicBezTo>
                  <a:pt x="30930" y="38684"/>
                  <a:pt x="31410" y="37448"/>
                  <a:pt x="31731" y="36309"/>
                </a:cubicBezTo>
                <a:cubicBezTo>
                  <a:pt x="32114" y="34939"/>
                  <a:pt x="32291" y="33298"/>
                  <a:pt x="33279" y="32201"/>
                </a:cubicBezTo>
                <a:cubicBezTo>
                  <a:pt x="33788" y="31637"/>
                  <a:pt x="34419" y="31401"/>
                  <a:pt x="35067" y="31401"/>
                </a:cubicBezTo>
                <a:cubicBezTo>
                  <a:pt x="36180" y="31401"/>
                  <a:pt x="37342" y="32096"/>
                  <a:pt x="38014" y="33009"/>
                </a:cubicBezTo>
                <a:cubicBezTo>
                  <a:pt x="39341" y="34817"/>
                  <a:pt x="39243" y="37331"/>
                  <a:pt x="39219" y="39460"/>
                </a:cubicBezTo>
                <a:cubicBezTo>
                  <a:pt x="39159" y="44569"/>
                  <a:pt x="39098" y="49674"/>
                  <a:pt x="39037" y="54783"/>
                </a:cubicBezTo>
                <a:cubicBezTo>
                  <a:pt x="38978" y="59872"/>
                  <a:pt x="38854" y="64965"/>
                  <a:pt x="38969" y="70054"/>
                </a:cubicBezTo>
                <a:cubicBezTo>
                  <a:pt x="39031" y="72850"/>
                  <a:pt x="39176" y="75644"/>
                  <a:pt x="39480" y="78427"/>
                </a:cubicBezTo>
                <a:cubicBezTo>
                  <a:pt x="39783" y="81226"/>
                  <a:pt x="40290" y="83981"/>
                  <a:pt x="40912" y="86725"/>
                </a:cubicBezTo>
                <a:cubicBezTo>
                  <a:pt x="40925" y="86777"/>
                  <a:pt x="40965" y="86799"/>
                  <a:pt x="41007" y="86799"/>
                </a:cubicBezTo>
                <a:cubicBezTo>
                  <a:pt x="41072" y="86799"/>
                  <a:pt x="41141" y="86746"/>
                  <a:pt x="41123" y="86664"/>
                </a:cubicBezTo>
                <a:cubicBezTo>
                  <a:pt x="40569" y="84213"/>
                  <a:pt x="40096" y="81752"/>
                  <a:pt x="39794" y="79255"/>
                </a:cubicBezTo>
                <a:cubicBezTo>
                  <a:pt x="39506" y="76869"/>
                  <a:pt x="39341" y="74468"/>
                  <a:pt x="39249" y="72067"/>
                </a:cubicBezTo>
                <a:cubicBezTo>
                  <a:pt x="39063" y="67227"/>
                  <a:pt x="39169" y="62378"/>
                  <a:pt x="39227" y="57535"/>
                </a:cubicBezTo>
                <a:cubicBezTo>
                  <a:pt x="39285" y="52542"/>
                  <a:pt x="39344" y="47550"/>
                  <a:pt x="39404" y="42557"/>
                </a:cubicBezTo>
                <a:cubicBezTo>
                  <a:pt x="39429" y="40354"/>
                  <a:pt x="39616" y="38077"/>
                  <a:pt x="39295" y="35889"/>
                </a:cubicBezTo>
                <a:cubicBezTo>
                  <a:pt x="39039" y="34150"/>
                  <a:pt x="38307" y="32415"/>
                  <a:pt x="36667" y="31579"/>
                </a:cubicBezTo>
                <a:cubicBezTo>
                  <a:pt x="36169" y="31323"/>
                  <a:pt x="35636" y="31188"/>
                  <a:pt x="35118" y="31188"/>
                </a:cubicBezTo>
                <a:cubicBezTo>
                  <a:pt x="34302" y="31188"/>
                  <a:pt x="33520" y="31524"/>
                  <a:pt x="32962" y="32250"/>
                </a:cubicBezTo>
                <a:cubicBezTo>
                  <a:pt x="32141" y="33319"/>
                  <a:pt x="31928" y="34744"/>
                  <a:pt x="31589" y="36014"/>
                </a:cubicBezTo>
                <a:cubicBezTo>
                  <a:pt x="31420" y="36655"/>
                  <a:pt x="31229" y="37314"/>
                  <a:pt x="30872" y="37880"/>
                </a:cubicBezTo>
                <a:cubicBezTo>
                  <a:pt x="30704" y="38145"/>
                  <a:pt x="30498" y="38385"/>
                  <a:pt x="30242" y="38566"/>
                </a:cubicBezTo>
                <a:cubicBezTo>
                  <a:pt x="30129" y="38644"/>
                  <a:pt x="29941" y="38783"/>
                  <a:pt x="29803" y="38797"/>
                </a:cubicBezTo>
                <a:cubicBezTo>
                  <a:pt x="29794" y="38798"/>
                  <a:pt x="29786" y="38798"/>
                  <a:pt x="29778" y="38798"/>
                </a:cubicBezTo>
                <a:cubicBezTo>
                  <a:pt x="29582" y="38798"/>
                  <a:pt x="29444" y="38559"/>
                  <a:pt x="29292" y="38422"/>
                </a:cubicBezTo>
                <a:cubicBezTo>
                  <a:pt x="27943" y="37201"/>
                  <a:pt x="26187" y="36623"/>
                  <a:pt x="24577" y="35847"/>
                </a:cubicBezTo>
                <a:cubicBezTo>
                  <a:pt x="23713" y="35430"/>
                  <a:pt x="22874" y="34947"/>
                  <a:pt x="22168" y="34289"/>
                </a:cubicBezTo>
                <a:cubicBezTo>
                  <a:pt x="21590" y="33749"/>
                  <a:pt x="21106" y="33119"/>
                  <a:pt x="20673" y="32459"/>
                </a:cubicBezTo>
                <a:cubicBezTo>
                  <a:pt x="19779" y="31100"/>
                  <a:pt x="19094" y="29615"/>
                  <a:pt x="18206" y="28255"/>
                </a:cubicBezTo>
                <a:cubicBezTo>
                  <a:pt x="17433" y="27068"/>
                  <a:pt x="16471" y="25947"/>
                  <a:pt x="15133" y="25396"/>
                </a:cubicBezTo>
                <a:cubicBezTo>
                  <a:pt x="14234" y="25024"/>
                  <a:pt x="13167" y="24937"/>
                  <a:pt x="12718" y="23938"/>
                </a:cubicBezTo>
                <a:cubicBezTo>
                  <a:pt x="12343" y="23102"/>
                  <a:pt x="12506" y="22094"/>
                  <a:pt x="12608" y="21217"/>
                </a:cubicBezTo>
                <a:cubicBezTo>
                  <a:pt x="12707" y="20353"/>
                  <a:pt x="12825" y="19471"/>
                  <a:pt x="12657" y="18608"/>
                </a:cubicBezTo>
                <a:cubicBezTo>
                  <a:pt x="12488" y="17737"/>
                  <a:pt x="12038" y="16961"/>
                  <a:pt x="11507" y="16259"/>
                </a:cubicBezTo>
                <a:cubicBezTo>
                  <a:pt x="10949" y="15519"/>
                  <a:pt x="10305" y="14854"/>
                  <a:pt x="9722" y="14133"/>
                </a:cubicBezTo>
                <a:cubicBezTo>
                  <a:pt x="9069" y="13323"/>
                  <a:pt x="8537" y="12430"/>
                  <a:pt x="8085" y="11494"/>
                </a:cubicBezTo>
                <a:cubicBezTo>
                  <a:pt x="6380" y="7975"/>
                  <a:pt x="5622" y="3597"/>
                  <a:pt x="2344" y="1081"/>
                </a:cubicBezTo>
                <a:cubicBezTo>
                  <a:pt x="1695" y="585"/>
                  <a:pt x="972" y="216"/>
                  <a:pt x="184" y="4"/>
                </a:cubicBezTo>
                <a:cubicBezTo>
                  <a:pt x="173" y="1"/>
                  <a:pt x="163" y="0"/>
                  <a:pt x="15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40" name="Google Shape;2140;p67"/>
          <p:cNvGrpSpPr/>
          <p:nvPr/>
        </p:nvGrpSpPr>
        <p:grpSpPr>
          <a:xfrm>
            <a:off x="-138301" y="4637617"/>
            <a:ext cx="700779" cy="547787"/>
            <a:chOff x="559203" y="4587087"/>
            <a:chExt cx="1118563" cy="1166001"/>
          </a:xfrm>
        </p:grpSpPr>
        <p:sp>
          <p:nvSpPr>
            <p:cNvPr id="2141" name="Google Shape;2141;p67"/>
            <p:cNvSpPr/>
            <p:nvPr/>
          </p:nvSpPr>
          <p:spPr>
            <a:xfrm>
              <a:off x="848778" y="4587087"/>
              <a:ext cx="828987" cy="1025063"/>
            </a:xfrm>
            <a:custGeom>
              <a:rect b="b" l="l" r="r" t="t"/>
              <a:pathLst>
                <a:path extrusionOk="0" h="29820" w="24116">
                  <a:moveTo>
                    <a:pt x="4804" y="1"/>
                  </a:moveTo>
                  <a:cubicBezTo>
                    <a:pt x="3650" y="1"/>
                    <a:pt x="2498" y="84"/>
                    <a:pt x="1366" y="245"/>
                  </a:cubicBezTo>
                  <a:cubicBezTo>
                    <a:pt x="951" y="304"/>
                    <a:pt x="539" y="373"/>
                    <a:pt x="130" y="452"/>
                  </a:cubicBezTo>
                  <a:cubicBezTo>
                    <a:pt x="1" y="478"/>
                    <a:pt x="45" y="665"/>
                    <a:pt x="164" y="665"/>
                  </a:cubicBezTo>
                  <a:cubicBezTo>
                    <a:pt x="171" y="665"/>
                    <a:pt x="179" y="664"/>
                    <a:pt x="187" y="662"/>
                  </a:cubicBezTo>
                  <a:cubicBezTo>
                    <a:pt x="1685" y="372"/>
                    <a:pt x="3213" y="223"/>
                    <a:pt x="4741" y="223"/>
                  </a:cubicBezTo>
                  <a:cubicBezTo>
                    <a:pt x="6492" y="223"/>
                    <a:pt x="8243" y="419"/>
                    <a:pt x="9949" y="821"/>
                  </a:cubicBezTo>
                  <a:cubicBezTo>
                    <a:pt x="11382" y="1158"/>
                    <a:pt x="12783" y="1665"/>
                    <a:pt x="14024" y="2467"/>
                  </a:cubicBezTo>
                  <a:cubicBezTo>
                    <a:pt x="15297" y="3291"/>
                    <a:pt x="16287" y="4441"/>
                    <a:pt x="17314" y="5541"/>
                  </a:cubicBezTo>
                  <a:cubicBezTo>
                    <a:pt x="18179" y="6468"/>
                    <a:pt x="19125" y="7303"/>
                    <a:pt x="20060" y="8157"/>
                  </a:cubicBezTo>
                  <a:cubicBezTo>
                    <a:pt x="20934" y="8958"/>
                    <a:pt x="21799" y="9789"/>
                    <a:pt x="22488" y="10758"/>
                  </a:cubicBezTo>
                  <a:cubicBezTo>
                    <a:pt x="23194" y="11748"/>
                    <a:pt x="23689" y="12876"/>
                    <a:pt x="23832" y="14089"/>
                  </a:cubicBezTo>
                  <a:cubicBezTo>
                    <a:pt x="24027" y="15706"/>
                    <a:pt x="23623" y="17315"/>
                    <a:pt x="23144" y="18848"/>
                  </a:cubicBezTo>
                  <a:cubicBezTo>
                    <a:pt x="22642" y="20456"/>
                    <a:pt x="22102" y="22052"/>
                    <a:pt x="21577" y="23653"/>
                  </a:cubicBezTo>
                  <a:cubicBezTo>
                    <a:pt x="21050" y="25269"/>
                    <a:pt x="20519" y="26884"/>
                    <a:pt x="19991" y="28498"/>
                  </a:cubicBezTo>
                  <a:lnTo>
                    <a:pt x="19602" y="29688"/>
                  </a:lnTo>
                  <a:cubicBezTo>
                    <a:pt x="19575" y="29768"/>
                    <a:pt x="19641" y="29820"/>
                    <a:pt x="19706" y="29820"/>
                  </a:cubicBezTo>
                  <a:cubicBezTo>
                    <a:pt x="19750" y="29820"/>
                    <a:pt x="19793" y="29797"/>
                    <a:pt x="19809" y="29744"/>
                  </a:cubicBezTo>
                  <a:cubicBezTo>
                    <a:pt x="20889" y="26449"/>
                    <a:pt x="21968" y="23156"/>
                    <a:pt x="23045" y="19861"/>
                  </a:cubicBezTo>
                  <a:cubicBezTo>
                    <a:pt x="23556" y="18302"/>
                    <a:pt x="24078" y="16701"/>
                    <a:pt x="24097" y="15041"/>
                  </a:cubicBezTo>
                  <a:cubicBezTo>
                    <a:pt x="24116" y="13737"/>
                    <a:pt x="23772" y="12465"/>
                    <a:pt x="23120" y="11339"/>
                  </a:cubicBezTo>
                  <a:cubicBezTo>
                    <a:pt x="21905" y="9243"/>
                    <a:pt x="19881" y="7809"/>
                    <a:pt x="18188" y="6134"/>
                  </a:cubicBezTo>
                  <a:cubicBezTo>
                    <a:pt x="17096" y="5056"/>
                    <a:pt x="16144" y="3828"/>
                    <a:pt x="14942" y="2862"/>
                  </a:cubicBezTo>
                  <a:cubicBezTo>
                    <a:pt x="13784" y="1936"/>
                    <a:pt x="12428" y="1305"/>
                    <a:pt x="11015" y="879"/>
                  </a:cubicBezTo>
                  <a:cubicBezTo>
                    <a:pt x="9015" y="278"/>
                    <a:pt x="6906" y="1"/>
                    <a:pt x="480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2" name="Google Shape;2142;p67"/>
            <p:cNvSpPr/>
            <p:nvPr/>
          </p:nvSpPr>
          <p:spPr>
            <a:xfrm>
              <a:off x="843863" y="4630365"/>
              <a:ext cx="762163" cy="941944"/>
            </a:xfrm>
            <a:custGeom>
              <a:rect b="b" l="l" r="r" t="t"/>
              <a:pathLst>
                <a:path extrusionOk="0" h="27402" w="22172">
                  <a:moveTo>
                    <a:pt x="4424" y="0"/>
                  </a:moveTo>
                  <a:cubicBezTo>
                    <a:pt x="3362" y="0"/>
                    <a:pt x="2301" y="78"/>
                    <a:pt x="1259" y="226"/>
                  </a:cubicBezTo>
                  <a:cubicBezTo>
                    <a:pt x="880" y="279"/>
                    <a:pt x="503" y="343"/>
                    <a:pt x="130" y="416"/>
                  </a:cubicBezTo>
                  <a:cubicBezTo>
                    <a:pt x="1" y="441"/>
                    <a:pt x="45" y="628"/>
                    <a:pt x="162" y="628"/>
                  </a:cubicBezTo>
                  <a:cubicBezTo>
                    <a:pt x="170" y="628"/>
                    <a:pt x="178" y="627"/>
                    <a:pt x="186" y="625"/>
                  </a:cubicBezTo>
                  <a:cubicBezTo>
                    <a:pt x="1562" y="359"/>
                    <a:pt x="2966" y="223"/>
                    <a:pt x="4368" y="223"/>
                  </a:cubicBezTo>
                  <a:cubicBezTo>
                    <a:pt x="5979" y="223"/>
                    <a:pt x="7589" y="402"/>
                    <a:pt x="9156" y="772"/>
                  </a:cubicBezTo>
                  <a:cubicBezTo>
                    <a:pt x="10463" y="1081"/>
                    <a:pt x="11741" y="1542"/>
                    <a:pt x="12875" y="2273"/>
                  </a:cubicBezTo>
                  <a:cubicBezTo>
                    <a:pt x="14058" y="3035"/>
                    <a:pt x="14972" y="4102"/>
                    <a:pt x="15925" y="5122"/>
                  </a:cubicBezTo>
                  <a:cubicBezTo>
                    <a:pt x="16717" y="5969"/>
                    <a:pt x="17583" y="6733"/>
                    <a:pt x="18438" y="7514"/>
                  </a:cubicBezTo>
                  <a:cubicBezTo>
                    <a:pt x="19239" y="8246"/>
                    <a:pt x="20029" y="9009"/>
                    <a:pt x="20660" y="9897"/>
                  </a:cubicBezTo>
                  <a:cubicBezTo>
                    <a:pt x="21304" y="10801"/>
                    <a:pt x="21755" y="11836"/>
                    <a:pt x="21890" y="12943"/>
                  </a:cubicBezTo>
                  <a:cubicBezTo>
                    <a:pt x="22071" y="14430"/>
                    <a:pt x="21694" y="15911"/>
                    <a:pt x="21257" y="17321"/>
                  </a:cubicBezTo>
                  <a:cubicBezTo>
                    <a:pt x="20794" y="18799"/>
                    <a:pt x="20297" y="20263"/>
                    <a:pt x="19817" y="21735"/>
                  </a:cubicBezTo>
                  <a:cubicBezTo>
                    <a:pt x="19330" y="23218"/>
                    <a:pt x="18847" y="24701"/>
                    <a:pt x="18360" y="26183"/>
                  </a:cubicBezTo>
                  <a:cubicBezTo>
                    <a:pt x="18242" y="26547"/>
                    <a:pt x="18123" y="26908"/>
                    <a:pt x="18003" y="27271"/>
                  </a:cubicBezTo>
                  <a:cubicBezTo>
                    <a:pt x="17979" y="27350"/>
                    <a:pt x="18046" y="27402"/>
                    <a:pt x="18111" y="27402"/>
                  </a:cubicBezTo>
                  <a:cubicBezTo>
                    <a:pt x="18155" y="27402"/>
                    <a:pt x="18199" y="27379"/>
                    <a:pt x="18215" y="27326"/>
                  </a:cubicBezTo>
                  <a:lnTo>
                    <a:pt x="21179" y="18276"/>
                  </a:lnTo>
                  <a:cubicBezTo>
                    <a:pt x="21649" y="16839"/>
                    <a:pt x="22132" y="15362"/>
                    <a:pt x="22155" y="13835"/>
                  </a:cubicBezTo>
                  <a:cubicBezTo>
                    <a:pt x="22172" y="12638"/>
                    <a:pt x="21861" y="11469"/>
                    <a:pt x="21266" y="10434"/>
                  </a:cubicBezTo>
                  <a:cubicBezTo>
                    <a:pt x="20152" y="8498"/>
                    <a:pt x="18287" y="7178"/>
                    <a:pt x="16725" y="5635"/>
                  </a:cubicBezTo>
                  <a:cubicBezTo>
                    <a:pt x="15721" y="4643"/>
                    <a:pt x="14848" y="3514"/>
                    <a:pt x="13742" y="2630"/>
                  </a:cubicBezTo>
                  <a:cubicBezTo>
                    <a:pt x="12673" y="1774"/>
                    <a:pt x="11419" y="1190"/>
                    <a:pt x="10112" y="801"/>
                  </a:cubicBezTo>
                  <a:cubicBezTo>
                    <a:pt x="8279" y="254"/>
                    <a:pt x="6349" y="0"/>
                    <a:pt x="442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3" name="Google Shape;2143;p67"/>
            <p:cNvSpPr/>
            <p:nvPr/>
          </p:nvSpPr>
          <p:spPr>
            <a:xfrm>
              <a:off x="778894" y="4677872"/>
              <a:ext cx="762162" cy="941909"/>
            </a:xfrm>
            <a:custGeom>
              <a:rect b="b" l="l" r="r" t="t"/>
              <a:pathLst>
                <a:path extrusionOk="0" h="27401" w="22172">
                  <a:moveTo>
                    <a:pt x="4425" y="0"/>
                  </a:moveTo>
                  <a:cubicBezTo>
                    <a:pt x="3363" y="0"/>
                    <a:pt x="2302" y="78"/>
                    <a:pt x="1259" y="226"/>
                  </a:cubicBezTo>
                  <a:cubicBezTo>
                    <a:pt x="882" y="279"/>
                    <a:pt x="503" y="343"/>
                    <a:pt x="130" y="416"/>
                  </a:cubicBezTo>
                  <a:cubicBezTo>
                    <a:pt x="1" y="441"/>
                    <a:pt x="45" y="628"/>
                    <a:pt x="164" y="628"/>
                  </a:cubicBezTo>
                  <a:cubicBezTo>
                    <a:pt x="171" y="628"/>
                    <a:pt x="179" y="627"/>
                    <a:pt x="188" y="625"/>
                  </a:cubicBezTo>
                  <a:cubicBezTo>
                    <a:pt x="1562" y="359"/>
                    <a:pt x="2965" y="223"/>
                    <a:pt x="4366" y="223"/>
                  </a:cubicBezTo>
                  <a:cubicBezTo>
                    <a:pt x="5978" y="223"/>
                    <a:pt x="7589" y="403"/>
                    <a:pt x="9157" y="773"/>
                  </a:cubicBezTo>
                  <a:cubicBezTo>
                    <a:pt x="10463" y="1081"/>
                    <a:pt x="11743" y="1544"/>
                    <a:pt x="12875" y="2273"/>
                  </a:cubicBezTo>
                  <a:cubicBezTo>
                    <a:pt x="14060" y="3035"/>
                    <a:pt x="14972" y="4102"/>
                    <a:pt x="15925" y="5122"/>
                  </a:cubicBezTo>
                  <a:cubicBezTo>
                    <a:pt x="16717" y="5969"/>
                    <a:pt x="17585" y="6733"/>
                    <a:pt x="18439" y="7516"/>
                  </a:cubicBezTo>
                  <a:cubicBezTo>
                    <a:pt x="19240" y="8248"/>
                    <a:pt x="20029" y="9010"/>
                    <a:pt x="20660" y="9897"/>
                  </a:cubicBezTo>
                  <a:cubicBezTo>
                    <a:pt x="21305" y="10803"/>
                    <a:pt x="21757" y="11836"/>
                    <a:pt x="21890" y="12943"/>
                  </a:cubicBezTo>
                  <a:cubicBezTo>
                    <a:pt x="22071" y="14430"/>
                    <a:pt x="21696" y="15913"/>
                    <a:pt x="21257" y="17321"/>
                  </a:cubicBezTo>
                  <a:cubicBezTo>
                    <a:pt x="20796" y="18799"/>
                    <a:pt x="20299" y="20263"/>
                    <a:pt x="19818" y="21735"/>
                  </a:cubicBezTo>
                  <a:cubicBezTo>
                    <a:pt x="19332" y="23220"/>
                    <a:pt x="18847" y="24701"/>
                    <a:pt x="18361" y="26183"/>
                  </a:cubicBezTo>
                  <a:cubicBezTo>
                    <a:pt x="18242" y="26547"/>
                    <a:pt x="18123" y="26908"/>
                    <a:pt x="18004" y="27271"/>
                  </a:cubicBezTo>
                  <a:cubicBezTo>
                    <a:pt x="17981" y="27349"/>
                    <a:pt x="18047" y="27401"/>
                    <a:pt x="18113" y="27401"/>
                  </a:cubicBezTo>
                  <a:cubicBezTo>
                    <a:pt x="18156" y="27401"/>
                    <a:pt x="18200" y="27378"/>
                    <a:pt x="18217" y="27326"/>
                  </a:cubicBezTo>
                  <a:lnTo>
                    <a:pt x="21179" y="18277"/>
                  </a:lnTo>
                  <a:cubicBezTo>
                    <a:pt x="21650" y="16839"/>
                    <a:pt x="22132" y="15362"/>
                    <a:pt x="22155" y="13835"/>
                  </a:cubicBezTo>
                  <a:cubicBezTo>
                    <a:pt x="22172" y="12638"/>
                    <a:pt x="21862" y="11469"/>
                    <a:pt x="21267" y="10434"/>
                  </a:cubicBezTo>
                  <a:cubicBezTo>
                    <a:pt x="20154" y="8499"/>
                    <a:pt x="18287" y="7180"/>
                    <a:pt x="16725" y="5635"/>
                  </a:cubicBezTo>
                  <a:cubicBezTo>
                    <a:pt x="15722" y="4643"/>
                    <a:pt x="14848" y="3514"/>
                    <a:pt x="13743" y="2630"/>
                  </a:cubicBezTo>
                  <a:cubicBezTo>
                    <a:pt x="12673" y="1774"/>
                    <a:pt x="11421" y="1190"/>
                    <a:pt x="10112" y="801"/>
                  </a:cubicBezTo>
                  <a:cubicBezTo>
                    <a:pt x="8279" y="254"/>
                    <a:pt x="6350" y="0"/>
                    <a:pt x="4425"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4" name="Google Shape;2144;p67"/>
            <p:cNvSpPr/>
            <p:nvPr/>
          </p:nvSpPr>
          <p:spPr>
            <a:xfrm>
              <a:off x="723516" y="4704684"/>
              <a:ext cx="762197" cy="941944"/>
            </a:xfrm>
            <a:custGeom>
              <a:rect b="b" l="l" r="r" t="t"/>
              <a:pathLst>
                <a:path extrusionOk="0" h="27402" w="22173">
                  <a:moveTo>
                    <a:pt x="4424" y="1"/>
                  </a:moveTo>
                  <a:cubicBezTo>
                    <a:pt x="3362" y="1"/>
                    <a:pt x="2301" y="78"/>
                    <a:pt x="1259" y="225"/>
                  </a:cubicBezTo>
                  <a:cubicBezTo>
                    <a:pt x="882" y="279"/>
                    <a:pt x="504" y="344"/>
                    <a:pt x="130" y="416"/>
                  </a:cubicBezTo>
                  <a:cubicBezTo>
                    <a:pt x="1" y="442"/>
                    <a:pt x="46" y="629"/>
                    <a:pt x="165" y="629"/>
                  </a:cubicBezTo>
                  <a:cubicBezTo>
                    <a:pt x="172" y="629"/>
                    <a:pt x="180" y="628"/>
                    <a:pt x="188" y="626"/>
                  </a:cubicBezTo>
                  <a:cubicBezTo>
                    <a:pt x="1564" y="360"/>
                    <a:pt x="2968" y="223"/>
                    <a:pt x="4372" y="223"/>
                  </a:cubicBezTo>
                  <a:cubicBezTo>
                    <a:pt x="5981" y="223"/>
                    <a:pt x="7590" y="403"/>
                    <a:pt x="9157" y="773"/>
                  </a:cubicBezTo>
                  <a:cubicBezTo>
                    <a:pt x="10463" y="1081"/>
                    <a:pt x="11743" y="1543"/>
                    <a:pt x="12875" y="2274"/>
                  </a:cubicBezTo>
                  <a:cubicBezTo>
                    <a:pt x="14058" y="3036"/>
                    <a:pt x="14972" y="4101"/>
                    <a:pt x="15926" y="5122"/>
                  </a:cubicBezTo>
                  <a:cubicBezTo>
                    <a:pt x="16717" y="5968"/>
                    <a:pt x="17585" y="6733"/>
                    <a:pt x="18439" y="7515"/>
                  </a:cubicBezTo>
                  <a:cubicBezTo>
                    <a:pt x="19240" y="8247"/>
                    <a:pt x="20029" y="9010"/>
                    <a:pt x="20660" y="9896"/>
                  </a:cubicBezTo>
                  <a:cubicBezTo>
                    <a:pt x="21304" y="10802"/>
                    <a:pt x="21757" y="11835"/>
                    <a:pt x="21890" y="12944"/>
                  </a:cubicBezTo>
                  <a:cubicBezTo>
                    <a:pt x="22071" y="14431"/>
                    <a:pt x="21696" y="15912"/>
                    <a:pt x="21257" y="17322"/>
                  </a:cubicBezTo>
                  <a:cubicBezTo>
                    <a:pt x="20796" y="18798"/>
                    <a:pt x="20297" y="20263"/>
                    <a:pt x="19817" y="21735"/>
                  </a:cubicBezTo>
                  <a:cubicBezTo>
                    <a:pt x="19332" y="23219"/>
                    <a:pt x="18847" y="24700"/>
                    <a:pt x="18360" y="26184"/>
                  </a:cubicBezTo>
                  <a:cubicBezTo>
                    <a:pt x="18243" y="26546"/>
                    <a:pt x="18124" y="26909"/>
                    <a:pt x="18005" y="27271"/>
                  </a:cubicBezTo>
                  <a:cubicBezTo>
                    <a:pt x="17980" y="27349"/>
                    <a:pt x="18046" y="27401"/>
                    <a:pt x="18112" y="27401"/>
                  </a:cubicBezTo>
                  <a:cubicBezTo>
                    <a:pt x="18155" y="27401"/>
                    <a:pt x="18199" y="27378"/>
                    <a:pt x="18215" y="27325"/>
                  </a:cubicBezTo>
                  <a:lnTo>
                    <a:pt x="21179" y="18277"/>
                  </a:lnTo>
                  <a:cubicBezTo>
                    <a:pt x="21650" y="16838"/>
                    <a:pt x="22132" y="15363"/>
                    <a:pt x="22155" y="13836"/>
                  </a:cubicBezTo>
                  <a:cubicBezTo>
                    <a:pt x="22172" y="12639"/>
                    <a:pt x="21861" y="11469"/>
                    <a:pt x="21266" y="10435"/>
                  </a:cubicBezTo>
                  <a:cubicBezTo>
                    <a:pt x="20152" y="8499"/>
                    <a:pt x="18287" y="7179"/>
                    <a:pt x="16725" y="5634"/>
                  </a:cubicBezTo>
                  <a:cubicBezTo>
                    <a:pt x="15721" y="4643"/>
                    <a:pt x="14849" y="3514"/>
                    <a:pt x="13743" y="2629"/>
                  </a:cubicBezTo>
                  <a:cubicBezTo>
                    <a:pt x="12673" y="1773"/>
                    <a:pt x="11419" y="1191"/>
                    <a:pt x="10112" y="802"/>
                  </a:cubicBezTo>
                  <a:cubicBezTo>
                    <a:pt x="8279" y="254"/>
                    <a:pt x="6349" y="1"/>
                    <a:pt x="442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5" name="Google Shape;2145;p67"/>
            <p:cNvSpPr/>
            <p:nvPr/>
          </p:nvSpPr>
          <p:spPr>
            <a:xfrm>
              <a:off x="663050" y="4734109"/>
              <a:ext cx="762231" cy="941978"/>
            </a:xfrm>
            <a:custGeom>
              <a:rect b="b" l="l" r="r" t="t"/>
              <a:pathLst>
                <a:path extrusionOk="0" h="27403" w="22174">
                  <a:moveTo>
                    <a:pt x="4421" y="1"/>
                  </a:moveTo>
                  <a:cubicBezTo>
                    <a:pt x="3360" y="1"/>
                    <a:pt x="2301" y="78"/>
                    <a:pt x="1260" y="225"/>
                  </a:cubicBezTo>
                  <a:cubicBezTo>
                    <a:pt x="882" y="278"/>
                    <a:pt x="505" y="344"/>
                    <a:pt x="132" y="416"/>
                  </a:cubicBezTo>
                  <a:cubicBezTo>
                    <a:pt x="1" y="441"/>
                    <a:pt x="46" y="628"/>
                    <a:pt x="165" y="628"/>
                  </a:cubicBezTo>
                  <a:cubicBezTo>
                    <a:pt x="173" y="628"/>
                    <a:pt x="180" y="628"/>
                    <a:pt x="188" y="626"/>
                  </a:cubicBezTo>
                  <a:cubicBezTo>
                    <a:pt x="1565" y="360"/>
                    <a:pt x="2970" y="223"/>
                    <a:pt x="4373" y="223"/>
                  </a:cubicBezTo>
                  <a:cubicBezTo>
                    <a:pt x="5983" y="223"/>
                    <a:pt x="7591" y="403"/>
                    <a:pt x="9158" y="773"/>
                  </a:cubicBezTo>
                  <a:cubicBezTo>
                    <a:pt x="10463" y="1082"/>
                    <a:pt x="11743" y="1543"/>
                    <a:pt x="12875" y="2274"/>
                  </a:cubicBezTo>
                  <a:cubicBezTo>
                    <a:pt x="14060" y="3036"/>
                    <a:pt x="14972" y="4102"/>
                    <a:pt x="15926" y="5121"/>
                  </a:cubicBezTo>
                  <a:cubicBezTo>
                    <a:pt x="16717" y="5968"/>
                    <a:pt x="17585" y="6734"/>
                    <a:pt x="18440" y="7515"/>
                  </a:cubicBezTo>
                  <a:cubicBezTo>
                    <a:pt x="19240" y="8247"/>
                    <a:pt x="20031" y="9010"/>
                    <a:pt x="20661" y="9896"/>
                  </a:cubicBezTo>
                  <a:cubicBezTo>
                    <a:pt x="21306" y="10802"/>
                    <a:pt x="21757" y="11836"/>
                    <a:pt x="21890" y="12944"/>
                  </a:cubicBezTo>
                  <a:cubicBezTo>
                    <a:pt x="22072" y="14431"/>
                    <a:pt x="21696" y="15912"/>
                    <a:pt x="21257" y="17322"/>
                  </a:cubicBezTo>
                  <a:cubicBezTo>
                    <a:pt x="20796" y="18800"/>
                    <a:pt x="20299" y="20264"/>
                    <a:pt x="19819" y="21736"/>
                  </a:cubicBezTo>
                  <a:cubicBezTo>
                    <a:pt x="19332" y="23219"/>
                    <a:pt x="18847" y="24700"/>
                    <a:pt x="18362" y="26184"/>
                  </a:cubicBezTo>
                  <a:cubicBezTo>
                    <a:pt x="18243" y="26546"/>
                    <a:pt x="18125" y="26909"/>
                    <a:pt x="18005" y="27270"/>
                  </a:cubicBezTo>
                  <a:cubicBezTo>
                    <a:pt x="17980" y="27350"/>
                    <a:pt x="18046" y="27402"/>
                    <a:pt x="18112" y="27402"/>
                  </a:cubicBezTo>
                  <a:cubicBezTo>
                    <a:pt x="18156" y="27402"/>
                    <a:pt x="18199" y="27380"/>
                    <a:pt x="18217" y="27327"/>
                  </a:cubicBezTo>
                  <a:lnTo>
                    <a:pt x="21179" y="18277"/>
                  </a:lnTo>
                  <a:cubicBezTo>
                    <a:pt x="21651" y="16840"/>
                    <a:pt x="22133" y="15363"/>
                    <a:pt x="22156" y="13836"/>
                  </a:cubicBezTo>
                  <a:cubicBezTo>
                    <a:pt x="22174" y="12639"/>
                    <a:pt x="21863" y="11470"/>
                    <a:pt x="21268" y="10434"/>
                  </a:cubicBezTo>
                  <a:cubicBezTo>
                    <a:pt x="20154" y="8499"/>
                    <a:pt x="18287" y="7179"/>
                    <a:pt x="16725" y="5636"/>
                  </a:cubicBezTo>
                  <a:cubicBezTo>
                    <a:pt x="15723" y="4644"/>
                    <a:pt x="14849" y="3515"/>
                    <a:pt x="13743" y="2630"/>
                  </a:cubicBezTo>
                  <a:cubicBezTo>
                    <a:pt x="12674" y="1773"/>
                    <a:pt x="11421" y="1190"/>
                    <a:pt x="10112" y="802"/>
                  </a:cubicBezTo>
                  <a:cubicBezTo>
                    <a:pt x="8278" y="255"/>
                    <a:pt x="6347" y="1"/>
                    <a:pt x="442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6" name="Google Shape;2146;p67"/>
            <p:cNvSpPr/>
            <p:nvPr/>
          </p:nvSpPr>
          <p:spPr>
            <a:xfrm>
              <a:off x="617332" y="4773915"/>
              <a:ext cx="762197" cy="941944"/>
            </a:xfrm>
            <a:custGeom>
              <a:rect b="b" l="l" r="r" t="t"/>
              <a:pathLst>
                <a:path extrusionOk="0" h="27402" w="22173">
                  <a:moveTo>
                    <a:pt x="4424" y="0"/>
                  </a:moveTo>
                  <a:cubicBezTo>
                    <a:pt x="3362" y="0"/>
                    <a:pt x="2302" y="77"/>
                    <a:pt x="1259" y="225"/>
                  </a:cubicBezTo>
                  <a:cubicBezTo>
                    <a:pt x="882" y="278"/>
                    <a:pt x="504" y="344"/>
                    <a:pt x="130" y="415"/>
                  </a:cubicBezTo>
                  <a:cubicBezTo>
                    <a:pt x="1" y="441"/>
                    <a:pt x="46" y="628"/>
                    <a:pt x="165" y="628"/>
                  </a:cubicBezTo>
                  <a:cubicBezTo>
                    <a:pt x="172" y="628"/>
                    <a:pt x="180" y="627"/>
                    <a:pt x="188" y="626"/>
                  </a:cubicBezTo>
                  <a:cubicBezTo>
                    <a:pt x="1564" y="359"/>
                    <a:pt x="2968" y="223"/>
                    <a:pt x="4372" y="223"/>
                  </a:cubicBezTo>
                  <a:cubicBezTo>
                    <a:pt x="5981" y="223"/>
                    <a:pt x="7591" y="402"/>
                    <a:pt x="9157" y="772"/>
                  </a:cubicBezTo>
                  <a:cubicBezTo>
                    <a:pt x="10463" y="1080"/>
                    <a:pt x="11743" y="1543"/>
                    <a:pt x="12875" y="2273"/>
                  </a:cubicBezTo>
                  <a:cubicBezTo>
                    <a:pt x="14058" y="3036"/>
                    <a:pt x="14972" y="4101"/>
                    <a:pt x="15926" y="5121"/>
                  </a:cubicBezTo>
                  <a:cubicBezTo>
                    <a:pt x="16717" y="5968"/>
                    <a:pt x="17585" y="6732"/>
                    <a:pt x="18439" y="7515"/>
                  </a:cubicBezTo>
                  <a:cubicBezTo>
                    <a:pt x="19240" y="8247"/>
                    <a:pt x="20029" y="9009"/>
                    <a:pt x="20660" y="9896"/>
                  </a:cubicBezTo>
                  <a:cubicBezTo>
                    <a:pt x="21304" y="10802"/>
                    <a:pt x="21757" y="11835"/>
                    <a:pt x="21890" y="12944"/>
                  </a:cubicBezTo>
                  <a:cubicBezTo>
                    <a:pt x="22071" y="14431"/>
                    <a:pt x="21696" y="15912"/>
                    <a:pt x="21257" y="17321"/>
                  </a:cubicBezTo>
                  <a:cubicBezTo>
                    <a:pt x="20796" y="18798"/>
                    <a:pt x="20297" y="20262"/>
                    <a:pt x="19817" y="21734"/>
                  </a:cubicBezTo>
                  <a:cubicBezTo>
                    <a:pt x="19332" y="23219"/>
                    <a:pt x="18847" y="24700"/>
                    <a:pt x="18360" y="26184"/>
                  </a:cubicBezTo>
                  <a:cubicBezTo>
                    <a:pt x="18243" y="26546"/>
                    <a:pt x="18124" y="26909"/>
                    <a:pt x="18005" y="27270"/>
                  </a:cubicBezTo>
                  <a:cubicBezTo>
                    <a:pt x="17980" y="27349"/>
                    <a:pt x="18046" y="27401"/>
                    <a:pt x="18111" y="27401"/>
                  </a:cubicBezTo>
                  <a:cubicBezTo>
                    <a:pt x="18155" y="27401"/>
                    <a:pt x="18198" y="27378"/>
                    <a:pt x="18215" y="27325"/>
                  </a:cubicBezTo>
                  <a:lnTo>
                    <a:pt x="21179" y="18276"/>
                  </a:lnTo>
                  <a:cubicBezTo>
                    <a:pt x="21650" y="16838"/>
                    <a:pt x="22132" y="15363"/>
                    <a:pt x="22155" y="13836"/>
                  </a:cubicBezTo>
                  <a:cubicBezTo>
                    <a:pt x="22172" y="12638"/>
                    <a:pt x="21861" y="11468"/>
                    <a:pt x="21266" y="10434"/>
                  </a:cubicBezTo>
                  <a:cubicBezTo>
                    <a:pt x="20152" y="8498"/>
                    <a:pt x="18287" y="7179"/>
                    <a:pt x="16725" y="5634"/>
                  </a:cubicBezTo>
                  <a:cubicBezTo>
                    <a:pt x="15721" y="4642"/>
                    <a:pt x="14849" y="3513"/>
                    <a:pt x="13743" y="2629"/>
                  </a:cubicBezTo>
                  <a:cubicBezTo>
                    <a:pt x="12673" y="1773"/>
                    <a:pt x="11420" y="1190"/>
                    <a:pt x="10112" y="801"/>
                  </a:cubicBezTo>
                  <a:cubicBezTo>
                    <a:pt x="8279" y="254"/>
                    <a:pt x="6349" y="0"/>
                    <a:pt x="442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7" name="Google Shape;2147;p67"/>
            <p:cNvSpPr/>
            <p:nvPr/>
          </p:nvSpPr>
          <p:spPr>
            <a:xfrm>
              <a:off x="559203" y="4811144"/>
              <a:ext cx="762162" cy="941944"/>
            </a:xfrm>
            <a:custGeom>
              <a:rect b="b" l="l" r="r" t="t"/>
              <a:pathLst>
                <a:path extrusionOk="0" h="27402" w="22172">
                  <a:moveTo>
                    <a:pt x="4423" y="0"/>
                  </a:moveTo>
                  <a:cubicBezTo>
                    <a:pt x="3361" y="0"/>
                    <a:pt x="2301" y="77"/>
                    <a:pt x="1258" y="225"/>
                  </a:cubicBezTo>
                  <a:cubicBezTo>
                    <a:pt x="881" y="278"/>
                    <a:pt x="503" y="344"/>
                    <a:pt x="129" y="415"/>
                  </a:cubicBezTo>
                  <a:cubicBezTo>
                    <a:pt x="0" y="441"/>
                    <a:pt x="45" y="628"/>
                    <a:pt x="164" y="628"/>
                  </a:cubicBezTo>
                  <a:cubicBezTo>
                    <a:pt x="172" y="628"/>
                    <a:pt x="179" y="627"/>
                    <a:pt x="187" y="626"/>
                  </a:cubicBezTo>
                  <a:cubicBezTo>
                    <a:pt x="1564" y="359"/>
                    <a:pt x="2968" y="223"/>
                    <a:pt x="4371" y="223"/>
                  </a:cubicBezTo>
                  <a:cubicBezTo>
                    <a:pt x="5981" y="223"/>
                    <a:pt x="7590" y="402"/>
                    <a:pt x="9157" y="772"/>
                  </a:cubicBezTo>
                  <a:cubicBezTo>
                    <a:pt x="10462" y="1080"/>
                    <a:pt x="11742" y="1543"/>
                    <a:pt x="12874" y="2273"/>
                  </a:cubicBezTo>
                  <a:cubicBezTo>
                    <a:pt x="14058" y="3036"/>
                    <a:pt x="14972" y="4101"/>
                    <a:pt x="15925" y="5121"/>
                  </a:cubicBezTo>
                  <a:cubicBezTo>
                    <a:pt x="16717" y="5968"/>
                    <a:pt x="17585" y="6732"/>
                    <a:pt x="18439" y="7515"/>
                  </a:cubicBezTo>
                  <a:cubicBezTo>
                    <a:pt x="19240" y="8247"/>
                    <a:pt x="20028" y="9010"/>
                    <a:pt x="20660" y="9896"/>
                  </a:cubicBezTo>
                  <a:cubicBezTo>
                    <a:pt x="21303" y="10802"/>
                    <a:pt x="21757" y="11835"/>
                    <a:pt x="21889" y="12944"/>
                  </a:cubicBezTo>
                  <a:cubicBezTo>
                    <a:pt x="22071" y="14431"/>
                    <a:pt x="21696" y="15912"/>
                    <a:pt x="21256" y="17321"/>
                  </a:cubicBezTo>
                  <a:cubicBezTo>
                    <a:pt x="20796" y="18798"/>
                    <a:pt x="20297" y="20262"/>
                    <a:pt x="19816" y="21734"/>
                  </a:cubicBezTo>
                  <a:cubicBezTo>
                    <a:pt x="19331" y="23219"/>
                    <a:pt x="18846" y="24700"/>
                    <a:pt x="18359" y="26184"/>
                  </a:cubicBezTo>
                  <a:cubicBezTo>
                    <a:pt x="18242" y="26546"/>
                    <a:pt x="18123" y="26909"/>
                    <a:pt x="18004" y="27270"/>
                  </a:cubicBezTo>
                  <a:cubicBezTo>
                    <a:pt x="17978" y="27349"/>
                    <a:pt x="18044" y="27401"/>
                    <a:pt x="18111" y="27401"/>
                  </a:cubicBezTo>
                  <a:cubicBezTo>
                    <a:pt x="18154" y="27401"/>
                    <a:pt x="18198" y="27379"/>
                    <a:pt x="18216" y="27325"/>
                  </a:cubicBezTo>
                  <a:lnTo>
                    <a:pt x="21178" y="18276"/>
                  </a:lnTo>
                  <a:cubicBezTo>
                    <a:pt x="21650" y="16838"/>
                    <a:pt x="22132" y="15363"/>
                    <a:pt x="22155" y="13836"/>
                  </a:cubicBezTo>
                  <a:cubicBezTo>
                    <a:pt x="22171" y="12638"/>
                    <a:pt x="21862" y="11468"/>
                    <a:pt x="21267" y="10434"/>
                  </a:cubicBezTo>
                  <a:cubicBezTo>
                    <a:pt x="20153" y="8499"/>
                    <a:pt x="18286" y="7179"/>
                    <a:pt x="16724" y="5634"/>
                  </a:cubicBezTo>
                  <a:cubicBezTo>
                    <a:pt x="15722" y="4642"/>
                    <a:pt x="14848" y="3514"/>
                    <a:pt x="13742" y="2629"/>
                  </a:cubicBezTo>
                  <a:cubicBezTo>
                    <a:pt x="12673" y="1773"/>
                    <a:pt x="11420" y="1190"/>
                    <a:pt x="10112" y="801"/>
                  </a:cubicBezTo>
                  <a:cubicBezTo>
                    <a:pt x="8278" y="254"/>
                    <a:pt x="6349" y="0"/>
                    <a:pt x="442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48" name="Google Shape;2148;p67"/>
          <p:cNvSpPr/>
          <p:nvPr/>
        </p:nvSpPr>
        <p:spPr>
          <a:xfrm>
            <a:off x="6435974" y="4160494"/>
            <a:ext cx="2875736" cy="1170431"/>
          </a:xfrm>
          <a:custGeom>
            <a:rect b="b" l="l" r="r" t="t"/>
            <a:pathLst>
              <a:path extrusionOk="0" h="51256" w="94449">
                <a:moveTo>
                  <a:pt x="35694" y="1"/>
                </a:moveTo>
                <a:cubicBezTo>
                  <a:pt x="22170" y="1"/>
                  <a:pt x="11791" y="13802"/>
                  <a:pt x="6342" y="23086"/>
                </a:cubicBezTo>
                <a:cubicBezTo>
                  <a:pt x="3171" y="28485"/>
                  <a:pt x="1" y="40194"/>
                  <a:pt x="373" y="51255"/>
                </a:cubicBezTo>
                <a:lnTo>
                  <a:pt x="879" y="51237"/>
                </a:lnTo>
                <a:cubicBezTo>
                  <a:pt x="511" y="40271"/>
                  <a:pt x="3644" y="28678"/>
                  <a:pt x="6776" y="23340"/>
                </a:cubicBezTo>
                <a:cubicBezTo>
                  <a:pt x="10006" y="17837"/>
                  <a:pt x="15261" y="10259"/>
                  <a:pt x="21952" y="5409"/>
                </a:cubicBezTo>
                <a:cubicBezTo>
                  <a:pt x="26463" y="2139"/>
                  <a:pt x="31052" y="500"/>
                  <a:pt x="35666" y="500"/>
                </a:cubicBezTo>
                <a:cubicBezTo>
                  <a:pt x="38331" y="500"/>
                  <a:pt x="41005" y="1047"/>
                  <a:pt x="43677" y="2142"/>
                </a:cubicBezTo>
                <a:cubicBezTo>
                  <a:pt x="51951" y="5532"/>
                  <a:pt x="55517" y="12860"/>
                  <a:pt x="58967" y="19945"/>
                </a:cubicBezTo>
                <a:cubicBezTo>
                  <a:pt x="61794" y="25753"/>
                  <a:pt x="64716" y="31757"/>
                  <a:pt x="70209" y="35492"/>
                </a:cubicBezTo>
                <a:cubicBezTo>
                  <a:pt x="74439" y="38370"/>
                  <a:pt x="82667" y="40897"/>
                  <a:pt x="90235" y="40897"/>
                </a:cubicBezTo>
                <a:cubicBezTo>
                  <a:pt x="91674" y="40897"/>
                  <a:pt x="93089" y="40805"/>
                  <a:pt x="94449" y="40608"/>
                </a:cubicBezTo>
                <a:lnTo>
                  <a:pt x="94375" y="40109"/>
                </a:lnTo>
                <a:cubicBezTo>
                  <a:pt x="93034" y="40304"/>
                  <a:pt x="91637" y="40394"/>
                  <a:pt x="90217" y="40394"/>
                </a:cubicBezTo>
                <a:cubicBezTo>
                  <a:pt x="82760" y="40394"/>
                  <a:pt x="74656" y="37908"/>
                  <a:pt x="70490" y="35075"/>
                </a:cubicBezTo>
                <a:cubicBezTo>
                  <a:pt x="65110" y="31414"/>
                  <a:pt x="62216" y="25473"/>
                  <a:pt x="59418" y="19726"/>
                </a:cubicBezTo>
                <a:cubicBezTo>
                  <a:pt x="55928" y="12556"/>
                  <a:pt x="52316" y="5138"/>
                  <a:pt x="43867" y="1676"/>
                </a:cubicBezTo>
                <a:cubicBezTo>
                  <a:pt x="41034" y="515"/>
                  <a:pt x="38306" y="1"/>
                  <a:pt x="3569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49" name="Google Shape;2149;p67"/>
          <p:cNvGrpSpPr/>
          <p:nvPr/>
        </p:nvGrpSpPr>
        <p:grpSpPr>
          <a:xfrm>
            <a:off x="7957169" y="2475383"/>
            <a:ext cx="935748" cy="655165"/>
            <a:chOff x="3515294" y="3606486"/>
            <a:chExt cx="935747" cy="873554"/>
          </a:xfrm>
        </p:grpSpPr>
        <p:sp>
          <p:nvSpPr>
            <p:cNvPr id="2150" name="Google Shape;2150;p67"/>
            <p:cNvSpPr/>
            <p:nvPr/>
          </p:nvSpPr>
          <p:spPr>
            <a:xfrm>
              <a:off x="3515294" y="4040286"/>
              <a:ext cx="247736" cy="161088"/>
            </a:xfrm>
            <a:custGeom>
              <a:rect b="b" l="l" r="r" t="t"/>
              <a:pathLst>
                <a:path extrusionOk="0" h="4328" w="6656">
                  <a:moveTo>
                    <a:pt x="4139" y="1"/>
                  </a:moveTo>
                  <a:cubicBezTo>
                    <a:pt x="2740" y="154"/>
                    <a:pt x="1" y="1135"/>
                    <a:pt x="554" y="2986"/>
                  </a:cubicBezTo>
                  <a:cubicBezTo>
                    <a:pt x="848" y="3970"/>
                    <a:pt x="1870" y="4327"/>
                    <a:pt x="2883" y="4327"/>
                  </a:cubicBezTo>
                  <a:cubicBezTo>
                    <a:pt x="3444" y="4327"/>
                    <a:pt x="4002" y="4218"/>
                    <a:pt x="4432" y="4045"/>
                  </a:cubicBezTo>
                  <a:cubicBezTo>
                    <a:pt x="5373" y="3667"/>
                    <a:pt x="6655" y="2604"/>
                    <a:pt x="6236" y="1456"/>
                  </a:cubicBezTo>
                  <a:cubicBezTo>
                    <a:pt x="6008" y="824"/>
                    <a:pt x="4934" y="199"/>
                    <a:pt x="413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1" name="Google Shape;2151;p67"/>
            <p:cNvSpPr/>
            <p:nvPr/>
          </p:nvSpPr>
          <p:spPr>
            <a:xfrm>
              <a:off x="3851130" y="3941392"/>
              <a:ext cx="184388" cy="121561"/>
            </a:xfrm>
            <a:custGeom>
              <a:rect b="b" l="l" r="r" t="t"/>
              <a:pathLst>
                <a:path extrusionOk="0" h="3266" w="4954">
                  <a:moveTo>
                    <a:pt x="3133" y="0"/>
                  </a:moveTo>
                  <a:cubicBezTo>
                    <a:pt x="3040" y="0"/>
                    <a:pt x="2946" y="11"/>
                    <a:pt x="2855" y="35"/>
                  </a:cubicBezTo>
                  <a:lnTo>
                    <a:pt x="3092" y="46"/>
                  </a:lnTo>
                  <a:cubicBezTo>
                    <a:pt x="0" y="344"/>
                    <a:pt x="918" y="3266"/>
                    <a:pt x="2618" y="3266"/>
                  </a:cubicBezTo>
                  <a:cubicBezTo>
                    <a:pt x="2960" y="3266"/>
                    <a:pt x="3334" y="3147"/>
                    <a:pt x="3714" y="2865"/>
                  </a:cubicBezTo>
                  <a:cubicBezTo>
                    <a:pt x="4441" y="2325"/>
                    <a:pt x="4954" y="1676"/>
                    <a:pt x="4468" y="834"/>
                  </a:cubicBezTo>
                  <a:cubicBezTo>
                    <a:pt x="4195" y="361"/>
                    <a:pt x="3662" y="0"/>
                    <a:pt x="3133"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2" name="Google Shape;2152;p67"/>
            <p:cNvSpPr/>
            <p:nvPr/>
          </p:nvSpPr>
          <p:spPr>
            <a:xfrm>
              <a:off x="3850720" y="4245033"/>
              <a:ext cx="227638" cy="158371"/>
            </a:xfrm>
            <a:custGeom>
              <a:rect b="b" l="l" r="r" t="t"/>
              <a:pathLst>
                <a:path extrusionOk="0" h="4255" w="6116">
                  <a:moveTo>
                    <a:pt x="3339" y="0"/>
                  </a:moveTo>
                  <a:cubicBezTo>
                    <a:pt x="1" y="856"/>
                    <a:pt x="1427" y="4255"/>
                    <a:pt x="3324" y="4255"/>
                  </a:cubicBezTo>
                  <a:cubicBezTo>
                    <a:pt x="3812" y="4255"/>
                    <a:pt x="4331" y="4030"/>
                    <a:pt x="4808" y="3479"/>
                  </a:cubicBezTo>
                  <a:cubicBezTo>
                    <a:pt x="6116" y="1971"/>
                    <a:pt x="4867" y="610"/>
                    <a:pt x="3339"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3" name="Google Shape;2153;p67"/>
            <p:cNvSpPr/>
            <p:nvPr/>
          </p:nvSpPr>
          <p:spPr>
            <a:xfrm>
              <a:off x="4214285" y="4161437"/>
              <a:ext cx="108012" cy="128223"/>
            </a:xfrm>
            <a:custGeom>
              <a:rect b="b" l="l" r="r" t="t"/>
              <a:pathLst>
                <a:path extrusionOk="0" h="3445" w="2902">
                  <a:moveTo>
                    <a:pt x="1419" y="1"/>
                  </a:moveTo>
                  <a:cubicBezTo>
                    <a:pt x="1268" y="1"/>
                    <a:pt x="1125" y="54"/>
                    <a:pt x="1005" y="180"/>
                  </a:cubicBezTo>
                  <a:lnTo>
                    <a:pt x="900" y="368"/>
                  </a:lnTo>
                  <a:cubicBezTo>
                    <a:pt x="308" y="1452"/>
                    <a:pt x="0" y="2676"/>
                    <a:pt x="1232" y="3444"/>
                  </a:cubicBezTo>
                  <a:cubicBezTo>
                    <a:pt x="1967" y="2988"/>
                    <a:pt x="2901" y="2067"/>
                    <a:pt x="2658" y="1088"/>
                  </a:cubicBezTo>
                  <a:cubicBezTo>
                    <a:pt x="2538" y="611"/>
                    <a:pt x="1931" y="1"/>
                    <a:pt x="141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4" name="Google Shape;2154;p67"/>
            <p:cNvSpPr/>
            <p:nvPr/>
          </p:nvSpPr>
          <p:spPr>
            <a:xfrm>
              <a:off x="3675600" y="3747848"/>
              <a:ext cx="198680" cy="84601"/>
            </a:xfrm>
            <a:custGeom>
              <a:rect b="b" l="l" r="r" t="t"/>
              <a:pathLst>
                <a:path extrusionOk="0" h="2273" w="5338">
                  <a:moveTo>
                    <a:pt x="3227" y="1"/>
                  </a:moveTo>
                  <a:cubicBezTo>
                    <a:pt x="1666" y="1"/>
                    <a:pt x="0" y="1846"/>
                    <a:pt x="2303" y="2241"/>
                  </a:cubicBezTo>
                  <a:cubicBezTo>
                    <a:pt x="2431" y="2263"/>
                    <a:pt x="2559" y="2273"/>
                    <a:pt x="2685" y="2273"/>
                  </a:cubicBezTo>
                  <a:cubicBezTo>
                    <a:pt x="4133" y="2273"/>
                    <a:pt x="5337" y="901"/>
                    <a:pt x="3660" y="52"/>
                  </a:cubicBezTo>
                  <a:cubicBezTo>
                    <a:pt x="3518" y="17"/>
                    <a:pt x="3373" y="1"/>
                    <a:pt x="3227"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5" name="Google Shape;2155;p67"/>
            <p:cNvSpPr/>
            <p:nvPr/>
          </p:nvSpPr>
          <p:spPr>
            <a:xfrm>
              <a:off x="3596471" y="4375228"/>
              <a:ext cx="173743" cy="104812"/>
            </a:xfrm>
            <a:custGeom>
              <a:rect b="b" l="l" r="r" t="t"/>
              <a:pathLst>
                <a:path extrusionOk="0" h="2816" w="4668">
                  <a:moveTo>
                    <a:pt x="2221" y="0"/>
                  </a:moveTo>
                  <a:cubicBezTo>
                    <a:pt x="1599" y="0"/>
                    <a:pt x="1052" y="357"/>
                    <a:pt x="574" y="1016"/>
                  </a:cubicBezTo>
                  <a:cubicBezTo>
                    <a:pt x="8" y="1793"/>
                    <a:pt x="0" y="2262"/>
                    <a:pt x="884" y="2702"/>
                  </a:cubicBezTo>
                  <a:cubicBezTo>
                    <a:pt x="1041" y="2780"/>
                    <a:pt x="1216" y="2815"/>
                    <a:pt x="1400" y="2815"/>
                  </a:cubicBezTo>
                  <a:cubicBezTo>
                    <a:pt x="2779" y="2815"/>
                    <a:pt x="4668" y="847"/>
                    <a:pt x="3219" y="279"/>
                  </a:cubicBezTo>
                  <a:cubicBezTo>
                    <a:pt x="2867" y="91"/>
                    <a:pt x="2534" y="0"/>
                    <a:pt x="2221"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6" name="Google Shape;2156;p67"/>
            <p:cNvSpPr/>
            <p:nvPr/>
          </p:nvSpPr>
          <p:spPr>
            <a:xfrm>
              <a:off x="4248007" y="3935325"/>
              <a:ext cx="108608" cy="66177"/>
            </a:xfrm>
            <a:custGeom>
              <a:rect b="b" l="l" r="r" t="t"/>
              <a:pathLst>
                <a:path extrusionOk="0" h="1778" w="2918">
                  <a:moveTo>
                    <a:pt x="1911" y="0"/>
                  </a:moveTo>
                  <a:cubicBezTo>
                    <a:pt x="1398" y="189"/>
                    <a:pt x="0" y="546"/>
                    <a:pt x="258" y="1336"/>
                  </a:cubicBezTo>
                  <a:cubicBezTo>
                    <a:pt x="372" y="1683"/>
                    <a:pt x="661" y="1778"/>
                    <a:pt x="965" y="1778"/>
                  </a:cubicBezTo>
                  <a:cubicBezTo>
                    <a:pt x="1160" y="1778"/>
                    <a:pt x="1361" y="1739"/>
                    <a:pt x="1525" y="1703"/>
                  </a:cubicBezTo>
                  <a:cubicBezTo>
                    <a:pt x="1965" y="1609"/>
                    <a:pt x="2873" y="1322"/>
                    <a:pt x="2903" y="735"/>
                  </a:cubicBezTo>
                  <a:cubicBezTo>
                    <a:pt x="2918" y="414"/>
                    <a:pt x="2509" y="33"/>
                    <a:pt x="2154" y="33"/>
                  </a:cubicBezTo>
                  <a:cubicBezTo>
                    <a:pt x="2077" y="33"/>
                    <a:pt x="2003" y="51"/>
                    <a:pt x="1936" y="91"/>
                  </a:cubicBezTo>
                  <a:lnTo>
                    <a:pt x="1911" y="0"/>
                  </a:ln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7" name="Google Shape;2157;p67"/>
            <p:cNvSpPr/>
            <p:nvPr/>
          </p:nvSpPr>
          <p:spPr>
            <a:xfrm>
              <a:off x="4050257" y="3606486"/>
              <a:ext cx="125208" cy="107380"/>
            </a:xfrm>
            <a:custGeom>
              <a:rect b="b" l="l" r="r" t="t"/>
              <a:pathLst>
                <a:path extrusionOk="0" h="2885" w="3364">
                  <a:moveTo>
                    <a:pt x="2432" y="1"/>
                  </a:moveTo>
                  <a:cubicBezTo>
                    <a:pt x="1554" y="204"/>
                    <a:pt x="0" y="1290"/>
                    <a:pt x="557" y="2375"/>
                  </a:cubicBezTo>
                  <a:cubicBezTo>
                    <a:pt x="746" y="2744"/>
                    <a:pt x="1015" y="2885"/>
                    <a:pt x="1304" y="2885"/>
                  </a:cubicBezTo>
                  <a:cubicBezTo>
                    <a:pt x="1686" y="2885"/>
                    <a:pt x="2102" y="2638"/>
                    <a:pt x="2407" y="2348"/>
                  </a:cubicBezTo>
                  <a:cubicBezTo>
                    <a:pt x="3126" y="1663"/>
                    <a:pt x="3364" y="523"/>
                    <a:pt x="2432"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8" name="Google Shape;2158;p67"/>
            <p:cNvSpPr/>
            <p:nvPr/>
          </p:nvSpPr>
          <p:spPr>
            <a:xfrm>
              <a:off x="4342173" y="3660381"/>
              <a:ext cx="108868" cy="100233"/>
            </a:xfrm>
            <a:custGeom>
              <a:rect b="b" l="l" r="r" t="t"/>
              <a:pathLst>
                <a:path extrusionOk="0" h="2693" w="2925">
                  <a:moveTo>
                    <a:pt x="1835" y="0"/>
                  </a:moveTo>
                  <a:cubicBezTo>
                    <a:pt x="1203" y="262"/>
                    <a:pt x="1" y="1042"/>
                    <a:pt x="164" y="1871"/>
                  </a:cubicBezTo>
                  <a:cubicBezTo>
                    <a:pt x="263" y="2368"/>
                    <a:pt x="752" y="2692"/>
                    <a:pt x="1244" y="2692"/>
                  </a:cubicBezTo>
                  <a:cubicBezTo>
                    <a:pt x="1375" y="2692"/>
                    <a:pt x="1507" y="2669"/>
                    <a:pt x="1631" y="2620"/>
                  </a:cubicBezTo>
                  <a:cubicBezTo>
                    <a:pt x="2505" y="2274"/>
                    <a:pt x="2924" y="528"/>
                    <a:pt x="1835"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59" name="Google Shape;2159;p67"/>
          <p:cNvSpPr txBox="1"/>
          <p:nvPr>
            <p:ph type="title"/>
          </p:nvPr>
        </p:nvSpPr>
        <p:spPr>
          <a:xfrm>
            <a:off x="1860600" y="1539647"/>
            <a:ext cx="5422800" cy="20574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7300">
                <a:solidFill>
                  <a:schemeClr val="dk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160" name="Google Shape;2160;p67"/>
          <p:cNvSpPr txBox="1"/>
          <p:nvPr>
            <p:ph idx="1" type="subTitle"/>
          </p:nvPr>
        </p:nvSpPr>
        <p:spPr>
          <a:xfrm>
            <a:off x="1860600" y="3584016"/>
            <a:ext cx="5422800" cy="7278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
        <p:nvSpPr>
          <p:cNvPr id="2161" name="Google Shape;2161;p67"/>
          <p:cNvSpPr txBox="1"/>
          <p:nvPr>
            <p:ph idx="2" type="subTitle"/>
          </p:nvPr>
        </p:nvSpPr>
        <p:spPr>
          <a:xfrm>
            <a:off x="1860600" y="831834"/>
            <a:ext cx="5422800" cy="4800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8">
  <p:cSld name="TITLE_ONLY_1_1_2_1">
    <p:bg>
      <p:bgPr>
        <a:solidFill>
          <a:schemeClr val="dk2"/>
        </a:solidFill>
      </p:bgPr>
    </p:bg>
    <p:spTree>
      <p:nvGrpSpPr>
        <p:cNvPr id="2162" name="Shape 2162"/>
        <p:cNvGrpSpPr/>
        <p:nvPr/>
      </p:nvGrpSpPr>
      <p:grpSpPr>
        <a:xfrm>
          <a:off x="0" y="0"/>
          <a:ext cx="0" cy="0"/>
          <a:chOff x="0" y="0"/>
          <a:chExt cx="0" cy="0"/>
        </a:xfrm>
      </p:grpSpPr>
      <p:grpSp>
        <p:nvGrpSpPr>
          <p:cNvPr id="2163" name="Google Shape;2163;p68"/>
          <p:cNvGrpSpPr/>
          <p:nvPr/>
        </p:nvGrpSpPr>
        <p:grpSpPr>
          <a:xfrm>
            <a:off x="-6" y="-818002"/>
            <a:ext cx="9479765" cy="6162558"/>
            <a:chOff x="-6" y="-1090670"/>
            <a:chExt cx="9479765" cy="8216744"/>
          </a:xfrm>
        </p:grpSpPr>
        <p:sp>
          <p:nvSpPr>
            <p:cNvPr id="2164" name="Google Shape;2164;p68"/>
            <p:cNvSpPr/>
            <p:nvPr/>
          </p:nvSpPr>
          <p:spPr>
            <a:xfrm>
              <a:off x="2156599" y="3811250"/>
              <a:ext cx="1747019" cy="2278010"/>
            </a:xfrm>
            <a:custGeom>
              <a:rect b="b" l="l" r="r" t="t"/>
              <a:pathLst>
                <a:path extrusionOk="0" h="51151" w="39228">
                  <a:moveTo>
                    <a:pt x="24008" y="1"/>
                  </a:moveTo>
                  <a:cubicBezTo>
                    <a:pt x="22314" y="1"/>
                    <a:pt x="20579" y="508"/>
                    <a:pt x="18971" y="1592"/>
                  </a:cubicBezTo>
                  <a:cubicBezTo>
                    <a:pt x="14072" y="4897"/>
                    <a:pt x="9081" y="8943"/>
                    <a:pt x="5143" y="13341"/>
                  </a:cubicBezTo>
                  <a:cubicBezTo>
                    <a:pt x="2957" y="15784"/>
                    <a:pt x="1008" y="18601"/>
                    <a:pt x="425" y="21828"/>
                  </a:cubicBezTo>
                  <a:cubicBezTo>
                    <a:pt x="1" y="24173"/>
                    <a:pt x="324" y="26588"/>
                    <a:pt x="793" y="28924"/>
                  </a:cubicBezTo>
                  <a:cubicBezTo>
                    <a:pt x="1832" y="34079"/>
                    <a:pt x="3577" y="39090"/>
                    <a:pt x="5969" y="43775"/>
                  </a:cubicBezTo>
                  <a:cubicBezTo>
                    <a:pt x="7188" y="46162"/>
                    <a:pt x="8668" y="48562"/>
                    <a:pt x="10977" y="49927"/>
                  </a:cubicBezTo>
                  <a:cubicBezTo>
                    <a:pt x="12441" y="50792"/>
                    <a:pt x="14088" y="51151"/>
                    <a:pt x="15778" y="51151"/>
                  </a:cubicBezTo>
                  <a:cubicBezTo>
                    <a:pt x="17997" y="51151"/>
                    <a:pt x="20289" y="50532"/>
                    <a:pt x="22333" y="49631"/>
                  </a:cubicBezTo>
                  <a:cubicBezTo>
                    <a:pt x="25598" y="48192"/>
                    <a:pt x="28533" y="46114"/>
                    <a:pt x="31405" y="43998"/>
                  </a:cubicBezTo>
                  <a:cubicBezTo>
                    <a:pt x="33710" y="42301"/>
                    <a:pt x="36055" y="40496"/>
                    <a:pt x="37464" y="38003"/>
                  </a:cubicBezTo>
                  <a:cubicBezTo>
                    <a:pt x="38933" y="35395"/>
                    <a:pt x="39227" y="32291"/>
                    <a:pt x="39199" y="29298"/>
                  </a:cubicBezTo>
                  <a:cubicBezTo>
                    <a:pt x="39117" y="20520"/>
                    <a:pt x="36491" y="11779"/>
                    <a:pt x="31717" y="4410"/>
                  </a:cubicBezTo>
                  <a:cubicBezTo>
                    <a:pt x="29896" y="1599"/>
                    <a:pt x="27015" y="1"/>
                    <a:pt x="2400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5" name="Google Shape;2165;p68"/>
            <p:cNvSpPr/>
            <p:nvPr/>
          </p:nvSpPr>
          <p:spPr>
            <a:xfrm>
              <a:off x="667663" y="2044048"/>
              <a:ext cx="1267600" cy="1960030"/>
            </a:xfrm>
            <a:custGeom>
              <a:rect b="b" l="l" r="r" t="t"/>
              <a:pathLst>
                <a:path extrusionOk="0" h="44011" w="28463">
                  <a:moveTo>
                    <a:pt x="9262" y="0"/>
                  </a:moveTo>
                  <a:cubicBezTo>
                    <a:pt x="8070" y="0"/>
                    <a:pt x="6866" y="305"/>
                    <a:pt x="5672" y="997"/>
                  </a:cubicBezTo>
                  <a:cubicBezTo>
                    <a:pt x="0" y="4290"/>
                    <a:pt x="3861" y="15951"/>
                    <a:pt x="5152" y="20571"/>
                  </a:cubicBezTo>
                  <a:cubicBezTo>
                    <a:pt x="6606" y="25773"/>
                    <a:pt x="8673" y="30803"/>
                    <a:pt x="11313" y="35515"/>
                  </a:cubicBezTo>
                  <a:cubicBezTo>
                    <a:pt x="12985" y="38502"/>
                    <a:pt x="15009" y="41477"/>
                    <a:pt x="18027" y="43086"/>
                  </a:cubicBezTo>
                  <a:cubicBezTo>
                    <a:pt x="19073" y="43644"/>
                    <a:pt x="20274" y="44010"/>
                    <a:pt x="21446" y="44010"/>
                  </a:cubicBezTo>
                  <a:cubicBezTo>
                    <a:pt x="22157" y="44010"/>
                    <a:pt x="22858" y="43876"/>
                    <a:pt x="23506" y="43567"/>
                  </a:cubicBezTo>
                  <a:cubicBezTo>
                    <a:pt x="25759" y="42492"/>
                    <a:pt x="26638" y="39772"/>
                    <a:pt x="27056" y="37313"/>
                  </a:cubicBezTo>
                  <a:cubicBezTo>
                    <a:pt x="28463" y="29040"/>
                    <a:pt x="27214" y="20338"/>
                    <a:pt x="23540" y="12793"/>
                  </a:cubicBezTo>
                  <a:cubicBezTo>
                    <a:pt x="21288" y="8167"/>
                    <a:pt x="15440" y="0"/>
                    <a:pt x="9262" y="0"/>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6" name="Google Shape;2166;p68"/>
            <p:cNvSpPr/>
            <p:nvPr/>
          </p:nvSpPr>
          <p:spPr>
            <a:xfrm>
              <a:off x="1739472" y="768750"/>
              <a:ext cx="2278455" cy="2026387"/>
            </a:xfrm>
            <a:custGeom>
              <a:rect b="b" l="l" r="r" t="t"/>
              <a:pathLst>
                <a:path extrusionOk="0" h="45501" w="51161">
                  <a:moveTo>
                    <a:pt x="30815" y="1"/>
                  </a:moveTo>
                  <a:cubicBezTo>
                    <a:pt x="17826" y="1"/>
                    <a:pt x="9696" y="9626"/>
                    <a:pt x="2883" y="19490"/>
                  </a:cubicBezTo>
                  <a:cubicBezTo>
                    <a:pt x="1425" y="21600"/>
                    <a:pt x="1" y="23957"/>
                    <a:pt x="129" y="26518"/>
                  </a:cubicBezTo>
                  <a:cubicBezTo>
                    <a:pt x="231" y="28539"/>
                    <a:pt x="1304" y="30392"/>
                    <a:pt x="2591" y="31952"/>
                  </a:cubicBezTo>
                  <a:cubicBezTo>
                    <a:pt x="6235" y="36365"/>
                    <a:pt x="11608" y="38955"/>
                    <a:pt x="16945" y="41019"/>
                  </a:cubicBezTo>
                  <a:cubicBezTo>
                    <a:pt x="23454" y="43539"/>
                    <a:pt x="30301" y="45501"/>
                    <a:pt x="37278" y="45501"/>
                  </a:cubicBezTo>
                  <a:cubicBezTo>
                    <a:pt x="37359" y="45501"/>
                    <a:pt x="37439" y="45501"/>
                    <a:pt x="37520" y="45500"/>
                  </a:cubicBezTo>
                  <a:cubicBezTo>
                    <a:pt x="41620" y="45473"/>
                    <a:pt x="46150" y="44499"/>
                    <a:pt x="48543" y="41168"/>
                  </a:cubicBezTo>
                  <a:cubicBezTo>
                    <a:pt x="50009" y="39126"/>
                    <a:pt x="50424" y="36519"/>
                    <a:pt x="50600" y="34010"/>
                  </a:cubicBezTo>
                  <a:cubicBezTo>
                    <a:pt x="51160" y="25929"/>
                    <a:pt x="49651" y="17713"/>
                    <a:pt x="46254" y="10359"/>
                  </a:cubicBezTo>
                  <a:cubicBezTo>
                    <a:pt x="44980" y="7596"/>
                    <a:pt x="43382" y="4886"/>
                    <a:pt x="40979" y="3020"/>
                  </a:cubicBezTo>
                  <a:cubicBezTo>
                    <a:pt x="38219" y="874"/>
                    <a:pt x="34623" y="44"/>
                    <a:pt x="31128" y="2"/>
                  </a:cubicBezTo>
                  <a:cubicBezTo>
                    <a:pt x="31024" y="1"/>
                    <a:pt x="30919" y="1"/>
                    <a:pt x="30815"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7" name="Google Shape;2167;p68"/>
            <p:cNvSpPr/>
            <p:nvPr/>
          </p:nvSpPr>
          <p:spPr>
            <a:xfrm>
              <a:off x="7749801" y="-309908"/>
              <a:ext cx="855112" cy="747523"/>
            </a:xfrm>
            <a:custGeom>
              <a:rect b="b" l="l" r="r" t="t"/>
              <a:pathLst>
                <a:path extrusionOk="0" h="34712" w="39708">
                  <a:moveTo>
                    <a:pt x="9614" y="1"/>
                  </a:moveTo>
                  <a:cubicBezTo>
                    <a:pt x="10599" y="2501"/>
                    <a:pt x="1" y="7647"/>
                    <a:pt x="68" y="7861"/>
                  </a:cubicBezTo>
                  <a:cubicBezTo>
                    <a:pt x="1923" y="13871"/>
                    <a:pt x="5376" y="19114"/>
                    <a:pt x="7079" y="25168"/>
                  </a:cubicBezTo>
                  <a:cubicBezTo>
                    <a:pt x="7498" y="26657"/>
                    <a:pt x="7864" y="28193"/>
                    <a:pt x="8686" y="29505"/>
                  </a:cubicBezTo>
                  <a:cubicBezTo>
                    <a:pt x="10508" y="32412"/>
                    <a:pt x="14124" y="33601"/>
                    <a:pt x="17509" y="34157"/>
                  </a:cubicBezTo>
                  <a:cubicBezTo>
                    <a:pt x="19759" y="34527"/>
                    <a:pt x="22039" y="34711"/>
                    <a:pt x="24320" y="34711"/>
                  </a:cubicBezTo>
                  <a:cubicBezTo>
                    <a:pt x="25912" y="34711"/>
                    <a:pt x="27504" y="34621"/>
                    <a:pt x="29086" y="34441"/>
                  </a:cubicBezTo>
                  <a:cubicBezTo>
                    <a:pt x="31130" y="34208"/>
                    <a:pt x="36119" y="33787"/>
                    <a:pt x="37762" y="32627"/>
                  </a:cubicBezTo>
                  <a:cubicBezTo>
                    <a:pt x="38896" y="31827"/>
                    <a:pt x="39140" y="30275"/>
                    <a:pt x="39257" y="28892"/>
                  </a:cubicBezTo>
                  <a:cubicBezTo>
                    <a:pt x="39707" y="23566"/>
                    <a:pt x="39690" y="18203"/>
                    <a:pt x="39210" y="12880"/>
                  </a:cubicBezTo>
                  <a:cubicBezTo>
                    <a:pt x="37121" y="12777"/>
                    <a:pt x="35029" y="12724"/>
                    <a:pt x="32938" y="12724"/>
                  </a:cubicBezTo>
                  <a:cubicBezTo>
                    <a:pt x="32365" y="12724"/>
                    <a:pt x="31791" y="12728"/>
                    <a:pt x="31218" y="12736"/>
                  </a:cubicBezTo>
                  <a:cubicBezTo>
                    <a:pt x="31188" y="14727"/>
                    <a:pt x="30896" y="16714"/>
                    <a:pt x="30353" y="18629"/>
                  </a:cubicBezTo>
                  <a:cubicBezTo>
                    <a:pt x="30271" y="18914"/>
                    <a:pt x="30176" y="19213"/>
                    <a:pt x="29957" y="19414"/>
                  </a:cubicBezTo>
                  <a:cubicBezTo>
                    <a:pt x="29674" y="19674"/>
                    <a:pt x="29258" y="19707"/>
                    <a:pt x="28877" y="19729"/>
                  </a:cubicBezTo>
                  <a:cubicBezTo>
                    <a:pt x="27418" y="19811"/>
                    <a:pt x="25962" y="19890"/>
                    <a:pt x="24503" y="19973"/>
                  </a:cubicBezTo>
                  <a:cubicBezTo>
                    <a:pt x="23872" y="20008"/>
                    <a:pt x="23234" y="20042"/>
                    <a:pt x="22599" y="20042"/>
                  </a:cubicBezTo>
                  <a:cubicBezTo>
                    <a:pt x="21559" y="20042"/>
                    <a:pt x="20527" y="19950"/>
                    <a:pt x="19546" y="19622"/>
                  </a:cubicBezTo>
                  <a:cubicBezTo>
                    <a:pt x="16272" y="18522"/>
                    <a:pt x="15909" y="14335"/>
                    <a:pt x="14597" y="11546"/>
                  </a:cubicBezTo>
                  <a:cubicBezTo>
                    <a:pt x="12811" y="7754"/>
                    <a:pt x="11151" y="3901"/>
                    <a:pt x="961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8" name="Google Shape;2168;p68"/>
            <p:cNvSpPr/>
            <p:nvPr/>
          </p:nvSpPr>
          <p:spPr>
            <a:xfrm>
              <a:off x="8604916" y="553157"/>
              <a:ext cx="758789" cy="1643240"/>
            </a:xfrm>
            <a:custGeom>
              <a:rect b="b" l="l" r="r" t="t"/>
              <a:pathLst>
                <a:path extrusionOk="0" h="48249" w="22278">
                  <a:moveTo>
                    <a:pt x="14464" y="1"/>
                  </a:moveTo>
                  <a:cubicBezTo>
                    <a:pt x="12539" y="1"/>
                    <a:pt x="10614" y="74"/>
                    <a:pt x="8695" y="221"/>
                  </a:cubicBezTo>
                  <a:cubicBezTo>
                    <a:pt x="6398" y="396"/>
                    <a:pt x="3500" y="807"/>
                    <a:pt x="1779" y="2537"/>
                  </a:cubicBezTo>
                  <a:cubicBezTo>
                    <a:pt x="147" y="4176"/>
                    <a:pt x="276" y="6943"/>
                    <a:pt x="202" y="9143"/>
                  </a:cubicBezTo>
                  <a:cubicBezTo>
                    <a:pt x="0" y="15225"/>
                    <a:pt x="1245" y="21244"/>
                    <a:pt x="2479" y="27163"/>
                  </a:cubicBezTo>
                  <a:cubicBezTo>
                    <a:pt x="3248" y="30846"/>
                    <a:pt x="4015" y="34529"/>
                    <a:pt x="4782" y="38211"/>
                  </a:cubicBezTo>
                  <a:cubicBezTo>
                    <a:pt x="5083" y="39654"/>
                    <a:pt x="5397" y="41131"/>
                    <a:pt x="6204" y="42363"/>
                  </a:cubicBezTo>
                  <a:cubicBezTo>
                    <a:pt x="8421" y="45744"/>
                    <a:pt x="13264" y="45985"/>
                    <a:pt x="16610" y="48248"/>
                  </a:cubicBezTo>
                  <a:cubicBezTo>
                    <a:pt x="18397" y="39880"/>
                    <a:pt x="19709" y="31408"/>
                    <a:pt x="20538" y="22891"/>
                  </a:cubicBezTo>
                  <a:cubicBezTo>
                    <a:pt x="20883" y="19340"/>
                    <a:pt x="21145" y="15780"/>
                    <a:pt x="21408" y="12223"/>
                  </a:cubicBezTo>
                  <a:lnTo>
                    <a:pt x="22277" y="404"/>
                  </a:lnTo>
                  <a:cubicBezTo>
                    <a:pt x="19682" y="135"/>
                    <a:pt x="17073" y="1"/>
                    <a:pt x="14464"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169" name="Google Shape;2169;p68"/>
            <p:cNvSpPr/>
            <p:nvPr/>
          </p:nvSpPr>
          <p:spPr>
            <a:xfrm>
              <a:off x="7014845" y="-1090670"/>
              <a:ext cx="2464913" cy="2852281"/>
            </a:xfrm>
            <a:custGeom>
              <a:rect b="b" l="l" r="r" t="t"/>
              <a:pathLst>
                <a:path extrusionOk="0" h="53690" w="46394">
                  <a:moveTo>
                    <a:pt x="134" y="0"/>
                  </a:moveTo>
                  <a:cubicBezTo>
                    <a:pt x="70" y="0"/>
                    <a:pt x="1" y="55"/>
                    <a:pt x="16" y="138"/>
                  </a:cubicBezTo>
                  <a:cubicBezTo>
                    <a:pt x="780" y="4290"/>
                    <a:pt x="1542" y="8443"/>
                    <a:pt x="2307" y="12596"/>
                  </a:cubicBezTo>
                  <a:cubicBezTo>
                    <a:pt x="2658" y="14498"/>
                    <a:pt x="2975" y="16415"/>
                    <a:pt x="3481" y="18284"/>
                  </a:cubicBezTo>
                  <a:cubicBezTo>
                    <a:pt x="3965" y="20055"/>
                    <a:pt x="4656" y="21725"/>
                    <a:pt x="5629" y="23283"/>
                  </a:cubicBezTo>
                  <a:cubicBezTo>
                    <a:pt x="6532" y="24735"/>
                    <a:pt x="7606" y="26156"/>
                    <a:pt x="8062" y="27831"/>
                  </a:cubicBezTo>
                  <a:cubicBezTo>
                    <a:pt x="8308" y="28736"/>
                    <a:pt x="8251" y="29611"/>
                    <a:pt x="8202" y="30536"/>
                  </a:cubicBezTo>
                  <a:cubicBezTo>
                    <a:pt x="8160" y="31381"/>
                    <a:pt x="8247" y="32198"/>
                    <a:pt x="8735" y="32914"/>
                  </a:cubicBezTo>
                  <a:cubicBezTo>
                    <a:pt x="9154" y="33529"/>
                    <a:pt x="9748" y="33995"/>
                    <a:pt x="10336" y="34438"/>
                  </a:cubicBezTo>
                  <a:cubicBezTo>
                    <a:pt x="10979" y="34918"/>
                    <a:pt x="11618" y="35393"/>
                    <a:pt x="12190" y="35962"/>
                  </a:cubicBezTo>
                  <a:cubicBezTo>
                    <a:pt x="13297" y="37061"/>
                    <a:pt x="14159" y="38376"/>
                    <a:pt x="14853" y="39769"/>
                  </a:cubicBezTo>
                  <a:cubicBezTo>
                    <a:pt x="16270" y="42614"/>
                    <a:pt x="17022" y="45726"/>
                    <a:pt x="18061" y="48716"/>
                  </a:cubicBezTo>
                  <a:cubicBezTo>
                    <a:pt x="18540" y="50091"/>
                    <a:pt x="19112" y="51483"/>
                    <a:pt x="20149" y="52538"/>
                  </a:cubicBezTo>
                  <a:cubicBezTo>
                    <a:pt x="20824" y="53227"/>
                    <a:pt x="21722" y="53690"/>
                    <a:pt x="22657" y="53690"/>
                  </a:cubicBezTo>
                  <a:cubicBezTo>
                    <a:pt x="23004" y="53690"/>
                    <a:pt x="23357" y="53626"/>
                    <a:pt x="23705" y="53485"/>
                  </a:cubicBezTo>
                  <a:cubicBezTo>
                    <a:pt x="24929" y="52994"/>
                    <a:pt x="25668" y="51747"/>
                    <a:pt x="26004" y="50525"/>
                  </a:cubicBezTo>
                  <a:cubicBezTo>
                    <a:pt x="26472" y="48819"/>
                    <a:pt x="26068" y="47060"/>
                    <a:pt x="25935" y="45338"/>
                  </a:cubicBezTo>
                  <a:cubicBezTo>
                    <a:pt x="25859" y="44338"/>
                    <a:pt x="25871" y="43323"/>
                    <a:pt x="26167" y="42355"/>
                  </a:cubicBezTo>
                  <a:cubicBezTo>
                    <a:pt x="26434" y="41478"/>
                    <a:pt x="26893" y="40672"/>
                    <a:pt x="27421" y="39929"/>
                  </a:cubicBezTo>
                  <a:cubicBezTo>
                    <a:pt x="28455" y="38472"/>
                    <a:pt x="29730" y="37170"/>
                    <a:pt x="31113" y="36041"/>
                  </a:cubicBezTo>
                  <a:cubicBezTo>
                    <a:pt x="32507" y="34903"/>
                    <a:pt x="34079" y="33863"/>
                    <a:pt x="35747" y="33169"/>
                  </a:cubicBezTo>
                  <a:cubicBezTo>
                    <a:pt x="36247" y="32960"/>
                    <a:pt x="36775" y="32820"/>
                    <a:pt x="37301" y="32820"/>
                  </a:cubicBezTo>
                  <a:cubicBezTo>
                    <a:pt x="37684" y="32820"/>
                    <a:pt x="38065" y="32894"/>
                    <a:pt x="38433" y="33071"/>
                  </a:cubicBezTo>
                  <a:cubicBezTo>
                    <a:pt x="39141" y="33410"/>
                    <a:pt x="39684" y="34024"/>
                    <a:pt x="40076" y="34693"/>
                  </a:cubicBezTo>
                  <a:cubicBezTo>
                    <a:pt x="40974" y="36224"/>
                    <a:pt x="40990" y="38047"/>
                    <a:pt x="41523" y="39703"/>
                  </a:cubicBezTo>
                  <a:cubicBezTo>
                    <a:pt x="41980" y="41119"/>
                    <a:pt x="42936" y="42408"/>
                    <a:pt x="44438" y="42797"/>
                  </a:cubicBezTo>
                  <a:cubicBezTo>
                    <a:pt x="44661" y="42854"/>
                    <a:pt x="44887" y="42884"/>
                    <a:pt x="45111" y="42884"/>
                  </a:cubicBezTo>
                  <a:cubicBezTo>
                    <a:pt x="45521" y="42884"/>
                    <a:pt x="45924" y="42785"/>
                    <a:pt x="46290" y="42577"/>
                  </a:cubicBezTo>
                  <a:cubicBezTo>
                    <a:pt x="46394" y="42519"/>
                    <a:pt x="46331" y="42374"/>
                    <a:pt x="46236" y="42374"/>
                  </a:cubicBezTo>
                  <a:cubicBezTo>
                    <a:pt x="46218" y="42374"/>
                    <a:pt x="46200" y="42379"/>
                    <a:pt x="46182" y="42390"/>
                  </a:cubicBezTo>
                  <a:cubicBezTo>
                    <a:pt x="45839" y="42584"/>
                    <a:pt x="45478" y="42670"/>
                    <a:pt x="45117" y="42670"/>
                  </a:cubicBezTo>
                  <a:cubicBezTo>
                    <a:pt x="44008" y="42670"/>
                    <a:pt x="42898" y="41864"/>
                    <a:pt x="42317" y="40951"/>
                  </a:cubicBezTo>
                  <a:cubicBezTo>
                    <a:pt x="41339" y="39414"/>
                    <a:pt x="41375" y="37484"/>
                    <a:pt x="40813" y="35798"/>
                  </a:cubicBezTo>
                  <a:cubicBezTo>
                    <a:pt x="40381" y="34506"/>
                    <a:pt x="39507" y="33156"/>
                    <a:pt x="38145" y="32723"/>
                  </a:cubicBezTo>
                  <a:cubicBezTo>
                    <a:pt x="37867" y="32635"/>
                    <a:pt x="37585" y="32596"/>
                    <a:pt x="37304" y="32596"/>
                  </a:cubicBezTo>
                  <a:cubicBezTo>
                    <a:pt x="36748" y="32596"/>
                    <a:pt x="36195" y="32747"/>
                    <a:pt x="35675" y="32963"/>
                  </a:cubicBezTo>
                  <a:cubicBezTo>
                    <a:pt x="34874" y="33295"/>
                    <a:pt x="34107" y="33725"/>
                    <a:pt x="33369" y="34178"/>
                  </a:cubicBezTo>
                  <a:cubicBezTo>
                    <a:pt x="31889" y="35081"/>
                    <a:pt x="30518" y="36165"/>
                    <a:pt x="29296" y="37394"/>
                  </a:cubicBezTo>
                  <a:cubicBezTo>
                    <a:pt x="28086" y="38613"/>
                    <a:pt x="26896" y="39999"/>
                    <a:pt x="26216" y="41592"/>
                  </a:cubicBezTo>
                  <a:cubicBezTo>
                    <a:pt x="25455" y="43371"/>
                    <a:pt x="25703" y="45227"/>
                    <a:pt x="25900" y="47094"/>
                  </a:cubicBezTo>
                  <a:cubicBezTo>
                    <a:pt x="26070" y="48700"/>
                    <a:pt x="26098" y="50311"/>
                    <a:pt x="25269" y="51754"/>
                  </a:cubicBezTo>
                  <a:cubicBezTo>
                    <a:pt x="24695" y="52756"/>
                    <a:pt x="23715" y="53473"/>
                    <a:pt x="22601" y="53473"/>
                  </a:cubicBezTo>
                  <a:cubicBezTo>
                    <a:pt x="22335" y="53473"/>
                    <a:pt x="22062" y="53433"/>
                    <a:pt x="21785" y="53345"/>
                  </a:cubicBezTo>
                  <a:cubicBezTo>
                    <a:pt x="20381" y="52900"/>
                    <a:pt x="19472" y="51495"/>
                    <a:pt x="18882" y="50229"/>
                  </a:cubicBezTo>
                  <a:cubicBezTo>
                    <a:pt x="18237" y="48839"/>
                    <a:pt x="17825" y="47324"/>
                    <a:pt x="17362" y="45866"/>
                  </a:cubicBezTo>
                  <a:cubicBezTo>
                    <a:pt x="16890" y="44370"/>
                    <a:pt x="16415" y="42870"/>
                    <a:pt x="15828" y="41413"/>
                  </a:cubicBezTo>
                  <a:cubicBezTo>
                    <a:pt x="15264" y="40016"/>
                    <a:pt x="14594" y="38652"/>
                    <a:pt x="13715" y="37425"/>
                  </a:cubicBezTo>
                  <a:cubicBezTo>
                    <a:pt x="13280" y="36819"/>
                    <a:pt x="12798" y="36245"/>
                    <a:pt x="12262" y="35724"/>
                  </a:cubicBezTo>
                  <a:cubicBezTo>
                    <a:pt x="11720" y="35196"/>
                    <a:pt x="11117" y="34750"/>
                    <a:pt x="10513" y="34297"/>
                  </a:cubicBezTo>
                  <a:cubicBezTo>
                    <a:pt x="9874" y="33822"/>
                    <a:pt x="9211" y="33311"/>
                    <a:pt x="8803" y="32612"/>
                  </a:cubicBezTo>
                  <a:cubicBezTo>
                    <a:pt x="8314" y="31776"/>
                    <a:pt x="8407" y="30832"/>
                    <a:pt x="8462" y="29904"/>
                  </a:cubicBezTo>
                  <a:cubicBezTo>
                    <a:pt x="8514" y="29050"/>
                    <a:pt x="8436" y="28231"/>
                    <a:pt x="8164" y="27416"/>
                  </a:cubicBezTo>
                  <a:cubicBezTo>
                    <a:pt x="7911" y="26654"/>
                    <a:pt x="7536" y="25937"/>
                    <a:pt x="7125" y="25249"/>
                  </a:cubicBezTo>
                  <a:cubicBezTo>
                    <a:pt x="6213" y="23722"/>
                    <a:pt x="5173" y="22293"/>
                    <a:pt x="4496" y="20636"/>
                  </a:cubicBezTo>
                  <a:cubicBezTo>
                    <a:pt x="3786" y="18898"/>
                    <a:pt x="3371" y="17060"/>
                    <a:pt x="3016" y="15225"/>
                  </a:cubicBezTo>
                  <a:cubicBezTo>
                    <a:pt x="2237" y="11183"/>
                    <a:pt x="1523" y="7127"/>
                    <a:pt x="778" y="3077"/>
                  </a:cubicBezTo>
                  <a:cubicBezTo>
                    <a:pt x="595" y="2078"/>
                    <a:pt x="409" y="1079"/>
                    <a:pt x="226" y="80"/>
                  </a:cubicBezTo>
                  <a:cubicBezTo>
                    <a:pt x="215" y="24"/>
                    <a:pt x="176" y="0"/>
                    <a:pt x="13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70" name="Google Shape;2170;p68"/>
            <p:cNvGrpSpPr/>
            <p:nvPr/>
          </p:nvGrpSpPr>
          <p:grpSpPr>
            <a:xfrm>
              <a:off x="3418181" y="5164508"/>
              <a:ext cx="1267516" cy="924733"/>
              <a:chOff x="5201410" y="4200644"/>
              <a:chExt cx="1249153" cy="911246"/>
            </a:xfrm>
          </p:grpSpPr>
          <p:sp>
            <p:nvSpPr>
              <p:cNvPr id="2171" name="Google Shape;2171;p68"/>
              <p:cNvSpPr/>
              <p:nvPr/>
            </p:nvSpPr>
            <p:spPr>
              <a:xfrm>
                <a:off x="5837003" y="4891925"/>
                <a:ext cx="25988" cy="19078"/>
              </a:xfrm>
              <a:custGeom>
                <a:rect b="b" l="l" r="r" t="t"/>
                <a:pathLst>
                  <a:path extrusionOk="0" h="555" w="756">
                    <a:moveTo>
                      <a:pt x="384" y="0"/>
                    </a:moveTo>
                    <a:cubicBezTo>
                      <a:pt x="368" y="0"/>
                      <a:pt x="352" y="1"/>
                      <a:pt x="335" y="4"/>
                    </a:cubicBezTo>
                    <a:cubicBezTo>
                      <a:pt x="1" y="59"/>
                      <a:pt x="65" y="554"/>
                      <a:pt x="373" y="554"/>
                    </a:cubicBezTo>
                    <a:cubicBezTo>
                      <a:pt x="389" y="554"/>
                      <a:pt x="406" y="553"/>
                      <a:pt x="423" y="550"/>
                    </a:cubicBezTo>
                    <a:cubicBezTo>
                      <a:pt x="755" y="494"/>
                      <a:pt x="693" y="0"/>
                      <a:pt x="38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2" name="Google Shape;2172;p68"/>
              <p:cNvSpPr/>
              <p:nvPr/>
            </p:nvSpPr>
            <p:spPr>
              <a:xfrm>
                <a:off x="5831160" y="4819428"/>
                <a:ext cx="26022" cy="19044"/>
              </a:xfrm>
              <a:custGeom>
                <a:rect b="b" l="l" r="r" t="t"/>
                <a:pathLst>
                  <a:path extrusionOk="0" h="554" w="757">
                    <a:moveTo>
                      <a:pt x="385" y="1"/>
                    </a:moveTo>
                    <a:cubicBezTo>
                      <a:pt x="368" y="1"/>
                      <a:pt x="351" y="2"/>
                      <a:pt x="334" y="5"/>
                    </a:cubicBezTo>
                    <a:cubicBezTo>
                      <a:pt x="1" y="59"/>
                      <a:pt x="65" y="554"/>
                      <a:pt x="373" y="554"/>
                    </a:cubicBezTo>
                    <a:cubicBezTo>
                      <a:pt x="389" y="554"/>
                      <a:pt x="406" y="553"/>
                      <a:pt x="424" y="550"/>
                    </a:cubicBezTo>
                    <a:cubicBezTo>
                      <a:pt x="757" y="496"/>
                      <a:pt x="692" y="1"/>
                      <a:pt x="38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3" name="Google Shape;2173;p68"/>
              <p:cNvSpPr/>
              <p:nvPr/>
            </p:nvSpPr>
            <p:spPr>
              <a:xfrm>
                <a:off x="5786403" y="4790587"/>
                <a:ext cx="24372" cy="42900"/>
              </a:xfrm>
              <a:custGeom>
                <a:rect b="b" l="l" r="r" t="t"/>
                <a:pathLst>
                  <a:path extrusionOk="0" h="1248" w="709">
                    <a:moveTo>
                      <a:pt x="300" y="0"/>
                    </a:moveTo>
                    <a:cubicBezTo>
                      <a:pt x="284" y="0"/>
                      <a:pt x="268" y="2"/>
                      <a:pt x="252" y="5"/>
                    </a:cubicBezTo>
                    <a:cubicBezTo>
                      <a:pt x="104" y="36"/>
                      <a:pt x="0" y="168"/>
                      <a:pt x="25" y="321"/>
                    </a:cubicBezTo>
                    <a:cubicBezTo>
                      <a:pt x="63" y="553"/>
                      <a:pt x="101" y="783"/>
                      <a:pt x="139" y="1015"/>
                    </a:cubicBezTo>
                    <a:cubicBezTo>
                      <a:pt x="160" y="1143"/>
                      <a:pt x="279" y="1247"/>
                      <a:pt x="408" y="1247"/>
                    </a:cubicBezTo>
                    <a:cubicBezTo>
                      <a:pt x="424" y="1247"/>
                      <a:pt x="440" y="1246"/>
                      <a:pt x="457" y="1242"/>
                    </a:cubicBezTo>
                    <a:cubicBezTo>
                      <a:pt x="603" y="1212"/>
                      <a:pt x="708" y="1079"/>
                      <a:pt x="682" y="926"/>
                    </a:cubicBezTo>
                    <a:cubicBezTo>
                      <a:pt x="644" y="693"/>
                      <a:pt x="606" y="463"/>
                      <a:pt x="568" y="232"/>
                    </a:cubicBezTo>
                    <a:cubicBezTo>
                      <a:pt x="548" y="105"/>
                      <a:pt x="428" y="0"/>
                      <a:pt x="30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4" name="Google Shape;2174;p68"/>
              <p:cNvSpPr/>
              <p:nvPr/>
            </p:nvSpPr>
            <p:spPr>
              <a:xfrm>
                <a:off x="5776985" y="4638650"/>
                <a:ext cx="26022" cy="19078"/>
              </a:xfrm>
              <a:custGeom>
                <a:rect b="b" l="l" r="r" t="t"/>
                <a:pathLst>
                  <a:path extrusionOk="0" h="555" w="757">
                    <a:moveTo>
                      <a:pt x="382" y="0"/>
                    </a:moveTo>
                    <a:cubicBezTo>
                      <a:pt x="366" y="0"/>
                      <a:pt x="350" y="2"/>
                      <a:pt x="332" y="5"/>
                    </a:cubicBezTo>
                    <a:cubicBezTo>
                      <a:pt x="0" y="61"/>
                      <a:pt x="64" y="555"/>
                      <a:pt x="373" y="555"/>
                    </a:cubicBezTo>
                    <a:cubicBezTo>
                      <a:pt x="389" y="555"/>
                      <a:pt x="405" y="553"/>
                      <a:pt x="422" y="551"/>
                    </a:cubicBezTo>
                    <a:cubicBezTo>
                      <a:pt x="756" y="495"/>
                      <a:pt x="692" y="0"/>
                      <a:pt x="38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5" name="Google Shape;2175;p68"/>
              <p:cNvSpPr/>
              <p:nvPr/>
            </p:nvSpPr>
            <p:spPr>
              <a:xfrm>
                <a:off x="5623603" y="4817503"/>
                <a:ext cx="51975" cy="38053"/>
              </a:xfrm>
              <a:custGeom>
                <a:rect b="b" l="l" r="r" t="t"/>
                <a:pathLst>
                  <a:path extrusionOk="0" h="1107" w="1512">
                    <a:moveTo>
                      <a:pt x="769" y="1"/>
                    </a:moveTo>
                    <a:cubicBezTo>
                      <a:pt x="736" y="1"/>
                      <a:pt x="702" y="3"/>
                      <a:pt x="667" y="9"/>
                    </a:cubicBezTo>
                    <a:cubicBezTo>
                      <a:pt x="0" y="118"/>
                      <a:pt x="129" y="1107"/>
                      <a:pt x="745" y="1107"/>
                    </a:cubicBezTo>
                    <a:cubicBezTo>
                      <a:pt x="777" y="1107"/>
                      <a:pt x="811" y="1104"/>
                      <a:pt x="847" y="1098"/>
                    </a:cubicBezTo>
                    <a:cubicBezTo>
                      <a:pt x="1512" y="988"/>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6" name="Google Shape;2176;p68"/>
              <p:cNvSpPr/>
              <p:nvPr/>
            </p:nvSpPr>
            <p:spPr>
              <a:xfrm>
                <a:off x="5605969" y="4710219"/>
                <a:ext cx="51975" cy="38053"/>
              </a:xfrm>
              <a:custGeom>
                <a:rect b="b" l="l" r="r" t="t"/>
                <a:pathLst>
                  <a:path extrusionOk="0" h="1107" w="1512">
                    <a:moveTo>
                      <a:pt x="768" y="1"/>
                    </a:moveTo>
                    <a:cubicBezTo>
                      <a:pt x="736" y="1"/>
                      <a:pt x="702" y="4"/>
                      <a:pt x="667" y="9"/>
                    </a:cubicBezTo>
                    <a:cubicBezTo>
                      <a:pt x="1" y="118"/>
                      <a:pt x="130" y="1107"/>
                      <a:pt x="745" y="1107"/>
                    </a:cubicBezTo>
                    <a:cubicBezTo>
                      <a:pt x="778" y="1107"/>
                      <a:pt x="812" y="1104"/>
                      <a:pt x="847" y="1098"/>
                    </a:cubicBezTo>
                    <a:cubicBezTo>
                      <a:pt x="1511"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7" name="Google Shape;2177;p68"/>
              <p:cNvSpPr/>
              <p:nvPr/>
            </p:nvSpPr>
            <p:spPr>
              <a:xfrm>
                <a:off x="5501950" y="4598844"/>
                <a:ext cx="52044" cy="38088"/>
              </a:xfrm>
              <a:custGeom>
                <a:rect b="b" l="l" r="r" t="t"/>
                <a:pathLst>
                  <a:path extrusionOk="0" h="1108" w="1514">
                    <a:moveTo>
                      <a:pt x="768" y="1"/>
                    </a:moveTo>
                    <a:cubicBezTo>
                      <a:pt x="735" y="1"/>
                      <a:pt x="702" y="4"/>
                      <a:pt x="667" y="9"/>
                    </a:cubicBezTo>
                    <a:cubicBezTo>
                      <a:pt x="0" y="118"/>
                      <a:pt x="129" y="1107"/>
                      <a:pt x="745" y="1107"/>
                    </a:cubicBezTo>
                    <a:cubicBezTo>
                      <a:pt x="777" y="1107"/>
                      <a:pt x="811" y="1104"/>
                      <a:pt x="847" y="1098"/>
                    </a:cubicBezTo>
                    <a:cubicBezTo>
                      <a:pt x="1514"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8" name="Google Shape;2178;p68"/>
              <p:cNvSpPr/>
              <p:nvPr/>
            </p:nvSpPr>
            <p:spPr>
              <a:xfrm>
                <a:off x="5396144" y="4438862"/>
                <a:ext cx="51906" cy="38088"/>
              </a:xfrm>
              <a:custGeom>
                <a:rect b="b" l="l" r="r" t="t"/>
                <a:pathLst>
                  <a:path extrusionOk="0" h="1108" w="1510">
                    <a:moveTo>
                      <a:pt x="769" y="1"/>
                    </a:moveTo>
                    <a:cubicBezTo>
                      <a:pt x="736" y="1"/>
                      <a:pt x="702" y="3"/>
                      <a:pt x="666" y="9"/>
                    </a:cubicBezTo>
                    <a:cubicBezTo>
                      <a:pt x="0" y="118"/>
                      <a:pt x="128" y="1107"/>
                      <a:pt x="743" y="1107"/>
                    </a:cubicBezTo>
                    <a:cubicBezTo>
                      <a:pt x="776" y="1107"/>
                      <a:pt x="810" y="1104"/>
                      <a:pt x="845" y="1098"/>
                    </a:cubicBezTo>
                    <a:cubicBezTo>
                      <a:pt x="1510" y="987"/>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9" name="Google Shape;2179;p68"/>
              <p:cNvSpPr/>
              <p:nvPr/>
            </p:nvSpPr>
            <p:spPr>
              <a:xfrm>
                <a:off x="5201410" y="4519850"/>
                <a:ext cx="51906" cy="37984"/>
              </a:xfrm>
              <a:custGeom>
                <a:rect b="b" l="l" r="r" t="t"/>
                <a:pathLst>
                  <a:path extrusionOk="0" h="1105" w="1510">
                    <a:moveTo>
                      <a:pt x="767" y="0"/>
                    </a:moveTo>
                    <a:cubicBezTo>
                      <a:pt x="735" y="0"/>
                      <a:pt x="701" y="3"/>
                      <a:pt x="666" y="9"/>
                    </a:cubicBezTo>
                    <a:cubicBezTo>
                      <a:pt x="0" y="119"/>
                      <a:pt x="127" y="1105"/>
                      <a:pt x="741" y="1105"/>
                    </a:cubicBezTo>
                    <a:cubicBezTo>
                      <a:pt x="774" y="1105"/>
                      <a:pt x="809" y="1102"/>
                      <a:pt x="845" y="1096"/>
                    </a:cubicBezTo>
                    <a:cubicBezTo>
                      <a:pt x="1510" y="987"/>
                      <a:pt x="1383" y="0"/>
                      <a:pt x="767"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0" name="Google Shape;2180;p68"/>
              <p:cNvSpPr/>
              <p:nvPr/>
            </p:nvSpPr>
            <p:spPr>
              <a:xfrm>
                <a:off x="5217703" y="4200644"/>
                <a:ext cx="34581" cy="25403"/>
              </a:xfrm>
              <a:custGeom>
                <a:rect b="b" l="l" r="r" t="t"/>
                <a:pathLst>
                  <a:path extrusionOk="0" h="739" w="1006">
                    <a:moveTo>
                      <a:pt x="512" y="1"/>
                    </a:moveTo>
                    <a:cubicBezTo>
                      <a:pt x="490" y="1"/>
                      <a:pt x="467" y="2"/>
                      <a:pt x="444" y="6"/>
                    </a:cubicBezTo>
                    <a:cubicBezTo>
                      <a:pt x="0" y="79"/>
                      <a:pt x="84" y="738"/>
                      <a:pt x="497" y="738"/>
                    </a:cubicBezTo>
                    <a:cubicBezTo>
                      <a:pt x="518" y="738"/>
                      <a:pt x="541" y="736"/>
                      <a:pt x="564" y="732"/>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1" name="Google Shape;2181;p68"/>
              <p:cNvSpPr/>
              <p:nvPr/>
            </p:nvSpPr>
            <p:spPr>
              <a:xfrm>
                <a:off x="5434782" y="4330100"/>
                <a:ext cx="34684" cy="25403"/>
              </a:xfrm>
              <a:custGeom>
                <a:rect b="b" l="l" r="r" t="t"/>
                <a:pathLst>
                  <a:path extrusionOk="0" h="739" w="1009">
                    <a:moveTo>
                      <a:pt x="511" y="1"/>
                    </a:moveTo>
                    <a:cubicBezTo>
                      <a:pt x="490" y="1"/>
                      <a:pt x="467" y="3"/>
                      <a:pt x="444" y="7"/>
                    </a:cubicBezTo>
                    <a:cubicBezTo>
                      <a:pt x="0" y="79"/>
                      <a:pt x="84" y="738"/>
                      <a:pt x="497" y="738"/>
                    </a:cubicBezTo>
                    <a:cubicBezTo>
                      <a:pt x="519" y="738"/>
                      <a:pt x="541" y="736"/>
                      <a:pt x="564" y="733"/>
                    </a:cubicBezTo>
                    <a:cubicBezTo>
                      <a:pt x="1008" y="660"/>
                      <a:pt x="923" y="1"/>
                      <a:pt x="51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2" name="Google Shape;2182;p68"/>
              <p:cNvSpPr/>
              <p:nvPr/>
            </p:nvSpPr>
            <p:spPr>
              <a:xfrm>
                <a:off x="5815244" y="4384584"/>
                <a:ext cx="32759" cy="30250"/>
              </a:xfrm>
              <a:custGeom>
                <a:rect b="b" l="l" r="r" t="t"/>
                <a:pathLst>
                  <a:path extrusionOk="0" h="880" w="953">
                    <a:moveTo>
                      <a:pt x="373" y="1"/>
                    </a:moveTo>
                    <a:cubicBezTo>
                      <a:pt x="354" y="1"/>
                      <a:pt x="334" y="3"/>
                      <a:pt x="315" y="8"/>
                    </a:cubicBezTo>
                    <a:cubicBezTo>
                      <a:pt x="266" y="13"/>
                      <a:pt x="220" y="32"/>
                      <a:pt x="179" y="61"/>
                    </a:cubicBezTo>
                    <a:cubicBezTo>
                      <a:pt x="138" y="84"/>
                      <a:pt x="101" y="115"/>
                      <a:pt x="75" y="154"/>
                    </a:cubicBezTo>
                    <a:cubicBezTo>
                      <a:pt x="60" y="180"/>
                      <a:pt x="43" y="209"/>
                      <a:pt x="31" y="237"/>
                    </a:cubicBezTo>
                    <a:cubicBezTo>
                      <a:pt x="8" y="299"/>
                      <a:pt x="0" y="362"/>
                      <a:pt x="11" y="427"/>
                    </a:cubicBezTo>
                    <a:cubicBezTo>
                      <a:pt x="22" y="458"/>
                      <a:pt x="31" y="490"/>
                      <a:pt x="40" y="521"/>
                    </a:cubicBezTo>
                    <a:cubicBezTo>
                      <a:pt x="68" y="580"/>
                      <a:pt x="107" y="627"/>
                      <a:pt x="161" y="665"/>
                    </a:cubicBezTo>
                    <a:cubicBezTo>
                      <a:pt x="228" y="713"/>
                      <a:pt x="296" y="763"/>
                      <a:pt x="362" y="810"/>
                    </a:cubicBezTo>
                    <a:cubicBezTo>
                      <a:pt x="400" y="841"/>
                      <a:pt x="444" y="858"/>
                      <a:pt x="492" y="865"/>
                    </a:cubicBezTo>
                    <a:cubicBezTo>
                      <a:pt x="520" y="875"/>
                      <a:pt x="550" y="880"/>
                      <a:pt x="579" y="880"/>
                    </a:cubicBezTo>
                    <a:cubicBezTo>
                      <a:pt x="598" y="880"/>
                      <a:pt x="617" y="878"/>
                      <a:pt x="637" y="873"/>
                    </a:cubicBezTo>
                    <a:cubicBezTo>
                      <a:pt x="688" y="867"/>
                      <a:pt x="733" y="848"/>
                      <a:pt x="772" y="819"/>
                    </a:cubicBezTo>
                    <a:cubicBezTo>
                      <a:pt x="815" y="797"/>
                      <a:pt x="850" y="766"/>
                      <a:pt x="878" y="726"/>
                    </a:cubicBezTo>
                    <a:cubicBezTo>
                      <a:pt x="893" y="699"/>
                      <a:pt x="908" y="672"/>
                      <a:pt x="920" y="644"/>
                    </a:cubicBezTo>
                    <a:cubicBezTo>
                      <a:pt x="945" y="582"/>
                      <a:pt x="952" y="519"/>
                      <a:pt x="940" y="453"/>
                    </a:cubicBezTo>
                    <a:cubicBezTo>
                      <a:pt x="931" y="423"/>
                      <a:pt x="920" y="391"/>
                      <a:pt x="911" y="360"/>
                    </a:cubicBezTo>
                    <a:cubicBezTo>
                      <a:pt x="885" y="301"/>
                      <a:pt x="844" y="254"/>
                      <a:pt x="792" y="215"/>
                    </a:cubicBezTo>
                    <a:cubicBezTo>
                      <a:pt x="725" y="168"/>
                      <a:pt x="656" y="118"/>
                      <a:pt x="589" y="71"/>
                    </a:cubicBezTo>
                    <a:cubicBezTo>
                      <a:pt x="551" y="40"/>
                      <a:pt x="507" y="23"/>
                      <a:pt x="460" y="16"/>
                    </a:cubicBezTo>
                    <a:cubicBezTo>
                      <a:pt x="431" y="6"/>
                      <a:pt x="402" y="1"/>
                      <a:pt x="373"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3" name="Google Shape;2183;p68"/>
              <p:cNvSpPr/>
              <p:nvPr/>
            </p:nvSpPr>
            <p:spPr>
              <a:xfrm>
                <a:off x="6112313" y="4542881"/>
                <a:ext cx="34581" cy="25438"/>
              </a:xfrm>
              <a:custGeom>
                <a:rect b="b" l="l" r="r" t="t"/>
                <a:pathLst>
                  <a:path extrusionOk="0" h="740" w="1006">
                    <a:moveTo>
                      <a:pt x="512" y="1"/>
                    </a:moveTo>
                    <a:cubicBezTo>
                      <a:pt x="490" y="1"/>
                      <a:pt x="467" y="3"/>
                      <a:pt x="444" y="7"/>
                    </a:cubicBezTo>
                    <a:cubicBezTo>
                      <a:pt x="0" y="79"/>
                      <a:pt x="84" y="740"/>
                      <a:pt x="497" y="740"/>
                    </a:cubicBezTo>
                    <a:cubicBezTo>
                      <a:pt x="518" y="740"/>
                      <a:pt x="541" y="738"/>
                      <a:pt x="564" y="734"/>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4" name="Google Shape;2184;p68"/>
              <p:cNvSpPr/>
              <p:nvPr/>
            </p:nvSpPr>
            <p:spPr>
              <a:xfrm>
                <a:off x="6313028" y="4424219"/>
                <a:ext cx="34650" cy="25403"/>
              </a:xfrm>
              <a:custGeom>
                <a:rect b="b" l="l" r="r" t="t"/>
                <a:pathLst>
                  <a:path extrusionOk="0" h="739" w="1008">
                    <a:moveTo>
                      <a:pt x="515" y="1"/>
                    </a:moveTo>
                    <a:cubicBezTo>
                      <a:pt x="493" y="1"/>
                      <a:pt x="470" y="3"/>
                      <a:pt x="446" y="7"/>
                    </a:cubicBezTo>
                    <a:cubicBezTo>
                      <a:pt x="1" y="79"/>
                      <a:pt x="86" y="738"/>
                      <a:pt x="497" y="738"/>
                    </a:cubicBezTo>
                    <a:cubicBezTo>
                      <a:pt x="519" y="738"/>
                      <a:pt x="541" y="737"/>
                      <a:pt x="565" y="733"/>
                    </a:cubicBezTo>
                    <a:cubicBezTo>
                      <a:pt x="1007" y="659"/>
                      <a:pt x="923" y="1"/>
                      <a:pt x="51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5" name="Google Shape;2185;p68"/>
              <p:cNvSpPr/>
              <p:nvPr/>
            </p:nvSpPr>
            <p:spPr>
              <a:xfrm>
                <a:off x="6392538" y="4870028"/>
                <a:ext cx="34650" cy="25403"/>
              </a:xfrm>
              <a:custGeom>
                <a:rect b="b" l="l" r="r" t="t"/>
                <a:pathLst>
                  <a:path extrusionOk="0" h="739" w="1008">
                    <a:moveTo>
                      <a:pt x="512" y="1"/>
                    </a:moveTo>
                    <a:cubicBezTo>
                      <a:pt x="490" y="1"/>
                      <a:pt x="467" y="3"/>
                      <a:pt x="444" y="7"/>
                    </a:cubicBezTo>
                    <a:cubicBezTo>
                      <a:pt x="0" y="79"/>
                      <a:pt x="84" y="738"/>
                      <a:pt x="495" y="738"/>
                    </a:cubicBezTo>
                    <a:cubicBezTo>
                      <a:pt x="517" y="738"/>
                      <a:pt x="539" y="737"/>
                      <a:pt x="563" y="733"/>
                    </a:cubicBezTo>
                    <a:cubicBezTo>
                      <a:pt x="1007" y="659"/>
                      <a:pt x="922"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6" name="Google Shape;2186;p68"/>
              <p:cNvSpPr/>
              <p:nvPr/>
            </p:nvSpPr>
            <p:spPr>
              <a:xfrm>
                <a:off x="6415913" y="5086487"/>
                <a:ext cx="34650" cy="25403"/>
              </a:xfrm>
              <a:custGeom>
                <a:rect b="b" l="l" r="r" t="t"/>
                <a:pathLst>
                  <a:path extrusionOk="0" h="739" w="1008">
                    <a:moveTo>
                      <a:pt x="513" y="0"/>
                    </a:moveTo>
                    <a:cubicBezTo>
                      <a:pt x="491" y="0"/>
                      <a:pt x="468" y="2"/>
                      <a:pt x="444" y="6"/>
                    </a:cubicBezTo>
                    <a:cubicBezTo>
                      <a:pt x="0" y="79"/>
                      <a:pt x="84" y="738"/>
                      <a:pt x="497" y="738"/>
                    </a:cubicBezTo>
                    <a:cubicBezTo>
                      <a:pt x="519" y="738"/>
                      <a:pt x="541" y="736"/>
                      <a:pt x="564" y="733"/>
                    </a:cubicBezTo>
                    <a:cubicBezTo>
                      <a:pt x="1007" y="659"/>
                      <a:pt x="923"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7" name="Google Shape;2187;p68"/>
              <p:cNvSpPr/>
              <p:nvPr/>
            </p:nvSpPr>
            <p:spPr>
              <a:xfrm>
                <a:off x="6263150" y="5013715"/>
                <a:ext cx="34719" cy="25369"/>
              </a:xfrm>
              <a:custGeom>
                <a:rect b="b" l="l" r="r" t="t"/>
                <a:pathLst>
                  <a:path extrusionOk="0" h="738" w="1010">
                    <a:moveTo>
                      <a:pt x="514" y="0"/>
                    </a:moveTo>
                    <a:cubicBezTo>
                      <a:pt x="492" y="0"/>
                      <a:pt x="470" y="2"/>
                      <a:pt x="446" y="6"/>
                    </a:cubicBezTo>
                    <a:cubicBezTo>
                      <a:pt x="1" y="79"/>
                      <a:pt x="86" y="738"/>
                      <a:pt x="498" y="738"/>
                    </a:cubicBezTo>
                    <a:cubicBezTo>
                      <a:pt x="519" y="738"/>
                      <a:pt x="542" y="736"/>
                      <a:pt x="565" y="732"/>
                    </a:cubicBezTo>
                    <a:cubicBezTo>
                      <a:pt x="1009" y="658"/>
                      <a:pt x="925"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8" name="Google Shape;2188;p68"/>
              <p:cNvSpPr/>
              <p:nvPr/>
            </p:nvSpPr>
            <p:spPr>
              <a:xfrm>
                <a:off x="6149472" y="5075075"/>
                <a:ext cx="31659" cy="26228"/>
              </a:xfrm>
              <a:custGeom>
                <a:rect b="b" l="l" r="r" t="t"/>
                <a:pathLst>
                  <a:path extrusionOk="0" h="763" w="921">
                    <a:moveTo>
                      <a:pt x="546" y="1"/>
                    </a:moveTo>
                    <a:cubicBezTo>
                      <a:pt x="527" y="1"/>
                      <a:pt x="508" y="2"/>
                      <a:pt x="489" y="6"/>
                    </a:cubicBezTo>
                    <a:cubicBezTo>
                      <a:pt x="431" y="15"/>
                      <a:pt x="371" y="26"/>
                      <a:pt x="315" y="35"/>
                    </a:cubicBezTo>
                    <a:cubicBezTo>
                      <a:pt x="264" y="41"/>
                      <a:pt x="219" y="59"/>
                      <a:pt x="179" y="88"/>
                    </a:cubicBezTo>
                    <a:cubicBezTo>
                      <a:pt x="138" y="111"/>
                      <a:pt x="101" y="142"/>
                      <a:pt x="74" y="181"/>
                    </a:cubicBezTo>
                    <a:cubicBezTo>
                      <a:pt x="43" y="220"/>
                      <a:pt x="26" y="264"/>
                      <a:pt x="19" y="311"/>
                    </a:cubicBezTo>
                    <a:cubicBezTo>
                      <a:pt x="3" y="358"/>
                      <a:pt x="0" y="407"/>
                      <a:pt x="11" y="456"/>
                    </a:cubicBezTo>
                    <a:cubicBezTo>
                      <a:pt x="20" y="486"/>
                      <a:pt x="31" y="518"/>
                      <a:pt x="40" y="549"/>
                    </a:cubicBezTo>
                    <a:cubicBezTo>
                      <a:pt x="66" y="608"/>
                      <a:pt x="107" y="656"/>
                      <a:pt x="161" y="694"/>
                    </a:cubicBezTo>
                    <a:cubicBezTo>
                      <a:pt x="186" y="709"/>
                      <a:pt x="215" y="724"/>
                      <a:pt x="241" y="738"/>
                    </a:cubicBezTo>
                    <a:cubicBezTo>
                      <a:pt x="286" y="754"/>
                      <a:pt x="330" y="763"/>
                      <a:pt x="375" y="763"/>
                    </a:cubicBezTo>
                    <a:cubicBezTo>
                      <a:pt x="394" y="763"/>
                      <a:pt x="413" y="761"/>
                      <a:pt x="432" y="758"/>
                    </a:cubicBezTo>
                    <a:cubicBezTo>
                      <a:pt x="490" y="747"/>
                      <a:pt x="550" y="738"/>
                      <a:pt x="606" y="729"/>
                    </a:cubicBezTo>
                    <a:cubicBezTo>
                      <a:pt x="656" y="723"/>
                      <a:pt x="702" y="705"/>
                      <a:pt x="742" y="676"/>
                    </a:cubicBezTo>
                    <a:cubicBezTo>
                      <a:pt x="783" y="653"/>
                      <a:pt x="820" y="622"/>
                      <a:pt x="847" y="583"/>
                    </a:cubicBezTo>
                    <a:cubicBezTo>
                      <a:pt x="878" y="544"/>
                      <a:pt x="894" y="500"/>
                      <a:pt x="902" y="453"/>
                    </a:cubicBezTo>
                    <a:cubicBezTo>
                      <a:pt x="917" y="404"/>
                      <a:pt x="920" y="357"/>
                      <a:pt x="910" y="308"/>
                    </a:cubicBezTo>
                    <a:cubicBezTo>
                      <a:pt x="900" y="277"/>
                      <a:pt x="890" y="244"/>
                      <a:pt x="881" y="213"/>
                    </a:cubicBezTo>
                    <a:cubicBezTo>
                      <a:pt x="855" y="155"/>
                      <a:pt x="813" y="107"/>
                      <a:pt x="760" y="68"/>
                    </a:cubicBezTo>
                    <a:cubicBezTo>
                      <a:pt x="734" y="53"/>
                      <a:pt x="705" y="38"/>
                      <a:pt x="679" y="26"/>
                    </a:cubicBezTo>
                    <a:cubicBezTo>
                      <a:pt x="634" y="10"/>
                      <a:pt x="591" y="1"/>
                      <a:pt x="546"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9" name="Google Shape;2189;p68"/>
              <p:cNvSpPr/>
              <p:nvPr/>
            </p:nvSpPr>
            <p:spPr>
              <a:xfrm>
                <a:off x="6054735" y="5011309"/>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8"/>
                      <a:pt x="924"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0" name="Google Shape;2190;p68"/>
              <p:cNvSpPr/>
              <p:nvPr/>
            </p:nvSpPr>
            <p:spPr>
              <a:xfrm>
                <a:off x="5900838" y="5042762"/>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9"/>
                      <a:pt x="923"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1" name="Google Shape;2191;p68"/>
              <p:cNvSpPr/>
              <p:nvPr/>
            </p:nvSpPr>
            <p:spPr>
              <a:xfrm>
                <a:off x="5920844" y="4978275"/>
                <a:ext cx="34616" cy="25369"/>
              </a:xfrm>
              <a:custGeom>
                <a:rect b="b" l="l" r="r" t="t"/>
                <a:pathLst>
                  <a:path extrusionOk="0" h="738" w="1007">
                    <a:moveTo>
                      <a:pt x="512" y="0"/>
                    </a:moveTo>
                    <a:cubicBezTo>
                      <a:pt x="490" y="0"/>
                      <a:pt x="468" y="2"/>
                      <a:pt x="445" y="6"/>
                    </a:cubicBezTo>
                    <a:cubicBezTo>
                      <a:pt x="1" y="79"/>
                      <a:pt x="85" y="738"/>
                      <a:pt x="496" y="738"/>
                    </a:cubicBezTo>
                    <a:cubicBezTo>
                      <a:pt x="518" y="738"/>
                      <a:pt x="540" y="736"/>
                      <a:pt x="563" y="732"/>
                    </a:cubicBezTo>
                    <a:cubicBezTo>
                      <a:pt x="1007" y="658"/>
                      <a:pt x="922"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2" name="Google Shape;2192;p68"/>
              <p:cNvSpPr/>
              <p:nvPr/>
            </p:nvSpPr>
            <p:spPr>
              <a:xfrm>
                <a:off x="5878013" y="5015881"/>
                <a:ext cx="34719" cy="25403"/>
              </a:xfrm>
              <a:custGeom>
                <a:rect b="b" l="l" r="r" t="t"/>
                <a:pathLst>
                  <a:path extrusionOk="0" h="739" w="1010">
                    <a:moveTo>
                      <a:pt x="513" y="0"/>
                    </a:moveTo>
                    <a:cubicBezTo>
                      <a:pt x="491" y="0"/>
                      <a:pt x="469" y="2"/>
                      <a:pt x="446" y="6"/>
                    </a:cubicBezTo>
                    <a:cubicBezTo>
                      <a:pt x="1" y="78"/>
                      <a:pt x="86" y="739"/>
                      <a:pt x="498" y="739"/>
                    </a:cubicBezTo>
                    <a:cubicBezTo>
                      <a:pt x="519" y="739"/>
                      <a:pt x="542" y="737"/>
                      <a:pt x="565" y="733"/>
                    </a:cubicBezTo>
                    <a:cubicBezTo>
                      <a:pt x="1010" y="661"/>
                      <a:pt x="924"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3" name="Google Shape;2193;p68"/>
              <p:cNvSpPr/>
              <p:nvPr/>
            </p:nvSpPr>
            <p:spPr>
              <a:xfrm>
                <a:off x="5737110" y="5014644"/>
                <a:ext cx="34650" cy="25403"/>
              </a:xfrm>
              <a:custGeom>
                <a:rect b="b" l="l" r="r" t="t"/>
                <a:pathLst>
                  <a:path extrusionOk="0" h="739" w="1008">
                    <a:moveTo>
                      <a:pt x="514" y="1"/>
                    </a:moveTo>
                    <a:cubicBezTo>
                      <a:pt x="492" y="1"/>
                      <a:pt x="469" y="3"/>
                      <a:pt x="444" y="7"/>
                    </a:cubicBezTo>
                    <a:cubicBezTo>
                      <a:pt x="1" y="79"/>
                      <a:pt x="85" y="738"/>
                      <a:pt x="497" y="738"/>
                    </a:cubicBezTo>
                    <a:cubicBezTo>
                      <a:pt x="519" y="738"/>
                      <a:pt x="542" y="737"/>
                      <a:pt x="565" y="733"/>
                    </a:cubicBezTo>
                    <a:cubicBezTo>
                      <a:pt x="1008" y="659"/>
                      <a:pt x="922" y="1"/>
                      <a:pt x="51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4" name="Google Shape;2194;p68"/>
              <p:cNvSpPr/>
              <p:nvPr/>
            </p:nvSpPr>
            <p:spPr>
              <a:xfrm>
                <a:off x="5584175" y="5052009"/>
                <a:ext cx="34650" cy="25369"/>
              </a:xfrm>
              <a:custGeom>
                <a:rect b="b" l="l" r="r" t="t"/>
                <a:pathLst>
                  <a:path extrusionOk="0" h="738" w="1008">
                    <a:moveTo>
                      <a:pt x="512" y="0"/>
                    </a:moveTo>
                    <a:cubicBezTo>
                      <a:pt x="491" y="0"/>
                      <a:pt x="469" y="2"/>
                      <a:pt x="445" y="6"/>
                    </a:cubicBezTo>
                    <a:cubicBezTo>
                      <a:pt x="0" y="78"/>
                      <a:pt x="86" y="737"/>
                      <a:pt x="497" y="737"/>
                    </a:cubicBezTo>
                    <a:cubicBezTo>
                      <a:pt x="519" y="737"/>
                      <a:pt x="541" y="736"/>
                      <a:pt x="564" y="732"/>
                    </a:cubicBezTo>
                    <a:cubicBezTo>
                      <a:pt x="1008" y="659"/>
                      <a:pt x="923"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95" name="Google Shape;2195;p68"/>
            <p:cNvSpPr/>
            <p:nvPr/>
          </p:nvSpPr>
          <p:spPr>
            <a:xfrm>
              <a:off x="7813111" y="5670997"/>
              <a:ext cx="1466555" cy="1455077"/>
            </a:xfrm>
            <a:custGeom>
              <a:rect b="b" l="l" r="r" t="t"/>
              <a:pathLst>
                <a:path extrusionOk="0" h="67568" w="68101">
                  <a:moveTo>
                    <a:pt x="44403" y="1"/>
                  </a:moveTo>
                  <a:cubicBezTo>
                    <a:pt x="43011" y="1"/>
                    <a:pt x="41701" y="350"/>
                    <a:pt x="40948" y="1462"/>
                  </a:cubicBezTo>
                  <a:cubicBezTo>
                    <a:pt x="40190" y="2582"/>
                    <a:pt x="40333" y="4062"/>
                    <a:pt x="40570" y="5392"/>
                  </a:cubicBezTo>
                  <a:cubicBezTo>
                    <a:pt x="41142" y="8592"/>
                    <a:pt x="42101" y="11722"/>
                    <a:pt x="43418" y="14695"/>
                  </a:cubicBezTo>
                  <a:cubicBezTo>
                    <a:pt x="44072" y="16167"/>
                    <a:pt x="44725" y="18088"/>
                    <a:pt x="43903" y="19317"/>
                  </a:cubicBezTo>
                  <a:cubicBezTo>
                    <a:pt x="43793" y="19482"/>
                    <a:pt x="43657" y="19635"/>
                    <a:pt x="43491" y="19772"/>
                  </a:cubicBezTo>
                  <a:cubicBezTo>
                    <a:pt x="43085" y="20108"/>
                    <a:pt x="42610" y="20249"/>
                    <a:pt x="42113" y="20249"/>
                  </a:cubicBezTo>
                  <a:cubicBezTo>
                    <a:pt x="41049" y="20249"/>
                    <a:pt x="39883" y="19603"/>
                    <a:pt x="39067" y="18828"/>
                  </a:cubicBezTo>
                  <a:cubicBezTo>
                    <a:pt x="37868" y="17690"/>
                    <a:pt x="36779" y="16212"/>
                    <a:pt x="35152" y="15923"/>
                  </a:cubicBezTo>
                  <a:cubicBezTo>
                    <a:pt x="34952" y="15888"/>
                    <a:pt x="34751" y="15872"/>
                    <a:pt x="34550" y="15872"/>
                  </a:cubicBezTo>
                  <a:cubicBezTo>
                    <a:pt x="33891" y="15872"/>
                    <a:pt x="33231" y="16038"/>
                    <a:pt x="32590" y="16213"/>
                  </a:cubicBezTo>
                  <a:cubicBezTo>
                    <a:pt x="30643" y="16749"/>
                    <a:pt x="28754" y="17600"/>
                    <a:pt x="26791" y="18042"/>
                  </a:cubicBezTo>
                  <a:cubicBezTo>
                    <a:pt x="25288" y="18379"/>
                    <a:pt x="23690" y="18341"/>
                    <a:pt x="22459" y="19485"/>
                  </a:cubicBezTo>
                  <a:cubicBezTo>
                    <a:pt x="20676" y="21140"/>
                    <a:pt x="22013" y="24067"/>
                    <a:pt x="21894" y="26496"/>
                  </a:cubicBezTo>
                  <a:cubicBezTo>
                    <a:pt x="21719" y="30045"/>
                    <a:pt x="18278" y="32482"/>
                    <a:pt x="15018" y="33897"/>
                  </a:cubicBezTo>
                  <a:cubicBezTo>
                    <a:pt x="11760" y="35311"/>
                    <a:pt x="8070" y="36467"/>
                    <a:pt x="6093" y="39419"/>
                  </a:cubicBezTo>
                  <a:cubicBezTo>
                    <a:pt x="5142" y="40838"/>
                    <a:pt x="4701" y="42528"/>
                    <a:pt x="4279" y="44183"/>
                  </a:cubicBezTo>
                  <a:cubicBezTo>
                    <a:pt x="2853" y="49758"/>
                    <a:pt x="1426" y="55337"/>
                    <a:pt x="0" y="60912"/>
                  </a:cubicBezTo>
                  <a:cubicBezTo>
                    <a:pt x="14128" y="64820"/>
                    <a:pt x="28910" y="65584"/>
                    <a:pt x="43551" y="66324"/>
                  </a:cubicBezTo>
                  <a:cubicBezTo>
                    <a:pt x="51734" y="66739"/>
                    <a:pt x="59917" y="67152"/>
                    <a:pt x="68100" y="67567"/>
                  </a:cubicBezTo>
                  <a:cubicBezTo>
                    <a:pt x="67263" y="67526"/>
                    <a:pt x="65169" y="55173"/>
                    <a:pt x="64935" y="53855"/>
                  </a:cubicBezTo>
                  <a:cubicBezTo>
                    <a:pt x="64098" y="49179"/>
                    <a:pt x="63567" y="44419"/>
                    <a:pt x="63780" y="39663"/>
                  </a:cubicBezTo>
                  <a:cubicBezTo>
                    <a:pt x="63884" y="37372"/>
                    <a:pt x="64173" y="35114"/>
                    <a:pt x="64622" y="32869"/>
                  </a:cubicBezTo>
                  <a:cubicBezTo>
                    <a:pt x="64899" y="31490"/>
                    <a:pt x="64986" y="30721"/>
                    <a:pt x="64810" y="29464"/>
                  </a:cubicBezTo>
                  <a:cubicBezTo>
                    <a:pt x="64703" y="28700"/>
                    <a:pt x="64432" y="28303"/>
                    <a:pt x="64488" y="27249"/>
                  </a:cubicBezTo>
                  <a:cubicBezTo>
                    <a:pt x="64546" y="26188"/>
                    <a:pt x="64767" y="25111"/>
                    <a:pt x="64902" y="24054"/>
                  </a:cubicBezTo>
                  <a:cubicBezTo>
                    <a:pt x="65440" y="19912"/>
                    <a:pt x="66561" y="15443"/>
                    <a:pt x="66561" y="11271"/>
                  </a:cubicBezTo>
                  <a:cubicBezTo>
                    <a:pt x="66723" y="10020"/>
                    <a:pt x="66880" y="8704"/>
                    <a:pt x="66418" y="7532"/>
                  </a:cubicBezTo>
                  <a:cubicBezTo>
                    <a:pt x="65612" y="5476"/>
                    <a:pt x="63260" y="4562"/>
                    <a:pt x="61148" y="3920"/>
                  </a:cubicBezTo>
                  <a:cubicBezTo>
                    <a:pt x="56474" y="2498"/>
                    <a:pt x="51736" y="1289"/>
                    <a:pt x="46952" y="300"/>
                  </a:cubicBezTo>
                  <a:cubicBezTo>
                    <a:pt x="46144" y="132"/>
                    <a:pt x="45258" y="1"/>
                    <a:pt x="4440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6" name="Google Shape;2196;p68"/>
            <p:cNvSpPr/>
            <p:nvPr/>
          </p:nvSpPr>
          <p:spPr>
            <a:xfrm>
              <a:off x="8131946" y="5036515"/>
              <a:ext cx="1147782" cy="1936472"/>
            </a:xfrm>
            <a:custGeom>
              <a:rect b="b" l="l" r="r" t="t"/>
              <a:pathLst>
                <a:path extrusionOk="0" h="55178" w="32705">
                  <a:moveTo>
                    <a:pt x="2890" y="1"/>
                  </a:moveTo>
                  <a:cubicBezTo>
                    <a:pt x="2684" y="1"/>
                    <a:pt x="2480" y="30"/>
                    <a:pt x="2284" y="109"/>
                  </a:cubicBezTo>
                  <a:cubicBezTo>
                    <a:pt x="1676" y="350"/>
                    <a:pt x="1313" y="939"/>
                    <a:pt x="1087" y="1521"/>
                  </a:cubicBezTo>
                  <a:cubicBezTo>
                    <a:pt x="771" y="2334"/>
                    <a:pt x="642" y="3234"/>
                    <a:pt x="530" y="4095"/>
                  </a:cubicBezTo>
                  <a:cubicBezTo>
                    <a:pt x="1" y="8106"/>
                    <a:pt x="677" y="12158"/>
                    <a:pt x="1438" y="16095"/>
                  </a:cubicBezTo>
                  <a:cubicBezTo>
                    <a:pt x="2225" y="20168"/>
                    <a:pt x="3101" y="24224"/>
                    <a:pt x="4065" y="28258"/>
                  </a:cubicBezTo>
                  <a:cubicBezTo>
                    <a:pt x="4545" y="30267"/>
                    <a:pt x="5045" y="32272"/>
                    <a:pt x="5569" y="34270"/>
                  </a:cubicBezTo>
                  <a:cubicBezTo>
                    <a:pt x="5833" y="35278"/>
                    <a:pt x="6101" y="36284"/>
                    <a:pt x="6376" y="37289"/>
                  </a:cubicBezTo>
                  <a:cubicBezTo>
                    <a:pt x="6580" y="38035"/>
                    <a:pt x="6754" y="38813"/>
                    <a:pt x="7236" y="39435"/>
                  </a:cubicBezTo>
                  <a:cubicBezTo>
                    <a:pt x="7506" y="39787"/>
                    <a:pt x="7890" y="40055"/>
                    <a:pt x="8314" y="40055"/>
                  </a:cubicBezTo>
                  <a:cubicBezTo>
                    <a:pt x="8446" y="40055"/>
                    <a:pt x="8581" y="40029"/>
                    <a:pt x="8719" y="39972"/>
                  </a:cubicBezTo>
                  <a:cubicBezTo>
                    <a:pt x="9275" y="39739"/>
                    <a:pt x="9497" y="39098"/>
                    <a:pt x="9522" y="38538"/>
                  </a:cubicBezTo>
                  <a:cubicBezTo>
                    <a:pt x="9564" y="37634"/>
                    <a:pt x="9007" y="36776"/>
                    <a:pt x="9173" y="35872"/>
                  </a:cubicBezTo>
                  <a:cubicBezTo>
                    <a:pt x="9266" y="35368"/>
                    <a:pt x="9766" y="34917"/>
                    <a:pt x="10216" y="34917"/>
                  </a:cubicBezTo>
                  <a:cubicBezTo>
                    <a:pt x="10469" y="34917"/>
                    <a:pt x="10705" y="35058"/>
                    <a:pt x="10847" y="35411"/>
                  </a:cubicBezTo>
                  <a:cubicBezTo>
                    <a:pt x="11120" y="36093"/>
                    <a:pt x="11258" y="36879"/>
                    <a:pt x="11376" y="37602"/>
                  </a:cubicBezTo>
                  <a:cubicBezTo>
                    <a:pt x="11495" y="38341"/>
                    <a:pt x="11556" y="39103"/>
                    <a:pt x="11478" y="39850"/>
                  </a:cubicBezTo>
                  <a:cubicBezTo>
                    <a:pt x="11324" y="41333"/>
                    <a:pt x="10445" y="42687"/>
                    <a:pt x="8892" y="42956"/>
                  </a:cubicBezTo>
                  <a:cubicBezTo>
                    <a:pt x="8691" y="42991"/>
                    <a:pt x="8489" y="43007"/>
                    <a:pt x="8287" y="43007"/>
                  </a:cubicBezTo>
                  <a:cubicBezTo>
                    <a:pt x="6867" y="43007"/>
                    <a:pt x="5459" y="42190"/>
                    <a:pt x="4443" y="41270"/>
                  </a:cubicBezTo>
                  <a:cubicBezTo>
                    <a:pt x="3926" y="40803"/>
                    <a:pt x="3436" y="40094"/>
                    <a:pt x="2669" y="40094"/>
                  </a:cubicBezTo>
                  <a:cubicBezTo>
                    <a:pt x="2659" y="40094"/>
                    <a:pt x="2650" y="40094"/>
                    <a:pt x="2640" y="40094"/>
                  </a:cubicBezTo>
                  <a:cubicBezTo>
                    <a:pt x="1961" y="40109"/>
                    <a:pt x="1403" y="40658"/>
                    <a:pt x="1150" y="41253"/>
                  </a:cubicBezTo>
                  <a:cubicBezTo>
                    <a:pt x="809" y="42048"/>
                    <a:pt x="1043" y="42942"/>
                    <a:pt x="1334" y="43714"/>
                  </a:cubicBezTo>
                  <a:cubicBezTo>
                    <a:pt x="1677" y="44620"/>
                    <a:pt x="2057" y="45503"/>
                    <a:pt x="2330" y="46435"/>
                  </a:cubicBezTo>
                  <a:cubicBezTo>
                    <a:pt x="2879" y="48304"/>
                    <a:pt x="3155" y="50249"/>
                    <a:pt x="3151" y="52195"/>
                  </a:cubicBezTo>
                  <a:cubicBezTo>
                    <a:pt x="3149" y="53147"/>
                    <a:pt x="3079" y="54099"/>
                    <a:pt x="2942" y="55040"/>
                  </a:cubicBezTo>
                  <a:cubicBezTo>
                    <a:pt x="2930" y="55123"/>
                    <a:pt x="3001" y="55177"/>
                    <a:pt x="3064" y="55177"/>
                  </a:cubicBezTo>
                  <a:cubicBezTo>
                    <a:pt x="3105" y="55177"/>
                    <a:pt x="3143" y="55153"/>
                    <a:pt x="3151" y="55098"/>
                  </a:cubicBezTo>
                  <a:cubicBezTo>
                    <a:pt x="3422" y="53232"/>
                    <a:pt x="3439" y="51338"/>
                    <a:pt x="3192" y="49469"/>
                  </a:cubicBezTo>
                  <a:cubicBezTo>
                    <a:pt x="2945" y="47604"/>
                    <a:pt x="2423" y="45819"/>
                    <a:pt x="1712" y="44083"/>
                  </a:cubicBezTo>
                  <a:cubicBezTo>
                    <a:pt x="1357" y="43217"/>
                    <a:pt x="944" y="42164"/>
                    <a:pt x="1386" y="41255"/>
                  </a:cubicBezTo>
                  <a:cubicBezTo>
                    <a:pt x="1561" y="40895"/>
                    <a:pt x="1850" y="40570"/>
                    <a:pt x="2220" y="40408"/>
                  </a:cubicBezTo>
                  <a:cubicBezTo>
                    <a:pt x="2365" y="40345"/>
                    <a:pt x="2509" y="40317"/>
                    <a:pt x="2650" y="40317"/>
                  </a:cubicBezTo>
                  <a:cubicBezTo>
                    <a:pt x="2946" y="40317"/>
                    <a:pt x="3229" y="40443"/>
                    <a:pt x="3476" y="40643"/>
                  </a:cubicBezTo>
                  <a:cubicBezTo>
                    <a:pt x="3776" y="40889"/>
                    <a:pt x="4031" y="41192"/>
                    <a:pt x="4321" y="41452"/>
                  </a:cubicBezTo>
                  <a:cubicBezTo>
                    <a:pt x="4608" y="41708"/>
                    <a:pt x="4913" y="41944"/>
                    <a:pt x="5233" y="42158"/>
                  </a:cubicBezTo>
                  <a:cubicBezTo>
                    <a:pt x="5868" y="42582"/>
                    <a:pt x="6575" y="42924"/>
                    <a:pt x="7321" y="43096"/>
                  </a:cubicBezTo>
                  <a:cubicBezTo>
                    <a:pt x="7636" y="43170"/>
                    <a:pt x="7955" y="43208"/>
                    <a:pt x="8270" y="43208"/>
                  </a:cubicBezTo>
                  <a:cubicBezTo>
                    <a:pt x="9321" y="43208"/>
                    <a:pt x="10326" y="42787"/>
                    <a:pt x="10982" y="41888"/>
                  </a:cubicBezTo>
                  <a:cubicBezTo>
                    <a:pt x="11795" y="40770"/>
                    <a:pt x="11817" y="39272"/>
                    <a:pt x="11647" y="37955"/>
                  </a:cubicBezTo>
                  <a:cubicBezTo>
                    <a:pt x="11556" y="37245"/>
                    <a:pt x="11400" y="36541"/>
                    <a:pt x="11211" y="35849"/>
                  </a:cubicBezTo>
                  <a:cubicBezTo>
                    <a:pt x="11068" y="35322"/>
                    <a:pt x="10843" y="34677"/>
                    <a:pt x="10228" y="34677"/>
                  </a:cubicBezTo>
                  <a:cubicBezTo>
                    <a:pt x="10182" y="34677"/>
                    <a:pt x="10134" y="34681"/>
                    <a:pt x="10084" y="34688"/>
                  </a:cubicBezTo>
                  <a:cubicBezTo>
                    <a:pt x="9483" y="34778"/>
                    <a:pt x="9016" y="35352"/>
                    <a:pt x="8947" y="35934"/>
                  </a:cubicBezTo>
                  <a:cubicBezTo>
                    <a:pt x="8847" y="36816"/>
                    <a:pt x="9336" y="37626"/>
                    <a:pt x="9307" y="38497"/>
                  </a:cubicBezTo>
                  <a:cubicBezTo>
                    <a:pt x="9288" y="39083"/>
                    <a:pt x="8950" y="39843"/>
                    <a:pt x="8324" y="39843"/>
                  </a:cubicBezTo>
                  <a:cubicBezTo>
                    <a:pt x="8227" y="39843"/>
                    <a:pt x="8124" y="39825"/>
                    <a:pt x="8014" y="39786"/>
                  </a:cubicBezTo>
                  <a:cubicBezTo>
                    <a:pt x="7327" y="39540"/>
                    <a:pt x="6984" y="38645"/>
                    <a:pt x="6801" y="38006"/>
                  </a:cubicBezTo>
                  <a:cubicBezTo>
                    <a:pt x="6240" y="36037"/>
                    <a:pt x="5730" y="34050"/>
                    <a:pt x="5227" y="32067"/>
                  </a:cubicBezTo>
                  <a:cubicBezTo>
                    <a:pt x="4217" y="28082"/>
                    <a:pt x="3293" y="24071"/>
                    <a:pt x="2454" y="20046"/>
                  </a:cubicBezTo>
                  <a:cubicBezTo>
                    <a:pt x="1624" y="16066"/>
                    <a:pt x="709" y="12030"/>
                    <a:pt x="577" y="7954"/>
                  </a:cubicBezTo>
                  <a:cubicBezTo>
                    <a:pt x="513" y="5995"/>
                    <a:pt x="605" y="3939"/>
                    <a:pt x="1143" y="2044"/>
                  </a:cubicBezTo>
                  <a:cubicBezTo>
                    <a:pt x="1339" y="1361"/>
                    <a:pt x="1685" y="543"/>
                    <a:pt x="2411" y="290"/>
                  </a:cubicBezTo>
                  <a:cubicBezTo>
                    <a:pt x="2572" y="234"/>
                    <a:pt x="2735" y="212"/>
                    <a:pt x="2900" y="212"/>
                  </a:cubicBezTo>
                  <a:cubicBezTo>
                    <a:pt x="3241" y="212"/>
                    <a:pt x="3586" y="306"/>
                    <a:pt x="3915" y="382"/>
                  </a:cubicBezTo>
                  <a:cubicBezTo>
                    <a:pt x="4418" y="498"/>
                    <a:pt x="4922" y="611"/>
                    <a:pt x="5428" y="720"/>
                  </a:cubicBezTo>
                  <a:cubicBezTo>
                    <a:pt x="9399" y="1590"/>
                    <a:pt x="13408" y="2298"/>
                    <a:pt x="17436" y="2839"/>
                  </a:cubicBezTo>
                  <a:cubicBezTo>
                    <a:pt x="21465" y="3381"/>
                    <a:pt x="25518" y="3761"/>
                    <a:pt x="29579" y="3969"/>
                  </a:cubicBezTo>
                  <a:cubicBezTo>
                    <a:pt x="30575" y="4021"/>
                    <a:pt x="31571" y="4064"/>
                    <a:pt x="32568" y="4096"/>
                  </a:cubicBezTo>
                  <a:cubicBezTo>
                    <a:pt x="32571" y="4096"/>
                    <a:pt x="32573" y="4096"/>
                    <a:pt x="32575" y="4096"/>
                  </a:cubicBezTo>
                  <a:cubicBezTo>
                    <a:pt x="32704" y="4096"/>
                    <a:pt x="32702" y="3886"/>
                    <a:pt x="32565" y="3883"/>
                  </a:cubicBezTo>
                  <a:cubicBezTo>
                    <a:pt x="28453" y="3751"/>
                    <a:pt x="24346" y="3449"/>
                    <a:pt x="20258" y="2978"/>
                  </a:cubicBezTo>
                  <a:cubicBezTo>
                    <a:pt x="16146" y="2504"/>
                    <a:pt x="12052" y="1857"/>
                    <a:pt x="7993" y="1041"/>
                  </a:cubicBezTo>
                  <a:cubicBezTo>
                    <a:pt x="6980" y="838"/>
                    <a:pt x="5970" y="624"/>
                    <a:pt x="4962" y="399"/>
                  </a:cubicBezTo>
                  <a:cubicBezTo>
                    <a:pt x="4466" y="289"/>
                    <a:pt x="3973" y="161"/>
                    <a:pt x="3474" y="64"/>
                  </a:cubicBezTo>
                  <a:cubicBezTo>
                    <a:pt x="3282" y="27"/>
                    <a:pt x="3085" y="1"/>
                    <a:pt x="28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7" name="Google Shape;2197;p68"/>
            <p:cNvSpPr/>
            <p:nvPr/>
          </p:nvSpPr>
          <p:spPr>
            <a:xfrm>
              <a:off x="746921" y="6327717"/>
              <a:ext cx="340641" cy="185309"/>
            </a:xfrm>
            <a:custGeom>
              <a:rect b="b" l="l" r="r" t="t"/>
              <a:pathLst>
                <a:path extrusionOk="0" h="8605" w="15818">
                  <a:moveTo>
                    <a:pt x="14299" y="0"/>
                  </a:moveTo>
                  <a:cubicBezTo>
                    <a:pt x="14275" y="0"/>
                    <a:pt x="14250" y="1"/>
                    <a:pt x="14226" y="2"/>
                  </a:cubicBezTo>
                  <a:cubicBezTo>
                    <a:pt x="13471" y="45"/>
                    <a:pt x="12815" y="502"/>
                    <a:pt x="12194" y="933"/>
                  </a:cubicBezTo>
                  <a:cubicBezTo>
                    <a:pt x="10472" y="2127"/>
                    <a:pt x="8686" y="3227"/>
                    <a:pt x="6846" y="4229"/>
                  </a:cubicBezTo>
                  <a:cubicBezTo>
                    <a:pt x="5385" y="5027"/>
                    <a:pt x="2225" y="5771"/>
                    <a:pt x="1158" y="6944"/>
                  </a:cubicBezTo>
                  <a:cubicBezTo>
                    <a:pt x="0" y="8219"/>
                    <a:pt x="783" y="8605"/>
                    <a:pt x="2120" y="8605"/>
                  </a:cubicBezTo>
                  <a:cubicBezTo>
                    <a:pt x="3761" y="8605"/>
                    <a:pt x="6235" y="8023"/>
                    <a:pt x="6980" y="7788"/>
                  </a:cubicBezTo>
                  <a:cubicBezTo>
                    <a:pt x="10518" y="6670"/>
                    <a:pt x="13727" y="4407"/>
                    <a:pt x="15744" y="1296"/>
                  </a:cubicBezTo>
                  <a:cubicBezTo>
                    <a:pt x="15817" y="568"/>
                    <a:pt x="15034" y="0"/>
                    <a:pt x="1429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8" name="Google Shape;2198;p68"/>
            <p:cNvSpPr/>
            <p:nvPr/>
          </p:nvSpPr>
          <p:spPr>
            <a:xfrm>
              <a:off x="456662" y="5549825"/>
              <a:ext cx="290270" cy="558403"/>
            </a:xfrm>
            <a:custGeom>
              <a:rect b="b" l="l" r="r" t="t"/>
              <a:pathLst>
                <a:path extrusionOk="0" h="25930" w="13479">
                  <a:moveTo>
                    <a:pt x="2169" y="1"/>
                  </a:moveTo>
                  <a:cubicBezTo>
                    <a:pt x="1" y="1"/>
                    <a:pt x="1194" y="8631"/>
                    <a:pt x="1625" y="10550"/>
                  </a:cubicBezTo>
                  <a:cubicBezTo>
                    <a:pt x="2972" y="16534"/>
                    <a:pt x="6253" y="22140"/>
                    <a:pt x="11101" y="25903"/>
                  </a:cubicBezTo>
                  <a:cubicBezTo>
                    <a:pt x="11197" y="25921"/>
                    <a:pt x="11293" y="25930"/>
                    <a:pt x="11388" y="25930"/>
                  </a:cubicBezTo>
                  <a:cubicBezTo>
                    <a:pt x="12492" y="25930"/>
                    <a:pt x="13409" y="24734"/>
                    <a:pt x="13444" y="23583"/>
                  </a:cubicBezTo>
                  <a:cubicBezTo>
                    <a:pt x="13479" y="22335"/>
                    <a:pt x="12817" y="21186"/>
                    <a:pt x="12194" y="20103"/>
                  </a:cubicBezTo>
                  <a:cubicBezTo>
                    <a:pt x="10469" y="17097"/>
                    <a:pt x="8903" y="14000"/>
                    <a:pt x="7508" y="10827"/>
                  </a:cubicBezTo>
                  <a:cubicBezTo>
                    <a:pt x="6399" y="8310"/>
                    <a:pt x="5617" y="2997"/>
                    <a:pt x="3828" y="1072"/>
                  </a:cubicBezTo>
                  <a:cubicBezTo>
                    <a:pt x="3130" y="321"/>
                    <a:pt x="2587" y="1"/>
                    <a:pt x="216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9" name="Google Shape;2199;p68"/>
            <p:cNvSpPr/>
            <p:nvPr/>
          </p:nvSpPr>
          <p:spPr>
            <a:xfrm>
              <a:off x="1210641" y="1012637"/>
              <a:ext cx="181626" cy="196076"/>
            </a:xfrm>
            <a:custGeom>
              <a:rect b="b" l="l" r="r" t="t"/>
              <a:pathLst>
                <a:path extrusionOk="0" h="9105" w="8434">
                  <a:moveTo>
                    <a:pt x="2986" y="1"/>
                  </a:moveTo>
                  <a:cubicBezTo>
                    <a:pt x="2922" y="1"/>
                    <a:pt x="2859" y="4"/>
                    <a:pt x="2796" y="11"/>
                  </a:cubicBezTo>
                  <a:cubicBezTo>
                    <a:pt x="2072" y="94"/>
                    <a:pt x="1484" y="608"/>
                    <a:pt x="947" y="1101"/>
                  </a:cubicBezTo>
                  <a:cubicBezTo>
                    <a:pt x="529" y="1482"/>
                    <a:pt x="84" y="1920"/>
                    <a:pt x="41" y="2484"/>
                  </a:cubicBezTo>
                  <a:cubicBezTo>
                    <a:pt x="0" y="3050"/>
                    <a:pt x="377" y="3552"/>
                    <a:pt x="735" y="3993"/>
                  </a:cubicBezTo>
                  <a:cubicBezTo>
                    <a:pt x="1529" y="4969"/>
                    <a:pt x="2320" y="5944"/>
                    <a:pt x="3113" y="6920"/>
                  </a:cubicBezTo>
                  <a:cubicBezTo>
                    <a:pt x="4003" y="8014"/>
                    <a:pt x="5493" y="9105"/>
                    <a:pt x="6644" y="9105"/>
                  </a:cubicBezTo>
                  <a:cubicBezTo>
                    <a:pt x="7471" y="9105"/>
                    <a:pt x="8123" y="8543"/>
                    <a:pt x="8254" y="7019"/>
                  </a:cubicBezTo>
                  <a:cubicBezTo>
                    <a:pt x="8434" y="4881"/>
                    <a:pt x="5376" y="1"/>
                    <a:pt x="2986"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00" name="Google Shape;2200;p68"/>
            <p:cNvGrpSpPr/>
            <p:nvPr/>
          </p:nvGrpSpPr>
          <p:grpSpPr>
            <a:xfrm flipH="1">
              <a:off x="-6" y="6287153"/>
              <a:ext cx="529767" cy="570837"/>
              <a:chOff x="3394591" y="4395240"/>
              <a:chExt cx="1093881" cy="1178684"/>
            </a:xfrm>
          </p:grpSpPr>
          <p:sp>
            <p:nvSpPr>
              <p:cNvPr id="2201" name="Google Shape;2201;p68"/>
              <p:cNvSpPr/>
              <p:nvPr/>
            </p:nvSpPr>
            <p:spPr>
              <a:xfrm>
                <a:off x="3394591" y="4395240"/>
                <a:ext cx="1093881" cy="1178684"/>
              </a:xfrm>
              <a:custGeom>
                <a:rect b="b" l="l" r="r" t="t"/>
                <a:pathLst>
                  <a:path extrusionOk="0" h="34289" w="31822">
                    <a:moveTo>
                      <a:pt x="298" y="338"/>
                    </a:moveTo>
                    <a:cubicBezTo>
                      <a:pt x="561" y="644"/>
                      <a:pt x="826" y="948"/>
                      <a:pt x="1084" y="1257"/>
                    </a:cubicBezTo>
                    <a:cubicBezTo>
                      <a:pt x="1103" y="1281"/>
                      <a:pt x="1127" y="1291"/>
                      <a:pt x="1149" y="1291"/>
                    </a:cubicBezTo>
                    <a:cubicBezTo>
                      <a:pt x="1220" y="1291"/>
                      <a:pt x="1285" y="1192"/>
                      <a:pt x="1224" y="1117"/>
                    </a:cubicBezTo>
                    <a:cubicBezTo>
                      <a:pt x="1132" y="1006"/>
                      <a:pt x="1041" y="894"/>
                      <a:pt x="950" y="782"/>
                    </a:cubicBezTo>
                    <a:lnTo>
                      <a:pt x="950" y="782"/>
                    </a:lnTo>
                    <a:cubicBezTo>
                      <a:pt x="2041" y="1577"/>
                      <a:pt x="3138" y="2362"/>
                      <a:pt x="4195" y="3202"/>
                    </a:cubicBezTo>
                    <a:cubicBezTo>
                      <a:pt x="5475" y="4218"/>
                      <a:pt x="6706" y="5298"/>
                      <a:pt x="7826" y="6488"/>
                    </a:cubicBezTo>
                    <a:cubicBezTo>
                      <a:pt x="8933" y="7664"/>
                      <a:pt x="9884" y="8968"/>
                      <a:pt x="10890" y="10231"/>
                    </a:cubicBezTo>
                    <a:cubicBezTo>
                      <a:pt x="11877" y="11470"/>
                      <a:pt x="12945" y="12612"/>
                      <a:pt x="14210" y="13575"/>
                    </a:cubicBezTo>
                    <a:cubicBezTo>
                      <a:pt x="16653" y="15440"/>
                      <a:pt x="19509" y="16686"/>
                      <a:pt x="21921" y="18599"/>
                    </a:cubicBezTo>
                    <a:cubicBezTo>
                      <a:pt x="24189" y="20398"/>
                      <a:pt x="25972" y="22713"/>
                      <a:pt x="27421" y="25204"/>
                    </a:cubicBezTo>
                    <a:cubicBezTo>
                      <a:pt x="28006" y="26209"/>
                      <a:pt x="28538" y="27240"/>
                      <a:pt x="29035" y="28288"/>
                    </a:cubicBezTo>
                    <a:lnTo>
                      <a:pt x="29035" y="28288"/>
                    </a:lnTo>
                    <a:cubicBezTo>
                      <a:pt x="28632" y="27833"/>
                      <a:pt x="28197" y="27404"/>
                      <a:pt x="27739" y="27003"/>
                    </a:cubicBezTo>
                    <a:cubicBezTo>
                      <a:pt x="26649" y="26049"/>
                      <a:pt x="25437" y="25242"/>
                      <a:pt x="24149" y="24582"/>
                    </a:cubicBezTo>
                    <a:cubicBezTo>
                      <a:pt x="22747" y="23862"/>
                      <a:pt x="21268" y="23343"/>
                      <a:pt x="19762" y="22892"/>
                    </a:cubicBezTo>
                    <a:cubicBezTo>
                      <a:pt x="18055" y="22381"/>
                      <a:pt x="16325" y="21928"/>
                      <a:pt x="14676" y="21252"/>
                    </a:cubicBezTo>
                    <a:cubicBezTo>
                      <a:pt x="13180" y="20637"/>
                      <a:pt x="11783" y="19807"/>
                      <a:pt x="10521" y="18793"/>
                    </a:cubicBezTo>
                    <a:cubicBezTo>
                      <a:pt x="8049" y="16805"/>
                      <a:pt x="6117" y="14220"/>
                      <a:pt x="4623" y="11437"/>
                    </a:cubicBezTo>
                    <a:cubicBezTo>
                      <a:pt x="2902" y="8234"/>
                      <a:pt x="1724" y="4779"/>
                      <a:pt x="614" y="1327"/>
                    </a:cubicBezTo>
                    <a:cubicBezTo>
                      <a:pt x="508" y="998"/>
                      <a:pt x="402" y="668"/>
                      <a:pt x="298" y="338"/>
                    </a:cubicBezTo>
                    <a:close/>
                    <a:moveTo>
                      <a:pt x="1400" y="812"/>
                    </a:moveTo>
                    <a:cubicBezTo>
                      <a:pt x="3665" y="1896"/>
                      <a:pt x="5930" y="2980"/>
                      <a:pt x="8152" y="4149"/>
                    </a:cubicBezTo>
                    <a:cubicBezTo>
                      <a:pt x="10799" y="5542"/>
                      <a:pt x="13391" y="7052"/>
                      <a:pt x="15836" y="8774"/>
                    </a:cubicBezTo>
                    <a:cubicBezTo>
                      <a:pt x="18135" y="10388"/>
                      <a:pt x="20290" y="12206"/>
                      <a:pt x="22200" y="14269"/>
                    </a:cubicBezTo>
                    <a:cubicBezTo>
                      <a:pt x="24027" y="16246"/>
                      <a:pt x="25637" y="18439"/>
                      <a:pt x="26893" y="20822"/>
                    </a:cubicBezTo>
                    <a:cubicBezTo>
                      <a:pt x="28137" y="23182"/>
                      <a:pt x="29003" y="25732"/>
                      <a:pt x="29395" y="28369"/>
                    </a:cubicBezTo>
                    <a:cubicBezTo>
                      <a:pt x="29404" y="28425"/>
                      <a:pt x="29412" y="28481"/>
                      <a:pt x="29420" y="28536"/>
                    </a:cubicBezTo>
                    <a:lnTo>
                      <a:pt x="29420" y="28536"/>
                    </a:lnTo>
                    <a:cubicBezTo>
                      <a:pt x="29022" y="27691"/>
                      <a:pt x="28605" y="26856"/>
                      <a:pt x="28160" y="26036"/>
                    </a:cubicBezTo>
                    <a:cubicBezTo>
                      <a:pt x="26785" y="23502"/>
                      <a:pt x="25112" y="21096"/>
                      <a:pt x="22958" y="19164"/>
                    </a:cubicBezTo>
                    <a:cubicBezTo>
                      <a:pt x="20664" y="17106"/>
                      <a:pt x="17858" y="15803"/>
                      <a:pt x="15325" y="14086"/>
                    </a:cubicBezTo>
                    <a:cubicBezTo>
                      <a:pt x="14013" y="13196"/>
                      <a:pt x="12837" y="12173"/>
                      <a:pt x="11803" y="10971"/>
                    </a:cubicBezTo>
                    <a:cubicBezTo>
                      <a:pt x="10739" y="9735"/>
                      <a:pt x="9804" y="8394"/>
                      <a:pt x="8744" y="7159"/>
                    </a:cubicBezTo>
                    <a:cubicBezTo>
                      <a:pt x="6626" y="4689"/>
                      <a:pt x="4021" y="2709"/>
                      <a:pt x="1400" y="812"/>
                    </a:cubicBezTo>
                    <a:close/>
                    <a:moveTo>
                      <a:pt x="30426" y="30783"/>
                    </a:moveTo>
                    <a:cubicBezTo>
                      <a:pt x="30731" y="31352"/>
                      <a:pt x="30985" y="31950"/>
                      <a:pt x="31177" y="32574"/>
                    </a:cubicBezTo>
                    <a:lnTo>
                      <a:pt x="31177" y="32574"/>
                    </a:lnTo>
                    <a:cubicBezTo>
                      <a:pt x="30931" y="31975"/>
                      <a:pt x="30682" y="31378"/>
                      <a:pt x="30426" y="30783"/>
                    </a:cubicBezTo>
                    <a:close/>
                    <a:moveTo>
                      <a:pt x="122" y="1"/>
                    </a:moveTo>
                    <a:cubicBezTo>
                      <a:pt x="60" y="1"/>
                      <a:pt x="0" y="51"/>
                      <a:pt x="23" y="119"/>
                    </a:cubicBezTo>
                    <a:cubicBezTo>
                      <a:pt x="1143" y="3537"/>
                      <a:pt x="2203" y="6977"/>
                      <a:pt x="3776" y="10222"/>
                    </a:cubicBezTo>
                    <a:cubicBezTo>
                      <a:pt x="5170" y="13100"/>
                      <a:pt x="6966" y="15821"/>
                      <a:pt x="9306" y="18020"/>
                    </a:cubicBezTo>
                    <a:cubicBezTo>
                      <a:pt x="10428" y="19074"/>
                      <a:pt x="11676" y="20004"/>
                      <a:pt x="13029" y="20739"/>
                    </a:cubicBezTo>
                    <a:cubicBezTo>
                      <a:pt x="14565" y="21574"/>
                      <a:pt x="16228" y="22123"/>
                      <a:pt x="17892" y="22628"/>
                    </a:cubicBezTo>
                    <a:cubicBezTo>
                      <a:pt x="19512" y="23119"/>
                      <a:pt x="21152" y="23572"/>
                      <a:pt x="22711" y="24245"/>
                    </a:cubicBezTo>
                    <a:cubicBezTo>
                      <a:pt x="24042" y="24820"/>
                      <a:pt x="25316" y="25537"/>
                      <a:pt x="26489" y="26396"/>
                    </a:cubicBezTo>
                    <a:cubicBezTo>
                      <a:pt x="27630" y="27230"/>
                      <a:pt x="28675" y="28223"/>
                      <a:pt x="29518" y="29356"/>
                    </a:cubicBezTo>
                    <a:lnTo>
                      <a:pt x="29518" y="29356"/>
                    </a:lnTo>
                    <a:cubicBezTo>
                      <a:pt x="29518" y="29359"/>
                      <a:pt x="29518" y="29361"/>
                      <a:pt x="29519" y="29364"/>
                    </a:cubicBezTo>
                    <a:cubicBezTo>
                      <a:pt x="29521" y="29401"/>
                      <a:pt x="29540" y="29426"/>
                      <a:pt x="29566" y="29440"/>
                    </a:cubicBezTo>
                    <a:lnTo>
                      <a:pt x="29566" y="29440"/>
                    </a:lnTo>
                    <a:cubicBezTo>
                      <a:pt x="30116" y="30672"/>
                      <a:pt x="30627" y="31922"/>
                      <a:pt x="31125" y="33174"/>
                    </a:cubicBezTo>
                    <a:cubicBezTo>
                      <a:pt x="31258" y="33512"/>
                      <a:pt x="31392" y="33849"/>
                      <a:pt x="31525" y="34189"/>
                    </a:cubicBezTo>
                    <a:cubicBezTo>
                      <a:pt x="31550" y="34253"/>
                      <a:pt x="31620" y="34288"/>
                      <a:pt x="31684" y="34288"/>
                    </a:cubicBezTo>
                    <a:cubicBezTo>
                      <a:pt x="31756" y="34288"/>
                      <a:pt x="31822" y="34244"/>
                      <a:pt x="31811" y="34151"/>
                    </a:cubicBezTo>
                    <a:cubicBezTo>
                      <a:pt x="31588" y="32259"/>
                      <a:pt x="30798" y="30543"/>
                      <a:pt x="29670" y="29059"/>
                    </a:cubicBezTo>
                    <a:lnTo>
                      <a:pt x="29670" y="29059"/>
                    </a:lnTo>
                    <a:cubicBezTo>
                      <a:pt x="29396" y="26510"/>
                      <a:pt x="28646" y="24031"/>
                      <a:pt x="27548" y="21719"/>
                    </a:cubicBezTo>
                    <a:cubicBezTo>
                      <a:pt x="26390" y="19278"/>
                      <a:pt x="24874" y="17019"/>
                      <a:pt x="23112" y="14975"/>
                    </a:cubicBezTo>
                    <a:cubicBezTo>
                      <a:pt x="21289" y="12859"/>
                      <a:pt x="19210" y="10995"/>
                      <a:pt x="16980" y="9320"/>
                    </a:cubicBezTo>
                    <a:cubicBezTo>
                      <a:pt x="14570" y="7513"/>
                      <a:pt x="11995" y="5944"/>
                      <a:pt x="9345" y="4514"/>
                    </a:cubicBezTo>
                    <a:cubicBezTo>
                      <a:pt x="6676" y="3071"/>
                      <a:pt x="3941" y="1756"/>
                      <a:pt x="1189" y="481"/>
                    </a:cubicBezTo>
                    <a:cubicBezTo>
                      <a:pt x="960" y="374"/>
                      <a:pt x="731" y="269"/>
                      <a:pt x="502" y="164"/>
                    </a:cubicBezTo>
                    <a:lnTo>
                      <a:pt x="502" y="164"/>
                    </a:lnTo>
                    <a:cubicBezTo>
                      <a:pt x="465" y="138"/>
                      <a:pt x="428" y="111"/>
                      <a:pt x="390" y="85"/>
                    </a:cubicBezTo>
                    <a:lnTo>
                      <a:pt x="390" y="85"/>
                    </a:lnTo>
                    <a:cubicBezTo>
                      <a:pt x="390" y="85"/>
                      <a:pt x="390" y="84"/>
                      <a:pt x="390" y="84"/>
                    </a:cubicBezTo>
                    <a:cubicBezTo>
                      <a:pt x="389" y="84"/>
                      <a:pt x="389" y="84"/>
                      <a:pt x="389" y="84"/>
                    </a:cubicBezTo>
                    <a:lnTo>
                      <a:pt x="389" y="84"/>
                    </a:lnTo>
                    <a:cubicBezTo>
                      <a:pt x="381" y="79"/>
                      <a:pt x="373" y="73"/>
                      <a:pt x="365" y="67"/>
                    </a:cubicBezTo>
                    <a:cubicBezTo>
                      <a:pt x="344" y="53"/>
                      <a:pt x="324" y="46"/>
                      <a:pt x="304" y="46"/>
                    </a:cubicBezTo>
                    <a:cubicBezTo>
                      <a:pt x="290" y="46"/>
                      <a:pt x="277" y="50"/>
                      <a:pt x="265" y="56"/>
                    </a:cubicBezTo>
                    <a:lnTo>
                      <a:pt x="265" y="56"/>
                    </a:lnTo>
                    <a:cubicBezTo>
                      <a:pt x="232" y="41"/>
                      <a:pt x="199" y="26"/>
                      <a:pt x="167" y="11"/>
                    </a:cubicBezTo>
                    <a:cubicBezTo>
                      <a:pt x="152" y="4"/>
                      <a:pt x="137" y="1"/>
                      <a:pt x="12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2" name="Google Shape;2202;p68"/>
              <p:cNvSpPr/>
              <p:nvPr/>
            </p:nvSpPr>
            <p:spPr>
              <a:xfrm>
                <a:off x="3405419" y="4405759"/>
                <a:ext cx="145991" cy="105050"/>
              </a:xfrm>
              <a:custGeom>
                <a:rect b="b" l="l" r="r" t="t"/>
                <a:pathLst>
                  <a:path extrusionOk="0" h="3056" w="4247">
                    <a:moveTo>
                      <a:pt x="112" y="0"/>
                    </a:moveTo>
                    <a:cubicBezTo>
                      <a:pt x="52" y="0"/>
                      <a:pt x="0" y="73"/>
                      <a:pt x="58" y="126"/>
                    </a:cubicBezTo>
                    <a:cubicBezTo>
                      <a:pt x="332" y="379"/>
                      <a:pt x="508" y="714"/>
                      <a:pt x="622" y="1067"/>
                    </a:cubicBezTo>
                    <a:cubicBezTo>
                      <a:pt x="733" y="1416"/>
                      <a:pt x="744" y="1796"/>
                      <a:pt x="874" y="2138"/>
                    </a:cubicBezTo>
                    <a:cubicBezTo>
                      <a:pt x="1144" y="2847"/>
                      <a:pt x="2024" y="2833"/>
                      <a:pt x="2657" y="2903"/>
                    </a:cubicBezTo>
                    <a:cubicBezTo>
                      <a:pt x="2906" y="2932"/>
                      <a:pt x="3156" y="2957"/>
                      <a:pt x="3408" y="2980"/>
                    </a:cubicBezTo>
                    <a:cubicBezTo>
                      <a:pt x="3665" y="3003"/>
                      <a:pt x="3928" y="3053"/>
                      <a:pt x="4185" y="3056"/>
                    </a:cubicBezTo>
                    <a:cubicBezTo>
                      <a:pt x="4236" y="3056"/>
                      <a:pt x="4247" y="2980"/>
                      <a:pt x="4198" y="2969"/>
                    </a:cubicBezTo>
                    <a:cubicBezTo>
                      <a:pt x="3920" y="2905"/>
                      <a:pt x="3626" y="2888"/>
                      <a:pt x="3343" y="2849"/>
                    </a:cubicBezTo>
                    <a:cubicBezTo>
                      <a:pt x="3087" y="2812"/>
                      <a:pt x="2831" y="2778"/>
                      <a:pt x="2575" y="2745"/>
                    </a:cubicBezTo>
                    <a:cubicBezTo>
                      <a:pt x="2151" y="2694"/>
                      <a:pt x="1591" y="2698"/>
                      <a:pt x="1252" y="2391"/>
                    </a:cubicBezTo>
                    <a:cubicBezTo>
                      <a:pt x="1080" y="2232"/>
                      <a:pt x="1019" y="2007"/>
                      <a:pt x="976" y="1784"/>
                    </a:cubicBezTo>
                    <a:cubicBezTo>
                      <a:pt x="932" y="1553"/>
                      <a:pt x="897" y="1325"/>
                      <a:pt x="830" y="1100"/>
                    </a:cubicBezTo>
                    <a:cubicBezTo>
                      <a:pt x="706" y="684"/>
                      <a:pt x="499" y="300"/>
                      <a:pt x="161" y="19"/>
                    </a:cubicBezTo>
                    <a:cubicBezTo>
                      <a:pt x="146" y="6"/>
                      <a:pt x="129" y="0"/>
                      <a:pt x="1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3" name="Google Shape;2203;p68"/>
              <p:cNvSpPr/>
              <p:nvPr/>
            </p:nvSpPr>
            <p:spPr>
              <a:xfrm>
                <a:off x="3528447" y="4456153"/>
                <a:ext cx="30216" cy="54622"/>
              </a:xfrm>
              <a:custGeom>
                <a:rect b="b" l="l" r="r" t="t"/>
                <a:pathLst>
                  <a:path extrusionOk="0" h="1589" w="879">
                    <a:moveTo>
                      <a:pt x="57" y="1"/>
                    </a:moveTo>
                    <a:cubicBezTo>
                      <a:pt x="28" y="1"/>
                      <a:pt x="0" y="46"/>
                      <a:pt x="28" y="69"/>
                    </a:cubicBezTo>
                    <a:cubicBezTo>
                      <a:pt x="471" y="428"/>
                      <a:pt x="759" y="963"/>
                      <a:pt x="767" y="1535"/>
                    </a:cubicBezTo>
                    <a:cubicBezTo>
                      <a:pt x="767" y="1570"/>
                      <a:pt x="796" y="1588"/>
                      <a:pt x="824" y="1588"/>
                    </a:cubicBezTo>
                    <a:cubicBezTo>
                      <a:pt x="852" y="1588"/>
                      <a:pt x="879" y="1571"/>
                      <a:pt x="878" y="1535"/>
                    </a:cubicBezTo>
                    <a:cubicBezTo>
                      <a:pt x="870" y="933"/>
                      <a:pt x="576" y="345"/>
                      <a:pt x="74" y="7"/>
                    </a:cubicBezTo>
                    <a:cubicBezTo>
                      <a:pt x="69" y="3"/>
                      <a:pt x="63" y="1"/>
                      <a:pt x="5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4" name="Google Shape;2204;p68"/>
              <p:cNvSpPr/>
              <p:nvPr/>
            </p:nvSpPr>
            <p:spPr>
              <a:xfrm>
                <a:off x="3565847" y="4483034"/>
                <a:ext cx="39153" cy="69850"/>
              </a:xfrm>
              <a:custGeom>
                <a:rect b="b" l="l" r="r" t="t"/>
                <a:pathLst>
                  <a:path extrusionOk="0" h="2032" w="1139">
                    <a:moveTo>
                      <a:pt x="70" y="0"/>
                    </a:moveTo>
                    <a:cubicBezTo>
                      <a:pt x="29" y="0"/>
                      <a:pt x="1" y="64"/>
                      <a:pt x="45" y="91"/>
                    </a:cubicBezTo>
                    <a:cubicBezTo>
                      <a:pt x="373" y="305"/>
                      <a:pt x="446" y="736"/>
                      <a:pt x="531" y="1089"/>
                    </a:cubicBezTo>
                    <a:cubicBezTo>
                      <a:pt x="617" y="1441"/>
                      <a:pt x="716" y="1815"/>
                      <a:pt x="1041" y="2022"/>
                    </a:cubicBezTo>
                    <a:cubicBezTo>
                      <a:pt x="1051" y="2029"/>
                      <a:pt x="1060" y="2032"/>
                      <a:pt x="1069" y="2032"/>
                    </a:cubicBezTo>
                    <a:cubicBezTo>
                      <a:pt x="1112" y="2032"/>
                      <a:pt x="1139" y="1965"/>
                      <a:pt x="1094" y="1929"/>
                    </a:cubicBezTo>
                    <a:cubicBezTo>
                      <a:pt x="786" y="1693"/>
                      <a:pt x="707" y="1272"/>
                      <a:pt x="615" y="919"/>
                    </a:cubicBezTo>
                    <a:cubicBezTo>
                      <a:pt x="525" y="572"/>
                      <a:pt x="409" y="212"/>
                      <a:pt x="92" y="7"/>
                    </a:cubicBezTo>
                    <a:cubicBezTo>
                      <a:pt x="84" y="3"/>
                      <a:pt x="77" y="0"/>
                      <a:pt x="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5" name="Google Shape;2205;p68"/>
              <p:cNvSpPr/>
              <p:nvPr/>
            </p:nvSpPr>
            <p:spPr>
              <a:xfrm>
                <a:off x="3589497" y="4492659"/>
                <a:ext cx="47472" cy="83703"/>
              </a:xfrm>
              <a:custGeom>
                <a:rect b="b" l="l" r="r" t="t"/>
                <a:pathLst>
                  <a:path extrusionOk="0" h="2435" w="1381">
                    <a:moveTo>
                      <a:pt x="69" y="1"/>
                    </a:moveTo>
                    <a:cubicBezTo>
                      <a:pt x="28" y="1"/>
                      <a:pt x="1" y="62"/>
                      <a:pt x="45" y="90"/>
                    </a:cubicBezTo>
                    <a:cubicBezTo>
                      <a:pt x="452" y="345"/>
                      <a:pt x="568" y="848"/>
                      <a:pt x="688" y="1282"/>
                    </a:cubicBezTo>
                    <a:cubicBezTo>
                      <a:pt x="803" y="1692"/>
                      <a:pt x="926" y="2189"/>
                      <a:pt x="1314" y="2429"/>
                    </a:cubicBezTo>
                    <a:cubicBezTo>
                      <a:pt x="1320" y="2433"/>
                      <a:pt x="1326" y="2434"/>
                      <a:pt x="1332" y="2434"/>
                    </a:cubicBezTo>
                    <a:cubicBezTo>
                      <a:pt x="1360" y="2434"/>
                      <a:pt x="1380" y="2396"/>
                      <a:pt x="1357" y="2372"/>
                    </a:cubicBezTo>
                    <a:cubicBezTo>
                      <a:pt x="1016" y="2015"/>
                      <a:pt x="904" y="1556"/>
                      <a:pt x="774" y="1094"/>
                    </a:cubicBezTo>
                    <a:cubicBezTo>
                      <a:pt x="655" y="673"/>
                      <a:pt x="499" y="231"/>
                      <a:pt x="94" y="8"/>
                    </a:cubicBezTo>
                    <a:cubicBezTo>
                      <a:pt x="85" y="3"/>
                      <a:pt x="77" y="1"/>
                      <a:pt x="6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6" name="Google Shape;2206;p68"/>
              <p:cNvSpPr/>
              <p:nvPr/>
            </p:nvSpPr>
            <p:spPr>
              <a:xfrm>
                <a:off x="3626760" y="4514865"/>
                <a:ext cx="51184" cy="99928"/>
              </a:xfrm>
              <a:custGeom>
                <a:rect b="b" l="l" r="r" t="t"/>
                <a:pathLst>
                  <a:path extrusionOk="0" h="2907" w="1489">
                    <a:moveTo>
                      <a:pt x="74" y="1"/>
                    </a:moveTo>
                    <a:cubicBezTo>
                      <a:pt x="30" y="1"/>
                      <a:pt x="1" y="62"/>
                      <a:pt x="47" y="92"/>
                    </a:cubicBezTo>
                    <a:cubicBezTo>
                      <a:pt x="527" y="378"/>
                      <a:pt x="651" y="967"/>
                      <a:pt x="735" y="1478"/>
                    </a:cubicBezTo>
                    <a:cubicBezTo>
                      <a:pt x="817" y="1986"/>
                      <a:pt x="916" y="2542"/>
                      <a:pt x="1333" y="2889"/>
                    </a:cubicBezTo>
                    <a:cubicBezTo>
                      <a:pt x="1348" y="2901"/>
                      <a:pt x="1364" y="2906"/>
                      <a:pt x="1380" y="2906"/>
                    </a:cubicBezTo>
                    <a:cubicBezTo>
                      <a:pt x="1439" y="2906"/>
                      <a:pt x="1489" y="2835"/>
                      <a:pt x="1435" y="2788"/>
                    </a:cubicBezTo>
                    <a:cubicBezTo>
                      <a:pt x="985" y="2410"/>
                      <a:pt x="947" y="1784"/>
                      <a:pt x="842" y="1247"/>
                    </a:cubicBezTo>
                    <a:cubicBezTo>
                      <a:pt x="750" y="768"/>
                      <a:pt x="570" y="227"/>
                      <a:pt x="96" y="6"/>
                    </a:cubicBezTo>
                    <a:cubicBezTo>
                      <a:pt x="88" y="2"/>
                      <a:pt x="81" y="1"/>
                      <a:pt x="7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7" name="Google Shape;2207;p68"/>
              <p:cNvSpPr/>
              <p:nvPr/>
            </p:nvSpPr>
            <p:spPr>
              <a:xfrm>
                <a:off x="3655841" y="4516928"/>
                <a:ext cx="40563" cy="126534"/>
              </a:xfrm>
              <a:custGeom>
                <a:rect b="b" l="l" r="r" t="t"/>
                <a:pathLst>
                  <a:path extrusionOk="0" h="3681" w="1180">
                    <a:moveTo>
                      <a:pt x="88" y="0"/>
                    </a:moveTo>
                    <a:cubicBezTo>
                      <a:pt x="44" y="0"/>
                      <a:pt x="0" y="46"/>
                      <a:pt x="29" y="95"/>
                    </a:cubicBezTo>
                    <a:cubicBezTo>
                      <a:pt x="217" y="417"/>
                      <a:pt x="407" y="745"/>
                      <a:pt x="531" y="1097"/>
                    </a:cubicBezTo>
                    <a:cubicBezTo>
                      <a:pt x="645" y="1424"/>
                      <a:pt x="670" y="1750"/>
                      <a:pt x="659" y="2093"/>
                    </a:cubicBezTo>
                    <a:cubicBezTo>
                      <a:pt x="639" y="2620"/>
                      <a:pt x="555" y="3282"/>
                      <a:pt x="1010" y="3660"/>
                    </a:cubicBezTo>
                    <a:cubicBezTo>
                      <a:pt x="1027" y="3674"/>
                      <a:pt x="1045" y="3681"/>
                      <a:pt x="1063" y="3681"/>
                    </a:cubicBezTo>
                    <a:cubicBezTo>
                      <a:pt x="1126" y="3681"/>
                      <a:pt x="1180" y="3604"/>
                      <a:pt x="1121" y="3549"/>
                    </a:cubicBezTo>
                    <a:cubicBezTo>
                      <a:pt x="685" y="3121"/>
                      <a:pt x="830" y="2444"/>
                      <a:pt x="824" y="1895"/>
                    </a:cubicBezTo>
                    <a:cubicBezTo>
                      <a:pt x="816" y="1196"/>
                      <a:pt x="499" y="609"/>
                      <a:pt x="140" y="29"/>
                    </a:cubicBezTo>
                    <a:cubicBezTo>
                      <a:pt x="127" y="9"/>
                      <a:pt x="107" y="0"/>
                      <a:pt x="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8" name="Google Shape;2208;p68"/>
              <p:cNvSpPr/>
              <p:nvPr/>
            </p:nvSpPr>
            <p:spPr>
              <a:xfrm>
                <a:off x="3684269" y="4533050"/>
                <a:ext cx="42831" cy="154138"/>
              </a:xfrm>
              <a:custGeom>
                <a:rect b="b" l="l" r="r" t="t"/>
                <a:pathLst>
                  <a:path extrusionOk="0" h="4484" w="1246">
                    <a:moveTo>
                      <a:pt x="68" y="1"/>
                    </a:moveTo>
                    <a:cubicBezTo>
                      <a:pt x="32" y="1"/>
                      <a:pt x="0" y="45"/>
                      <a:pt x="32" y="78"/>
                    </a:cubicBezTo>
                    <a:cubicBezTo>
                      <a:pt x="578" y="666"/>
                      <a:pt x="580" y="1528"/>
                      <a:pt x="567" y="2282"/>
                    </a:cubicBezTo>
                    <a:cubicBezTo>
                      <a:pt x="563" y="2665"/>
                      <a:pt x="560" y="3049"/>
                      <a:pt x="618" y="3427"/>
                    </a:cubicBezTo>
                    <a:cubicBezTo>
                      <a:pt x="671" y="3784"/>
                      <a:pt x="796" y="4198"/>
                      <a:pt x="1060" y="4457"/>
                    </a:cubicBezTo>
                    <a:cubicBezTo>
                      <a:pt x="1078" y="4475"/>
                      <a:pt x="1100" y="4483"/>
                      <a:pt x="1121" y="4483"/>
                    </a:cubicBezTo>
                    <a:cubicBezTo>
                      <a:pt x="1185" y="4483"/>
                      <a:pt x="1246" y="4414"/>
                      <a:pt x="1203" y="4347"/>
                    </a:cubicBezTo>
                    <a:cubicBezTo>
                      <a:pt x="1094" y="4175"/>
                      <a:pt x="985" y="4018"/>
                      <a:pt x="917" y="3822"/>
                    </a:cubicBezTo>
                    <a:cubicBezTo>
                      <a:pt x="853" y="3638"/>
                      <a:pt x="810" y="3443"/>
                      <a:pt x="781" y="3249"/>
                    </a:cubicBezTo>
                    <a:cubicBezTo>
                      <a:pt x="724" y="2852"/>
                      <a:pt x="741" y="2450"/>
                      <a:pt x="740" y="2050"/>
                    </a:cubicBezTo>
                    <a:cubicBezTo>
                      <a:pt x="735" y="1330"/>
                      <a:pt x="659" y="525"/>
                      <a:pt x="94" y="10"/>
                    </a:cubicBezTo>
                    <a:cubicBezTo>
                      <a:pt x="86" y="4"/>
                      <a:pt x="77" y="1"/>
                      <a:pt x="6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9" name="Google Shape;2209;p68"/>
              <p:cNvSpPr/>
              <p:nvPr/>
            </p:nvSpPr>
            <p:spPr>
              <a:xfrm>
                <a:off x="3718403" y="4551990"/>
                <a:ext cx="40769" cy="173834"/>
              </a:xfrm>
              <a:custGeom>
                <a:rect b="b" l="l" r="r" t="t"/>
                <a:pathLst>
                  <a:path extrusionOk="0" h="5057" w="1186">
                    <a:moveTo>
                      <a:pt x="80" y="0"/>
                    </a:moveTo>
                    <a:cubicBezTo>
                      <a:pt x="40" y="0"/>
                      <a:pt x="1" y="40"/>
                      <a:pt x="29" y="82"/>
                    </a:cubicBezTo>
                    <a:cubicBezTo>
                      <a:pt x="429" y="657"/>
                      <a:pt x="480" y="1369"/>
                      <a:pt x="483" y="2050"/>
                    </a:cubicBezTo>
                    <a:cubicBezTo>
                      <a:pt x="488" y="2721"/>
                      <a:pt x="435" y="3407"/>
                      <a:pt x="581" y="4066"/>
                    </a:cubicBezTo>
                    <a:cubicBezTo>
                      <a:pt x="657" y="4415"/>
                      <a:pt x="799" y="4760"/>
                      <a:pt x="1034" y="5035"/>
                    </a:cubicBezTo>
                    <a:cubicBezTo>
                      <a:pt x="1047" y="5050"/>
                      <a:pt x="1064" y="5056"/>
                      <a:pt x="1081" y="5056"/>
                    </a:cubicBezTo>
                    <a:cubicBezTo>
                      <a:pt x="1132" y="5056"/>
                      <a:pt x="1185" y="4998"/>
                      <a:pt x="1149" y="4948"/>
                    </a:cubicBezTo>
                    <a:cubicBezTo>
                      <a:pt x="296" y="3804"/>
                      <a:pt x="795" y="2324"/>
                      <a:pt x="540" y="1020"/>
                    </a:cubicBezTo>
                    <a:cubicBezTo>
                      <a:pt x="470" y="663"/>
                      <a:pt x="340" y="321"/>
                      <a:pt x="127" y="24"/>
                    </a:cubicBezTo>
                    <a:cubicBezTo>
                      <a:pt x="114" y="7"/>
                      <a:pt x="97" y="0"/>
                      <a:pt x="8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0" name="Google Shape;2210;p68"/>
              <p:cNvSpPr/>
              <p:nvPr/>
            </p:nvSpPr>
            <p:spPr>
              <a:xfrm>
                <a:off x="3749857" y="4570278"/>
                <a:ext cx="40700" cy="194356"/>
              </a:xfrm>
              <a:custGeom>
                <a:rect b="b" l="l" r="r" t="t"/>
                <a:pathLst>
                  <a:path extrusionOk="0" h="5654" w="1184">
                    <a:moveTo>
                      <a:pt x="97" y="0"/>
                    </a:moveTo>
                    <a:cubicBezTo>
                      <a:pt x="52" y="0"/>
                      <a:pt x="1" y="41"/>
                      <a:pt x="20" y="93"/>
                    </a:cubicBezTo>
                    <a:cubicBezTo>
                      <a:pt x="200" y="587"/>
                      <a:pt x="351" y="1089"/>
                      <a:pt x="436" y="1608"/>
                    </a:cubicBezTo>
                    <a:cubicBezTo>
                      <a:pt x="520" y="2111"/>
                      <a:pt x="540" y="2616"/>
                      <a:pt x="534" y="3127"/>
                    </a:cubicBezTo>
                    <a:cubicBezTo>
                      <a:pt x="522" y="3967"/>
                      <a:pt x="473" y="4927"/>
                      <a:pt x="1021" y="5629"/>
                    </a:cubicBezTo>
                    <a:cubicBezTo>
                      <a:pt x="1034" y="5646"/>
                      <a:pt x="1052" y="5653"/>
                      <a:pt x="1070" y="5653"/>
                    </a:cubicBezTo>
                    <a:cubicBezTo>
                      <a:pt x="1125" y="5653"/>
                      <a:pt x="1183" y="5587"/>
                      <a:pt x="1144" y="5531"/>
                    </a:cubicBezTo>
                    <a:cubicBezTo>
                      <a:pt x="616" y="4764"/>
                      <a:pt x="693" y="3836"/>
                      <a:pt x="702" y="2950"/>
                    </a:cubicBezTo>
                    <a:cubicBezTo>
                      <a:pt x="711" y="1952"/>
                      <a:pt x="555" y="953"/>
                      <a:pt x="153" y="35"/>
                    </a:cubicBezTo>
                    <a:cubicBezTo>
                      <a:pt x="142" y="10"/>
                      <a:pt x="120" y="0"/>
                      <a:pt x="9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1" name="Google Shape;2211;p68"/>
              <p:cNvSpPr/>
              <p:nvPr/>
            </p:nvSpPr>
            <p:spPr>
              <a:xfrm>
                <a:off x="3780107" y="4595165"/>
                <a:ext cx="40700" cy="205253"/>
              </a:xfrm>
              <a:custGeom>
                <a:rect b="b" l="l" r="r" t="t"/>
                <a:pathLst>
                  <a:path extrusionOk="0" h="5971" w="1184">
                    <a:moveTo>
                      <a:pt x="159" y="0"/>
                    </a:moveTo>
                    <a:cubicBezTo>
                      <a:pt x="133" y="0"/>
                      <a:pt x="106" y="3"/>
                      <a:pt x="78" y="10"/>
                    </a:cubicBezTo>
                    <a:cubicBezTo>
                      <a:pt x="0" y="25"/>
                      <a:pt x="24" y="135"/>
                      <a:pt x="93" y="135"/>
                    </a:cubicBezTo>
                    <a:cubicBezTo>
                      <a:pt x="99" y="135"/>
                      <a:pt x="104" y="135"/>
                      <a:pt x="110" y="133"/>
                    </a:cubicBezTo>
                    <a:cubicBezTo>
                      <a:pt x="125" y="130"/>
                      <a:pt x="140" y="128"/>
                      <a:pt x="154" y="128"/>
                    </a:cubicBezTo>
                    <a:cubicBezTo>
                      <a:pt x="364" y="128"/>
                      <a:pt x="480" y="457"/>
                      <a:pt x="540" y="617"/>
                    </a:cubicBezTo>
                    <a:cubicBezTo>
                      <a:pt x="606" y="792"/>
                      <a:pt x="653" y="972"/>
                      <a:pt x="685" y="1158"/>
                    </a:cubicBezTo>
                    <a:cubicBezTo>
                      <a:pt x="754" y="1549"/>
                      <a:pt x="757" y="1947"/>
                      <a:pt x="737" y="2342"/>
                    </a:cubicBezTo>
                    <a:cubicBezTo>
                      <a:pt x="700" y="3135"/>
                      <a:pt x="569" y="3934"/>
                      <a:pt x="653" y="4729"/>
                    </a:cubicBezTo>
                    <a:cubicBezTo>
                      <a:pt x="697" y="5149"/>
                      <a:pt x="804" y="5556"/>
                      <a:pt x="1006" y="5930"/>
                    </a:cubicBezTo>
                    <a:cubicBezTo>
                      <a:pt x="1021" y="5959"/>
                      <a:pt x="1046" y="5971"/>
                      <a:pt x="1071" y="5971"/>
                    </a:cubicBezTo>
                    <a:cubicBezTo>
                      <a:pt x="1126" y="5971"/>
                      <a:pt x="1183" y="5912"/>
                      <a:pt x="1147" y="5849"/>
                    </a:cubicBezTo>
                    <a:cubicBezTo>
                      <a:pt x="728" y="5097"/>
                      <a:pt x="754" y="4224"/>
                      <a:pt x="813" y="3391"/>
                    </a:cubicBezTo>
                    <a:cubicBezTo>
                      <a:pt x="871" y="2569"/>
                      <a:pt x="978" y="1718"/>
                      <a:pt x="774" y="906"/>
                    </a:cubicBezTo>
                    <a:cubicBezTo>
                      <a:pt x="701" y="621"/>
                      <a:pt x="534" y="0"/>
                      <a:pt x="15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2" name="Google Shape;2212;p68"/>
              <p:cNvSpPr/>
              <p:nvPr/>
            </p:nvSpPr>
            <p:spPr>
              <a:xfrm>
                <a:off x="3817575" y="4613212"/>
                <a:ext cx="63834" cy="236534"/>
              </a:xfrm>
              <a:custGeom>
                <a:rect b="b" l="l" r="r" t="t"/>
                <a:pathLst>
                  <a:path extrusionOk="0" h="6881" w="1857">
                    <a:moveTo>
                      <a:pt x="94" y="1"/>
                    </a:moveTo>
                    <a:cubicBezTo>
                      <a:pt x="47" y="1"/>
                      <a:pt x="0" y="51"/>
                      <a:pt x="28" y="107"/>
                    </a:cubicBezTo>
                    <a:cubicBezTo>
                      <a:pt x="471" y="940"/>
                      <a:pt x="727" y="1846"/>
                      <a:pt x="729" y="2793"/>
                    </a:cubicBezTo>
                    <a:cubicBezTo>
                      <a:pt x="729" y="3292"/>
                      <a:pt x="652" y="3788"/>
                      <a:pt x="704" y="4288"/>
                    </a:cubicBezTo>
                    <a:cubicBezTo>
                      <a:pt x="748" y="4726"/>
                      <a:pt x="861" y="5153"/>
                      <a:pt x="1025" y="5563"/>
                    </a:cubicBezTo>
                    <a:cubicBezTo>
                      <a:pt x="1203" y="6016"/>
                      <a:pt x="1426" y="6486"/>
                      <a:pt x="1743" y="6861"/>
                    </a:cubicBezTo>
                    <a:cubicBezTo>
                      <a:pt x="1755" y="6875"/>
                      <a:pt x="1768" y="6881"/>
                      <a:pt x="1781" y="6881"/>
                    </a:cubicBezTo>
                    <a:cubicBezTo>
                      <a:pt x="1820" y="6881"/>
                      <a:pt x="1857" y="6832"/>
                      <a:pt x="1836" y="6791"/>
                    </a:cubicBezTo>
                    <a:cubicBezTo>
                      <a:pt x="1630" y="6378"/>
                      <a:pt x="1378" y="5993"/>
                      <a:pt x="1201" y="5565"/>
                    </a:cubicBezTo>
                    <a:cubicBezTo>
                      <a:pt x="1028" y="5144"/>
                      <a:pt x="904" y="4697"/>
                      <a:pt x="861" y="4244"/>
                    </a:cubicBezTo>
                    <a:cubicBezTo>
                      <a:pt x="817" y="3760"/>
                      <a:pt x="892" y="3278"/>
                      <a:pt x="892" y="2795"/>
                    </a:cubicBezTo>
                    <a:cubicBezTo>
                      <a:pt x="892" y="2346"/>
                      <a:pt x="832" y="1895"/>
                      <a:pt x="726" y="1460"/>
                    </a:cubicBezTo>
                    <a:cubicBezTo>
                      <a:pt x="602" y="964"/>
                      <a:pt x="414" y="478"/>
                      <a:pt x="152" y="37"/>
                    </a:cubicBezTo>
                    <a:cubicBezTo>
                      <a:pt x="137" y="11"/>
                      <a:pt x="116" y="1"/>
                      <a:pt x="9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3" name="Google Shape;2213;p68"/>
              <p:cNvSpPr/>
              <p:nvPr/>
            </p:nvSpPr>
            <p:spPr>
              <a:xfrm>
                <a:off x="3833491" y="4625862"/>
                <a:ext cx="91850" cy="253756"/>
              </a:xfrm>
              <a:custGeom>
                <a:rect b="b" l="l" r="r" t="t"/>
                <a:pathLst>
                  <a:path extrusionOk="0" h="7382" w="2672">
                    <a:moveTo>
                      <a:pt x="18" y="1"/>
                    </a:moveTo>
                    <a:cubicBezTo>
                      <a:pt x="9" y="1"/>
                      <a:pt x="1" y="8"/>
                      <a:pt x="5" y="15"/>
                    </a:cubicBezTo>
                    <a:cubicBezTo>
                      <a:pt x="43" y="113"/>
                      <a:pt x="107" y="177"/>
                      <a:pt x="177" y="253"/>
                    </a:cubicBezTo>
                    <a:cubicBezTo>
                      <a:pt x="272" y="357"/>
                      <a:pt x="360" y="463"/>
                      <a:pt x="447" y="573"/>
                    </a:cubicBezTo>
                    <a:cubicBezTo>
                      <a:pt x="604" y="776"/>
                      <a:pt x="745" y="991"/>
                      <a:pt x="868" y="1215"/>
                    </a:cubicBezTo>
                    <a:cubicBezTo>
                      <a:pt x="1120" y="1672"/>
                      <a:pt x="1295" y="2166"/>
                      <a:pt x="1375" y="2680"/>
                    </a:cubicBezTo>
                    <a:cubicBezTo>
                      <a:pt x="1555" y="3812"/>
                      <a:pt x="1311" y="4983"/>
                      <a:pt x="1663" y="6094"/>
                    </a:cubicBezTo>
                    <a:cubicBezTo>
                      <a:pt x="1823" y="6600"/>
                      <a:pt x="2087" y="7070"/>
                      <a:pt x="2537" y="7370"/>
                    </a:cubicBezTo>
                    <a:cubicBezTo>
                      <a:pt x="2548" y="7378"/>
                      <a:pt x="2560" y="7381"/>
                      <a:pt x="2571" y="7381"/>
                    </a:cubicBezTo>
                    <a:cubicBezTo>
                      <a:pt x="2625" y="7381"/>
                      <a:pt x="2672" y="7305"/>
                      <a:pt x="2622" y="7261"/>
                    </a:cubicBezTo>
                    <a:cubicBezTo>
                      <a:pt x="1794" y="6551"/>
                      <a:pt x="1652" y="5470"/>
                      <a:pt x="1645" y="4442"/>
                    </a:cubicBezTo>
                    <a:cubicBezTo>
                      <a:pt x="1640" y="3838"/>
                      <a:pt x="1657" y="3229"/>
                      <a:pt x="1558" y="2631"/>
                    </a:cubicBezTo>
                    <a:cubicBezTo>
                      <a:pt x="1477" y="2138"/>
                      <a:pt x="1311" y="1662"/>
                      <a:pt x="1076" y="1223"/>
                    </a:cubicBezTo>
                    <a:cubicBezTo>
                      <a:pt x="944" y="978"/>
                      <a:pt x="787" y="749"/>
                      <a:pt x="612" y="534"/>
                    </a:cubicBezTo>
                    <a:cubicBezTo>
                      <a:pt x="520" y="419"/>
                      <a:pt x="421" y="312"/>
                      <a:pt x="317" y="212"/>
                    </a:cubicBezTo>
                    <a:cubicBezTo>
                      <a:pt x="227" y="123"/>
                      <a:pt x="145" y="36"/>
                      <a:pt x="22" y="1"/>
                    </a:cubicBezTo>
                    <a:cubicBezTo>
                      <a:pt x="20" y="1"/>
                      <a:pt x="19" y="1"/>
                      <a:pt x="1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4" name="Google Shape;2214;p68"/>
              <p:cNvSpPr/>
              <p:nvPr/>
            </p:nvSpPr>
            <p:spPr>
              <a:xfrm>
                <a:off x="3867763" y="4639234"/>
                <a:ext cx="79819" cy="260253"/>
              </a:xfrm>
              <a:custGeom>
                <a:rect b="b" l="l" r="r" t="t"/>
                <a:pathLst>
                  <a:path extrusionOk="0" h="7571" w="2322">
                    <a:moveTo>
                      <a:pt x="112" y="1"/>
                    </a:moveTo>
                    <a:cubicBezTo>
                      <a:pt x="45" y="1"/>
                      <a:pt x="1" y="100"/>
                      <a:pt x="73" y="139"/>
                    </a:cubicBezTo>
                    <a:cubicBezTo>
                      <a:pt x="922" y="601"/>
                      <a:pt x="1354" y="1536"/>
                      <a:pt x="1509" y="2453"/>
                    </a:cubicBezTo>
                    <a:cubicBezTo>
                      <a:pt x="1700" y="3586"/>
                      <a:pt x="1519" y="4736"/>
                      <a:pt x="1650" y="5873"/>
                    </a:cubicBezTo>
                    <a:cubicBezTo>
                      <a:pt x="1717" y="6448"/>
                      <a:pt x="1856" y="7014"/>
                      <a:pt x="2132" y="7528"/>
                    </a:cubicBezTo>
                    <a:cubicBezTo>
                      <a:pt x="2148" y="7558"/>
                      <a:pt x="2174" y="7571"/>
                      <a:pt x="2201" y="7571"/>
                    </a:cubicBezTo>
                    <a:cubicBezTo>
                      <a:pt x="2260" y="7571"/>
                      <a:pt x="2321" y="7507"/>
                      <a:pt x="2284" y="7438"/>
                    </a:cubicBezTo>
                    <a:cubicBezTo>
                      <a:pt x="1230" y="5464"/>
                      <a:pt x="2304" y="3044"/>
                      <a:pt x="1204" y="1084"/>
                    </a:cubicBezTo>
                    <a:cubicBezTo>
                      <a:pt x="954" y="639"/>
                      <a:pt x="602" y="254"/>
                      <a:pt x="149" y="10"/>
                    </a:cubicBezTo>
                    <a:cubicBezTo>
                      <a:pt x="136" y="4"/>
                      <a:pt x="124"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5" name="Google Shape;2215;p68"/>
              <p:cNvSpPr/>
              <p:nvPr/>
            </p:nvSpPr>
            <p:spPr>
              <a:xfrm>
                <a:off x="3896603" y="4659515"/>
                <a:ext cx="89478" cy="264688"/>
              </a:xfrm>
              <a:custGeom>
                <a:rect b="b" l="l" r="r" t="t"/>
                <a:pathLst>
                  <a:path extrusionOk="0" h="7700" w="2603">
                    <a:moveTo>
                      <a:pt x="70" y="0"/>
                    </a:moveTo>
                    <a:cubicBezTo>
                      <a:pt x="34" y="0"/>
                      <a:pt x="1" y="56"/>
                      <a:pt x="37" y="82"/>
                    </a:cubicBezTo>
                    <a:cubicBezTo>
                      <a:pt x="1822" y="1463"/>
                      <a:pt x="1358" y="3995"/>
                      <a:pt x="1732" y="5946"/>
                    </a:cubicBezTo>
                    <a:cubicBezTo>
                      <a:pt x="1848" y="6550"/>
                      <a:pt x="2048" y="7159"/>
                      <a:pt x="2412" y="7662"/>
                    </a:cubicBezTo>
                    <a:cubicBezTo>
                      <a:pt x="2431" y="7689"/>
                      <a:pt x="2458" y="7700"/>
                      <a:pt x="2484" y="7700"/>
                    </a:cubicBezTo>
                    <a:cubicBezTo>
                      <a:pt x="2545" y="7700"/>
                      <a:pt x="2602" y="7641"/>
                      <a:pt x="2559" y="7577"/>
                    </a:cubicBezTo>
                    <a:cubicBezTo>
                      <a:pt x="1303" y="5681"/>
                      <a:pt x="2060" y="3245"/>
                      <a:pt x="1114" y="1236"/>
                    </a:cubicBezTo>
                    <a:cubicBezTo>
                      <a:pt x="882" y="744"/>
                      <a:pt x="550" y="310"/>
                      <a:pt x="92" y="8"/>
                    </a:cubicBezTo>
                    <a:cubicBezTo>
                      <a:pt x="85" y="3"/>
                      <a:pt x="78" y="0"/>
                      <a:pt x="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6" name="Google Shape;2216;p68"/>
              <p:cNvSpPr/>
              <p:nvPr/>
            </p:nvSpPr>
            <p:spPr>
              <a:xfrm>
                <a:off x="3926475" y="4685022"/>
                <a:ext cx="99309" cy="260563"/>
              </a:xfrm>
              <a:custGeom>
                <a:rect b="b" l="l" r="r" t="t"/>
                <a:pathLst>
                  <a:path extrusionOk="0" h="7580" w="2889">
                    <a:moveTo>
                      <a:pt x="115" y="1"/>
                    </a:moveTo>
                    <a:cubicBezTo>
                      <a:pt x="54" y="1"/>
                      <a:pt x="1" y="81"/>
                      <a:pt x="55" y="140"/>
                    </a:cubicBezTo>
                    <a:cubicBezTo>
                      <a:pt x="823" y="959"/>
                      <a:pt x="1575" y="1809"/>
                      <a:pt x="1817" y="2939"/>
                    </a:cubicBezTo>
                    <a:cubicBezTo>
                      <a:pt x="2032" y="3949"/>
                      <a:pt x="1928" y="4994"/>
                      <a:pt x="2091" y="6011"/>
                    </a:cubicBezTo>
                    <a:cubicBezTo>
                      <a:pt x="2177" y="6553"/>
                      <a:pt x="2344" y="7088"/>
                      <a:pt x="2666" y="7536"/>
                    </a:cubicBezTo>
                    <a:cubicBezTo>
                      <a:pt x="2688" y="7567"/>
                      <a:pt x="2718" y="7579"/>
                      <a:pt x="2748" y="7579"/>
                    </a:cubicBezTo>
                    <a:cubicBezTo>
                      <a:pt x="2819" y="7579"/>
                      <a:pt x="2888" y="7508"/>
                      <a:pt x="2835" y="7437"/>
                    </a:cubicBezTo>
                    <a:cubicBezTo>
                      <a:pt x="2202" y="6575"/>
                      <a:pt x="2183" y="5502"/>
                      <a:pt x="2138" y="4475"/>
                    </a:cubicBezTo>
                    <a:cubicBezTo>
                      <a:pt x="2117" y="3967"/>
                      <a:pt x="2088" y="3456"/>
                      <a:pt x="1987" y="2954"/>
                    </a:cubicBezTo>
                    <a:cubicBezTo>
                      <a:pt x="1882" y="2431"/>
                      <a:pt x="1681" y="1943"/>
                      <a:pt x="1391" y="1497"/>
                    </a:cubicBezTo>
                    <a:cubicBezTo>
                      <a:pt x="1043" y="959"/>
                      <a:pt x="605" y="489"/>
                      <a:pt x="169" y="25"/>
                    </a:cubicBezTo>
                    <a:cubicBezTo>
                      <a:pt x="152" y="8"/>
                      <a:pt x="133" y="1"/>
                      <a:pt x="11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7" name="Google Shape;2217;p68"/>
              <p:cNvSpPr/>
              <p:nvPr/>
            </p:nvSpPr>
            <p:spPr>
              <a:xfrm>
                <a:off x="3953013" y="4706506"/>
                <a:ext cx="115053" cy="269294"/>
              </a:xfrm>
              <a:custGeom>
                <a:rect b="b" l="l" r="r" t="t"/>
                <a:pathLst>
                  <a:path extrusionOk="0" h="7834" w="3347">
                    <a:moveTo>
                      <a:pt x="90" y="1"/>
                    </a:moveTo>
                    <a:cubicBezTo>
                      <a:pt x="22" y="1"/>
                      <a:pt x="1" y="119"/>
                      <a:pt x="77" y="148"/>
                    </a:cubicBezTo>
                    <a:cubicBezTo>
                      <a:pt x="1061" y="521"/>
                      <a:pt x="1658" y="1493"/>
                      <a:pt x="1934" y="2465"/>
                    </a:cubicBezTo>
                    <a:cubicBezTo>
                      <a:pt x="2266" y="3624"/>
                      <a:pt x="2239" y="4846"/>
                      <a:pt x="2480" y="6022"/>
                    </a:cubicBezTo>
                    <a:cubicBezTo>
                      <a:pt x="2607" y="6638"/>
                      <a:pt x="2794" y="7270"/>
                      <a:pt x="3154" y="7793"/>
                    </a:cubicBezTo>
                    <a:cubicBezTo>
                      <a:pt x="3174" y="7821"/>
                      <a:pt x="3201" y="7833"/>
                      <a:pt x="3228" y="7833"/>
                    </a:cubicBezTo>
                    <a:cubicBezTo>
                      <a:pt x="3289" y="7833"/>
                      <a:pt x="3346" y="7774"/>
                      <a:pt x="3305" y="7706"/>
                    </a:cubicBezTo>
                    <a:cubicBezTo>
                      <a:pt x="2992" y="7189"/>
                      <a:pt x="2779" y="6638"/>
                      <a:pt x="2654" y="6050"/>
                    </a:cubicBezTo>
                    <a:cubicBezTo>
                      <a:pt x="2524" y="5442"/>
                      <a:pt x="2468" y="4825"/>
                      <a:pt x="2399" y="4208"/>
                    </a:cubicBezTo>
                    <a:cubicBezTo>
                      <a:pt x="2276" y="3083"/>
                      <a:pt x="2092" y="1911"/>
                      <a:pt x="1388" y="985"/>
                    </a:cubicBezTo>
                    <a:cubicBezTo>
                      <a:pt x="1057" y="550"/>
                      <a:pt x="630" y="200"/>
                      <a:pt x="116" y="6"/>
                    </a:cubicBezTo>
                    <a:cubicBezTo>
                      <a:pt x="107" y="2"/>
                      <a:pt x="98" y="1"/>
                      <a:pt x="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8" name="Google Shape;2218;p68"/>
              <p:cNvSpPr/>
              <p:nvPr/>
            </p:nvSpPr>
            <p:spPr>
              <a:xfrm>
                <a:off x="4008735" y="4745281"/>
                <a:ext cx="86969" cy="256919"/>
              </a:xfrm>
              <a:custGeom>
                <a:rect b="b" l="l" r="r" t="t"/>
                <a:pathLst>
                  <a:path extrusionOk="0" h="7474" w="2530">
                    <a:moveTo>
                      <a:pt x="47" y="0"/>
                    </a:moveTo>
                    <a:cubicBezTo>
                      <a:pt x="18" y="0"/>
                      <a:pt x="1" y="44"/>
                      <a:pt x="29" y="65"/>
                    </a:cubicBezTo>
                    <a:cubicBezTo>
                      <a:pt x="1817" y="1273"/>
                      <a:pt x="1641" y="3703"/>
                      <a:pt x="1863" y="5581"/>
                    </a:cubicBezTo>
                    <a:cubicBezTo>
                      <a:pt x="1936" y="6203"/>
                      <a:pt x="2058" y="6822"/>
                      <a:pt x="2302" y="7402"/>
                    </a:cubicBezTo>
                    <a:cubicBezTo>
                      <a:pt x="2323" y="7452"/>
                      <a:pt x="2363" y="7474"/>
                      <a:pt x="2401" y="7474"/>
                    </a:cubicBezTo>
                    <a:cubicBezTo>
                      <a:pt x="2467" y="7474"/>
                      <a:pt x="2530" y="7410"/>
                      <a:pt x="2491" y="7321"/>
                    </a:cubicBezTo>
                    <a:cubicBezTo>
                      <a:pt x="1611" y="5336"/>
                      <a:pt x="2278" y="2980"/>
                      <a:pt x="1133" y="1071"/>
                    </a:cubicBezTo>
                    <a:cubicBezTo>
                      <a:pt x="868" y="629"/>
                      <a:pt x="514" y="257"/>
                      <a:pt x="64" y="5"/>
                    </a:cubicBezTo>
                    <a:cubicBezTo>
                      <a:pt x="58" y="2"/>
                      <a:pt x="53" y="0"/>
                      <a:pt x="4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9" name="Google Shape;2219;p68"/>
              <p:cNvSpPr/>
              <p:nvPr/>
            </p:nvSpPr>
            <p:spPr>
              <a:xfrm>
                <a:off x="4057135" y="4782922"/>
                <a:ext cx="65484" cy="227219"/>
              </a:xfrm>
              <a:custGeom>
                <a:rect b="b" l="l" r="r" t="t"/>
                <a:pathLst>
                  <a:path extrusionOk="0" h="6610" w="1905">
                    <a:moveTo>
                      <a:pt x="87" y="0"/>
                    </a:moveTo>
                    <a:cubicBezTo>
                      <a:pt x="40" y="0"/>
                      <a:pt x="1" y="60"/>
                      <a:pt x="40" y="106"/>
                    </a:cubicBezTo>
                    <a:cubicBezTo>
                      <a:pt x="1271" y="1455"/>
                      <a:pt x="955" y="3438"/>
                      <a:pt x="1222" y="5097"/>
                    </a:cubicBezTo>
                    <a:cubicBezTo>
                      <a:pt x="1303" y="5601"/>
                      <a:pt x="1434" y="6118"/>
                      <a:pt x="1693" y="6560"/>
                    </a:cubicBezTo>
                    <a:cubicBezTo>
                      <a:pt x="1714" y="6595"/>
                      <a:pt x="1744" y="6610"/>
                      <a:pt x="1773" y="6610"/>
                    </a:cubicBezTo>
                    <a:cubicBezTo>
                      <a:pt x="1839" y="6610"/>
                      <a:pt x="1905" y="6538"/>
                      <a:pt x="1867" y="6459"/>
                    </a:cubicBezTo>
                    <a:cubicBezTo>
                      <a:pt x="1657" y="6028"/>
                      <a:pt x="1509" y="5588"/>
                      <a:pt x="1423" y="5116"/>
                    </a:cubicBezTo>
                    <a:cubicBezTo>
                      <a:pt x="1336" y="4647"/>
                      <a:pt x="1303" y="4174"/>
                      <a:pt x="1272" y="3701"/>
                    </a:cubicBezTo>
                    <a:cubicBezTo>
                      <a:pt x="1214" y="2849"/>
                      <a:pt x="1159" y="1979"/>
                      <a:pt x="856" y="1171"/>
                    </a:cubicBezTo>
                    <a:cubicBezTo>
                      <a:pt x="694" y="742"/>
                      <a:pt x="456" y="343"/>
                      <a:pt x="128" y="18"/>
                    </a:cubicBezTo>
                    <a:cubicBezTo>
                      <a:pt x="115" y="6"/>
                      <a:pt x="101" y="0"/>
                      <a:pt x="8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0" name="Google Shape;2220;p68"/>
              <p:cNvSpPr/>
              <p:nvPr/>
            </p:nvSpPr>
            <p:spPr>
              <a:xfrm>
                <a:off x="4093228" y="4815853"/>
                <a:ext cx="64866" cy="222888"/>
              </a:xfrm>
              <a:custGeom>
                <a:rect b="b" l="l" r="r" t="t"/>
                <a:pathLst>
                  <a:path extrusionOk="0" h="6484" w="1887">
                    <a:moveTo>
                      <a:pt x="89" y="0"/>
                    </a:moveTo>
                    <a:cubicBezTo>
                      <a:pt x="42" y="0"/>
                      <a:pt x="0" y="62"/>
                      <a:pt x="42" y="108"/>
                    </a:cubicBezTo>
                    <a:cubicBezTo>
                      <a:pt x="1255" y="1413"/>
                      <a:pt x="903" y="3396"/>
                      <a:pt x="1177" y="5012"/>
                    </a:cubicBezTo>
                    <a:cubicBezTo>
                      <a:pt x="1261" y="5504"/>
                      <a:pt x="1403" y="6003"/>
                      <a:pt x="1664" y="6433"/>
                    </a:cubicBezTo>
                    <a:cubicBezTo>
                      <a:pt x="1685" y="6469"/>
                      <a:pt x="1716" y="6484"/>
                      <a:pt x="1748" y="6484"/>
                    </a:cubicBezTo>
                    <a:cubicBezTo>
                      <a:pt x="1817" y="6484"/>
                      <a:pt x="1886" y="6410"/>
                      <a:pt x="1842" y="6328"/>
                    </a:cubicBezTo>
                    <a:cubicBezTo>
                      <a:pt x="1395" y="5495"/>
                      <a:pt x="1290" y="4577"/>
                      <a:pt x="1227" y="3648"/>
                    </a:cubicBezTo>
                    <a:cubicBezTo>
                      <a:pt x="1171" y="2806"/>
                      <a:pt x="1128" y="1947"/>
                      <a:pt x="828" y="1149"/>
                    </a:cubicBezTo>
                    <a:cubicBezTo>
                      <a:pt x="671" y="730"/>
                      <a:pt x="445" y="344"/>
                      <a:pt x="132" y="21"/>
                    </a:cubicBezTo>
                    <a:cubicBezTo>
                      <a:pt x="119" y="6"/>
                      <a:pt x="104" y="0"/>
                      <a:pt x="8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1" name="Google Shape;2221;p68"/>
              <p:cNvSpPr/>
              <p:nvPr/>
            </p:nvSpPr>
            <p:spPr>
              <a:xfrm>
                <a:off x="4123822" y="4849162"/>
                <a:ext cx="71191" cy="213778"/>
              </a:xfrm>
              <a:custGeom>
                <a:rect b="b" l="l" r="r" t="t"/>
                <a:pathLst>
                  <a:path extrusionOk="0" h="6219" w="2071">
                    <a:moveTo>
                      <a:pt x="103" y="0"/>
                    </a:moveTo>
                    <a:cubicBezTo>
                      <a:pt x="49" y="0"/>
                      <a:pt x="1" y="71"/>
                      <a:pt x="49" y="119"/>
                    </a:cubicBezTo>
                    <a:cubicBezTo>
                      <a:pt x="1283" y="1367"/>
                      <a:pt x="897" y="3318"/>
                      <a:pt x="1257" y="4879"/>
                    </a:cubicBezTo>
                    <a:cubicBezTo>
                      <a:pt x="1364" y="5339"/>
                      <a:pt x="1546" y="5785"/>
                      <a:pt x="1822" y="6171"/>
                    </a:cubicBezTo>
                    <a:cubicBezTo>
                      <a:pt x="1846" y="6205"/>
                      <a:pt x="1880" y="6219"/>
                      <a:pt x="1914" y="6219"/>
                    </a:cubicBezTo>
                    <a:cubicBezTo>
                      <a:pt x="1993" y="6219"/>
                      <a:pt x="2070" y="6140"/>
                      <a:pt x="2012" y="6059"/>
                    </a:cubicBezTo>
                    <a:cubicBezTo>
                      <a:pt x="989" y="4630"/>
                      <a:pt x="1433" y="2720"/>
                      <a:pt x="845" y="1138"/>
                    </a:cubicBezTo>
                    <a:cubicBezTo>
                      <a:pt x="691" y="720"/>
                      <a:pt x="464" y="334"/>
                      <a:pt x="148" y="20"/>
                    </a:cubicBezTo>
                    <a:cubicBezTo>
                      <a:pt x="134" y="6"/>
                      <a:pt x="11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2" name="Google Shape;2222;p68"/>
              <p:cNvSpPr/>
              <p:nvPr/>
            </p:nvSpPr>
            <p:spPr>
              <a:xfrm>
                <a:off x="4156547" y="4888453"/>
                <a:ext cx="56650" cy="194356"/>
              </a:xfrm>
              <a:custGeom>
                <a:rect b="b" l="l" r="r" t="t"/>
                <a:pathLst>
                  <a:path extrusionOk="0" h="5654" w="1648">
                    <a:moveTo>
                      <a:pt x="104" y="0"/>
                    </a:moveTo>
                    <a:cubicBezTo>
                      <a:pt x="48" y="0"/>
                      <a:pt x="0" y="70"/>
                      <a:pt x="54" y="116"/>
                    </a:cubicBezTo>
                    <a:cubicBezTo>
                      <a:pt x="1236" y="1132"/>
                      <a:pt x="975" y="2910"/>
                      <a:pt x="1106" y="4295"/>
                    </a:cubicBezTo>
                    <a:cubicBezTo>
                      <a:pt x="1150" y="4742"/>
                      <a:pt x="1231" y="5191"/>
                      <a:pt x="1423" y="5601"/>
                    </a:cubicBezTo>
                    <a:cubicBezTo>
                      <a:pt x="1441" y="5638"/>
                      <a:pt x="1474" y="5653"/>
                      <a:pt x="1508" y="5653"/>
                    </a:cubicBezTo>
                    <a:cubicBezTo>
                      <a:pt x="1575" y="5653"/>
                      <a:pt x="1648" y="5594"/>
                      <a:pt x="1617" y="5519"/>
                    </a:cubicBezTo>
                    <a:cubicBezTo>
                      <a:pt x="1460" y="5124"/>
                      <a:pt x="1353" y="4718"/>
                      <a:pt x="1300" y="4297"/>
                    </a:cubicBezTo>
                    <a:cubicBezTo>
                      <a:pt x="1246" y="3879"/>
                      <a:pt x="1240" y="3455"/>
                      <a:pt x="1221" y="3034"/>
                    </a:cubicBezTo>
                    <a:cubicBezTo>
                      <a:pt x="1190" y="2325"/>
                      <a:pt x="1120" y="1605"/>
                      <a:pt x="832" y="946"/>
                    </a:cubicBezTo>
                    <a:cubicBezTo>
                      <a:pt x="676" y="590"/>
                      <a:pt x="450" y="270"/>
                      <a:pt x="151" y="20"/>
                    </a:cubicBezTo>
                    <a:cubicBezTo>
                      <a:pt x="136" y="6"/>
                      <a:pt x="120" y="0"/>
                      <a:pt x="10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3" name="Google Shape;2223;p68"/>
              <p:cNvSpPr/>
              <p:nvPr/>
            </p:nvSpPr>
            <p:spPr>
              <a:xfrm>
                <a:off x="4189582" y="4919459"/>
                <a:ext cx="65381" cy="216597"/>
              </a:xfrm>
              <a:custGeom>
                <a:rect b="b" l="l" r="r" t="t"/>
                <a:pathLst>
                  <a:path extrusionOk="0" h="6301" w="1902">
                    <a:moveTo>
                      <a:pt x="33" y="0"/>
                    </a:moveTo>
                    <a:cubicBezTo>
                      <a:pt x="15" y="0"/>
                      <a:pt x="1" y="19"/>
                      <a:pt x="11" y="39"/>
                    </a:cubicBezTo>
                    <a:cubicBezTo>
                      <a:pt x="105" y="221"/>
                      <a:pt x="232" y="384"/>
                      <a:pt x="327" y="567"/>
                    </a:cubicBezTo>
                    <a:cubicBezTo>
                      <a:pt x="424" y="755"/>
                      <a:pt x="511" y="945"/>
                      <a:pt x="583" y="1144"/>
                    </a:cubicBezTo>
                    <a:cubicBezTo>
                      <a:pt x="725" y="1537"/>
                      <a:pt x="815" y="1950"/>
                      <a:pt x="883" y="2365"/>
                    </a:cubicBezTo>
                    <a:cubicBezTo>
                      <a:pt x="1022" y="3207"/>
                      <a:pt x="1074" y="4065"/>
                      <a:pt x="1243" y="4904"/>
                    </a:cubicBezTo>
                    <a:cubicBezTo>
                      <a:pt x="1338" y="5366"/>
                      <a:pt x="1468" y="5836"/>
                      <a:pt x="1698" y="6251"/>
                    </a:cubicBezTo>
                    <a:cubicBezTo>
                      <a:pt x="1718" y="6286"/>
                      <a:pt x="1746" y="6300"/>
                      <a:pt x="1775" y="6300"/>
                    </a:cubicBezTo>
                    <a:cubicBezTo>
                      <a:pt x="1838" y="6300"/>
                      <a:pt x="1902" y="6229"/>
                      <a:pt x="1867" y="6151"/>
                    </a:cubicBezTo>
                    <a:cubicBezTo>
                      <a:pt x="1516" y="5349"/>
                      <a:pt x="1347" y="4515"/>
                      <a:pt x="1228" y="3650"/>
                    </a:cubicBezTo>
                    <a:cubicBezTo>
                      <a:pt x="1117" y="2814"/>
                      <a:pt x="1030" y="1960"/>
                      <a:pt x="737" y="1162"/>
                    </a:cubicBezTo>
                    <a:cubicBezTo>
                      <a:pt x="661" y="954"/>
                      <a:pt x="571" y="748"/>
                      <a:pt x="464" y="556"/>
                    </a:cubicBezTo>
                    <a:cubicBezTo>
                      <a:pt x="356" y="363"/>
                      <a:pt x="223" y="149"/>
                      <a:pt x="52" y="9"/>
                    </a:cubicBezTo>
                    <a:cubicBezTo>
                      <a:pt x="46" y="3"/>
                      <a:pt x="39" y="0"/>
                      <a:pt x="3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4" name="Google Shape;2224;p68"/>
              <p:cNvSpPr/>
              <p:nvPr/>
            </p:nvSpPr>
            <p:spPr>
              <a:xfrm>
                <a:off x="4220622" y="4960194"/>
                <a:ext cx="60534" cy="211234"/>
              </a:xfrm>
              <a:custGeom>
                <a:rect b="b" l="l" r="r" t="t"/>
                <a:pathLst>
                  <a:path extrusionOk="0" h="6145" w="1761">
                    <a:moveTo>
                      <a:pt x="76" y="1"/>
                    </a:moveTo>
                    <a:cubicBezTo>
                      <a:pt x="36" y="1"/>
                      <a:pt x="0" y="59"/>
                      <a:pt x="38" y="90"/>
                    </a:cubicBezTo>
                    <a:cubicBezTo>
                      <a:pt x="379" y="364"/>
                      <a:pt x="539" y="772"/>
                      <a:pt x="638" y="1186"/>
                    </a:cubicBezTo>
                    <a:cubicBezTo>
                      <a:pt x="760" y="1693"/>
                      <a:pt x="836" y="2212"/>
                      <a:pt x="931" y="2724"/>
                    </a:cubicBezTo>
                    <a:lnTo>
                      <a:pt x="1233" y="4390"/>
                    </a:lnTo>
                    <a:cubicBezTo>
                      <a:pt x="1283" y="4666"/>
                      <a:pt x="1337" y="4944"/>
                      <a:pt x="1388" y="5221"/>
                    </a:cubicBezTo>
                    <a:cubicBezTo>
                      <a:pt x="1439" y="5500"/>
                      <a:pt x="1466" y="5805"/>
                      <a:pt x="1561" y="6075"/>
                    </a:cubicBezTo>
                    <a:cubicBezTo>
                      <a:pt x="1578" y="6122"/>
                      <a:pt x="1621" y="6145"/>
                      <a:pt x="1663" y="6145"/>
                    </a:cubicBezTo>
                    <a:cubicBezTo>
                      <a:pt x="1713" y="6145"/>
                      <a:pt x="1760" y="6112"/>
                      <a:pt x="1758" y="6048"/>
                    </a:cubicBezTo>
                    <a:cubicBezTo>
                      <a:pt x="1748" y="5824"/>
                      <a:pt x="1686" y="5596"/>
                      <a:pt x="1642" y="5377"/>
                    </a:cubicBezTo>
                    <a:lnTo>
                      <a:pt x="1510" y="4707"/>
                    </a:lnTo>
                    <a:cubicBezTo>
                      <a:pt x="1420" y="4254"/>
                      <a:pt x="1327" y="3799"/>
                      <a:pt x="1237" y="3346"/>
                    </a:cubicBezTo>
                    <a:cubicBezTo>
                      <a:pt x="1146" y="2892"/>
                      <a:pt x="1054" y="2439"/>
                      <a:pt x="964" y="1984"/>
                    </a:cubicBezTo>
                    <a:cubicBezTo>
                      <a:pt x="890" y="1614"/>
                      <a:pt x="829" y="1234"/>
                      <a:pt x="703" y="875"/>
                    </a:cubicBezTo>
                    <a:cubicBezTo>
                      <a:pt x="583" y="532"/>
                      <a:pt x="405" y="219"/>
                      <a:pt x="101" y="9"/>
                    </a:cubicBezTo>
                    <a:cubicBezTo>
                      <a:pt x="93" y="3"/>
                      <a:pt x="84" y="1"/>
                      <a:pt x="7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5" name="Google Shape;2225;p68"/>
              <p:cNvSpPr/>
              <p:nvPr/>
            </p:nvSpPr>
            <p:spPr>
              <a:xfrm>
                <a:off x="4253107" y="5001684"/>
                <a:ext cx="60534" cy="203878"/>
              </a:xfrm>
              <a:custGeom>
                <a:rect b="b" l="l" r="r" t="t"/>
                <a:pathLst>
                  <a:path extrusionOk="0" h="5931" w="1761">
                    <a:moveTo>
                      <a:pt x="98" y="1"/>
                    </a:moveTo>
                    <a:cubicBezTo>
                      <a:pt x="49" y="1"/>
                      <a:pt x="0" y="50"/>
                      <a:pt x="35" y="103"/>
                    </a:cubicBezTo>
                    <a:cubicBezTo>
                      <a:pt x="500" y="796"/>
                      <a:pt x="819" y="1577"/>
                      <a:pt x="962" y="2399"/>
                    </a:cubicBezTo>
                    <a:cubicBezTo>
                      <a:pt x="1095" y="3171"/>
                      <a:pt x="1009" y="3956"/>
                      <a:pt x="1115" y="4733"/>
                    </a:cubicBezTo>
                    <a:cubicBezTo>
                      <a:pt x="1169" y="5144"/>
                      <a:pt x="1287" y="5546"/>
                      <a:pt x="1534" y="5886"/>
                    </a:cubicBezTo>
                    <a:cubicBezTo>
                      <a:pt x="1557" y="5918"/>
                      <a:pt x="1589" y="5931"/>
                      <a:pt x="1620" y="5931"/>
                    </a:cubicBezTo>
                    <a:cubicBezTo>
                      <a:pt x="1692" y="5931"/>
                      <a:pt x="1761" y="5860"/>
                      <a:pt x="1709" y="5784"/>
                    </a:cubicBezTo>
                    <a:cubicBezTo>
                      <a:pt x="1264" y="5125"/>
                      <a:pt x="1261" y="4328"/>
                      <a:pt x="1234" y="3564"/>
                    </a:cubicBezTo>
                    <a:cubicBezTo>
                      <a:pt x="1208" y="2763"/>
                      <a:pt x="1089" y="1988"/>
                      <a:pt x="794" y="1239"/>
                    </a:cubicBezTo>
                    <a:cubicBezTo>
                      <a:pt x="626" y="814"/>
                      <a:pt x="410" y="410"/>
                      <a:pt x="154" y="30"/>
                    </a:cubicBezTo>
                    <a:cubicBezTo>
                      <a:pt x="139" y="9"/>
                      <a:pt x="119" y="1"/>
                      <a:pt x="9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6" name="Google Shape;2226;p68"/>
              <p:cNvSpPr/>
              <p:nvPr/>
            </p:nvSpPr>
            <p:spPr>
              <a:xfrm>
                <a:off x="4295250" y="5072600"/>
                <a:ext cx="42316" cy="173903"/>
              </a:xfrm>
              <a:custGeom>
                <a:rect b="b" l="l" r="r" t="t"/>
                <a:pathLst>
                  <a:path extrusionOk="0" h="5059" w="1231">
                    <a:moveTo>
                      <a:pt x="67" y="0"/>
                    </a:moveTo>
                    <a:cubicBezTo>
                      <a:pt x="31" y="0"/>
                      <a:pt x="0" y="48"/>
                      <a:pt x="30" y="83"/>
                    </a:cubicBezTo>
                    <a:cubicBezTo>
                      <a:pt x="554" y="705"/>
                      <a:pt x="717" y="1524"/>
                      <a:pt x="799" y="2313"/>
                    </a:cubicBezTo>
                    <a:cubicBezTo>
                      <a:pt x="843" y="2741"/>
                      <a:pt x="882" y="3171"/>
                      <a:pt x="926" y="3600"/>
                    </a:cubicBezTo>
                    <a:cubicBezTo>
                      <a:pt x="972" y="4065"/>
                      <a:pt x="991" y="4540"/>
                      <a:pt x="1072" y="5002"/>
                    </a:cubicBezTo>
                    <a:cubicBezTo>
                      <a:pt x="1079" y="5041"/>
                      <a:pt x="1110" y="5058"/>
                      <a:pt x="1143" y="5058"/>
                    </a:cubicBezTo>
                    <a:cubicBezTo>
                      <a:pt x="1186" y="5058"/>
                      <a:pt x="1231" y="5029"/>
                      <a:pt x="1231" y="4981"/>
                    </a:cubicBezTo>
                    <a:cubicBezTo>
                      <a:pt x="1226" y="4486"/>
                      <a:pt x="1156" y="3988"/>
                      <a:pt x="1117" y="3493"/>
                    </a:cubicBezTo>
                    <a:cubicBezTo>
                      <a:pt x="1080" y="3054"/>
                      <a:pt x="1048" y="2612"/>
                      <a:pt x="981" y="2177"/>
                    </a:cubicBezTo>
                    <a:cubicBezTo>
                      <a:pt x="859" y="1399"/>
                      <a:pt x="636" y="613"/>
                      <a:pt x="99" y="15"/>
                    </a:cubicBezTo>
                    <a:cubicBezTo>
                      <a:pt x="89" y="5"/>
                      <a:pt x="78" y="0"/>
                      <a:pt x="6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7" name="Google Shape;2227;p68"/>
              <p:cNvSpPr/>
              <p:nvPr/>
            </p:nvSpPr>
            <p:spPr>
              <a:xfrm>
                <a:off x="4326600" y="5130419"/>
                <a:ext cx="40150" cy="181844"/>
              </a:xfrm>
              <a:custGeom>
                <a:rect b="b" l="l" r="r" t="t"/>
                <a:pathLst>
                  <a:path extrusionOk="0" h="5290" w="1168">
                    <a:moveTo>
                      <a:pt x="88" y="0"/>
                    </a:moveTo>
                    <a:cubicBezTo>
                      <a:pt x="45" y="0"/>
                      <a:pt x="0" y="36"/>
                      <a:pt x="14" y="91"/>
                    </a:cubicBezTo>
                    <a:cubicBezTo>
                      <a:pt x="133" y="541"/>
                      <a:pt x="359" y="951"/>
                      <a:pt x="507" y="1390"/>
                    </a:cubicBezTo>
                    <a:cubicBezTo>
                      <a:pt x="651" y="1814"/>
                      <a:pt x="696" y="2260"/>
                      <a:pt x="708" y="2707"/>
                    </a:cubicBezTo>
                    <a:cubicBezTo>
                      <a:pt x="728" y="3556"/>
                      <a:pt x="629" y="4458"/>
                      <a:pt x="1002" y="5251"/>
                    </a:cubicBezTo>
                    <a:cubicBezTo>
                      <a:pt x="1015" y="5278"/>
                      <a:pt x="1039" y="5289"/>
                      <a:pt x="1065" y="5289"/>
                    </a:cubicBezTo>
                    <a:cubicBezTo>
                      <a:pt x="1114" y="5289"/>
                      <a:pt x="1167" y="5246"/>
                      <a:pt x="1147" y="5190"/>
                    </a:cubicBezTo>
                    <a:cubicBezTo>
                      <a:pt x="847" y="4350"/>
                      <a:pt x="914" y="3466"/>
                      <a:pt x="868" y="2589"/>
                    </a:cubicBezTo>
                    <a:cubicBezTo>
                      <a:pt x="847" y="2170"/>
                      <a:pt x="793" y="1749"/>
                      <a:pt x="656" y="1349"/>
                    </a:cubicBezTo>
                    <a:cubicBezTo>
                      <a:pt x="505" y="911"/>
                      <a:pt x="278" y="503"/>
                      <a:pt x="154" y="53"/>
                    </a:cubicBezTo>
                    <a:cubicBezTo>
                      <a:pt x="145" y="16"/>
                      <a:pt x="117" y="0"/>
                      <a:pt x="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8" name="Google Shape;2228;p68"/>
              <p:cNvSpPr/>
              <p:nvPr/>
            </p:nvSpPr>
            <p:spPr>
              <a:xfrm>
                <a:off x="4362591" y="5209447"/>
                <a:ext cx="23650" cy="125194"/>
              </a:xfrm>
              <a:custGeom>
                <a:rect b="b" l="l" r="r" t="t"/>
                <a:pathLst>
                  <a:path extrusionOk="0" h="3642" w="688">
                    <a:moveTo>
                      <a:pt x="88" y="1"/>
                    </a:moveTo>
                    <a:cubicBezTo>
                      <a:pt x="45" y="1"/>
                      <a:pt x="0" y="36"/>
                      <a:pt x="15" y="90"/>
                    </a:cubicBezTo>
                    <a:cubicBezTo>
                      <a:pt x="166" y="652"/>
                      <a:pt x="286" y="1222"/>
                      <a:pt x="372" y="1799"/>
                    </a:cubicBezTo>
                    <a:cubicBezTo>
                      <a:pt x="459" y="2388"/>
                      <a:pt x="472" y="2978"/>
                      <a:pt x="526" y="3570"/>
                    </a:cubicBezTo>
                    <a:cubicBezTo>
                      <a:pt x="530" y="3617"/>
                      <a:pt x="567" y="3641"/>
                      <a:pt x="604" y="3641"/>
                    </a:cubicBezTo>
                    <a:cubicBezTo>
                      <a:pt x="639" y="3641"/>
                      <a:pt x="674" y="3618"/>
                      <a:pt x="675" y="3570"/>
                    </a:cubicBezTo>
                    <a:cubicBezTo>
                      <a:pt x="688" y="2986"/>
                      <a:pt x="601" y="2389"/>
                      <a:pt x="515" y="1814"/>
                    </a:cubicBezTo>
                    <a:cubicBezTo>
                      <a:pt x="427" y="1221"/>
                      <a:pt x="306" y="632"/>
                      <a:pt x="154" y="52"/>
                    </a:cubicBezTo>
                    <a:cubicBezTo>
                      <a:pt x="144" y="16"/>
                      <a:pt x="116"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9" name="Google Shape;2229;p68"/>
              <p:cNvSpPr/>
              <p:nvPr/>
            </p:nvSpPr>
            <p:spPr>
              <a:xfrm>
                <a:off x="3416247" y="4414490"/>
                <a:ext cx="176894" cy="128288"/>
              </a:xfrm>
              <a:custGeom>
                <a:rect b="b" l="l" r="r" t="t"/>
                <a:pathLst>
                  <a:path extrusionOk="0" h="3732" w="5146">
                    <a:moveTo>
                      <a:pt x="91" y="0"/>
                    </a:moveTo>
                    <a:cubicBezTo>
                      <a:pt x="46" y="0"/>
                      <a:pt x="0" y="36"/>
                      <a:pt x="16" y="93"/>
                    </a:cubicBezTo>
                    <a:cubicBezTo>
                      <a:pt x="158" y="630"/>
                      <a:pt x="307" y="1167"/>
                      <a:pt x="460" y="1702"/>
                    </a:cubicBezTo>
                    <a:cubicBezTo>
                      <a:pt x="577" y="2117"/>
                      <a:pt x="711" y="2547"/>
                      <a:pt x="965" y="2903"/>
                    </a:cubicBezTo>
                    <a:cubicBezTo>
                      <a:pt x="1369" y="3473"/>
                      <a:pt x="1996" y="3651"/>
                      <a:pt x="2643" y="3651"/>
                    </a:cubicBezTo>
                    <a:cubicBezTo>
                      <a:pt x="2859" y="3651"/>
                      <a:pt x="3078" y="3631"/>
                      <a:pt x="3291" y="3600"/>
                    </a:cubicBezTo>
                    <a:cubicBezTo>
                      <a:pt x="3413" y="3580"/>
                      <a:pt x="3535" y="3556"/>
                      <a:pt x="3658" y="3536"/>
                    </a:cubicBezTo>
                    <a:cubicBezTo>
                      <a:pt x="3689" y="3531"/>
                      <a:pt x="3721" y="3529"/>
                      <a:pt x="3752" y="3529"/>
                    </a:cubicBezTo>
                    <a:cubicBezTo>
                      <a:pt x="3874" y="3529"/>
                      <a:pt x="4000" y="3560"/>
                      <a:pt x="4119" y="3577"/>
                    </a:cubicBezTo>
                    <a:cubicBezTo>
                      <a:pt x="4433" y="3620"/>
                      <a:pt x="4746" y="3676"/>
                      <a:pt x="5059" y="3731"/>
                    </a:cubicBezTo>
                    <a:cubicBezTo>
                      <a:pt x="5062" y="3732"/>
                      <a:pt x="5065" y="3732"/>
                      <a:pt x="5068" y="3732"/>
                    </a:cubicBezTo>
                    <a:cubicBezTo>
                      <a:pt x="5124" y="3732"/>
                      <a:pt x="5145" y="3646"/>
                      <a:pt x="5085" y="3635"/>
                    </a:cubicBezTo>
                    <a:cubicBezTo>
                      <a:pt x="4825" y="3588"/>
                      <a:pt x="4566" y="3539"/>
                      <a:pt x="4310" y="3482"/>
                    </a:cubicBezTo>
                    <a:cubicBezTo>
                      <a:pt x="4125" y="3442"/>
                      <a:pt x="3911" y="3359"/>
                      <a:pt x="3717" y="3359"/>
                    </a:cubicBezTo>
                    <a:cubicBezTo>
                      <a:pt x="3689" y="3359"/>
                      <a:pt x="3661" y="3361"/>
                      <a:pt x="3634" y="3365"/>
                    </a:cubicBezTo>
                    <a:cubicBezTo>
                      <a:pt x="3299" y="3412"/>
                      <a:pt x="2958" y="3462"/>
                      <a:pt x="2617" y="3462"/>
                    </a:cubicBezTo>
                    <a:cubicBezTo>
                      <a:pt x="2521" y="3462"/>
                      <a:pt x="2425" y="3458"/>
                      <a:pt x="2328" y="3449"/>
                    </a:cubicBezTo>
                    <a:cubicBezTo>
                      <a:pt x="1887" y="3405"/>
                      <a:pt x="1480" y="3228"/>
                      <a:pt x="1195" y="2880"/>
                    </a:cubicBezTo>
                    <a:cubicBezTo>
                      <a:pt x="925" y="2550"/>
                      <a:pt x="780" y="2137"/>
                      <a:pt x="658" y="1734"/>
                    </a:cubicBezTo>
                    <a:cubicBezTo>
                      <a:pt x="489" y="1174"/>
                      <a:pt x="332" y="612"/>
                      <a:pt x="161" y="50"/>
                    </a:cubicBezTo>
                    <a:cubicBezTo>
                      <a:pt x="149" y="15"/>
                      <a:pt x="120" y="0"/>
                      <a:pt x="9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0" name="Google Shape;2230;p68"/>
              <p:cNvSpPr/>
              <p:nvPr/>
            </p:nvSpPr>
            <p:spPr>
              <a:xfrm>
                <a:off x="3437388" y="4495031"/>
                <a:ext cx="176688" cy="77275"/>
              </a:xfrm>
              <a:custGeom>
                <a:rect b="b" l="l" r="r" t="t"/>
                <a:pathLst>
                  <a:path extrusionOk="0" h="2248" w="5140">
                    <a:moveTo>
                      <a:pt x="63" y="0"/>
                    </a:moveTo>
                    <a:cubicBezTo>
                      <a:pt x="51" y="0"/>
                      <a:pt x="39" y="7"/>
                      <a:pt x="35" y="21"/>
                    </a:cubicBezTo>
                    <a:cubicBezTo>
                      <a:pt x="0" y="186"/>
                      <a:pt x="52" y="367"/>
                      <a:pt x="90" y="528"/>
                    </a:cubicBezTo>
                    <a:cubicBezTo>
                      <a:pt x="131" y="712"/>
                      <a:pt x="183" y="898"/>
                      <a:pt x="250" y="1077"/>
                    </a:cubicBezTo>
                    <a:cubicBezTo>
                      <a:pt x="371" y="1397"/>
                      <a:pt x="543" y="1710"/>
                      <a:pt x="807" y="1933"/>
                    </a:cubicBezTo>
                    <a:cubicBezTo>
                      <a:pt x="1082" y="2165"/>
                      <a:pt x="1384" y="2247"/>
                      <a:pt x="1695" y="2247"/>
                    </a:cubicBezTo>
                    <a:cubicBezTo>
                      <a:pt x="2220" y="2247"/>
                      <a:pt x="2774" y="2012"/>
                      <a:pt x="3274" y="1868"/>
                    </a:cubicBezTo>
                    <a:cubicBezTo>
                      <a:pt x="3613" y="1771"/>
                      <a:pt x="3967" y="1720"/>
                      <a:pt x="4321" y="1720"/>
                    </a:cubicBezTo>
                    <a:cubicBezTo>
                      <a:pt x="4575" y="1720"/>
                      <a:pt x="4830" y="1746"/>
                      <a:pt x="5078" y="1801"/>
                    </a:cubicBezTo>
                    <a:cubicBezTo>
                      <a:pt x="5081" y="1802"/>
                      <a:pt x="5084" y="1802"/>
                      <a:pt x="5087" y="1802"/>
                    </a:cubicBezTo>
                    <a:cubicBezTo>
                      <a:pt x="5126" y="1802"/>
                      <a:pt x="5140" y="1741"/>
                      <a:pt x="5097" y="1733"/>
                    </a:cubicBezTo>
                    <a:cubicBezTo>
                      <a:pt x="4791" y="1665"/>
                      <a:pt x="4480" y="1627"/>
                      <a:pt x="4169" y="1627"/>
                    </a:cubicBezTo>
                    <a:cubicBezTo>
                      <a:pt x="4014" y="1627"/>
                      <a:pt x="3860" y="1636"/>
                      <a:pt x="3705" y="1656"/>
                    </a:cubicBezTo>
                    <a:cubicBezTo>
                      <a:pt x="3255" y="1716"/>
                      <a:pt x="2831" y="1872"/>
                      <a:pt x="2395" y="1984"/>
                    </a:cubicBezTo>
                    <a:cubicBezTo>
                      <a:pt x="2186" y="2038"/>
                      <a:pt x="1967" y="2077"/>
                      <a:pt x="1752" y="2077"/>
                    </a:cubicBezTo>
                    <a:cubicBezTo>
                      <a:pt x="1528" y="2077"/>
                      <a:pt x="1308" y="2035"/>
                      <a:pt x="1105" y="1920"/>
                    </a:cubicBezTo>
                    <a:cubicBezTo>
                      <a:pt x="801" y="1748"/>
                      <a:pt x="600" y="1463"/>
                      <a:pt x="458" y="1152"/>
                    </a:cubicBezTo>
                    <a:cubicBezTo>
                      <a:pt x="372" y="962"/>
                      <a:pt x="308" y="763"/>
                      <a:pt x="255" y="563"/>
                    </a:cubicBezTo>
                    <a:cubicBezTo>
                      <a:pt x="206" y="383"/>
                      <a:pt x="189" y="171"/>
                      <a:pt x="89" y="14"/>
                    </a:cubicBezTo>
                    <a:cubicBezTo>
                      <a:pt x="83" y="5"/>
                      <a:pt x="73" y="0"/>
                      <a:pt x="6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1" name="Google Shape;2231;p68"/>
              <p:cNvSpPr/>
              <p:nvPr/>
            </p:nvSpPr>
            <p:spPr>
              <a:xfrm>
                <a:off x="3456328" y="4575331"/>
                <a:ext cx="174556" cy="20384"/>
              </a:xfrm>
              <a:custGeom>
                <a:rect b="b" l="l" r="r" t="t"/>
                <a:pathLst>
                  <a:path extrusionOk="0" h="593" w="5078">
                    <a:moveTo>
                      <a:pt x="4232" y="0"/>
                    </a:moveTo>
                    <a:cubicBezTo>
                      <a:pt x="4068" y="0"/>
                      <a:pt x="3904" y="13"/>
                      <a:pt x="3746" y="30"/>
                    </a:cubicBezTo>
                    <a:cubicBezTo>
                      <a:pt x="3312" y="76"/>
                      <a:pt x="2880" y="146"/>
                      <a:pt x="2450" y="207"/>
                    </a:cubicBezTo>
                    <a:cubicBezTo>
                      <a:pt x="2036" y="265"/>
                      <a:pt x="1621" y="338"/>
                      <a:pt x="1207" y="362"/>
                    </a:cubicBezTo>
                    <a:cubicBezTo>
                      <a:pt x="1154" y="365"/>
                      <a:pt x="1102" y="367"/>
                      <a:pt x="1050" y="367"/>
                    </a:cubicBezTo>
                    <a:cubicBezTo>
                      <a:pt x="743" y="367"/>
                      <a:pt x="436" y="310"/>
                      <a:pt x="192" y="111"/>
                    </a:cubicBezTo>
                    <a:cubicBezTo>
                      <a:pt x="172" y="94"/>
                      <a:pt x="151" y="87"/>
                      <a:pt x="130" y="87"/>
                    </a:cubicBezTo>
                    <a:cubicBezTo>
                      <a:pt x="59" y="87"/>
                      <a:pt x="0" y="172"/>
                      <a:pt x="64" y="240"/>
                    </a:cubicBezTo>
                    <a:cubicBezTo>
                      <a:pt x="322" y="512"/>
                      <a:pt x="675" y="592"/>
                      <a:pt x="1046" y="592"/>
                    </a:cubicBezTo>
                    <a:cubicBezTo>
                      <a:pt x="1428" y="592"/>
                      <a:pt x="1829" y="507"/>
                      <a:pt x="2161" y="458"/>
                    </a:cubicBezTo>
                    <a:cubicBezTo>
                      <a:pt x="2622" y="393"/>
                      <a:pt x="3084" y="326"/>
                      <a:pt x="3545" y="266"/>
                    </a:cubicBezTo>
                    <a:cubicBezTo>
                      <a:pt x="3762" y="240"/>
                      <a:pt x="3978" y="216"/>
                      <a:pt x="4198" y="216"/>
                    </a:cubicBezTo>
                    <a:cubicBezTo>
                      <a:pt x="4202" y="216"/>
                      <a:pt x="4207" y="216"/>
                      <a:pt x="4212" y="216"/>
                    </a:cubicBezTo>
                    <a:cubicBezTo>
                      <a:pt x="4450" y="216"/>
                      <a:pt x="4672" y="255"/>
                      <a:pt x="4907" y="303"/>
                    </a:cubicBezTo>
                    <a:cubicBezTo>
                      <a:pt x="4913" y="304"/>
                      <a:pt x="4919" y="304"/>
                      <a:pt x="4924" y="304"/>
                    </a:cubicBezTo>
                    <a:cubicBezTo>
                      <a:pt x="5013" y="304"/>
                      <a:pt x="5078" y="172"/>
                      <a:pt x="4979" y="130"/>
                    </a:cubicBezTo>
                    <a:cubicBezTo>
                      <a:pt x="4746" y="32"/>
                      <a:pt x="4489" y="0"/>
                      <a:pt x="423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2" name="Google Shape;2232;p68"/>
              <p:cNvSpPr/>
              <p:nvPr/>
            </p:nvSpPr>
            <p:spPr>
              <a:xfrm>
                <a:off x="3472038" y="4603587"/>
                <a:ext cx="191091" cy="39566"/>
              </a:xfrm>
              <a:custGeom>
                <a:rect b="b" l="l" r="r" t="t"/>
                <a:pathLst>
                  <a:path extrusionOk="0" h="1151" w="5559">
                    <a:moveTo>
                      <a:pt x="4969" y="0"/>
                    </a:moveTo>
                    <a:cubicBezTo>
                      <a:pt x="3586" y="0"/>
                      <a:pt x="2312" y="981"/>
                      <a:pt x="946" y="981"/>
                    </a:cubicBezTo>
                    <a:cubicBezTo>
                      <a:pt x="677" y="981"/>
                      <a:pt x="405" y="943"/>
                      <a:pt x="127" y="852"/>
                    </a:cubicBezTo>
                    <a:cubicBezTo>
                      <a:pt x="117" y="849"/>
                      <a:pt x="108" y="847"/>
                      <a:pt x="100" y="847"/>
                    </a:cubicBezTo>
                    <a:cubicBezTo>
                      <a:pt x="23" y="847"/>
                      <a:pt x="1" y="970"/>
                      <a:pt x="86" y="1002"/>
                    </a:cubicBezTo>
                    <a:cubicBezTo>
                      <a:pt x="360" y="1107"/>
                      <a:pt x="643" y="1150"/>
                      <a:pt x="928" y="1150"/>
                    </a:cubicBezTo>
                    <a:cubicBezTo>
                      <a:pt x="1520" y="1150"/>
                      <a:pt x="2120" y="964"/>
                      <a:pt x="2669" y="765"/>
                    </a:cubicBezTo>
                    <a:cubicBezTo>
                      <a:pt x="3392" y="504"/>
                      <a:pt x="4151" y="191"/>
                      <a:pt x="4929" y="191"/>
                    </a:cubicBezTo>
                    <a:cubicBezTo>
                      <a:pt x="5082" y="191"/>
                      <a:pt x="5235" y="203"/>
                      <a:pt x="5388" y="230"/>
                    </a:cubicBezTo>
                    <a:cubicBezTo>
                      <a:pt x="5395" y="231"/>
                      <a:pt x="5401" y="231"/>
                      <a:pt x="5407" y="231"/>
                    </a:cubicBezTo>
                    <a:cubicBezTo>
                      <a:pt x="5517" y="231"/>
                      <a:pt x="5559" y="61"/>
                      <a:pt x="5440" y="41"/>
                    </a:cubicBezTo>
                    <a:cubicBezTo>
                      <a:pt x="5281" y="13"/>
                      <a:pt x="5124" y="0"/>
                      <a:pt x="496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3" name="Google Shape;2233;p68"/>
              <p:cNvSpPr/>
              <p:nvPr/>
            </p:nvSpPr>
            <p:spPr>
              <a:xfrm>
                <a:off x="3494897" y="4633390"/>
                <a:ext cx="190919" cy="52525"/>
              </a:xfrm>
              <a:custGeom>
                <a:rect b="b" l="l" r="r" t="t"/>
                <a:pathLst>
                  <a:path extrusionOk="0" h="1528" w="5554">
                    <a:moveTo>
                      <a:pt x="5109" y="0"/>
                    </a:moveTo>
                    <a:cubicBezTo>
                      <a:pt x="4762" y="0"/>
                      <a:pt x="4410" y="60"/>
                      <a:pt x="4078" y="138"/>
                    </a:cubicBezTo>
                    <a:cubicBezTo>
                      <a:pt x="3619" y="244"/>
                      <a:pt x="3173" y="402"/>
                      <a:pt x="2739" y="583"/>
                    </a:cubicBezTo>
                    <a:cubicBezTo>
                      <a:pt x="2307" y="762"/>
                      <a:pt x="1894" y="980"/>
                      <a:pt x="1459" y="1149"/>
                    </a:cubicBezTo>
                    <a:cubicBezTo>
                      <a:pt x="1163" y="1264"/>
                      <a:pt x="850" y="1353"/>
                      <a:pt x="536" y="1353"/>
                    </a:cubicBezTo>
                    <a:cubicBezTo>
                      <a:pt x="394" y="1353"/>
                      <a:pt x="251" y="1335"/>
                      <a:pt x="110" y="1292"/>
                    </a:cubicBezTo>
                    <a:cubicBezTo>
                      <a:pt x="103" y="1290"/>
                      <a:pt x="95" y="1289"/>
                      <a:pt x="88" y="1289"/>
                    </a:cubicBezTo>
                    <a:cubicBezTo>
                      <a:pt x="19" y="1289"/>
                      <a:pt x="0" y="1399"/>
                      <a:pt x="72" y="1428"/>
                    </a:cubicBezTo>
                    <a:cubicBezTo>
                      <a:pt x="248" y="1498"/>
                      <a:pt x="426" y="1528"/>
                      <a:pt x="605" y="1528"/>
                    </a:cubicBezTo>
                    <a:cubicBezTo>
                      <a:pt x="1301" y="1528"/>
                      <a:pt x="2005" y="1077"/>
                      <a:pt x="2614" y="816"/>
                    </a:cubicBezTo>
                    <a:cubicBezTo>
                      <a:pt x="3056" y="626"/>
                      <a:pt x="3511" y="458"/>
                      <a:pt x="3977" y="339"/>
                    </a:cubicBezTo>
                    <a:cubicBezTo>
                      <a:pt x="4440" y="223"/>
                      <a:pt x="4891" y="194"/>
                      <a:pt x="5364" y="194"/>
                    </a:cubicBezTo>
                    <a:cubicBezTo>
                      <a:pt x="5389" y="194"/>
                      <a:pt x="5414" y="194"/>
                      <a:pt x="5439" y="194"/>
                    </a:cubicBezTo>
                    <a:cubicBezTo>
                      <a:pt x="5553" y="194"/>
                      <a:pt x="5545" y="35"/>
                      <a:pt x="5439" y="20"/>
                    </a:cubicBezTo>
                    <a:cubicBezTo>
                      <a:pt x="5330" y="7"/>
                      <a:pt x="5220" y="0"/>
                      <a:pt x="510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4" name="Google Shape;2234;p68"/>
              <p:cNvSpPr/>
              <p:nvPr/>
            </p:nvSpPr>
            <p:spPr>
              <a:xfrm>
                <a:off x="3513632" y="4679315"/>
                <a:ext cx="224503" cy="50050"/>
              </a:xfrm>
              <a:custGeom>
                <a:rect b="b" l="l" r="r" t="t"/>
                <a:pathLst>
                  <a:path extrusionOk="0" h="1456" w="6531">
                    <a:moveTo>
                      <a:pt x="5370" y="1"/>
                    </a:moveTo>
                    <a:cubicBezTo>
                      <a:pt x="4867" y="1"/>
                      <a:pt x="4363" y="88"/>
                      <a:pt x="3879" y="225"/>
                    </a:cubicBezTo>
                    <a:cubicBezTo>
                      <a:pt x="3464" y="342"/>
                      <a:pt x="3065" y="492"/>
                      <a:pt x="2671" y="664"/>
                    </a:cubicBezTo>
                    <a:cubicBezTo>
                      <a:pt x="2267" y="841"/>
                      <a:pt x="1876" y="1055"/>
                      <a:pt x="1451" y="1177"/>
                    </a:cubicBezTo>
                    <a:cubicBezTo>
                      <a:pt x="1255" y="1233"/>
                      <a:pt x="1055" y="1268"/>
                      <a:pt x="852" y="1268"/>
                    </a:cubicBezTo>
                    <a:cubicBezTo>
                      <a:pt x="822" y="1268"/>
                      <a:pt x="792" y="1267"/>
                      <a:pt x="761" y="1265"/>
                    </a:cubicBezTo>
                    <a:cubicBezTo>
                      <a:pt x="645" y="1259"/>
                      <a:pt x="533" y="1238"/>
                      <a:pt x="420" y="1206"/>
                    </a:cubicBezTo>
                    <a:cubicBezTo>
                      <a:pt x="310" y="1175"/>
                      <a:pt x="208" y="1117"/>
                      <a:pt x="98" y="1088"/>
                    </a:cubicBezTo>
                    <a:cubicBezTo>
                      <a:pt x="93" y="1087"/>
                      <a:pt x="89" y="1087"/>
                      <a:pt x="84" y="1087"/>
                    </a:cubicBezTo>
                    <a:cubicBezTo>
                      <a:pt x="30" y="1087"/>
                      <a:pt x="0" y="1154"/>
                      <a:pt x="37" y="1197"/>
                    </a:cubicBezTo>
                    <a:cubicBezTo>
                      <a:pt x="211" y="1397"/>
                      <a:pt x="527" y="1456"/>
                      <a:pt x="811" y="1456"/>
                    </a:cubicBezTo>
                    <a:cubicBezTo>
                      <a:pt x="911" y="1456"/>
                      <a:pt x="1007" y="1448"/>
                      <a:pt x="1091" y="1438"/>
                    </a:cubicBezTo>
                    <a:cubicBezTo>
                      <a:pt x="1507" y="1387"/>
                      <a:pt x="1890" y="1213"/>
                      <a:pt x="2264" y="1036"/>
                    </a:cubicBezTo>
                    <a:cubicBezTo>
                      <a:pt x="3077" y="649"/>
                      <a:pt x="3934" y="309"/>
                      <a:pt x="4840" y="223"/>
                    </a:cubicBezTo>
                    <a:cubicBezTo>
                      <a:pt x="4978" y="211"/>
                      <a:pt x="5115" y="204"/>
                      <a:pt x="5253" y="204"/>
                    </a:cubicBezTo>
                    <a:cubicBezTo>
                      <a:pt x="5621" y="204"/>
                      <a:pt x="5988" y="251"/>
                      <a:pt x="6346" y="350"/>
                    </a:cubicBezTo>
                    <a:cubicBezTo>
                      <a:pt x="6357" y="353"/>
                      <a:pt x="6368" y="355"/>
                      <a:pt x="6378" y="355"/>
                    </a:cubicBezTo>
                    <a:cubicBezTo>
                      <a:pt x="6490" y="355"/>
                      <a:pt x="6530" y="173"/>
                      <a:pt x="6405" y="138"/>
                    </a:cubicBezTo>
                    <a:cubicBezTo>
                      <a:pt x="6066" y="42"/>
                      <a:pt x="5719" y="1"/>
                      <a:pt x="53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5" name="Google Shape;2235;p68"/>
              <p:cNvSpPr/>
              <p:nvPr/>
            </p:nvSpPr>
            <p:spPr>
              <a:xfrm>
                <a:off x="3528172" y="4719362"/>
                <a:ext cx="241003" cy="53900"/>
              </a:xfrm>
              <a:custGeom>
                <a:rect b="b" l="l" r="r" t="t"/>
                <a:pathLst>
                  <a:path extrusionOk="0" h="1568" w="7011">
                    <a:moveTo>
                      <a:pt x="6060" y="1"/>
                    </a:moveTo>
                    <a:cubicBezTo>
                      <a:pt x="5443" y="1"/>
                      <a:pt x="4812" y="230"/>
                      <a:pt x="4239" y="421"/>
                    </a:cubicBezTo>
                    <a:cubicBezTo>
                      <a:pt x="3740" y="584"/>
                      <a:pt x="3243" y="752"/>
                      <a:pt x="2742" y="913"/>
                    </a:cubicBezTo>
                    <a:cubicBezTo>
                      <a:pt x="2300" y="1057"/>
                      <a:pt x="1858" y="1224"/>
                      <a:pt x="1402" y="1322"/>
                    </a:cubicBezTo>
                    <a:cubicBezTo>
                      <a:pt x="1248" y="1355"/>
                      <a:pt x="1083" y="1379"/>
                      <a:pt x="921" y="1379"/>
                    </a:cubicBezTo>
                    <a:cubicBezTo>
                      <a:pt x="646" y="1379"/>
                      <a:pt x="377" y="1310"/>
                      <a:pt x="180" y="1101"/>
                    </a:cubicBezTo>
                    <a:cubicBezTo>
                      <a:pt x="162" y="1082"/>
                      <a:pt x="141" y="1074"/>
                      <a:pt x="122" y="1074"/>
                    </a:cubicBezTo>
                    <a:cubicBezTo>
                      <a:pt x="57" y="1074"/>
                      <a:pt x="0" y="1159"/>
                      <a:pt x="58" y="1221"/>
                    </a:cubicBezTo>
                    <a:cubicBezTo>
                      <a:pt x="288" y="1479"/>
                      <a:pt x="587" y="1568"/>
                      <a:pt x="905" y="1568"/>
                    </a:cubicBezTo>
                    <a:cubicBezTo>
                      <a:pt x="1351" y="1568"/>
                      <a:pt x="1835" y="1393"/>
                      <a:pt x="2218" y="1266"/>
                    </a:cubicBezTo>
                    <a:cubicBezTo>
                      <a:pt x="2718" y="1102"/>
                      <a:pt x="3217" y="942"/>
                      <a:pt x="3719" y="782"/>
                    </a:cubicBezTo>
                    <a:cubicBezTo>
                      <a:pt x="4201" y="628"/>
                      <a:pt x="4681" y="456"/>
                      <a:pt x="5174" y="334"/>
                    </a:cubicBezTo>
                    <a:cubicBezTo>
                      <a:pt x="5449" y="266"/>
                      <a:pt x="5730" y="218"/>
                      <a:pt x="6009" y="218"/>
                    </a:cubicBezTo>
                    <a:cubicBezTo>
                      <a:pt x="6270" y="218"/>
                      <a:pt x="6529" y="260"/>
                      <a:pt x="6779" y="367"/>
                    </a:cubicBezTo>
                    <a:cubicBezTo>
                      <a:pt x="6795" y="374"/>
                      <a:pt x="6811" y="377"/>
                      <a:pt x="6827" y="377"/>
                    </a:cubicBezTo>
                    <a:cubicBezTo>
                      <a:pt x="6936" y="377"/>
                      <a:pt x="7011" y="225"/>
                      <a:pt x="6893" y="172"/>
                    </a:cubicBezTo>
                    <a:cubicBezTo>
                      <a:pt x="6623" y="49"/>
                      <a:pt x="6343" y="1"/>
                      <a:pt x="60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6" name="Google Shape;2236;p68"/>
              <p:cNvSpPr/>
              <p:nvPr/>
            </p:nvSpPr>
            <p:spPr>
              <a:xfrm>
                <a:off x="3551341" y="4754906"/>
                <a:ext cx="246091" cy="50153"/>
              </a:xfrm>
              <a:custGeom>
                <a:rect b="b" l="l" r="r" t="t"/>
                <a:pathLst>
                  <a:path extrusionOk="0" h="1459" w="7159">
                    <a:moveTo>
                      <a:pt x="6311" y="1"/>
                    </a:moveTo>
                    <a:cubicBezTo>
                      <a:pt x="5564" y="1"/>
                      <a:pt x="4810" y="181"/>
                      <a:pt x="4103" y="383"/>
                    </a:cubicBezTo>
                    <a:cubicBezTo>
                      <a:pt x="3615" y="523"/>
                      <a:pt x="3130" y="677"/>
                      <a:pt x="2645" y="830"/>
                    </a:cubicBezTo>
                    <a:cubicBezTo>
                      <a:pt x="2206" y="967"/>
                      <a:pt x="1768" y="1130"/>
                      <a:pt x="1315" y="1226"/>
                    </a:cubicBezTo>
                    <a:cubicBezTo>
                      <a:pt x="1173" y="1256"/>
                      <a:pt x="1022" y="1277"/>
                      <a:pt x="875" y="1277"/>
                    </a:cubicBezTo>
                    <a:cubicBezTo>
                      <a:pt x="603" y="1277"/>
                      <a:pt x="340" y="1205"/>
                      <a:pt x="154" y="982"/>
                    </a:cubicBezTo>
                    <a:cubicBezTo>
                      <a:pt x="139" y="964"/>
                      <a:pt x="122" y="957"/>
                      <a:pt x="105" y="957"/>
                    </a:cubicBezTo>
                    <a:cubicBezTo>
                      <a:pt x="51" y="957"/>
                      <a:pt x="1" y="1033"/>
                      <a:pt x="47" y="1090"/>
                    </a:cubicBezTo>
                    <a:cubicBezTo>
                      <a:pt x="266" y="1366"/>
                      <a:pt x="570" y="1459"/>
                      <a:pt x="898" y="1459"/>
                    </a:cubicBezTo>
                    <a:cubicBezTo>
                      <a:pt x="1340" y="1459"/>
                      <a:pt x="1823" y="1291"/>
                      <a:pt x="2192" y="1179"/>
                    </a:cubicBezTo>
                    <a:cubicBezTo>
                      <a:pt x="3202" y="869"/>
                      <a:pt x="4210" y="508"/>
                      <a:pt x="5250" y="320"/>
                    </a:cubicBezTo>
                    <a:cubicBezTo>
                      <a:pt x="5601" y="257"/>
                      <a:pt x="5953" y="228"/>
                      <a:pt x="6305" y="228"/>
                    </a:cubicBezTo>
                    <a:cubicBezTo>
                      <a:pt x="6543" y="228"/>
                      <a:pt x="6782" y="241"/>
                      <a:pt x="7020" y="267"/>
                    </a:cubicBezTo>
                    <a:cubicBezTo>
                      <a:pt x="7023" y="267"/>
                      <a:pt x="7027" y="267"/>
                      <a:pt x="7030" y="267"/>
                    </a:cubicBezTo>
                    <a:cubicBezTo>
                      <a:pt x="7136" y="267"/>
                      <a:pt x="7158" y="85"/>
                      <a:pt x="7047" y="65"/>
                    </a:cubicBezTo>
                    <a:cubicBezTo>
                      <a:pt x="6804" y="20"/>
                      <a:pt x="6558" y="1"/>
                      <a:pt x="631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7" name="Google Shape;2237;p68"/>
              <p:cNvSpPr/>
              <p:nvPr/>
            </p:nvSpPr>
            <p:spPr>
              <a:xfrm>
                <a:off x="3561035" y="4792375"/>
                <a:ext cx="271219" cy="50463"/>
              </a:xfrm>
              <a:custGeom>
                <a:rect b="b" l="l" r="r" t="t"/>
                <a:pathLst>
                  <a:path extrusionOk="0" h="1468" w="7890">
                    <a:moveTo>
                      <a:pt x="6559" y="0"/>
                    </a:moveTo>
                    <a:cubicBezTo>
                      <a:pt x="5872" y="0"/>
                      <a:pt x="5183" y="138"/>
                      <a:pt x="4546" y="379"/>
                    </a:cubicBezTo>
                    <a:cubicBezTo>
                      <a:pt x="3585" y="740"/>
                      <a:pt x="2650" y="1297"/>
                      <a:pt x="1596" y="1306"/>
                    </a:cubicBezTo>
                    <a:cubicBezTo>
                      <a:pt x="1584" y="1306"/>
                      <a:pt x="1572" y="1306"/>
                      <a:pt x="1561" y="1306"/>
                    </a:cubicBezTo>
                    <a:cubicBezTo>
                      <a:pt x="1051" y="1306"/>
                      <a:pt x="536" y="1175"/>
                      <a:pt x="144" y="836"/>
                    </a:cubicBezTo>
                    <a:cubicBezTo>
                      <a:pt x="129" y="825"/>
                      <a:pt x="114" y="820"/>
                      <a:pt x="99" y="820"/>
                    </a:cubicBezTo>
                    <a:cubicBezTo>
                      <a:pt x="46" y="820"/>
                      <a:pt x="0" y="884"/>
                      <a:pt x="49" y="929"/>
                    </a:cubicBezTo>
                    <a:cubicBezTo>
                      <a:pt x="478" y="1317"/>
                      <a:pt x="1031" y="1467"/>
                      <a:pt x="1592" y="1467"/>
                    </a:cubicBezTo>
                    <a:cubicBezTo>
                      <a:pt x="1927" y="1467"/>
                      <a:pt x="2265" y="1414"/>
                      <a:pt x="2581" y="1326"/>
                    </a:cubicBezTo>
                    <a:cubicBezTo>
                      <a:pt x="3115" y="1180"/>
                      <a:pt x="3621" y="946"/>
                      <a:pt x="4133" y="734"/>
                    </a:cubicBezTo>
                    <a:cubicBezTo>
                      <a:pt x="4663" y="516"/>
                      <a:pt x="5211" y="338"/>
                      <a:pt x="5785" y="266"/>
                    </a:cubicBezTo>
                    <a:cubicBezTo>
                      <a:pt x="6012" y="237"/>
                      <a:pt x="6240" y="224"/>
                      <a:pt x="6467" y="224"/>
                    </a:cubicBezTo>
                    <a:cubicBezTo>
                      <a:pt x="6887" y="224"/>
                      <a:pt x="7305" y="269"/>
                      <a:pt x="7720" y="345"/>
                    </a:cubicBezTo>
                    <a:cubicBezTo>
                      <a:pt x="7728" y="347"/>
                      <a:pt x="7735" y="347"/>
                      <a:pt x="7742" y="347"/>
                    </a:cubicBezTo>
                    <a:cubicBezTo>
                      <a:pt x="7850" y="347"/>
                      <a:pt x="7890" y="186"/>
                      <a:pt x="7774" y="154"/>
                    </a:cubicBezTo>
                    <a:cubicBezTo>
                      <a:pt x="7377" y="49"/>
                      <a:pt x="6968" y="0"/>
                      <a:pt x="655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8" name="Google Shape;2238;p68"/>
              <p:cNvSpPr/>
              <p:nvPr/>
            </p:nvSpPr>
            <p:spPr>
              <a:xfrm>
                <a:off x="3595547" y="4828056"/>
                <a:ext cx="278128" cy="60500"/>
              </a:xfrm>
              <a:custGeom>
                <a:rect b="b" l="l" r="r" t="t"/>
                <a:pathLst>
                  <a:path extrusionOk="0" h="1760" w="8091">
                    <a:moveTo>
                      <a:pt x="7606" y="0"/>
                    </a:moveTo>
                    <a:cubicBezTo>
                      <a:pt x="6608" y="0"/>
                      <a:pt x="5627" y="332"/>
                      <a:pt x="4697" y="671"/>
                    </a:cubicBezTo>
                    <a:cubicBezTo>
                      <a:pt x="4167" y="863"/>
                      <a:pt x="3636" y="1064"/>
                      <a:pt x="3100" y="1234"/>
                    </a:cubicBezTo>
                    <a:cubicBezTo>
                      <a:pt x="2599" y="1392"/>
                      <a:pt x="2081" y="1545"/>
                      <a:pt x="1557" y="1578"/>
                    </a:cubicBezTo>
                    <a:cubicBezTo>
                      <a:pt x="1485" y="1583"/>
                      <a:pt x="1412" y="1585"/>
                      <a:pt x="1338" y="1585"/>
                    </a:cubicBezTo>
                    <a:cubicBezTo>
                      <a:pt x="880" y="1585"/>
                      <a:pt x="410" y="1486"/>
                      <a:pt x="102" y="1122"/>
                    </a:cubicBezTo>
                    <a:cubicBezTo>
                      <a:pt x="92" y="1111"/>
                      <a:pt x="81" y="1106"/>
                      <a:pt x="69" y="1106"/>
                    </a:cubicBezTo>
                    <a:cubicBezTo>
                      <a:pt x="33" y="1106"/>
                      <a:pt x="0" y="1157"/>
                      <a:pt x="32" y="1196"/>
                    </a:cubicBezTo>
                    <a:cubicBezTo>
                      <a:pt x="373" y="1622"/>
                      <a:pt x="866" y="1759"/>
                      <a:pt x="1382" y="1759"/>
                    </a:cubicBezTo>
                    <a:cubicBezTo>
                      <a:pt x="1830" y="1759"/>
                      <a:pt x="2296" y="1656"/>
                      <a:pt x="2695" y="1549"/>
                    </a:cubicBezTo>
                    <a:cubicBezTo>
                      <a:pt x="3815" y="1252"/>
                      <a:pt x="4877" y="778"/>
                      <a:pt x="5996" y="488"/>
                    </a:cubicBezTo>
                    <a:cubicBezTo>
                      <a:pt x="6614" y="327"/>
                      <a:pt x="7244" y="236"/>
                      <a:pt x="7884" y="236"/>
                    </a:cubicBezTo>
                    <a:cubicBezTo>
                      <a:pt x="7904" y="236"/>
                      <a:pt x="7925" y="236"/>
                      <a:pt x="7946" y="236"/>
                    </a:cubicBezTo>
                    <a:cubicBezTo>
                      <a:pt x="7946" y="236"/>
                      <a:pt x="7947" y="236"/>
                      <a:pt x="7947" y="236"/>
                    </a:cubicBezTo>
                    <a:cubicBezTo>
                      <a:pt x="8091" y="236"/>
                      <a:pt x="8087" y="23"/>
                      <a:pt x="7946" y="13"/>
                    </a:cubicBezTo>
                    <a:cubicBezTo>
                      <a:pt x="7832" y="4"/>
                      <a:pt x="7719" y="0"/>
                      <a:pt x="760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9" name="Google Shape;2239;p68"/>
              <p:cNvSpPr/>
              <p:nvPr/>
            </p:nvSpPr>
            <p:spPr>
              <a:xfrm>
                <a:off x="3630678" y="4864081"/>
                <a:ext cx="280534" cy="66309"/>
              </a:xfrm>
              <a:custGeom>
                <a:rect b="b" l="l" r="r" t="t"/>
                <a:pathLst>
                  <a:path extrusionOk="0" h="1929" w="8161">
                    <a:moveTo>
                      <a:pt x="7424" y="0"/>
                    </a:moveTo>
                    <a:cubicBezTo>
                      <a:pt x="6569" y="0"/>
                      <a:pt x="5720" y="229"/>
                      <a:pt x="4921" y="517"/>
                    </a:cubicBezTo>
                    <a:cubicBezTo>
                      <a:pt x="4407" y="703"/>
                      <a:pt x="3903" y="909"/>
                      <a:pt x="3399" y="1110"/>
                    </a:cubicBezTo>
                    <a:cubicBezTo>
                      <a:pt x="2900" y="1310"/>
                      <a:pt x="2398" y="1522"/>
                      <a:pt x="1878" y="1656"/>
                    </a:cubicBezTo>
                    <a:cubicBezTo>
                      <a:pt x="1652" y="1714"/>
                      <a:pt x="1415" y="1750"/>
                      <a:pt x="1181" y="1750"/>
                    </a:cubicBezTo>
                    <a:cubicBezTo>
                      <a:pt x="785" y="1750"/>
                      <a:pt x="398" y="1648"/>
                      <a:pt x="85" y="1376"/>
                    </a:cubicBezTo>
                    <a:cubicBezTo>
                      <a:pt x="77" y="1369"/>
                      <a:pt x="67" y="1366"/>
                      <a:pt x="59" y="1366"/>
                    </a:cubicBezTo>
                    <a:cubicBezTo>
                      <a:pt x="27" y="1366"/>
                      <a:pt x="1" y="1404"/>
                      <a:pt x="27" y="1432"/>
                    </a:cubicBezTo>
                    <a:cubicBezTo>
                      <a:pt x="197" y="1606"/>
                      <a:pt x="380" y="1748"/>
                      <a:pt x="612" y="1829"/>
                    </a:cubicBezTo>
                    <a:cubicBezTo>
                      <a:pt x="811" y="1900"/>
                      <a:pt x="1022" y="1929"/>
                      <a:pt x="1234" y="1929"/>
                    </a:cubicBezTo>
                    <a:cubicBezTo>
                      <a:pt x="1289" y="1929"/>
                      <a:pt x="1345" y="1927"/>
                      <a:pt x="1400" y="1923"/>
                    </a:cubicBezTo>
                    <a:cubicBezTo>
                      <a:pt x="1954" y="1882"/>
                      <a:pt x="2477" y="1681"/>
                      <a:pt x="2991" y="1485"/>
                    </a:cubicBezTo>
                    <a:cubicBezTo>
                      <a:pt x="4033" y="1092"/>
                      <a:pt x="5057" y="639"/>
                      <a:pt x="6149" y="390"/>
                    </a:cubicBezTo>
                    <a:cubicBezTo>
                      <a:pt x="6637" y="277"/>
                      <a:pt x="7129" y="221"/>
                      <a:pt x="7627" y="221"/>
                    </a:cubicBezTo>
                    <a:cubicBezTo>
                      <a:pt x="7760" y="221"/>
                      <a:pt x="7894" y="225"/>
                      <a:pt x="8028" y="233"/>
                    </a:cubicBezTo>
                    <a:cubicBezTo>
                      <a:pt x="8030" y="233"/>
                      <a:pt x="8032" y="233"/>
                      <a:pt x="8033" y="233"/>
                    </a:cubicBezTo>
                    <a:cubicBezTo>
                      <a:pt x="8136" y="233"/>
                      <a:pt x="8161" y="59"/>
                      <a:pt x="8053" y="44"/>
                    </a:cubicBezTo>
                    <a:cubicBezTo>
                      <a:pt x="7843" y="14"/>
                      <a:pt x="7633" y="0"/>
                      <a:pt x="742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0" name="Google Shape;2240;p68"/>
              <p:cNvSpPr/>
              <p:nvPr/>
            </p:nvSpPr>
            <p:spPr>
              <a:xfrm>
                <a:off x="3649482" y="4890687"/>
                <a:ext cx="293769" cy="76725"/>
              </a:xfrm>
              <a:custGeom>
                <a:rect b="b" l="l" r="r" t="t"/>
                <a:pathLst>
                  <a:path extrusionOk="0" h="2232" w="8546">
                    <a:moveTo>
                      <a:pt x="8402" y="1"/>
                    </a:moveTo>
                    <a:cubicBezTo>
                      <a:pt x="8402" y="1"/>
                      <a:pt x="8401" y="1"/>
                      <a:pt x="8401" y="1"/>
                    </a:cubicBezTo>
                    <a:cubicBezTo>
                      <a:pt x="7252" y="8"/>
                      <a:pt x="6143" y="422"/>
                      <a:pt x="5100" y="861"/>
                    </a:cubicBezTo>
                    <a:cubicBezTo>
                      <a:pt x="4560" y="1088"/>
                      <a:pt x="4026" y="1329"/>
                      <a:pt x="3485" y="1553"/>
                    </a:cubicBezTo>
                    <a:cubicBezTo>
                      <a:pt x="2937" y="1778"/>
                      <a:pt x="2365" y="1990"/>
                      <a:pt x="1770" y="2037"/>
                    </a:cubicBezTo>
                    <a:cubicBezTo>
                      <a:pt x="1673" y="2045"/>
                      <a:pt x="1577" y="2049"/>
                      <a:pt x="1480" y="2049"/>
                    </a:cubicBezTo>
                    <a:cubicBezTo>
                      <a:pt x="1278" y="2049"/>
                      <a:pt x="1077" y="2030"/>
                      <a:pt x="878" y="1984"/>
                    </a:cubicBezTo>
                    <a:cubicBezTo>
                      <a:pt x="585" y="1915"/>
                      <a:pt x="324" y="1784"/>
                      <a:pt x="68" y="1630"/>
                    </a:cubicBezTo>
                    <a:cubicBezTo>
                      <a:pt x="62" y="1626"/>
                      <a:pt x="56" y="1624"/>
                      <a:pt x="50" y="1624"/>
                    </a:cubicBezTo>
                    <a:cubicBezTo>
                      <a:pt x="23" y="1624"/>
                      <a:pt x="1" y="1662"/>
                      <a:pt x="23" y="1688"/>
                    </a:cubicBezTo>
                    <a:cubicBezTo>
                      <a:pt x="374" y="2049"/>
                      <a:pt x="913" y="2191"/>
                      <a:pt x="1399" y="2225"/>
                    </a:cubicBezTo>
                    <a:cubicBezTo>
                      <a:pt x="1464" y="2229"/>
                      <a:pt x="1529" y="2231"/>
                      <a:pt x="1593" y="2231"/>
                    </a:cubicBezTo>
                    <a:cubicBezTo>
                      <a:pt x="2105" y="2231"/>
                      <a:pt x="2613" y="2098"/>
                      <a:pt x="3089" y="1927"/>
                    </a:cubicBezTo>
                    <a:cubicBezTo>
                      <a:pt x="4217" y="1523"/>
                      <a:pt x="5283" y="963"/>
                      <a:pt x="6427" y="602"/>
                    </a:cubicBezTo>
                    <a:cubicBezTo>
                      <a:pt x="7069" y="397"/>
                      <a:pt x="7727" y="267"/>
                      <a:pt x="8401" y="223"/>
                    </a:cubicBezTo>
                    <a:cubicBezTo>
                      <a:pt x="8542" y="214"/>
                      <a:pt x="8546" y="1"/>
                      <a:pt x="840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1" name="Google Shape;2241;p68"/>
              <p:cNvSpPr/>
              <p:nvPr/>
            </p:nvSpPr>
            <p:spPr>
              <a:xfrm>
                <a:off x="3698157" y="4919322"/>
                <a:ext cx="292291" cy="92159"/>
              </a:xfrm>
              <a:custGeom>
                <a:rect b="b" l="l" r="r" t="t"/>
                <a:pathLst>
                  <a:path extrusionOk="0" h="2681" w="8503">
                    <a:moveTo>
                      <a:pt x="8370" y="0"/>
                    </a:moveTo>
                    <a:cubicBezTo>
                      <a:pt x="8369" y="0"/>
                      <a:pt x="8368" y="0"/>
                      <a:pt x="8367" y="0"/>
                    </a:cubicBezTo>
                    <a:cubicBezTo>
                      <a:pt x="7232" y="37"/>
                      <a:pt x="6164" y="432"/>
                      <a:pt x="5135" y="881"/>
                    </a:cubicBezTo>
                    <a:cubicBezTo>
                      <a:pt x="4593" y="1117"/>
                      <a:pt x="4056" y="1363"/>
                      <a:pt x="3518" y="1605"/>
                    </a:cubicBezTo>
                    <a:cubicBezTo>
                      <a:pt x="2967" y="1854"/>
                      <a:pt x="2419" y="2139"/>
                      <a:pt x="1849" y="2340"/>
                    </a:cubicBezTo>
                    <a:cubicBezTo>
                      <a:pt x="1574" y="2438"/>
                      <a:pt x="1275" y="2506"/>
                      <a:pt x="982" y="2506"/>
                    </a:cubicBezTo>
                    <a:cubicBezTo>
                      <a:pt x="681" y="2506"/>
                      <a:pt x="387" y="2435"/>
                      <a:pt x="131" y="2250"/>
                    </a:cubicBezTo>
                    <a:cubicBezTo>
                      <a:pt x="121" y="2244"/>
                      <a:pt x="111" y="2241"/>
                      <a:pt x="101" y="2241"/>
                    </a:cubicBezTo>
                    <a:cubicBezTo>
                      <a:pt x="48" y="2241"/>
                      <a:pt x="0" y="2318"/>
                      <a:pt x="49" y="2357"/>
                    </a:cubicBezTo>
                    <a:cubicBezTo>
                      <a:pt x="349" y="2591"/>
                      <a:pt x="676" y="2680"/>
                      <a:pt x="1012" y="2680"/>
                    </a:cubicBezTo>
                    <a:cubicBezTo>
                      <a:pt x="1700" y="2680"/>
                      <a:pt x="2425" y="2307"/>
                      <a:pt x="3028" y="2040"/>
                    </a:cubicBezTo>
                    <a:cubicBezTo>
                      <a:pt x="4137" y="1549"/>
                      <a:pt x="5240" y="1004"/>
                      <a:pt x="6393" y="621"/>
                    </a:cubicBezTo>
                    <a:cubicBezTo>
                      <a:pt x="7032" y="409"/>
                      <a:pt x="7694" y="252"/>
                      <a:pt x="8367" y="211"/>
                    </a:cubicBezTo>
                    <a:cubicBezTo>
                      <a:pt x="8499" y="203"/>
                      <a:pt x="8503" y="0"/>
                      <a:pt x="83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2" name="Google Shape;2242;p68"/>
              <p:cNvSpPr/>
              <p:nvPr/>
            </p:nvSpPr>
            <p:spPr>
              <a:xfrm>
                <a:off x="3746728" y="4944381"/>
                <a:ext cx="286997" cy="102506"/>
              </a:xfrm>
              <a:custGeom>
                <a:rect b="b" l="l" r="r" t="t"/>
                <a:pathLst>
                  <a:path extrusionOk="0" h="2982" w="8349">
                    <a:moveTo>
                      <a:pt x="8240" y="0"/>
                    </a:moveTo>
                    <a:cubicBezTo>
                      <a:pt x="8238" y="0"/>
                      <a:pt x="8237" y="0"/>
                      <a:pt x="8235" y="1"/>
                    </a:cubicBezTo>
                    <a:cubicBezTo>
                      <a:pt x="7959" y="11"/>
                      <a:pt x="7679" y="94"/>
                      <a:pt x="7413" y="167"/>
                    </a:cubicBezTo>
                    <a:cubicBezTo>
                      <a:pt x="7129" y="245"/>
                      <a:pt x="6849" y="338"/>
                      <a:pt x="6573" y="440"/>
                    </a:cubicBezTo>
                    <a:cubicBezTo>
                      <a:pt x="6039" y="637"/>
                      <a:pt x="5519" y="872"/>
                      <a:pt x="5009" y="1123"/>
                    </a:cubicBezTo>
                    <a:cubicBezTo>
                      <a:pt x="4481" y="1384"/>
                      <a:pt x="3960" y="1663"/>
                      <a:pt x="3436" y="1930"/>
                    </a:cubicBezTo>
                    <a:cubicBezTo>
                      <a:pt x="2935" y="2185"/>
                      <a:pt x="2430" y="2458"/>
                      <a:pt x="1893" y="2638"/>
                    </a:cubicBezTo>
                    <a:cubicBezTo>
                      <a:pt x="1605" y="2735"/>
                      <a:pt x="1298" y="2805"/>
                      <a:pt x="996" y="2805"/>
                    </a:cubicBezTo>
                    <a:cubicBezTo>
                      <a:pt x="705" y="2805"/>
                      <a:pt x="419" y="2740"/>
                      <a:pt x="161" y="2571"/>
                    </a:cubicBezTo>
                    <a:cubicBezTo>
                      <a:pt x="146" y="2561"/>
                      <a:pt x="132" y="2557"/>
                      <a:pt x="118" y="2557"/>
                    </a:cubicBezTo>
                    <a:cubicBezTo>
                      <a:pt x="47" y="2557"/>
                      <a:pt x="1" y="2668"/>
                      <a:pt x="76" y="2717"/>
                    </a:cubicBezTo>
                    <a:cubicBezTo>
                      <a:pt x="364" y="2907"/>
                      <a:pt x="674" y="2982"/>
                      <a:pt x="992" y="2982"/>
                    </a:cubicBezTo>
                    <a:cubicBezTo>
                      <a:pt x="1707" y="2982"/>
                      <a:pt x="2459" y="2603"/>
                      <a:pt x="3066" y="2302"/>
                    </a:cubicBezTo>
                    <a:cubicBezTo>
                      <a:pt x="4147" y="1765"/>
                      <a:pt x="5207" y="1181"/>
                      <a:pt x="6332" y="734"/>
                    </a:cubicBezTo>
                    <a:cubicBezTo>
                      <a:pt x="6643" y="611"/>
                      <a:pt x="6960" y="499"/>
                      <a:pt x="7282" y="408"/>
                    </a:cubicBezTo>
                    <a:cubicBezTo>
                      <a:pt x="7604" y="316"/>
                      <a:pt x="7939" y="269"/>
                      <a:pt x="8258" y="171"/>
                    </a:cubicBezTo>
                    <a:cubicBezTo>
                      <a:pt x="8348" y="144"/>
                      <a:pt x="8336" y="0"/>
                      <a:pt x="82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3" name="Google Shape;2243;p68"/>
              <p:cNvSpPr/>
              <p:nvPr/>
            </p:nvSpPr>
            <p:spPr>
              <a:xfrm>
                <a:off x="3781103" y="4989378"/>
                <a:ext cx="326803" cy="96319"/>
              </a:xfrm>
              <a:custGeom>
                <a:rect b="b" l="l" r="r" t="t"/>
                <a:pathLst>
                  <a:path extrusionOk="0" h="2802" w="9507">
                    <a:moveTo>
                      <a:pt x="8815" y="0"/>
                    </a:moveTo>
                    <a:cubicBezTo>
                      <a:pt x="8358" y="0"/>
                      <a:pt x="7896" y="63"/>
                      <a:pt x="7455" y="154"/>
                    </a:cubicBezTo>
                    <a:cubicBezTo>
                      <a:pt x="6819" y="284"/>
                      <a:pt x="6206" y="499"/>
                      <a:pt x="5611" y="752"/>
                    </a:cubicBezTo>
                    <a:cubicBezTo>
                      <a:pt x="5016" y="1004"/>
                      <a:pt x="4438" y="1295"/>
                      <a:pt x="3870" y="1604"/>
                    </a:cubicBezTo>
                    <a:cubicBezTo>
                      <a:pt x="3288" y="1918"/>
                      <a:pt x="2719" y="2278"/>
                      <a:pt x="2087" y="2484"/>
                    </a:cubicBezTo>
                    <a:cubicBezTo>
                      <a:pt x="1801" y="2577"/>
                      <a:pt x="1495" y="2634"/>
                      <a:pt x="1193" y="2634"/>
                    </a:cubicBezTo>
                    <a:cubicBezTo>
                      <a:pt x="813" y="2634"/>
                      <a:pt x="439" y="2544"/>
                      <a:pt x="115" y="2324"/>
                    </a:cubicBezTo>
                    <a:cubicBezTo>
                      <a:pt x="104" y="2316"/>
                      <a:pt x="94" y="2313"/>
                      <a:pt x="84" y="2313"/>
                    </a:cubicBezTo>
                    <a:cubicBezTo>
                      <a:pt x="34" y="2313"/>
                      <a:pt x="0" y="2397"/>
                      <a:pt x="54" y="2435"/>
                    </a:cubicBezTo>
                    <a:cubicBezTo>
                      <a:pt x="420" y="2698"/>
                      <a:pt x="816" y="2801"/>
                      <a:pt x="1219" y="2801"/>
                    </a:cubicBezTo>
                    <a:cubicBezTo>
                      <a:pt x="1991" y="2801"/>
                      <a:pt x="2790" y="2421"/>
                      <a:pt x="3452" y="2055"/>
                    </a:cubicBezTo>
                    <a:cubicBezTo>
                      <a:pt x="4627" y="1408"/>
                      <a:pt x="5827" y="783"/>
                      <a:pt x="7136" y="453"/>
                    </a:cubicBezTo>
                    <a:cubicBezTo>
                      <a:pt x="7504" y="362"/>
                      <a:pt x="7876" y="289"/>
                      <a:pt x="8251" y="254"/>
                    </a:cubicBezTo>
                    <a:cubicBezTo>
                      <a:pt x="8444" y="235"/>
                      <a:pt x="8635" y="228"/>
                      <a:pt x="8826" y="228"/>
                    </a:cubicBezTo>
                    <a:cubicBezTo>
                      <a:pt x="9007" y="228"/>
                      <a:pt x="9187" y="234"/>
                      <a:pt x="9369" y="241"/>
                    </a:cubicBezTo>
                    <a:cubicBezTo>
                      <a:pt x="9371" y="241"/>
                      <a:pt x="9373" y="241"/>
                      <a:pt x="9376" y="241"/>
                    </a:cubicBezTo>
                    <a:cubicBezTo>
                      <a:pt x="9506" y="241"/>
                      <a:pt x="9497" y="49"/>
                      <a:pt x="9369" y="34"/>
                    </a:cubicBezTo>
                    <a:cubicBezTo>
                      <a:pt x="9187" y="11"/>
                      <a:pt x="9001" y="0"/>
                      <a:pt x="88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4" name="Google Shape;2244;p68"/>
              <p:cNvSpPr/>
              <p:nvPr/>
            </p:nvSpPr>
            <p:spPr>
              <a:xfrm>
                <a:off x="3834453" y="5021347"/>
                <a:ext cx="327731" cy="93741"/>
              </a:xfrm>
              <a:custGeom>
                <a:rect b="b" l="l" r="r" t="t"/>
                <a:pathLst>
                  <a:path extrusionOk="0" h="2727" w="9534">
                    <a:moveTo>
                      <a:pt x="8656" y="1"/>
                    </a:moveTo>
                    <a:cubicBezTo>
                      <a:pt x="7601" y="1"/>
                      <a:pt x="6540" y="444"/>
                      <a:pt x="5624" y="907"/>
                    </a:cubicBezTo>
                    <a:cubicBezTo>
                      <a:pt x="4461" y="1494"/>
                      <a:pt x="3336" y="2216"/>
                      <a:pt x="2038" y="2461"/>
                    </a:cubicBezTo>
                    <a:cubicBezTo>
                      <a:pt x="1795" y="2507"/>
                      <a:pt x="1523" y="2546"/>
                      <a:pt x="1254" y="2546"/>
                    </a:cubicBezTo>
                    <a:cubicBezTo>
                      <a:pt x="842" y="2546"/>
                      <a:pt x="436" y="2455"/>
                      <a:pt x="149" y="2156"/>
                    </a:cubicBezTo>
                    <a:cubicBezTo>
                      <a:pt x="134" y="2140"/>
                      <a:pt x="116" y="2133"/>
                      <a:pt x="100" y="2133"/>
                    </a:cubicBezTo>
                    <a:cubicBezTo>
                      <a:pt x="46" y="2133"/>
                      <a:pt x="0" y="2204"/>
                      <a:pt x="47" y="2257"/>
                    </a:cubicBezTo>
                    <a:cubicBezTo>
                      <a:pt x="361" y="2614"/>
                      <a:pt x="841" y="2727"/>
                      <a:pt x="1304" y="2727"/>
                    </a:cubicBezTo>
                    <a:cubicBezTo>
                      <a:pt x="1384" y="2727"/>
                      <a:pt x="1463" y="2724"/>
                      <a:pt x="1540" y="2718"/>
                    </a:cubicBezTo>
                    <a:cubicBezTo>
                      <a:pt x="2186" y="2666"/>
                      <a:pt x="2811" y="2475"/>
                      <a:pt x="3409" y="2225"/>
                    </a:cubicBezTo>
                    <a:cubicBezTo>
                      <a:pt x="4654" y="1703"/>
                      <a:pt x="5789" y="936"/>
                      <a:pt x="7074" y="510"/>
                    </a:cubicBezTo>
                    <a:cubicBezTo>
                      <a:pt x="7444" y="388"/>
                      <a:pt x="7822" y="294"/>
                      <a:pt x="8208" y="248"/>
                    </a:cubicBezTo>
                    <a:cubicBezTo>
                      <a:pt x="8360" y="230"/>
                      <a:pt x="8511" y="222"/>
                      <a:pt x="8660" y="222"/>
                    </a:cubicBezTo>
                    <a:cubicBezTo>
                      <a:pt x="8893" y="222"/>
                      <a:pt x="9124" y="241"/>
                      <a:pt x="9360" y="274"/>
                    </a:cubicBezTo>
                    <a:cubicBezTo>
                      <a:pt x="9365" y="275"/>
                      <a:pt x="9371" y="275"/>
                      <a:pt x="9377" y="275"/>
                    </a:cubicBezTo>
                    <a:cubicBezTo>
                      <a:pt x="9487" y="275"/>
                      <a:pt x="9533" y="111"/>
                      <a:pt x="9413" y="83"/>
                    </a:cubicBezTo>
                    <a:cubicBezTo>
                      <a:pt x="9162" y="26"/>
                      <a:pt x="8909" y="1"/>
                      <a:pt x="86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5" name="Google Shape;2245;p68"/>
              <p:cNvSpPr/>
              <p:nvPr/>
            </p:nvSpPr>
            <p:spPr>
              <a:xfrm>
                <a:off x="3865563" y="5050359"/>
                <a:ext cx="321372" cy="91472"/>
              </a:xfrm>
              <a:custGeom>
                <a:rect b="b" l="l" r="r" t="t"/>
                <a:pathLst>
                  <a:path extrusionOk="0" h="2661" w="9349">
                    <a:moveTo>
                      <a:pt x="8760" y="1"/>
                    </a:moveTo>
                    <a:cubicBezTo>
                      <a:pt x="6359" y="1"/>
                      <a:pt x="4566" y="2271"/>
                      <a:pt x="2181" y="2458"/>
                    </a:cubicBezTo>
                    <a:cubicBezTo>
                      <a:pt x="2095" y="2465"/>
                      <a:pt x="2009" y="2468"/>
                      <a:pt x="1924" y="2468"/>
                    </a:cubicBezTo>
                    <a:cubicBezTo>
                      <a:pt x="1285" y="2468"/>
                      <a:pt x="680" y="2278"/>
                      <a:pt x="132" y="1932"/>
                    </a:cubicBezTo>
                    <a:cubicBezTo>
                      <a:pt x="119" y="1924"/>
                      <a:pt x="106" y="1920"/>
                      <a:pt x="95" y="1920"/>
                    </a:cubicBezTo>
                    <a:cubicBezTo>
                      <a:pt x="35" y="1920"/>
                      <a:pt x="0" y="2009"/>
                      <a:pt x="60" y="2052"/>
                    </a:cubicBezTo>
                    <a:cubicBezTo>
                      <a:pt x="579" y="2417"/>
                      <a:pt x="1166" y="2638"/>
                      <a:pt x="1804" y="2659"/>
                    </a:cubicBezTo>
                    <a:cubicBezTo>
                      <a:pt x="1837" y="2660"/>
                      <a:pt x="1870" y="2661"/>
                      <a:pt x="1903" y="2661"/>
                    </a:cubicBezTo>
                    <a:cubicBezTo>
                      <a:pt x="2504" y="2661"/>
                      <a:pt x="3100" y="2505"/>
                      <a:pt x="3657" y="2288"/>
                    </a:cubicBezTo>
                    <a:cubicBezTo>
                      <a:pt x="4864" y="1817"/>
                      <a:pt x="5915" y="1029"/>
                      <a:pt x="7120" y="554"/>
                    </a:cubicBezTo>
                    <a:cubicBezTo>
                      <a:pt x="7663" y="339"/>
                      <a:pt x="8231" y="199"/>
                      <a:pt x="8812" y="199"/>
                    </a:cubicBezTo>
                    <a:cubicBezTo>
                      <a:pt x="8949" y="199"/>
                      <a:pt x="9087" y="206"/>
                      <a:pt x="9225" y="223"/>
                    </a:cubicBezTo>
                    <a:cubicBezTo>
                      <a:pt x="9230" y="224"/>
                      <a:pt x="9234" y="224"/>
                      <a:pt x="9238" y="224"/>
                    </a:cubicBezTo>
                    <a:cubicBezTo>
                      <a:pt x="9348" y="224"/>
                      <a:pt x="9344" y="44"/>
                      <a:pt x="9225" y="29"/>
                    </a:cubicBezTo>
                    <a:cubicBezTo>
                      <a:pt x="9067" y="10"/>
                      <a:pt x="8913" y="1"/>
                      <a:pt x="87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6" name="Google Shape;2246;p68"/>
              <p:cNvSpPr/>
              <p:nvPr/>
            </p:nvSpPr>
            <p:spPr>
              <a:xfrm>
                <a:off x="3922041" y="5084150"/>
                <a:ext cx="302603" cy="73975"/>
              </a:xfrm>
              <a:custGeom>
                <a:rect b="b" l="l" r="r" t="t"/>
                <a:pathLst>
                  <a:path extrusionOk="0" h="2152" w="8803">
                    <a:moveTo>
                      <a:pt x="8077" y="0"/>
                    </a:moveTo>
                    <a:cubicBezTo>
                      <a:pt x="7122" y="0"/>
                      <a:pt x="6174" y="221"/>
                      <a:pt x="5312" y="645"/>
                    </a:cubicBezTo>
                    <a:cubicBezTo>
                      <a:pt x="4301" y="1145"/>
                      <a:pt x="3408" y="1917"/>
                      <a:pt x="2228" y="1952"/>
                    </a:cubicBezTo>
                    <a:cubicBezTo>
                      <a:pt x="2188" y="1953"/>
                      <a:pt x="2149" y="1954"/>
                      <a:pt x="2109" y="1954"/>
                    </a:cubicBezTo>
                    <a:cubicBezTo>
                      <a:pt x="1435" y="1954"/>
                      <a:pt x="773" y="1786"/>
                      <a:pt x="126" y="1609"/>
                    </a:cubicBezTo>
                    <a:cubicBezTo>
                      <a:pt x="118" y="1607"/>
                      <a:pt x="111" y="1606"/>
                      <a:pt x="105" y="1606"/>
                    </a:cubicBezTo>
                    <a:cubicBezTo>
                      <a:pt x="26" y="1606"/>
                      <a:pt x="0" y="1732"/>
                      <a:pt x="86" y="1757"/>
                    </a:cubicBezTo>
                    <a:cubicBezTo>
                      <a:pt x="673" y="1939"/>
                      <a:pt x="1276" y="2114"/>
                      <a:pt x="1892" y="2146"/>
                    </a:cubicBezTo>
                    <a:cubicBezTo>
                      <a:pt x="1961" y="2150"/>
                      <a:pt x="2029" y="2152"/>
                      <a:pt x="2097" y="2152"/>
                    </a:cubicBezTo>
                    <a:cubicBezTo>
                      <a:pt x="2604" y="2152"/>
                      <a:pt x="3091" y="2042"/>
                      <a:pt x="3561" y="1836"/>
                    </a:cubicBezTo>
                    <a:cubicBezTo>
                      <a:pt x="4072" y="1611"/>
                      <a:pt x="4537" y="1299"/>
                      <a:pt x="5022" y="1028"/>
                    </a:cubicBezTo>
                    <a:cubicBezTo>
                      <a:pt x="5538" y="738"/>
                      <a:pt x="6079" y="512"/>
                      <a:pt x="6654" y="375"/>
                    </a:cubicBezTo>
                    <a:cubicBezTo>
                      <a:pt x="7130" y="261"/>
                      <a:pt x="7615" y="204"/>
                      <a:pt x="8102" y="204"/>
                    </a:cubicBezTo>
                    <a:cubicBezTo>
                      <a:pt x="8292" y="204"/>
                      <a:pt x="8483" y="213"/>
                      <a:pt x="8673" y="230"/>
                    </a:cubicBezTo>
                    <a:cubicBezTo>
                      <a:pt x="8676" y="230"/>
                      <a:pt x="8680" y="231"/>
                      <a:pt x="8684" y="231"/>
                    </a:cubicBezTo>
                    <a:cubicBezTo>
                      <a:pt x="8802" y="231"/>
                      <a:pt x="8797" y="41"/>
                      <a:pt x="8673" y="29"/>
                    </a:cubicBezTo>
                    <a:cubicBezTo>
                      <a:pt x="8474" y="10"/>
                      <a:pt x="8276" y="0"/>
                      <a:pt x="807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7" name="Google Shape;2247;p68"/>
              <p:cNvSpPr/>
              <p:nvPr/>
            </p:nvSpPr>
            <p:spPr>
              <a:xfrm>
                <a:off x="3981647" y="5112303"/>
                <a:ext cx="261250" cy="65072"/>
              </a:xfrm>
              <a:custGeom>
                <a:rect b="b" l="l" r="r" t="t"/>
                <a:pathLst>
                  <a:path extrusionOk="0" h="1893" w="7600">
                    <a:moveTo>
                      <a:pt x="7047" y="0"/>
                    </a:moveTo>
                    <a:cubicBezTo>
                      <a:pt x="6700" y="0"/>
                      <a:pt x="6340" y="92"/>
                      <a:pt x="6031" y="203"/>
                    </a:cubicBezTo>
                    <a:cubicBezTo>
                      <a:pt x="5538" y="380"/>
                      <a:pt x="5091" y="648"/>
                      <a:pt x="4641" y="912"/>
                    </a:cubicBezTo>
                    <a:cubicBezTo>
                      <a:pt x="4187" y="1178"/>
                      <a:pt x="3723" y="1432"/>
                      <a:pt x="3212" y="1570"/>
                    </a:cubicBezTo>
                    <a:cubicBezTo>
                      <a:pt x="2873" y="1661"/>
                      <a:pt x="2523" y="1707"/>
                      <a:pt x="2172" y="1707"/>
                    </a:cubicBezTo>
                    <a:cubicBezTo>
                      <a:pt x="2033" y="1707"/>
                      <a:pt x="1894" y="1700"/>
                      <a:pt x="1755" y="1685"/>
                    </a:cubicBezTo>
                    <a:cubicBezTo>
                      <a:pt x="1194" y="1629"/>
                      <a:pt x="646" y="1449"/>
                      <a:pt x="158" y="1164"/>
                    </a:cubicBezTo>
                    <a:cubicBezTo>
                      <a:pt x="143" y="1154"/>
                      <a:pt x="129" y="1150"/>
                      <a:pt x="115" y="1150"/>
                    </a:cubicBezTo>
                    <a:cubicBezTo>
                      <a:pt x="46" y="1150"/>
                      <a:pt x="1" y="1257"/>
                      <a:pt x="76" y="1303"/>
                    </a:cubicBezTo>
                    <a:cubicBezTo>
                      <a:pt x="724" y="1691"/>
                      <a:pt x="1472" y="1893"/>
                      <a:pt x="2224" y="1893"/>
                    </a:cubicBezTo>
                    <a:cubicBezTo>
                      <a:pt x="2433" y="1893"/>
                      <a:pt x="2643" y="1877"/>
                      <a:pt x="2850" y="1846"/>
                    </a:cubicBezTo>
                    <a:cubicBezTo>
                      <a:pt x="3361" y="1768"/>
                      <a:pt x="3840" y="1579"/>
                      <a:pt x="4293" y="1335"/>
                    </a:cubicBezTo>
                    <a:cubicBezTo>
                      <a:pt x="4768" y="1080"/>
                      <a:pt x="5216" y="778"/>
                      <a:pt x="5703" y="548"/>
                    </a:cubicBezTo>
                    <a:cubicBezTo>
                      <a:pt x="5979" y="416"/>
                      <a:pt x="6267" y="310"/>
                      <a:pt x="6566" y="249"/>
                    </a:cubicBezTo>
                    <a:cubicBezTo>
                      <a:pt x="6710" y="220"/>
                      <a:pt x="6851" y="208"/>
                      <a:pt x="6991" y="208"/>
                    </a:cubicBezTo>
                    <a:cubicBezTo>
                      <a:pt x="7153" y="208"/>
                      <a:pt x="7315" y="223"/>
                      <a:pt x="7483" y="244"/>
                    </a:cubicBezTo>
                    <a:cubicBezTo>
                      <a:pt x="7487" y="244"/>
                      <a:pt x="7491" y="245"/>
                      <a:pt x="7495" y="245"/>
                    </a:cubicBezTo>
                    <a:cubicBezTo>
                      <a:pt x="7591" y="245"/>
                      <a:pt x="7600" y="90"/>
                      <a:pt x="7509" y="64"/>
                    </a:cubicBezTo>
                    <a:cubicBezTo>
                      <a:pt x="7362" y="19"/>
                      <a:pt x="7206" y="0"/>
                      <a:pt x="704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8" name="Google Shape;2248;p68"/>
              <p:cNvSpPr/>
              <p:nvPr/>
            </p:nvSpPr>
            <p:spPr>
              <a:xfrm>
                <a:off x="4045207" y="5139975"/>
                <a:ext cx="226669" cy="54175"/>
              </a:xfrm>
              <a:custGeom>
                <a:rect b="b" l="l" r="r" t="t"/>
                <a:pathLst>
                  <a:path extrusionOk="0" h="1576" w="6594">
                    <a:moveTo>
                      <a:pt x="6183" y="0"/>
                    </a:moveTo>
                    <a:cubicBezTo>
                      <a:pt x="4637" y="0"/>
                      <a:pt x="3439" y="1405"/>
                      <a:pt x="1882" y="1405"/>
                    </a:cubicBezTo>
                    <a:cubicBezTo>
                      <a:pt x="1275" y="1405"/>
                      <a:pt x="692" y="1173"/>
                      <a:pt x="143" y="934"/>
                    </a:cubicBezTo>
                    <a:cubicBezTo>
                      <a:pt x="133" y="930"/>
                      <a:pt x="123" y="928"/>
                      <a:pt x="114" y="928"/>
                    </a:cubicBezTo>
                    <a:cubicBezTo>
                      <a:pt x="48" y="928"/>
                      <a:pt x="0" y="1021"/>
                      <a:pt x="72" y="1056"/>
                    </a:cubicBezTo>
                    <a:cubicBezTo>
                      <a:pt x="538" y="1280"/>
                      <a:pt x="1018" y="1481"/>
                      <a:pt x="1534" y="1552"/>
                    </a:cubicBezTo>
                    <a:cubicBezTo>
                      <a:pt x="1653" y="1568"/>
                      <a:pt x="1771" y="1576"/>
                      <a:pt x="1890" y="1576"/>
                    </a:cubicBezTo>
                    <a:cubicBezTo>
                      <a:pt x="2197" y="1576"/>
                      <a:pt x="2503" y="1523"/>
                      <a:pt x="2800" y="1434"/>
                    </a:cubicBezTo>
                    <a:cubicBezTo>
                      <a:pt x="3605" y="1189"/>
                      <a:pt x="4318" y="716"/>
                      <a:pt x="5105" y="423"/>
                    </a:cubicBezTo>
                    <a:cubicBezTo>
                      <a:pt x="5457" y="292"/>
                      <a:pt x="5822" y="206"/>
                      <a:pt x="6195" y="206"/>
                    </a:cubicBezTo>
                    <a:cubicBezTo>
                      <a:pt x="6284" y="206"/>
                      <a:pt x="6373" y="211"/>
                      <a:pt x="6462" y="221"/>
                    </a:cubicBezTo>
                    <a:cubicBezTo>
                      <a:pt x="6467" y="222"/>
                      <a:pt x="6472" y="222"/>
                      <a:pt x="6476" y="222"/>
                    </a:cubicBezTo>
                    <a:cubicBezTo>
                      <a:pt x="6593" y="222"/>
                      <a:pt x="6587" y="30"/>
                      <a:pt x="6462" y="16"/>
                    </a:cubicBezTo>
                    <a:cubicBezTo>
                      <a:pt x="6368" y="5"/>
                      <a:pt x="6275" y="0"/>
                      <a:pt x="618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9" name="Google Shape;2249;p68"/>
              <p:cNvSpPr/>
              <p:nvPr/>
            </p:nvSpPr>
            <p:spPr>
              <a:xfrm>
                <a:off x="4079788" y="5168506"/>
                <a:ext cx="209688" cy="38431"/>
              </a:xfrm>
              <a:custGeom>
                <a:rect b="b" l="l" r="r" t="t"/>
                <a:pathLst>
                  <a:path extrusionOk="0" h="1118" w="6100">
                    <a:moveTo>
                      <a:pt x="5933" y="1"/>
                    </a:moveTo>
                    <a:cubicBezTo>
                      <a:pt x="5925" y="1"/>
                      <a:pt x="5917" y="2"/>
                      <a:pt x="5909" y="3"/>
                    </a:cubicBezTo>
                    <a:cubicBezTo>
                      <a:pt x="4895" y="188"/>
                      <a:pt x="3933" y="584"/>
                      <a:pt x="2923" y="793"/>
                    </a:cubicBezTo>
                    <a:cubicBezTo>
                      <a:pt x="2531" y="873"/>
                      <a:pt x="2125" y="926"/>
                      <a:pt x="1721" y="926"/>
                    </a:cubicBezTo>
                    <a:cubicBezTo>
                      <a:pt x="1178" y="926"/>
                      <a:pt x="639" y="831"/>
                      <a:pt x="148" y="581"/>
                    </a:cubicBezTo>
                    <a:cubicBezTo>
                      <a:pt x="136" y="575"/>
                      <a:pt x="123" y="572"/>
                      <a:pt x="112" y="572"/>
                    </a:cubicBezTo>
                    <a:cubicBezTo>
                      <a:pt x="44" y="572"/>
                      <a:pt x="0" y="670"/>
                      <a:pt x="73" y="709"/>
                    </a:cubicBezTo>
                    <a:cubicBezTo>
                      <a:pt x="621" y="1007"/>
                      <a:pt x="1187" y="1118"/>
                      <a:pt x="1760" y="1118"/>
                    </a:cubicBezTo>
                    <a:cubicBezTo>
                      <a:pt x="3165" y="1118"/>
                      <a:pt x="4616" y="450"/>
                      <a:pt x="5969" y="215"/>
                    </a:cubicBezTo>
                    <a:cubicBezTo>
                      <a:pt x="6100" y="192"/>
                      <a:pt x="6056" y="1"/>
                      <a:pt x="59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0" name="Google Shape;2250;p68"/>
              <p:cNvSpPr/>
              <p:nvPr/>
            </p:nvSpPr>
            <p:spPr>
              <a:xfrm>
                <a:off x="4129597" y="5190712"/>
                <a:ext cx="183975" cy="33275"/>
              </a:xfrm>
              <a:custGeom>
                <a:rect b="b" l="l" r="r" t="t"/>
                <a:pathLst>
                  <a:path extrusionOk="0" h="968" w="5352">
                    <a:moveTo>
                      <a:pt x="102" y="1"/>
                    </a:moveTo>
                    <a:cubicBezTo>
                      <a:pt x="49" y="1"/>
                      <a:pt x="0" y="77"/>
                      <a:pt x="44" y="135"/>
                    </a:cubicBezTo>
                    <a:cubicBezTo>
                      <a:pt x="527" y="758"/>
                      <a:pt x="1334" y="967"/>
                      <a:pt x="2091" y="967"/>
                    </a:cubicBezTo>
                    <a:cubicBezTo>
                      <a:pt x="2121" y="967"/>
                      <a:pt x="2150" y="967"/>
                      <a:pt x="2180" y="966"/>
                    </a:cubicBezTo>
                    <a:cubicBezTo>
                      <a:pt x="2664" y="957"/>
                      <a:pt x="3139" y="861"/>
                      <a:pt x="3611" y="774"/>
                    </a:cubicBezTo>
                    <a:cubicBezTo>
                      <a:pt x="4124" y="679"/>
                      <a:pt x="4633" y="598"/>
                      <a:pt x="5154" y="598"/>
                    </a:cubicBezTo>
                    <a:cubicBezTo>
                      <a:pt x="5177" y="598"/>
                      <a:pt x="5200" y="599"/>
                      <a:pt x="5223" y="599"/>
                    </a:cubicBezTo>
                    <a:cubicBezTo>
                      <a:pt x="5224" y="599"/>
                      <a:pt x="5224" y="599"/>
                      <a:pt x="5225" y="599"/>
                    </a:cubicBezTo>
                    <a:cubicBezTo>
                      <a:pt x="5351" y="599"/>
                      <a:pt x="5349" y="410"/>
                      <a:pt x="5223" y="402"/>
                    </a:cubicBezTo>
                    <a:cubicBezTo>
                      <a:pt x="5148" y="397"/>
                      <a:pt x="5072" y="395"/>
                      <a:pt x="4997" y="395"/>
                    </a:cubicBezTo>
                    <a:cubicBezTo>
                      <a:pt x="4089" y="395"/>
                      <a:pt x="3206" y="719"/>
                      <a:pt x="2300" y="765"/>
                    </a:cubicBezTo>
                    <a:cubicBezTo>
                      <a:pt x="2227" y="769"/>
                      <a:pt x="2152" y="771"/>
                      <a:pt x="2077" y="771"/>
                    </a:cubicBezTo>
                    <a:cubicBezTo>
                      <a:pt x="1368" y="771"/>
                      <a:pt x="624" y="591"/>
                      <a:pt x="151" y="27"/>
                    </a:cubicBezTo>
                    <a:cubicBezTo>
                      <a:pt x="136" y="8"/>
                      <a:pt x="119" y="1"/>
                      <a:pt x="10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1" name="Google Shape;2251;p68"/>
              <p:cNvSpPr/>
              <p:nvPr/>
            </p:nvSpPr>
            <p:spPr>
              <a:xfrm>
                <a:off x="4198932" y="5222647"/>
                <a:ext cx="140559" cy="25231"/>
              </a:xfrm>
              <a:custGeom>
                <a:rect b="b" l="l" r="r" t="t"/>
                <a:pathLst>
                  <a:path extrusionOk="0" h="734" w="4089">
                    <a:moveTo>
                      <a:pt x="100" y="0"/>
                    </a:moveTo>
                    <a:cubicBezTo>
                      <a:pt x="46" y="0"/>
                      <a:pt x="0" y="67"/>
                      <a:pt x="49" y="115"/>
                    </a:cubicBezTo>
                    <a:cubicBezTo>
                      <a:pt x="480" y="547"/>
                      <a:pt x="1093" y="706"/>
                      <a:pt x="1687" y="730"/>
                    </a:cubicBezTo>
                    <a:cubicBezTo>
                      <a:pt x="1749" y="733"/>
                      <a:pt x="1810" y="734"/>
                      <a:pt x="1872" y="734"/>
                    </a:cubicBezTo>
                    <a:cubicBezTo>
                      <a:pt x="2175" y="734"/>
                      <a:pt x="2477" y="706"/>
                      <a:pt x="2779" y="687"/>
                    </a:cubicBezTo>
                    <a:cubicBezTo>
                      <a:pt x="2929" y="678"/>
                      <a:pt x="3077" y="673"/>
                      <a:pt x="3224" y="673"/>
                    </a:cubicBezTo>
                    <a:cubicBezTo>
                      <a:pt x="3469" y="673"/>
                      <a:pt x="3712" y="686"/>
                      <a:pt x="3961" y="709"/>
                    </a:cubicBezTo>
                    <a:cubicBezTo>
                      <a:pt x="3964" y="709"/>
                      <a:pt x="3967" y="709"/>
                      <a:pt x="3969" y="709"/>
                    </a:cubicBezTo>
                    <a:cubicBezTo>
                      <a:pt x="4069" y="709"/>
                      <a:pt x="4088" y="545"/>
                      <a:pt x="3987" y="520"/>
                    </a:cubicBezTo>
                    <a:cubicBezTo>
                      <a:pt x="3779" y="473"/>
                      <a:pt x="3567" y="457"/>
                      <a:pt x="3352" y="457"/>
                    </a:cubicBezTo>
                    <a:cubicBezTo>
                      <a:pt x="2847" y="457"/>
                      <a:pt x="2331" y="548"/>
                      <a:pt x="1836" y="550"/>
                    </a:cubicBezTo>
                    <a:cubicBezTo>
                      <a:pt x="1824" y="550"/>
                      <a:pt x="1812" y="550"/>
                      <a:pt x="1799" y="550"/>
                    </a:cubicBezTo>
                    <a:cubicBezTo>
                      <a:pt x="1210" y="550"/>
                      <a:pt x="585" y="442"/>
                      <a:pt x="148" y="21"/>
                    </a:cubicBezTo>
                    <a:cubicBezTo>
                      <a:pt x="133" y="6"/>
                      <a:pt x="116" y="0"/>
                      <a:pt x="10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2" name="Google Shape;2252;p68"/>
              <p:cNvSpPr/>
              <p:nvPr/>
            </p:nvSpPr>
            <p:spPr>
              <a:xfrm>
                <a:off x="4267922" y="5266853"/>
                <a:ext cx="92469" cy="11894"/>
              </a:xfrm>
              <a:custGeom>
                <a:rect b="b" l="l" r="r" t="t"/>
                <a:pathLst>
                  <a:path extrusionOk="0" h="346" w="2690">
                    <a:moveTo>
                      <a:pt x="81" y="1"/>
                    </a:moveTo>
                    <a:cubicBezTo>
                      <a:pt x="0" y="1"/>
                      <a:pt x="7" y="117"/>
                      <a:pt x="83" y="126"/>
                    </a:cubicBezTo>
                    <a:cubicBezTo>
                      <a:pt x="496" y="178"/>
                      <a:pt x="912" y="210"/>
                      <a:pt x="1326" y="245"/>
                    </a:cubicBezTo>
                    <a:cubicBezTo>
                      <a:pt x="1739" y="278"/>
                      <a:pt x="2156" y="329"/>
                      <a:pt x="2569" y="346"/>
                    </a:cubicBezTo>
                    <a:cubicBezTo>
                      <a:pt x="2571" y="346"/>
                      <a:pt x="2573" y="346"/>
                      <a:pt x="2575" y="346"/>
                    </a:cubicBezTo>
                    <a:cubicBezTo>
                      <a:pt x="2689" y="346"/>
                      <a:pt x="2681" y="176"/>
                      <a:pt x="2569" y="162"/>
                    </a:cubicBezTo>
                    <a:cubicBezTo>
                      <a:pt x="2157" y="117"/>
                      <a:pt x="1739" y="101"/>
                      <a:pt x="1326" y="72"/>
                    </a:cubicBezTo>
                    <a:cubicBezTo>
                      <a:pt x="912" y="45"/>
                      <a:pt x="497" y="11"/>
                      <a:pt x="83" y="1"/>
                    </a:cubicBezTo>
                    <a:cubicBezTo>
                      <a:pt x="82" y="1"/>
                      <a:pt x="82" y="1"/>
                      <a:pt x="8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3" name="Google Shape;2253;p68"/>
              <p:cNvSpPr/>
              <p:nvPr/>
            </p:nvSpPr>
            <p:spPr>
              <a:xfrm>
                <a:off x="4317560" y="5294662"/>
                <a:ext cx="53694" cy="11309"/>
              </a:xfrm>
              <a:custGeom>
                <a:rect b="b" l="l" r="r" t="t"/>
                <a:pathLst>
                  <a:path extrusionOk="0" h="329" w="1562">
                    <a:moveTo>
                      <a:pt x="1419" y="1"/>
                    </a:moveTo>
                    <a:cubicBezTo>
                      <a:pt x="1408" y="1"/>
                      <a:pt x="1397" y="2"/>
                      <a:pt x="1384" y="6"/>
                    </a:cubicBezTo>
                    <a:cubicBezTo>
                      <a:pt x="1119" y="91"/>
                      <a:pt x="840" y="138"/>
                      <a:pt x="561" y="138"/>
                    </a:cubicBezTo>
                    <a:cubicBezTo>
                      <a:pt x="424" y="138"/>
                      <a:pt x="286" y="127"/>
                      <a:pt x="150" y="102"/>
                    </a:cubicBezTo>
                    <a:cubicBezTo>
                      <a:pt x="145" y="101"/>
                      <a:pt x="139" y="101"/>
                      <a:pt x="134" y="101"/>
                    </a:cubicBezTo>
                    <a:cubicBezTo>
                      <a:pt x="37" y="101"/>
                      <a:pt x="0" y="249"/>
                      <a:pt x="104" y="270"/>
                    </a:cubicBezTo>
                    <a:cubicBezTo>
                      <a:pt x="294" y="308"/>
                      <a:pt x="485" y="328"/>
                      <a:pt x="675" y="328"/>
                    </a:cubicBezTo>
                    <a:cubicBezTo>
                      <a:pt x="933" y="328"/>
                      <a:pt x="1190" y="291"/>
                      <a:pt x="1441" y="212"/>
                    </a:cubicBezTo>
                    <a:cubicBezTo>
                      <a:pt x="1561" y="174"/>
                      <a:pt x="1525" y="1"/>
                      <a:pt x="14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254" name="Google Shape;2254;p68"/>
          <p:cNvSpPr txBox="1"/>
          <p:nvPr>
            <p:ph type="title"/>
          </p:nvPr>
        </p:nvSpPr>
        <p:spPr>
          <a:xfrm>
            <a:off x="4087551" y="1906781"/>
            <a:ext cx="4599900" cy="16221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82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255" name="Google Shape;2255;p68"/>
          <p:cNvSpPr txBox="1"/>
          <p:nvPr>
            <p:ph idx="1" type="subTitle"/>
          </p:nvPr>
        </p:nvSpPr>
        <p:spPr>
          <a:xfrm>
            <a:off x="4685688" y="3643553"/>
            <a:ext cx="3403500" cy="458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
        <p:nvSpPr>
          <p:cNvPr id="2256" name="Google Shape;2256;p68"/>
          <p:cNvSpPr txBox="1"/>
          <p:nvPr>
            <p:ph idx="2" type="subTitle"/>
          </p:nvPr>
        </p:nvSpPr>
        <p:spPr>
          <a:xfrm>
            <a:off x="4338050" y="1259681"/>
            <a:ext cx="4098900" cy="458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9">
  <p:cSld name="TITLE_ONLY_1_2_1">
    <p:bg>
      <p:bgPr>
        <a:solidFill>
          <a:schemeClr val="accent5"/>
        </a:solidFill>
      </p:bgPr>
    </p:bg>
    <p:spTree>
      <p:nvGrpSpPr>
        <p:cNvPr id="2257" name="Shape 2257"/>
        <p:cNvGrpSpPr/>
        <p:nvPr/>
      </p:nvGrpSpPr>
      <p:grpSpPr>
        <a:xfrm>
          <a:off x="0" y="0"/>
          <a:ext cx="0" cy="0"/>
          <a:chOff x="0" y="0"/>
          <a:chExt cx="0" cy="0"/>
        </a:xfrm>
      </p:grpSpPr>
      <p:sp>
        <p:nvSpPr>
          <p:cNvPr id="2258" name="Google Shape;2258;p69"/>
          <p:cNvSpPr/>
          <p:nvPr/>
        </p:nvSpPr>
        <p:spPr>
          <a:xfrm>
            <a:off x="7446564" y="-464123"/>
            <a:ext cx="2521846" cy="1991323"/>
          </a:xfrm>
          <a:custGeom>
            <a:rect b="b" l="l" r="r" t="t"/>
            <a:pathLst>
              <a:path extrusionOk="0" h="40787" w="39109">
                <a:moveTo>
                  <a:pt x="19044" y="0"/>
                </a:moveTo>
                <a:cubicBezTo>
                  <a:pt x="17525" y="0"/>
                  <a:pt x="15938" y="208"/>
                  <a:pt x="14319" y="621"/>
                </a:cubicBezTo>
                <a:cubicBezTo>
                  <a:pt x="12416" y="1106"/>
                  <a:pt x="10584" y="1895"/>
                  <a:pt x="8926" y="2974"/>
                </a:cubicBezTo>
                <a:cubicBezTo>
                  <a:pt x="1998" y="7485"/>
                  <a:pt x="0" y="17050"/>
                  <a:pt x="712" y="24811"/>
                </a:cubicBezTo>
                <a:cubicBezTo>
                  <a:pt x="1224" y="30421"/>
                  <a:pt x="5935" y="36766"/>
                  <a:pt x="11095" y="39064"/>
                </a:cubicBezTo>
                <a:cubicBezTo>
                  <a:pt x="13927" y="40324"/>
                  <a:pt x="17123" y="40786"/>
                  <a:pt x="20367" y="40786"/>
                </a:cubicBezTo>
                <a:cubicBezTo>
                  <a:pt x="24160" y="40786"/>
                  <a:pt x="28018" y="40154"/>
                  <a:pt x="31437" y="39424"/>
                </a:cubicBezTo>
                <a:cubicBezTo>
                  <a:pt x="32563" y="39184"/>
                  <a:pt x="33710" y="38903"/>
                  <a:pt x="34667" y="38264"/>
                </a:cubicBezTo>
                <a:cubicBezTo>
                  <a:pt x="39108" y="35298"/>
                  <a:pt x="36500" y="26270"/>
                  <a:pt x="35284" y="22268"/>
                </a:cubicBezTo>
                <a:cubicBezTo>
                  <a:pt x="33994" y="18019"/>
                  <a:pt x="32600" y="13912"/>
                  <a:pt x="31478" y="9601"/>
                </a:cubicBezTo>
                <a:cubicBezTo>
                  <a:pt x="29797" y="3130"/>
                  <a:pt x="24936" y="0"/>
                  <a:pt x="1904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9" name="Google Shape;2259;p69"/>
          <p:cNvSpPr/>
          <p:nvPr/>
        </p:nvSpPr>
        <p:spPr>
          <a:xfrm>
            <a:off x="6551450" y="3660150"/>
            <a:ext cx="4271591" cy="1901636"/>
          </a:xfrm>
          <a:custGeom>
            <a:rect b="b" l="l" r="r" t="t"/>
            <a:pathLst>
              <a:path extrusionOk="0" h="55068" w="92780">
                <a:moveTo>
                  <a:pt x="28436" y="0"/>
                </a:moveTo>
                <a:cubicBezTo>
                  <a:pt x="27898" y="0"/>
                  <a:pt x="27353" y="19"/>
                  <a:pt x="26798" y="57"/>
                </a:cubicBezTo>
                <a:cubicBezTo>
                  <a:pt x="18743" y="614"/>
                  <a:pt x="15757" y="7184"/>
                  <a:pt x="14903" y="14372"/>
                </a:cubicBezTo>
                <a:cubicBezTo>
                  <a:pt x="14016" y="21839"/>
                  <a:pt x="11407" y="23480"/>
                  <a:pt x="6648" y="28957"/>
                </a:cubicBezTo>
                <a:cubicBezTo>
                  <a:pt x="2726" y="33472"/>
                  <a:pt x="1" y="39536"/>
                  <a:pt x="4803" y="44273"/>
                </a:cubicBezTo>
                <a:cubicBezTo>
                  <a:pt x="7556" y="46988"/>
                  <a:pt x="11294" y="47557"/>
                  <a:pt x="15181" y="47557"/>
                </a:cubicBezTo>
                <a:cubicBezTo>
                  <a:pt x="17983" y="47557"/>
                  <a:pt x="20861" y="47262"/>
                  <a:pt x="23505" y="47262"/>
                </a:cubicBezTo>
                <a:cubicBezTo>
                  <a:pt x="24031" y="47262"/>
                  <a:pt x="24548" y="47273"/>
                  <a:pt x="25053" y="47301"/>
                </a:cubicBezTo>
                <a:cubicBezTo>
                  <a:pt x="29551" y="47551"/>
                  <a:pt x="34297" y="48215"/>
                  <a:pt x="38102" y="50421"/>
                </a:cubicBezTo>
                <a:cubicBezTo>
                  <a:pt x="40221" y="51650"/>
                  <a:pt x="42443" y="53348"/>
                  <a:pt x="44856" y="54139"/>
                </a:cubicBezTo>
                <a:cubicBezTo>
                  <a:pt x="45032" y="54196"/>
                  <a:pt x="45212" y="54252"/>
                  <a:pt x="45393" y="54305"/>
                </a:cubicBezTo>
                <a:cubicBezTo>
                  <a:pt x="47132" y="54820"/>
                  <a:pt x="48905" y="55068"/>
                  <a:pt x="50663" y="55068"/>
                </a:cubicBezTo>
                <a:cubicBezTo>
                  <a:pt x="56124" y="55068"/>
                  <a:pt x="61444" y="52675"/>
                  <a:pt x="65163" y="48445"/>
                </a:cubicBezTo>
                <a:cubicBezTo>
                  <a:pt x="74856" y="37422"/>
                  <a:pt x="92780" y="17916"/>
                  <a:pt x="75483" y="11909"/>
                </a:cubicBezTo>
                <a:cubicBezTo>
                  <a:pt x="67930" y="9285"/>
                  <a:pt x="59400" y="11149"/>
                  <a:pt x="51759" y="8111"/>
                </a:cubicBezTo>
                <a:cubicBezTo>
                  <a:pt x="43716" y="4910"/>
                  <a:pt x="37196" y="0"/>
                  <a:pt x="2843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60" name="Google Shape;2260;p69"/>
          <p:cNvGrpSpPr/>
          <p:nvPr/>
        </p:nvGrpSpPr>
        <p:grpSpPr>
          <a:xfrm>
            <a:off x="6491752" y="660586"/>
            <a:ext cx="723818" cy="774808"/>
            <a:chOff x="1153052" y="5353035"/>
            <a:chExt cx="723818" cy="1033078"/>
          </a:xfrm>
        </p:grpSpPr>
        <p:sp>
          <p:nvSpPr>
            <p:cNvPr id="2261" name="Google Shape;2261;p69"/>
            <p:cNvSpPr/>
            <p:nvPr/>
          </p:nvSpPr>
          <p:spPr>
            <a:xfrm>
              <a:off x="1386310" y="6047783"/>
              <a:ext cx="77418" cy="112032"/>
            </a:xfrm>
            <a:custGeom>
              <a:rect b="b" l="l" r="r" t="t"/>
              <a:pathLst>
                <a:path extrusionOk="0" h="3010" w="2080">
                  <a:moveTo>
                    <a:pt x="1616" y="0"/>
                  </a:moveTo>
                  <a:cubicBezTo>
                    <a:pt x="1544" y="0"/>
                    <a:pt x="1471" y="23"/>
                    <a:pt x="1410" y="75"/>
                  </a:cubicBezTo>
                  <a:cubicBezTo>
                    <a:pt x="1121" y="322"/>
                    <a:pt x="1021" y="751"/>
                    <a:pt x="839" y="1077"/>
                  </a:cubicBezTo>
                  <a:cubicBezTo>
                    <a:pt x="732" y="1269"/>
                    <a:pt x="631" y="1464"/>
                    <a:pt x="537" y="1663"/>
                  </a:cubicBezTo>
                  <a:cubicBezTo>
                    <a:pt x="493" y="1754"/>
                    <a:pt x="448" y="1843"/>
                    <a:pt x="410" y="1936"/>
                  </a:cubicBezTo>
                  <a:cubicBezTo>
                    <a:pt x="410" y="1936"/>
                    <a:pt x="410" y="1935"/>
                    <a:pt x="410" y="1935"/>
                  </a:cubicBezTo>
                  <a:lnTo>
                    <a:pt x="410" y="1935"/>
                  </a:lnTo>
                  <a:cubicBezTo>
                    <a:pt x="410" y="1935"/>
                    <a:pt x="301" y="2166"/>
                    <a:pt x="337" y="2166"/>
                  </a:cubicBezTo>
                  <a:cubicBezTo>
                    <a:pt x="343" y="2166"/>
                    <a:pt x="353" y="2159"/>
                    <a:pt x="369" y="2143"/>
                  </a:cubicBezTo>
                  <a:lnTo>
                    <a:pt x="369" y="2143"/>
                  </a:lnTo>
                  <a:cubicBezTo>
                    <a:pt x="1" y="2518"/>
                    <a:pt x="317" y="3010"/>
                    <a:pt x="694" y="3010"/>
                  </a:cubicBezTo>
                  <a:cubicBezTo>
                    <a:pt x="823" y="3010"/>
                    <a:pt x="959" y="2952"/>
                    <a:pt x="1077" y="2811"/>
                  </a:cubicBezTo>
                  <a:cubicBezTo>
                    <a:pt x="1202" y="2665"/>
                    <a:pt x="1224" y="2515"/>
                    <a:pt x="1273" y="2337"/>
                  </a:cubicBezTo>
                  <a:cubicBezTo>
                    <a:pt x="1342" y="2099"/>
                    <a:pt x="1438" y="1862"/>
                    <a:pt x="1537" y="1633"/>
                  </a:cubicBezTo>
                  <a:cubicBezTo>
                    <a:pt x="1629" y="1418"/>
                    <a:pt x="1753" y="1208"/>
                    <a:pt x="1829" y="986"/>
                  </a:cubicBezTo>
                  <a:cubicBezTo>
                    <a:pt x="1884" y="821"/>
                    <a:pt x="1891" y="638"/>
                    <a:pt x="1965" y="481"/>
                  </a:cubicBezTo>
                  <a:cubicBezTo>
                    <a:pt x="2080" y="235"/>
                    <a:pt x="1848" y="0"/>
                    <a:pt x="161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2" name="Google Shape;2262;p69"/>
            <p:cNvSpPr/>
            <p:nvPr/>
          </p:nvSpPr>
          <p:spPr>
            <a:xfrm>
              <a:off x="1632967" y="6051208"/>
              <a:ext cx="64205" cy="100941"/>
            </a:xfrm>
            <a:custGeom>
              <a:rect b="b" l="l" r="r" t="t"/>
              <a:pathLst>
                <a:path extrusionOk="0" h="2712" w="1725">
                  <a:moveTo>
                    <a:pt x="1475" y="0"/>
                  </a:moveTo>
                  <a:cubicBezTo>
                    <a:pt x="1450" y="0"/>
                    <a:pt x="1423" y="5"/>
                    <a:pt x="1396" y="17"/>
                  </a:cubicBezTo>
                  <a:cubicBezTo>
                    <a:pt x="1065" y="154"/>
                    <a:pt x="875" y="608"/>
                    <a:pt x="699" y="901"/>
                  </a:cubicBezTo>
                  <a:cubicBezTo>
                    <a:pt x="574" y="1110"/>
                    <a:pt x="474" y="1334"/>
                    <a:pt x="360" y="1549"/>
                  </a:cubicBezTo>
                  <a:cubicBezTo>
                    <a:pt x="283" y="1699"/>
                    <a:pt x="217" y="1919"/>
                    <a:pt x="158" y="2033"/>
                  </a:cubicBezTo>
                  <a:cubicBezTo>
                    <a:pt x="0" y="2341"/>
                    <a:pt x="301" y="2711"/>
                    <a:pt x="607" y="2711"/>
                  </a:cubicBezTo>
                  <a:cubicBezTo>
                    <a:pt x="694" y="2711"/>
                    <a:pt x="782" y="2681"/>
                    <a:pt x="860" y="2611"/>
                  </a:cubicBezTo>
                  <a:cubicBezTo>
                    <a:pt x="1049" y="2438"/>
                    <a:pt x="1050" y="2311"/>
                    <a:pt x="1097" y="2081"/>
                  </a:cubicBezTo>
                  <a:cubicBezTo>
                    <a:pt x="1135" y="1897"/>
                    <a:pt x="1236" y="1688"/>
                    <a:pt x="1297" y="1508"/>
                  </a:cubicBezTo>
                  <a:cubicBezTo>
                    <a:pt x="1425" y="1116"/>
                    <a:pt x="1511" y="687"/>
                    <a:pt x="1669" y="309"/>
                  </a:cubicBezTo>
                  <a:cubicBezTo>
                    <a:pt x="1724" y="167"/>
                    <a:pt x="1618" y="0"/>
                    <a:pt x="1475"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3" name="Google Shape;2263;p69"/>
            <p:cNvSpPr/>
            <p:nvPr/>
          </p:nvSpPr>
          <p:spPr>
            <a:xfrm>
              <a:off x="1509061" y="6189592"/>
              <a:ext cx="72840" cy="88025"/>
            </a:xfrm>
            <a:custGeom>
              <a:rect b="b" l="l" r="r" t="t"/>
              <a:pathLst>
                <a:path extrusionOk="0" h="2365" w="1957">
                  <a:moveTo>
                    <a:pt x="1410" y="0"/>
                  </a:moveTo>
                  <a:cubicBezTo>
                    <a:pt x="1330" y="0"/>
                    <a:pt x="1248" y="24"/>
                    <a:pt x="1195" y="69"/>
                  </a:cubicBezTo>
                  <a:cubicBezTo>
                    <a:pt x="963" y="269"/>
                    <a:pt x="840" y="568"/>
                    <a:pt x="683" y="828"/>
                  </a:cubicBezTo>
                  <a:cubicBezTo>
                    <a:pt x="535" y="1075"/>
                    <a:pt x="421" y="1352"/>
                    <a:pt x="256" y="1589"/>
                  </a:cubicBezTo>
                  <a:cubicBezTo>
                    <a:pt x="0" y="1963"/>
                    <a:pt x="291" y="2365"/>
                    <a:pt x="633" y="2365"/>
                  </a:cubicBezTo>
                  <a:cubicBezTo>
                    <a:pt x="752" y="2365"/>
                    <a:pt x="877" y="2316"/>
                    <a:pt x="988" y="2200"/>
                  </a:cubicBezTo>
                  <a:cubicBezTo>
                    <a:pt x="1265" y="1910"/>
                    <a:pt x="1378" y="1399"/>
                    <a:pt x="1555" y="1042"/>
                  </a:cubicBezTo>
                  <a:cubicBezTo>
                    <a:pt x="1687" y="772"/>
                    <a:pt x="1956" y="266"/>
                    <a:pt x="1598" y="57"/>
                  </a:cubicBezTo>
                  <a:cubicBezTo>
                    <a:pt x="1587" y="51"/>
                    <a:pt x="1575" y="43"/>
                    <a:pt x="1564" y="37"/>
                  </a:cubicBezTo>
                  <a:cubicBezTo>
                    <a:pt x="1522" y="12"/>
                    <a:pt x="1466" y="0"/>
                    <a:pt x="1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4" name="Google Shape;2264;p69"/>
            <p:cNvSpPr/>
            <p:nvPr/>
          </p:nvSpPr>
          <p:spPr>
            <a:xfrm>
              <a:off x="1259129" y="6104246"/>
              <a:ext cx="61339" cy="91896"/>
            </a:xfrm>
            <a:custGeom>
              <a:rect b="b" l="l" r="r" t="t"/>
              <a:pathLst>
                <a:path extrusionOk="0" h="2469" w="1648">
                  <a:moveTo>
                    <a:pt x="1337" y="1"/>
                  </a:moveTo>
                  <a:cubicBezTo>
                    <a:pt x="1309" y="1"/>
                    <a:pt x="1279" y="5"/>
                    <a:pt x="1250" y="13"/>
                  </a:cubicBezTo>
                  <a:cubicBezTo>
                    <a:pt x="864" y="122"/>
                    <a:pt x="693" y="664"/>
                    <a:pt x="516" y="984"/>
                  </a:cubicBezTo>
                  <a:cubicBezTo>
                    <a:pt x="330" y="1326"/>
                    <a:pt x="103" y="1624"/>
                    <a:pt x="44" y="2020"/>
                  </a:cubicBezTo>
                  <a:cubicBezTo>
                    <a:pt x="1" y="2308"/>
                    <a:pt x="238" y="2468"/>
                    <a:pt x="469" y="2468"/>
                  </a:cubicBezTo>
                  <a:cubicBezTo>
                    <a:pt x="663" y="2468"/>
                    <a:pt x="853" y="2355"/>
                    <a:pt x="870" y="2111"/>
                  </a:cubicBezTo>
                  <a:cubicBezTo>
                    <a:pt x="890" y="1813"/>
                    <a:pt x="1079" y="1564"/>
                    <a:pt x="1195" y="1296"/>
                  </a:cubicBezTo>
                  <a:cubicBezTo>
                    <a:pt x="1331" y="984"/>
                    <a:pt x="1474" y="650"/>
                    <a:pt x="1582" y="329"/>
                  </a:cubicBezTo>
                  <a:cubicBezTo>
                    <a:pt x="1647" y="141"/>
                    <a:pt x="1506" y="1"/>
                    <a:pt x="133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5" name="Google Shape;2265;p69"/>
            <p:cNvSpPr/>
            <p:nvPr/>
          </p:nvSpPr>
          <p:spPr>
            <a:xfrm>
              <a:off x="1597049" y="6294254"/>
              <a:ext cx="61301" cy="91859"/>
            </a:xfrm>
            <a:custGeom>
              <a:rect b="b" l="l" r="r" t="t"/>
              <a:pathLst>
                <a:path extrusionOk="0" h="2468" w="1647">
                  <a:moveTo>
                    <a:pt x="1334" y="1"/>
                  </a:moveTo>
                  <a:cubicBezTo>
                    <a:pt x="1307" y="1"/>
                    <a:pt x="1278" y="5"/>
                    <a:pt x="1250" y="13"/>
                  </a:cubicBezTo>
                  <a:cubicBezTo>
                    <a:pt x="864" y="122"/>
                    <a:pt x="692" y="663"/>
                    <a:pt x="516" y="984"/>
                  </a:cubicBezTo>
                  <a:cubicBezTo>
                    <a:pt x="329" y="1326"/>
                    <a:pt x="102" y="1624"/>
                    <a:pt x="43" y="2020"/>
                  </a:cubicBezTo>
                  <a:cubicBezTo>
                    <a:pt x="0" y="2308"/>
                    <a:pt x="238" y="2468"/>
                    <a:pt x="469" y="2468"/>
                  </a:cubicBezTo>
                  <a:cubicBezTo>
                    <a:pt x="664" y="2468"/>
                    <a:pt x="854" y="2355"/>
                    <a:pt x="870" y="2111"/>
                  </a:cubicBezTo>
                  <a:cubicBezTo>
                    <a:pt x="888" y="1813"/>
                    <a:pt x="1077" y="1563"/>
                    <a:pt x="1195" y="1295"/>
                  </a:cubicBezTo>
                  <a:cubicBezTo>
                    <a:pt x="1330" y="984"/>
                    <a:pt x="1472" y="650"/>
                    <a:pt x="1583" y="329"/>
                  </a:cubicBezTo>
                  <a:cubicBezTo>
                    <a:pt x="1646" y="142"/>
                    <a:pt x="1503" y="1"/>
                    <a:pt x="133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6" name="Google Shape;2266;p69"/>
            <p:cNvSpPr/>
            <p:nvPr/>
          </p:nvSpPr>
          <p:spPr>
            <a:xfrm>
              <a:off x="1161054" y="6025377"/>
              <a:ext cx="60445" cy="86499"/>
            </a:xfrm>
            <a:custGeom>
              <a:rect b="b" l="l" r="r" t="t"/>
              <a:pathLst>
                <a:path extrusionOk="0" h="2324" w="1624">
                  <a:moveTo>
                    <a:pt x="1247" y="0"/>
                  </a:moveTo>
                  <a:cubicBezTo>
                    <a:pt x="1164" y="0"/>
                    <a:pt x="1080" y="35"/>
                    <a:pt x="1014" y="116"/>
                  </a:cubicBezTo>
                  <a:cubicBezTo>
                    <a:pt x="624" y="594"/>
                    <a:pt x="439" y="1210"/>
                    <a:pt x="119" y="1727"/>
                  </a:cubicBezTo>
                  <a:cubicBezTo>
                    <a:pt x="1" y="1918"/>
                    <a:pt x="125" y="2188"/>
                    <a:pt x="311" y="2281"/>
                  </a:cubicBezTo>
                  <a:cubicBezTo>
                    <a:pt x="370" y="2310"/>
                    <a:pt x="429" y="2324"/>
                    <a:pt x="486" y="2324"/>
                  </a:cubicBezTo>
                  <a:cubicBezTo>
                    <a:pt x="639" y="2324"/>
                    <a:pt x="778" y="2228"/>
                    <a:pt x="864" y="2090"/>
                  </a:cubicBezTo>
                  <a:cubicBezTo>
                    <a:pt x="1023" y="1834"/>
                    <a:pt x="1102" y="1530"/>
                    <a:pt x="1223" y="1258"/>
                  </a:cubicBezTo>
                  <a:cubicBezTo>
                    <a:pt x="1344" y="983"/>
                    <a:pt x="1540" y="697"/>
                    <a:pt x="1589" y="398"/>
                  </a:cubicBezTo>
                  <a:cubicBezTo>
                    <a:pt x="1623" y="179"/>
                    <a:pt x="1436" y="0"/>
                    <a:pt x="1247"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7" name="Google Shape;2267;p69"/>
            <p:cNvSpPr/>
            <p:nvPr/>
          </p:nvSpPr>
          <p:spPr>
            <a:xfrm>
              <a:off x="1153052" y="5854053"/>
              <a:ext cx="67331" cy="107305"/>
            </a:xfrm>
            <a:custGeom>
              <a:rect b="b" l="l" r="r" t="t"/>
              <a:pathLst>
                <a:path extrusionOk="0" h="2883" w="1809">
                  <a:moveTo>
                    <a:pt x="1418" y="1"/>
                  </a:moveTo>
                  <a:cubicBezTo>
                    <a:pt x="1323" y="1"/>
                    <a:pt x="1225" y="48"/>
                    <a:pt x="1184" y="137"/>
                  </a:cubicBezTo>
                  <a:cubicBezTo>
                    <a:pt x="863" y="816"/>
                    <a:pt x="500" y="1475"/>
                    <a:pt x="190" y="2156"/>
                  </a:cubicBezTo>
                  <a:cubicBezTo>
                    <a:pt x="0" y="2574"/>
                    <a:pt x="344" y="2883"/>
                    <a:pt x="673" y="2883"/>
                  </a:cubicBezTo>
                  <a:cubicBezTo>
                    <a:pt x="870" y="2883"/>
                    <a:pt x="1063" y="2771"/>
                    <a:pt x="1131" y="2505"/>
                  </a:cubicBezTo>
                  <a:cubicBezTo>
                    <a:pt x="1181" y="2308"/>
                    <a:pt x="1261" y="2133"/>
                    <a:pt x="1297" y="1929"/>
                  </a:cubicBezTo>
                  <a:cubicBezTo>
                    <a:pt x="1338" y="1693"/>
                    <a:pt x="1408" y="1468"/>
                    <a:pt x="1483" y="1241"/>
                  </a:cubicBezTo>
                  <a:cubicBezTo>
                    <a:pt x="1600" y="894"/>
                    <a:pt x="1808" y="468"/>
                    <a:pt x="1624" y="118"/>
                  </a:cubicBezTo>
                  <a:cubicBezTo>
                    <a:pt x="1584" y="38"/>
                    <a:pt x="1502" y="1"/>
                    <a:pt x="141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8" name="Google Shape;2268;p69"/>
            <p:cNvSpPr/>
            <p:nvPr/>
          </p:nvSpPr>
          <p:spPr>
            <a:xfrm>
              <a:off x="1338333" y="5764502"/>
              <a:ext cx="60929" cy="86760"/>
            </a:xfrm>
            <a:custGeom>
              <a:rect b="b" l="l" r="r" t="t"/>
              <a:pathLst>
                <a:path extrusionOk="0" h="2331" w="1637">
                  <a:moveTo>
                    <a:pt x="1153" y="0"/>
                  </a:moveTo>
                  <a:cubicBezTo>
                    <a:pt x="1112" y="0"/>
                    <a:pt x="1072" y="9"/>
                    <a:pt x="1038" y="29"/>
                  </a:cubicBezTo>
                  <a:cubicBezTo>
                    <a:pt x="752" y="189"/>
                    <a:pt x="548" y="575"/>
                    <a:pt x="427" y="871"/>
                  </a:cubicBezTo>
                  <a:cubicBezTo>
                    <a:pt x="297" y="1190"/>
                    <a:pt x="96" y="1484"/>
                    <a:pt x="47" y="1832"/>
                  </a:cubicBezTo>
                  <a:cubicBezTo>
                    <a:pt x="0" y="2154"/>
                    <a:pt x="265" y="2330"/>
                    <a:pt x="524" y="2330"/>
                  </a:cubicBezTo>
                  <a:cubicBezTo>
                    <a:pt x="747" y="2330"/>
                    <a:pt x="967" y="2200"/>
                    <a:pt x="982" y="1921"/>
                  </a:cubicBezTo>
                  <a:cubicBezTo>
                    <a:pt x="1017" y="1334"/>
                    <a:pt x="1637" y="770"/>
                    <a:pt x="1424" y="168"/>
                  </a:cubicBezTo>
                  <a:cubicBezTo>
                    <a:pt x="1385" y="66"/>
                    <a:pt x="1264" y="0"/>
                    <a:pt x="115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9" name="Google Shape;2269;p69"/>
            <p:cNvSpPr/>
            <p:nvPr/>
          </p:nvSpPr>
          <p:spPr>
            <a:xfrm>
              <a:off x="1483193" y="5594667"/>
              <a:ext cx="44106" cy="96698"/>
            </a:xfrm>
            <a:custGeom>
              <a:rect b="b" l="l" r="r" t="t"/>
              <a:pathLst>
                <a:path extrusionOk="0" h="2598" w="1185">
                  <a:moveTo>
                    <a:pt x="803" y="1"/>
                  </a:moveTo>
                  <a:cubicBezTo>
                    <a:pt x="675" y="1"/>
                    <a:pt x="569" y="156"/>
                    <a:pt x="602" y="283"/>
                  </a:cubicBezTo>
                  <a:cubicBezTo>
                    <a:pt x="600" y="275"/>
                    <a:pt x="597" y="271"/>
                    <a:pt x="593" y="271"/>
                  </a:cubicBezTo>
                  <a:cubicBezTo>
                    <a:pt x="569" y="271"/>
                    <a:pt x="521" y="450"/>
                    <a:pt x="507" y="498"/>
                  </a:cubicBezTo>
                  <a:cubicBezTo>
                    <a:pt x="455" y="667"/>
                    <a:pt x="417" y="841"/>
                    <a:pt x="383" y="1012"/>
                  </a:cubicBezTo>
                  <a:cubicBezTo>
                    <a:pt x="304" y="1381"/>
                    <a:pt x="171" y="1727"/>
                    <a:pt x="80" y="2090"/>
                  </a:cubicBezTo>
                  <a:cubicBezTo>
                    <a:pt x="0" y="2404"/>
                    <a:pt x="272" y="2598"/>
                    <a:pt x="525" y="2598"/>
                  </a:cubicBezTo>
                  <a:cubicBezTo>
                    <a:pt x="703" y="2598"/>
                    <a:pt x="872" y="2501"/>
                    <a:pt x="901" y="2281"/>
                  </a:cubicBezTo>
                  <a:cubicBezTo>
                    <a:pt x="966" y="1795"/>
                    <a:pt x="1033" y="1330"/>
                    <a:pt x="1063" y="837"/>
                  </a:cubicBezTo>
                  <a:cubicBezTo>
                    <a:pt x="1080" y="548"/>
                    <a:pt x="1184" y="226"/>
                    <a:pt x="901" y="33"/>
                  </a:cubicBezTo>
                  <a:cubicBezTo>
                    <a:pt x="868" y="11"/>
                    <a:pt x="835" y="1"/>
                    <a:pt x="80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0" name="Google Shape;2270;p69"/>
            <p:cNvSpPr/>
            <p:nvPr/>
          </p:nvSpPr>
          <p:spPr>
            <a:xfrm>
              <a:off x="1601851" y="5592769"/>
              <a:ext cx="64763" cy="85345"/>
            </a:xfrm>
            <a:custGeom>
              <a:rect b="b" l="l" r="r" t="t"/>
              <a:pathLst>
                <a:path extrusionOk="0" h="2293" w="1740">
                  <a:moveTo>
                    <a:pt x="366" y="1373"/>
                  </a:moveTo>
                  <a:cubicBezTo>
                    <a:pt x="366" y="1374"/>
                    <a:pt x="365" y="1374"/>
                    <a:pt x="365" y="1375"/>
                  </a:cubicBezTo>
                  <a:lnTo>
                    <a:pt x="365" y="1375"/>
                  </a:lnTo>
                  <a:cubicBezTo>
                    <a:pt x="365" y="1374"/>
                    <a:pt x="366" y="1374"/>
                    <a:pt x="366" y="1373"/>
                  </a:cubicBezTo>
                  <a:close/>
                  <a:moveTo>
                    <a:pt x="1391" y="0"/>
                  </a:moveTo>
                  <a:cubicBezTo>
                    <a:pt x="1373" y="0"/>
                    <a:pt x="1353" y="2"/>
                    <a:pt x="1331" y="7"/>
                  </a:cubicBezTo>
                  <a:cubicBezTo>
                    <a:pt x="1063" y="65"/>
                    <a:pt x="850" y="481"/>
                    <a:pt x="714" y="692"/>
                  </a:cubicBezTo>
                  <a:cubicBezTo>
                    <a:pt x="605" y="862"/>
                    <a:pt x="514" y="1043"/>
                    <a:pt x="413" y="1219"/>
                  </a:cubicBezTo>
                  <a:cubicBezTo>
                    <a:pt x="410" y="1225"/>
                    <a:pt x="325" y="1390"/>
                    <a:pt x="312" y="1434"/>
                  </a:cubicBezTo>
                  <a:lnTo>
                    <a:pt x="312" y="1434"/>
                  </a:lnTo>
                  <a:cubicBezTo>
                    <a:pt x="260" y="1481"/>
                    <a:pt x="196" y="1523"/>
                    <a:pt x="156" y="1588"/>
                  </a:cubicBezTo>
                  <a:cubicBezTo>
                    <a:pt x="1" y="1844"/>
                    <a:pt x="149" y="2293"/>
                    <a:pt x="490" y="2293"/>
                  </a:cubicBezTo>
                  <a:cubicBezTo>
                    <a:pt x="501" y="2293"/>
                    <a:pt x="513" y="2292"/>
                    <a:pt x="525" y="2291"/>
                  </a:cubicBezTo>
                  <a:cubicBezTo>
                    <a:pt x="1187" y="2232"/>
                    <a:pt x="1198" y="1459"/>
                    <a:pt x="1401" y="954"/>
                  </a:cubicBezTo>
                  <a:cubicBezTo>
                    <a:pt x="1442" y="846"/>
                    <a:pt x="1739" y="0"/>
                    <a:pt x="139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1" name="Google Shape;2271;p69"/>
            <p:cNvSpPr/>
            <p:nvPr/>
          </p:nvSpPr>
          <p:spPr>
            <a:xfrm>
              <a:off x="1812107" y="5529160"/>
              <a:ext cx="64763" cy="85234"/>
            </a:xfrm>
            <a:custGeom>
              <a:rect b="b" l="l" r="r" t="t"/>
              <a:pathLst>
                <a:path extrusionOk="0" h="2290" w="1740">
                  <a:moveTo>
                    <a:pt x="1391" y="0"/>
                  </a:moveTo>
                  <a:cubicBezTo>
                    <a:pt x="1373" y="0"/>
                    <a:pt x="1353" y="2"/>
                    <a:pt x="1331" y="7"/>
                  </a:cubicBezTo>
                  <a:cubicBezTo>
                    <a:pt x="1063" y="65"/>
                    <a:pt x="850" y="484"/>
                    <a:pt x="714" y="692"/>
                  </a:cubicBezTo>
                  <a:cubicBezTo>
                    <a:pt x="605" y="862"/>
                    <a:pt x="514" y="1043"/>
                    <a:pt x="413" y="1217"/>
                  </a:cubicBezTo>
                  <a:cubicBezTo>
                    <a:pt x="410" y="1223"/>
                    <a:pt x="325" y="1387"/>
                    <a:pt x="312" y="1431"/>
                  </a:cubicBezTo>
                  <a:lnTo>
                    <a:pt x="312" y="1431"/>
                  </a:lnTo>
                  <a:cubicBezTo>
                    <a:pt x="260" y="1478"/>
                    <a:pt x="196" y="1520"/>
                    <a:pt x="156" y="1585"/>
                  </a:cubicBezTo>
                  <a:cubicBezTo>
                    <a:pt x="1" y="1840"/>
                    <a:pt x="148" y="2290"/>
                    <a:pt x="489" y="2290"/>
                  </a:cubicBezTo>
                  <a:cubicBezTo>
                    <a:pt x="500" y="2290"/>
                    <a:pt x="513" y="2289"/>
                    <a:pt x="525" y="2288"/>
                  </a:cubicBezTo>
                  <a:cubicBezTo>
                    <a:pt x="1189" y="2231"/>
                    <a:pt x="1198" y="1456"/>
                    <a:pt x="1401" y="953"/>
                  </a:cubicBezTo>
                  <a:cubicBezTo>
                    <a:pt x="1444" y="846"/>
                    <a:pt x="1739" y="0"/>
                    <a:pt x="139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2" name="Google Shape;2272;p69"/>
            <p:cNvSpPr/>
            <p:nvPr/>
          </p:nvSpPr>
          <p:spPr>
            <a:xfrm>
              <a:off x="1480700" y="5755793"/>
              <a:ext cx="70792" cy="88435"/>
            </a:xfrm>
            <a:custGeom>
              <a:rect b="b" l="l" r="r" t="t"/>
              <a:pathLst>
                <a:path extrusionOk="0" h="2376" w="1902">
                  <a:moveTo>
                    <a:pt x="1568" y="0"/>
                  </a:moveTo>
                  <a:cubicBezTo>
                    <a:pt x="1507" y="0"/>
                    <a:pt x="1444" y="37"/>
                    <a:pt x="1410" y="91"/>
                  </a:cubicBezTo>
                  <a:cubicBezTo>
                    <a:pt x="1372" y="150"/>
                    <a:pt x="1266" y="213"/>
                    <a:pt x="1207" y="267"/>
                  </a:cubicBezTo>
                  <a:cubicBezTo>
                    <a:pt x="1042" y="423"/>
                    <a:pt x="908" y="606"/>
                    <a:pt x="776" y="788"/>
                  </a:cubicBezTo>
                  <a:cubicBezTo>
                    <a:pt x="545" y="1105"/>
                    <a:pt x="283" y="1447"/>
                    <a:pt x="132" y="1810"/>
                  </a:cubicBezTo>
                  <a:cubicBezTo>
                    <a:pt x="1" y="2125"/>
                    <a:pt x="235" y="2375"/>
                    <a:pt x="487" y="2375"/>
                  </a:cubicBezTo>
                  <a:cubicBezTo>
                    <a:pt x="610" y="2375"/>
                    <a:pt x="737" y="2316"/>
                    <a:pt x="828" y="2176"/>
                  </a:cubicBezTo>
                  <a:cubicBezTo>
                    <a:pt x="956" y="1980"/>
                    <a:pt x="1039" y="1754"/>
                    <a:pt x="1145" y="1544"/>
                  </a:cubicBezTo>
                  <a:cubicBezTo>
                    <a:pt x="1262" y="1311"/>
                    <a:pt x="1401" y="1092"/>
                    <a:pt x="1520" y="860"/>
                  </a:cubicBezTo>
                  <a:cubicBezTo>
                    <a:pt x="1641" y="626"/>
                    <a:pt x="1901" y="275"/>
                    <a:pt x="1667" y="41"/>
                  </a:cubicBezTo>
                  <a:cubicBezTo>
                    <a:pt x="1638" y="12"/>
                    <a:pt x="1603" y="0"/>
                    <a:pt x="156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3" name="Google Shape;2273;p69"/>
            <p:cNvSpPr/>
            <p:nvPr/>
          </p:nvSpPr>
          <p:spPr>
            <a:xfrm>
              <a:off x="1639220" y="5745483"/>
              <a:ext cx="49130" cy="71611"/>
            </a:xfrm>
            <a:custGeom>
              <a:rect b="b" l="l" r="r" t="t"/>
              <a:pathLst>
                <a:path extrusionOk="0" h="1924" w="1320">
                  <a:moveTo>
                    <a:pt x="1110" y="0"/>
                  </a:moveTo>
                  <a:cubicBezTo>
                    <a:pt x="1069" y="0"/>
                    <a:pt x="1027" y="16"/>
                    <a:pt x="1002" y="48"/>
                  </a:cubicBezTo>
                  <a:cubicBezTo>
                    <a:pt x="819" y="275"/>
                    <a:pt x="676" y="504"/>
                    <a:pt x="539" y="761"/>
                  </a:cubicBezTo>
                  <a:cubicBezTo>
                    <a:pt x="422" y="976"/>
                    <a:pt x="251" y="1142"/>
                    <a:pt x="140" y="1352"/>
                  </a:cubicBezTo>
                  <a:cubicBezTo>
                    <a:pt x="0" y="1613"/>
                    <a:pt x="224" y="1924"/>
                    <a:pt x="494" y="1924"/>
                  </a:cubicBezTo>
                  <a:cubicBezTo>
                    <a:pt x="535" y="1924"/>
                    <a:pt x="577" y="1917"/>
                    <a:pt x="619" y="1901"/>
                  </a:cubicBezTo>
                  <a:cubicBezTo>
                    <a:pt x="973" y="1770"/>
                    <a:pt x="1056" y="1417"/>
                    <a:pt x="1115" y="1078"/>
                  </a:cubicBezTo>
                  <a:cubicBezTo>
                    <a:pt x="1168" y="770"/>
                    <a:pt x="1319" y="399"/>
                    <a:pt x="1245" y="95"/>
                  </a:cubicBezTo>
                  <a:cubicBezTo>
                    <a:pt x="1231" y="33"/>
                    <a:pt x="1170" y="0"/>
                    <a:pt x="11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4" name="Google Shape;2274;p69"/>
            <p:cNvSpPr/>
            <p:nvPr/>
          </p:nvSpPr>
          <p:spPr>
            <a:xfrm>
              <a:off x="1255928" y="5670335"/>
              <a:ext cx="56760" cy="90519"/>
            </a:xfrm>
            <a:custGeom>
              <a:rect b="b" l="l" r="r" t="t"/>
              <a:pathLst>
                <a:path extrusionOk="0" h="2432" w="1525">
                  <a:moveTo>
                    <a:pt x="996" y="0"/>
                  </a:moveTo>
                  <a:cubicBezTo>
                    <a:pt x="884" y="0"/>
                    <a:pt x="773" y="38"/>
                    <a:pt x="693" y="124"/>
                  </a:cubicBezTo>
                  <a:cubicBezTo>
                    <a:pt x="561" y="265"/>
                    <a:pt x="560" y="376"/>
                    <a:pt x="531" y="555"/>
                  </a:cubicBezTo>
                  <a:cubicBezTo>
                    <a:pt x="499" y="761"/>
                    <a:pt x="421" y="960"/>
                    <a:pt x="345" y="1155"/>
                  </a:cubicBezTo>
                  <a:cubicBezTo>
                    <a:pt x="219" y="1479"/>
                    <a:pt x="0" y="1874"/>
                    <a:pt x="35" y="2231"/>
                  </a:cubicBezTo>
                  <a:cubicBezTo>
                    <a:pt x="46" y="2336"/>
                    <a:pt x="134" y="2432"/>
                    <a:pt x="240" y="2432"/>
                  </a:cubicBezTo>
                  <a:cubicBezTo>
                    <a:pt x="261" y="2432"/>
                    <a:pt x="283" y="2428"/>
                    <a:pt x="306" y="2420"/>
                  </a:cubicBezTo>
                  <a:cubicBezTo>
                    <a:pt x="455" y="2365"/>
                    <a:pt x="504" y="2282"/>
                    <a:pt x="587" y="2152"/>
                  </a:cubicBezTo>
                  <a:cubicBezTo>
                    <a:pt x="716" y="1949"/>
                    <a:pt x="852" y="1753"/>
                    <a:pt x="973" y="1547"/>
                  </a:cubicBezTo>
                  <a:cubicBezTo>
                    <a:pt x="1172" y="1205"/>
                    <a:pt x="1289" y="868"/>
                    <a:pt x="1419" y="504"/>
                  </a:cubicBezTo>
                  <a:cubicBezTo>
                    <a:pt x="1525" y="209"/>
                    <a:pt x="1258" y="0"/>
                    <a:pt x="99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5" name="Google Shape;2275;p69"/>
            <p:cNvSpPr/>
            <p:nvPr/>
          </p:nvSpPr>
          <p:spPr>
            <a:xfrm>
              <a:off x="1338556" y="5549259"/>
              <a:ext cx="66252" cy="82256"/>
            </a:xfrm>
            <a:custGeom>
              <a:rect b="b" l="l" r="r" t="t"/>
              <a:pathLst>
                <a:path extrusionOk="0" h="2210" w="1780">
                  <a:moveTo>
                    <a:pt x="1123" y="1"/>
                  </a:moveTo>
                  <a:cubicBezTo>
                    <a:pt x="960" y="1"/>
                    <a:pt x="806" y="81"/>
                    <a:pt x="739" y="276"/>
                  </a:cubicBezTo>
                  <a:cubicBezTo>
                    <a:pt x="604" y="667"/>
                    <a:pt x="480" y="1037"/>
                    <a:pt x="283" y="1403"/>
                  </a:cubicBezTo>
                  <a:cubicBezTo>
                    <a:pt x="180" y="1594"/>
                    <a:pt x="0" y="1887"/>
                    <a:pt x="112" y="2106"/>
                  </a:cubicBezTo>
                  <a:cubicBezTo>
                    <a:pt x="139" y="2155"/>
                    <a:pt x="193" y="2209"/>
                    <a:pt x="255" y="2209"/>
                  </a:cubicBezTo>
                  <a:cubicBezTo>
                    <a:pt x="263" y="2209"/>
                    <a:pt x="271" y="2208"/>
                    <a:pt x="279" y="2206"/>
                  </a:cubicBezTo>
                  <a:cubicBezTo>
                    <a:pt x="560" y="2137"/>
                    <a:pt x="734" y="1922"/>
                    <a:pt x="920" y="1713"/>
                  </a:cubicBezTo>
                  <a:cubicBezTo>
                    <a:pt x="1206" y="1388"/>
                    <a:pt x="1399" y="1037"/>
                    <a:pt x="1596" y="655"/>
                  </a:cubicBezTo>
                  <a:cubicBezTo>
                    <a:pt x="1779" y="298"/>
                    <a:pt x="1435" y="1"/>
                    <a:pt x="112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6" name="Google Shape;2276;p69"/>
            <p:cNvSpPr/>
            <p:nvPr/>
          </p:nvSpPr>
          <p:spPr>
            <a:xfrm>
              <a:off x="1478764" y="5432872"/>
              <a:ext cx="55011" cy="86871"/>
            </a:xfrm>
            <a:custGeom>
              <a:rect b="b" l="l" r="r" t="t"/>
              <a:pathLst>
                <a:path extrusionOk="0" h="2334" w="1478">
                  <a:moveTo>
                    <a:pt x="849" y="1"/>
                  </a:moveTo>
                  <a:cubicBezTo>
                    <a:pt x="567" y="1"/>
                    <a:pt x="294" y="174"/>
                    <a:pt x="343" y="519"/>
                  </a:cubicBezTo>
                  <a:cubicBezTo>
                    <a:pt x="376" y="761"/>
                    <a:pt x="317" y="962"/>
                    <a:pt x="241" y="1192"/>
                  </a:cubicBezTo>
                  <a:cubicBezTo>
                    <a:pt x="199" y="1327"/>
                    <a:pt x="149" y="1460"/>
                    <a:pt x="111" y="1593"/>
                  </a:cubicBezTo>
                  <a:cubicBezTo>
                    <a:pt x="72" y="1734"/>
                    <a:pt x="81" y="1877"/>
                    <a:pt x="45" y="2013"/>
                  </a:cubicBezTo>
                  <a:cubicBezTo>
                    <a:pt x="1" y="2194"/>
                    <a:pt x="151" y="2333"/>
                    <a:pt x="312" y="2333"/>
                  </a:cubicBezTo>
                  <a:cubicBezTo>
                    <a:pt x="355" y="2333"/>
                    <a:pt x="400" y="2323"/>
                    <a:pt x="441" y="2301"/>
                  </a:cubicBezTo>
                  <a:cubicBezTo>
                    <a:pt x="721" y="2151"/>
                    <a:pt x="843" y="1741"/>
                    <a:pt x="999" y="1478"/>
                  </a:cubicBezTo>
                  <a:cubicBezTo>
                    <a:pt x="1159" y="1212"/>
                    <a:pt x="1321" y="935"/>
                    <a:pt x="1388" y="628"/>
                  </a:cubicBezTo>
                  <a:cubicBezTo>
                    <a:pt x="1477" y="210"/>
                    <a:pt x="1158" y="1"/>
                    <a:pt x="84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7" name="Google Shape;2277;p69"/>
            <p:cNvSpPr/>
            <p:nvPr/>
          </p:nvSpPr>
          <p:spPr>
            <a:xfrm>
              <a:off x="1735806" y="5691923"/>
              <a:ext cx="73063" cy="88025"/>
            </a:xfrm>
            <a:custGeom>
              <a:rect b="b" l="l" r="r" t="t"/>
              <a:pathLst>
                <a:path extrusionOk="0" h="2365" w="1963">
                  <a:moveTo>
                    <a:pt x="1494" y="0"/>
                  </a:moveTo>
                  <a:cubicBezTo>
                    <a:pt x="1417" y="0"/>
                    <a:pt x="1340" y="27"/>
                    <a:pt x="1274" y="91"/>
                  </a:cubicBezTo>
                  <a:cubicBezTo>
                    <a:pt x="1067" y="294"/>
                    <a:pt x="873" y="485"/>
                    <a:pt x="721" y="733"/>
                  </a:cubicBezTo>
                  <a:cubicBezTo>
                    <a:pt x="544" y="1019"/>
                    <a:pt x="391" y="1321"/>
                    <a:pt x="228" y="1613"/>
                  </a:cubicBezTo>
                  <a:cubicBezTo>
                    <a:pt x="1" y="2018"/>
                    <a:pt x="390" y="2365"/>
                    <a:pt x="767" y="2365"/>
                  </a:cubicBezTo>
                  <a:cubicBezTo>
                    <a:pt x="963" y="2365"/>
                    <a:pt x="1156" y="2271"/>
                    <a:pt x="1258" y="2042"/>
                  </a:cubicBezTo>
                  <a:cubicBezTo>
                    <a:pt x="1391" y="1740"/>
                    <a:pt x="1503" y="1437"/>
                    <a:pt x="1628" y="1133"/>
                  </a:cubicBezTo>
                  <a:cubicBezTo>
                    <a:pt x="1740" y="864"/>
                    <a:pt x="1962" y="660"/>
                    <a:pt x="1903" y="347"/>
                  </a:cubicBezTo>
                  <a:cubicBezTo>
                    <a:pt x="1871" y="161"/>
                    <a:pt x="1682" y="0"/>
                    <a:pt x="149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8" name="Google Shape;2278;p69"/>
            <p:cNvSpPr/>
            <p:nvPr/>
          </p:nvSpPr>
          <p:spPr>
            <a:xfrm>
              <a:off x="1715000" y="5884202"/>
              <a:ext cx="61264" cy="88584"/>
            </a:xfrm>
            <a:custGeom>
              <a:rect b="b" l="l" r="r" t="t"/>
              <a:pathLst>
                <a:path extrusionOk="0" h="2380" w="1646">
                  <a:moveTo>
                    <a:pt x="1187" y="0"/>
                  </a:moveTo>
                  <a:cubicBezTo>
                    <a:pt x="1072" y="0"/>
                    <a:pt x="958" y="56"/>
                    <a:pt x="908" y="168"/>
                  </a:cubicBezTo>
                  <a:cubicBezTo>
                    <a:pt x="797" y="405"/>
                    <a:pt x="640" y="618"/>
                    <a:pt x="540" y="866"/>
                  </a:cubicBezTo>
                  <a:cubicBezTo>
                    <a:pt x="446" y="1104"/>
                    <a:pt x="387" y="1402"/>
                    <a:pt x="248" y="1616"/>
                  </a:cubicBezTo>
                  <a:cubicBezTo>
                    <a:pt x="1" y="2006"/>
                    <a:pt x="382" y="2380"/>
                    <a:pt x="750" y="2380"/>
                  </a:cubicBezTo>
                  <a:cubicBezTo>
                    <a:pt x="919" y="2380"/>
                    <a:pt x="1085" y="2301"/>
                    <a:pt x="1186" y="2108"/>
                  </a:cubicBezTo>
                  <a:cubicBezTo>
                    <a:pt x="1265" y="1958"/>
                    <a:pt x="1290" y="1815"/>
                    <a:pt x="1328" y="1654"/>
                  </a:cubicBezTo>
                  <a:cubicBezTo>
                    <a:pt x="1370" y="1473"/>
                    <a:pt x="1443" y="1300"/>
                    <a:pt x="1479" y="1119"/>
                  </a:cubicBezTo>
                  <a:cubicBezTo>
                    <a:pt x="1547" y="777"/>
                    <a:pt x="1646" y="464"/>
                    <a:pt x="1455" y="143"/>
                  </a:cubicBezTo>
                  <a:cubicBezTo>
                    <a:pt x="1398" y="48"/>
                    <a:pt x="1292" y="0"/>
                    <a:pt x="1187"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9" name="Google Shape;2279;p69"/>
            <p:cNvSpPr/>
            <p:nvPr/>
          </p:nvSpPr>
          <p:spPr>
            <a:xfrm>
              <a:off x="1338929" y="5923766"/>
              <a:ext cx="61487" cy="98484"/>
            </a:xfrm>
            <a:custGeom>
              <a:rect b="b" l="l" r="r" t="t"/>
              <a:pathLst>
                <a:path extrusionOk="0" h="2646" w="1652">
                  <a:moveTo>
                    <a:pt x="1327" y="0"/>
                  </a:moveTo>
                  <a:cubicBezTo>
                    <a:pt x="1255" y="0"/>
                    <a:pt x="1181" y="27"/>
                    <a:pt x="1120" y="88"/>
                  </a:cubicBezTo>
                  <a:cubicBezTo>
                    <a:pt x="827" y="381"/>
                    <a:pt x="580" y="779"/>
                    <a:pt x="421" y="1157"/>
                  </a:cubicBezTo>
                  <a:cubicBezTo>
                    <a:pt x="284" y="1487"/>
                    <a:pt x="43" y="1880"/>
                    <a:pt x="19" y="2243"/>
                  </a:cubicBezTo>
                  <a:cubicBezTo>
                    <a:pt x="1" y="2511"/>
                    <a:pt x="203" y="2645"/>
                    <a:pt x="412" y="2645"/>
                  </a:cubicBezTo>
                  <a:cubicBezTo>
                    <a:pt x="621" y="2645"/>
                    <a:pt x="837" y="2512"/>
                    <a:pt x="851" y="2246"/>
                  </a:cubicBezTo>
                  <a:cubicBezTo>
                    <a:pt x="856" y="2172"/>
                    <a:pt x="949" y="2042"/>
                    <a:pt x="980" y="1968"/>
                  </a:cubicBezTo>
                  <a:cubicBezTo>
                    <a:pt x="1070" y="1747"/>
                    <a:pt x="1147" y="1520"/>
                    <a:pt x="1237" y="1298"/>
                  </a:cubicBezTo>
                  <a:cubicBezTo>
                    <a:pt x="1368" y="975"/>
                    <a:pt x="1651" y="661"/>
                    <a:pt x="1637" y="298"/>
                  </a:cubicBezTo>
                  <a:cubicBezTo>
                    <a:pt x="1631" y="123"/>
                    <a:pt x="1482" y="0"/>
                    <a:pt x="1327"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0" name="Google Shape;2280;p69"/>
            <p:cNvSpPr/>
            <p:nvPr/>
          </p:nvSpPr>
          <p:spPr>
            <a:xfrm>
              <a:off x="1546505" y="5898159"/>
              <a:ext cx="58175" cy="89886"/>
            </a:xfrm>
            <a:custGeom>
              <a:rect b="b" l="l" r="r" t="t"/>
              <a:pathLst>
                <a:path extrusionOk="0" h="2415" w="1563">
                  <a:moveTo>
                    <a:pt x="1203" y="1"/>
                  </a:moveTo>
                  <a:cubicBezTo>
                    <a:pt x="1114" y="1"/>
                    <a:pt x="1024" y="64"/>
                    <a:pt x="1003" y="154"/>
                  </a:cubicBezTo>
                  <a:cubicBezTo>
                    <a:pt x="970" y="289"/>
                    <a:pt x="859" y="394"/>
                    <a:pt x="793" y="514"/>
                  </a:cubicBezTo>
                  <a:cubicBezTo>
                    <a:pt x="717" y="650"/>
                    <a:pt x="673" y="797"/>
                    <a:pt x="614" y="939"/>
                  </a:cubicBezTo>
                  <a:cubicBezTo>
                    <a:pt x="489" y="1251"/>
                    <a:pt x="270" y="1512"/>
                    <a:pt x="141" y="1818"/>
                  </a:cubicBezTo>
                  <a:cubicBezTo>
                    <a:pt x="1" y="2152"/>
                    <a:pt x="249" y="2415"/>
                    <a:pt x="516" y="2415"/>
                  </a:cubicBezTo>
                  <a:cubicBezTo>
                    <a:pt x="646" y="2415"/>
                    <a:pt x="781" y="2352"/>
                    <a:pt x="878" y="2205"/>
                  </a:cubicBezTo>
                  <a:cubicBezTo>
                    <a:pt x="1103" y="1860"/>
                    <a:pt x="1239" y="1408"/>
                    <a:pt x="1322" y="1007"/>
                  </a:cubicBezTo>
                  <a:cubicBezTo>
                    <a:pt x="1383" y="714"/>
                    <a:pt x="1563" y="296"/>
                    <a:pt x="1328" y="54"/>
                  </a:cubicBezTo>
                  <a:cubicBezTo>
                    <a:pt x="1293" y="17"/>
                    <a:pt x="1248" y="1"/>
                    <a:pt x="120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1" name="Google Shape;2281;p69"/>
            <p:cNvSpPr/>
            <p:nvPr/>
          </p:nvSpPr>
          <p:spPr>
            <a:xfrm>
              <a:off x="1641937" y="5473032"/>
              <a:ext cx="58547" cy="79911"/>
            </a:xfrm>
            <a:custGeom>
              <a:rect b="b" l="l" r="r" t="t"/>
              <a:pathLst>
                <a:path extrusionOk="0" h="2147" w="1573">
                  <a:moveTo>
                    <a:pt x="1003" y="0"/>
                  </a:moveTo>
                  <a:cubicBezTo>
                    <a:pt x="876" y="0"/>
                    <a:pt x="745" y="67"/>
                    <a:pt x="661" y="162"/>
                  </a:cubicBezTo>
                  <a:cubicBezTo>
                    <a:pt x="546" y="292"/>
                    <a:pt x="561" y="413"/>
                    <a:pt x="526" y="570"/>
                  </a:cubicBezTo>
                  <a:cubicBezTo>
                    <a:pt x="501" y="680"/>
                    <a:pt x="439" y="797"/>
                    <a:pt x="392" y="903"/>
                  </a:cubicBezTo>
                  <a:cubicBezTo>
                    <a:pt x="334" y="1034"/>
                    <a:pt x="274" y="1164"/>
                    <a:pt x="216" y="1296"/>
                  </a:cubicBezTo>
                  <a:cubicBezTo>
                    <a:pt x="141" y="1471"/>
                    <a:pt x="110" y="1629"/>
                    <a:pt x="54" y="1806"/>
                  </a:cubicBezTo>
                  <a:cubicBezTo>
                    <a:pt x="0" y="1986"/>
                    <a:pt x="133" y="2147"/>
                    <a:pt x="292" y="2147"/>
                  </a:cubicBezTo>
                  <a:cubicBezTo>
                    <a:pt x="340" y="2147"/>
                    <a:pt x="391" y="2132"/>
                    <a:pt x="440" y="2098"/>
                  </a:cubicBezTo>
                  <a:cubicBezTo>
                    <a:pt x="749" y="1883"/>
                    <a:pt x="1000" y="1493"/>
                    <a:pt x="1199" y="1176"/>
                  </a:cubicBezTo>
                  <a:cubicBezTo>
                    <a:pt x="1416" y="832"/>
                    <a:pt x="1573" y="384"/>
                    <a:pt x="1219" y="80"/>
                  </a:cubicBezTo>
                  <a:cubicBezTo>
                    <a:pt x="1155" y="24"/>
                    <a:pt x="1080" y="0"/>
                    <a:pt x="100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2" name="Google Shape;2282;p69"/>
            <p:cNvSpPr/>
            <p:nvPr/>
          </p:nvSpPr>
          <p:spPr>
            <a:xfrm>
              <a:off x="1769117" y="5353035"/>
              <a:ext cx="58622" cy="79949"/>
            </a:xfrm>
            <a:custGeom>
              <a:rect b="b" l="l" r="r" t="t"/>
              <a:pathLst>
                <a:path extrusionOk="0" h="2148" w="1575">
                  <a:moveTo>
                    <a:pt x="1003" y="1"/>
                  </a:moveTo>
                  <a:cubicBezTo>
                    <a:pt x="876" y="1"/>
                    <a:pt x="747" y="67"/>
                    <a:pt x="664" y="161"/>
                  </a:cubicBezTo>
                  <a:cubicBezTo>
                    <a:pt x="547" y="293"/>
                    <a:pt x="562" y="414"/>
                    <a:pt x="527" y="569"/>
                  </a:cubicBezTo>
                  <a:cubicBezTo>
                    <a:pt x="502" y="681"/>
                    <a:pt x="440" y="796"/>
                    <a:pt x="393" y="902"/>
                  </a:cubicBezTo>
                  <a:cubicBezTo>
                    <a:pt x="335" y="1035"/>
                    <a:pt x="275" y="1165"/>
                    <a:pt x="217" y="1295"/>
                  </a:cubicBezTo>
                  <a:cubicBezTo>
                    <a:pt x="142" y="1472"/>
                    <a:pt x="112" y="1628"/>
                    <a:pt x="56" y="1807"/>
                  </a:cubicBezTo>
                  <a:cubicBezTo>
                    <a:pt x="0" y="1988"/>
                    <a:pt x="132" y="2147"/>
                    <a:pt x="290" y="2147"/>
                  </a:cubicBezTo>
                  <a:cubicBezTo>
                    <a:pt x="340" y="2147"/>
                    <a:pt x="391" y="2132"/>
                    <a:pt x="441" y="2097"/>
                  </a:cubicBezTo>
                  <a:cubicBezTo>
                    <a:pt x="750" y="1884"/>
                    <a:pt x="1001" y="1492"/>
                    <a:pt x="1200" y="1177"/>
                  </a:cubicBezTo>
                  <a:cubicBezTo>
                    <a:pt x="1417" y="833"/>
                    <a:pt x="1574" y="385"/>
                    <a:pt x="1220" y="81"/>
                  </a:cubicBezTo>
                  <a:cubicBezTo>
                    <a:pt x="1156" y="25"/>
                    <a:pt x="1080" y="1"/>
                    <a:pt x="100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83" name="Google Shape;2283;p69"/>
          <p:cNvSpPr/>
          <p:nvPr/>
        </p:nvSpPr>
        <p:spPr>
          <a:xfrm>
            <a:off x="7162424" y="3598680"/>
            <a:ext cx="1286173" cy="654322"/>
          </a:xfrm>
          <a:custGeom>
            <a:rect b="b" l="l" r="r" t="t"/>
            <a:pathLst>
              <a:path extrusionOk="0" h="18948" w="27936">
                <a:moveTo>
                  <a:pt x="27143" y="0"/>
                </a:moveTo>
                <a:cubicBezTo>
                  <a:pt x="27055" y="0"/>
                  <a:pt x="26966" y="45"/>
                  <a:pt x="26918" y="144"/>
                </a:cubicBezTo>
                <a:cubicBezTo>
                  <a:pt x="25985" y="2082"/>
                  <a:pt x="23861" y="4260"/>
                  <a:pt x="22762" y="5364"/>
                </a:cubicBezTo>
                <a:cubicBezTo>
                  <a:pt x="20740" y="7397"/>
                  <a:pt x="18335" y="9047"/>
                  <a:pt x="15717" y="10214"/>
                </a:cubicBezTo>
                <a:cubicBezTo>
                  <a:pt x="13137" y="11364"/>
                  <a:pt x="10248" y="12120"/>
                  <a:pt x="7411" y="12140"/>
                </a:cubicBezTo>
                <a:cubicBezTo>
                  <a:pt x="7397" y="12140"/>
                  <a:pt x="7383" y="12140"/>
                  <a:pt x="7369" y="12140"/>
                </a:cubicBezTo>
                <a:cubicBezTo>
                  <a:pt x="4714" y="12140"/>
                  <a:pt x="2485" y="10252"/>
                  <a:pt x="576" y="8457"/>
                </a:cubicBezTo>
                <a:cubicBezTo>
                  <a:pt x="512" y="8397"/>
                  <a:pt x="436" y="8370"/>
                  <a:pt x="363" y="8370"/>
                </a:cubicBezTo>
                <a:cubicBezTo>
                  <a:pt x="176" y="8370"/>
                  <a:pt x="1" y="8538"/>
                  <a:pt x="50" y="8755"/>
                </a:cubicBezTo>
                <a:cubicBezTo>
                  <a:pt x="617" y="11256"/>
                  <a:pt x="1969" y="13838"/>
                  <a:pt x="3906" y="15402"/>
                </a:cubicBezTo>
                <a:cubicBezTo>
                  <a:pt x="6149" y="17211"/>
                  <a:pt x="9089" y="18147"/>
                  <a:pt x="11875" y="18760"/>
                </a:cubicBezTo>
                <a:cubicBezTo>
                  <a:pt x="12405" y="18874"/>
                  <a:pt x="12946" y="18947"/>
                  <a:pt x="13487" y="18947"/>
                </a:cubicBezTo>
                <a:cubicBezTo>
                  <a:pt x="13537" y="18947"/>
                  <a:pt x="13587" y="18947"/>
                  <a:pt x="13637" y="18946"/>
                </a:cubicBezTo>
                <a:cubicBezTo>
                  <a:pt x="18212" y="18828"/>
                  <a:pt x="23270" y="15216"/>
                  <a:pt x="25766" y="11503"/>
                </a:cubicBezTo>
                <a:cubicBezTo>
                  <a:pt x="27936" y="8268"/>
                  <a:pt x="27503" y="4056"/>
                  <a:pt x="27394" y="246"/>
                </a:cubicBezTo>
                <a:cubicBezTo>
                  <a:pt x="27390" y="91"/>
                  <a:pt x="27267" y="0"/>
                  <a:pt x="27143"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4" name="Google Shape;2284;p69"/>
          <p:cNvSpPr/>
          <p:nvPr/>
        </p:nvSpPr>
        <p:spPr>
          <a:xfrm>
            <a:off x="7821110" y="4429288"/>
            <a:ext cx="1065020" cy="729019"/>
          </a:xfrm>
          <a:custGeom>
            <a:rect b="b" l="l" r="r" t="t"/>
            <a:pathLst>
              <a:path extrusionOk="0" h="23633" w="25894">
                <a:moveTo>
                  <a:pt x="9905" y="0"/>
                </a:moveTo>
                <a:cubicBezTo>
                  <a:pt x="8486" y="0"/>
                  <a:pt x="7063" y="401"/>
                  <a:pt x="5698" y="1387"/>
                </a:cubicBezTo>
                <a:cubicBezTo>
                  <a:pt x="4697" y="2111"/>
                  <a:pt x="4001" y="3179"/>
                  <a:pt x="3396" y="4256"/>
                </a:cubicBezTo>
                <a:cubicBezTo>
                  <a:pt x="2009" y="6726"/>
                  <a:pt x="1" y="10351"/>
                  <a:pt x="491" y="13261"/>
                </a:cubicBezTo>
                <a:cubicBezTo>
                  <a:pt x="707" y="14554"/>
                  <a:pt x="1420" y="15704"/>
                  <a:pt x="2150" y="16791"/>
                </a:cubicBezTo>
                <a:cubicBezTo>
                  <a:pt x="4454" y="20222"/>
                  <a:pt x="7368" y="23633"/>
                  <a:pt x="11739" y="23633"/>
                </a:cubicBezTo>
                <a:cubicBezTo>
                  <a:pt x="11954" y="23633"/>
                  <a:pt x="12172" y="23624"/>
                  <a:pt x="12394" y="23608"/>
                </a:cubicBezTo>
                <a:cubicBezTo>
                  <a:pt x="14787" y="23426"/>
                  <a:pt x="17045" y="22428"/>
                  <a:pt x="19144" y="21266"/>
                </a:cubicBezTo>
                <a:cubicBezTo>
                  <a:pt x="21925" y="19727"/>
                  <a:pt x="25094" y="17466"/>
                  <a:pt x="25463" y="14038"/>
                </a:cubicBezTo>
                <a:cubicBezTo>
                  <a:pt x="25894" y="10032"/>
                  <a:pt x="21677" y="6378"/>
                  <a:pt x="18882" y="4118"/>
                </a:cubicBezTo>
                <a:cubicBezTo>
                  <a:pt x="16943" y="2554"/>
                  <a:pt x="14551" y="927"/>
                  <a:pt x="12048" y="284"/>
                </a:cubicBezTo>
                <a:cubicBezTo>
                  <a:pt x="11339" y="103"/>
                  <a:pt x="10623" y="0"/>
                  <a:pt x="9905"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5" name="Google Shape;2285;p69"/>
          <p:cNvSpPr/>
          <p:nvPr/>
        </p:nvSpPr>
        <p:spPr>
          <a:xfrm>
            <a:off x="8159288" y="4383262"/>
            <a:ext cx="1087683" cy="746139"/>
          </a:xfrm>
          <a:custGeom>
            <a:rect b="b" l="l" r="r" t="t"/>
            <a:pathLst>
              <a:path extrusionOk="0" h="24188" w="26445">
                <a:moveTo>
                  <a:pt x="10211" y="556"/>
                </a:moveTo>
                <a:cubicBezTo>
                  <a:pt x="10877" y="556"/>
                  <a:pt x="11565" y="646"/>
                  <a:pt x="12271" y="829"/>
                </a:cubicBezTo>
                <a:cubicBezTo>
                  <a:pt x="14287" y="1345"/>
                  <a:pt x="16488" y="2584"/>
                  <a:pt x="18997" y="4611"/>
                </a:cubicBezTo>
                <a:cubicBezTo>
                  <a:pt x="22419" y="7374"/>
                  <a:pt x="25865" y="10686"/>
                  <a:pt x="25478" y="14284"/>
                </a:cubicBezTo>
                <a:cubicBezTo>
                  <a:pt x="25109" y="17713"/>
                  <a:pt x="21777" y="19932"/>
                  <a:pt x="19301" y="21300"/>
                </a:cubicBezTo>
                <a:cubicBezTo>
                  <a:pt x="17539" y="22273"/>
                  <a:pt x="15193" y="23418"/>
                  <a:pt x="12664" y="23608"/>
                </a:cubicBezTo>
                <a:cubicBezTo>
                  <a:pt x="12453" y="23624"/>
                  <a:pt x="12245" y="23632"/>
                  <a:pt x="12040" y="23632"/>
                </a:cubicBezTo>
                <a:cubicBezTo>
                  <a:pt x="7775" y="23632"/>
                  <a:pt x="4918" y="20258"/>
                  <a:pt x="2672" y="16913"/>
                </a:cubicBezTo>
                <a:cubicBezTo>
                  <a:pt x="1968" y="15865"/>
                  <a:pt x="1265" y="14736"/>
                  <a:pt x="1055" y="13490"/>
                </a:cubicBezTo>
                <a:cubicBezTo>
                  <a:pt x="577" y="10641"/>
                  <a:pt x="2596" y="7046"/>
                  <a:pt x="3931" y="4666"/>
                </a:cubicBezTo>
                <a:cubicBezTo>
                  <a:pt x="4508" y="3641"/>
                  <a:pt x="5175" y="2593"/>
                  <a:pt x="6155" y="1887"/>
                </a:cubicBezTo>
                <a:cubicBezTo>
                  <a:pt x="7381" y="999"/>
                  <a:pt x="8741" y="556"/>
                  <a:pt x="10211" y="556"/>
                </a:cubicBezTo>
                <a:close/>
                <a:moveTo>
                  <a:pt x="10203" y="1"/>
                </a:moveTo>
                <a:cubicBezTo>
                  <a:pt x="8620" y="1"/>
                  <a:pt x="7156" y="481"/>
                  <a:pt x="5831" y="1437"/>
                </a:cubicBezTo>
                <a:cubicBezTo>
                  <a:pt x="4765" y="2207"/>
                  <a:pt x="4055" y="3316"/>
                  <a:pt x="3449" y="4397"/>
                </a:cubicBezTo>
                <a:cubicBezTo>
                  <a:pt x="2077" y="6843"/>
                  <a:pt x="1" y="10541"/>
                  <a:pt x="512" y="13582"/>
                </a:cubicBezTo>
                <a:cubicBezTo>
                  <a:pt x="740" y="14939"/>
                  <a:pt x="1477" y="16123"/>
                  <a:pt x="2215" y="17223"/>
                </a:cubicBezTo>
                <a:cubicBezTo>
                  <a:pt x="4541" y="20689"/>
                  <a:pt x="7517" y="24188"/>
                  <a:pt x="12031" y="24188"/>
                </a:cubicBezTo>
                <a:cubicBezTo>
                  <a:pt x="12251" y="24188"/>
                  <a:pt x="12478" y="24180"/>
                  <a:pt x="12707" y="24165"/>
                </a:cubicBezTo>
                <a:cubicBezTo>
                  <a:pt x="15346" y="23964"/>
                  <a:pt x="17760" y="22790"/>
                  <a:pt x="19572" y="21787"/>
                </a:cubicBezTo>
                <a:cubicBezTo>
                  <a:pt x="22155" y="20358"/>
                  <a:pt x="25633" y="18033"/>
                  <a:pt x="26030" y="14346"/>
                </a:cubicBezTo>
                <a:cubicBezTo>
                  <a:pt x="26444" y="10482"/>
                  <a:pt x="22884" y="7039"/>
                  <a:pt x="19346" y="4181"/>
                </a:cubicBezTo>
                <a:cubicBezTo>
                  <a:pt x="16775" y="2101"/>
                  <a:pt x="14506" y="831"/>
                  <a:pt x="12410" y="293"/>
                </a:cubicBezTo>
                <a:cubicBezTo>
                  <a:pt x="11652" y="98"/>
                  <a:pt x="10916" y="1"/>
                  <a:pt x="10203" y="1"/>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6" name="Google Shape;2286;p69"/>
          <p:cNvSpPr/>
          <p:nvPr/>
        </p:nvSpPr>
        <p:spPr>
          <a:xfrm>
            <a:off x="636013" y="4755120"/>
            <a:ext cx="700362" cy="494646"/>
          </a:xfrm>
          <a:custGeom>
            <a:rect b="b" l="l" r="r" t="t"/>
            <a:pathLst>
              <a:path extrusionOk="0" h="8867" w="9416">
                <a:moveTo>
                  <a:pt x="4873" y="0"/>
                </a:moveTo>
                <a:cubicBezTo>
                  <a:pt x="4738" y="0"/>
                  <a:pt x="4602" y="11"/>
                  <a:pt x="4468" y="34"/>
                </a:cubicBezTo>
                <a:cubicBezTo>
                  <a:pt x="3681" y="170"/>
                  <a:pt x="2980" y="701"/>
                  <a:pt x="2381" y="1203"/>
                </a:cubicBezTo>
                <a:cubicBezTo>
                  <a:pt x="1658" y="1805"/>
                  <a:pt x="953" y="2545"/>
                  <a:pt x="531" y="3393"/>
                </a:cubicBezTo>
                <a:cubicBezTo>
                  <a:pt x="94" y="4274"/>
                  <a:pt x="0" y="5257"/>
                  <a:pt x="129" y="6220"/>
                </a:cubicBezTo>
                <a:cubicBezTo>
                  <a:pt x="167" y="6500"/>
                  <a:pt x="207" y="6781"/>
                  <a:pt x="251" y="7061"/>
                </a:cubicBezTo>
                <a:cubicBezTo>
                  <a:pt x="340" y="7619"/>
                  <a:pt x="446" y="8176"/>
                  <a:pt x="569" y="8731"/>
                </a:cubicBezTo>
                <a:cubicBezTo>
                  <a:pt x="3311" y="8731"/>
                  <a:pt x="6051" y="8732"/>
                  <a:pt x="8793" y="8732"/>
                </a:cubicBezTo>
                <a:cubicBezTo>
                  <a:pt x="8793" y="8778"/>
                  <a:pt x="8793" y="8821"/>
                  <a:pt x="8795" y="8867"/>
                </a:cubicBezTo>
                <a:cubicBezTo>
                  <a:pt x="9415" y="6817"/>
                  <a:pt x="9146" y="4543"/>
                  <a:pt x="8204" y="2620"/>
                </a:cubicBezTo>
                <a:cubicBezTo>
                  <a:pt x="7845" y="1891"/>
                  <a:pt x="7382" y="1193"/>
                  <a:pt x="6744" y="691"/>
                </a:cubicBezTo>
                <a:cubicBezTo>
                  <a:pt x="6212" y="271"/>
                  <a:pt x="5544" y="0"/>
                  <a:pt x="487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Arial"/>
              <a:ea typeface="Arial"/>
              <a:cs typeface="Arial"/>
              <a:sym typeface="Arial"/>
            </a:endParaRPr>
          </a:p>
        </p:txBody>
      </p:sp>
      <p:sp>
        <p:nvSpPr>
          <p:cNvPr id="2287" name="Google Shape;2287;p69"/>
          <p:cNvSpPr/>
          <p:nvPr/>
        </p:nvSpPr>
        <p:spPr>
          <a:xfrm>
            <a:off x="1549701" y="4834279"/>
            <a:ext cx="473577" cy="423520"/>
          </a:xfrm>
          <a:custGeom>
            <a:rect b="b" l="l" r="r" t="t"/>
            <a:pathLst>
              <a:path extrusionOk="0" h="7592" w="6367">
                <a:moveTo>
                  <a:pt x="2649" y="0"/>
                </a:moveTo>
                <a:cubicBezTo>
                  <a:pt x="2188" y="0"/>
                  <a:pt x="1729" y="129"/>
                  <a:pt x="1352" y="400"/>
                </a:cubicBezTo>
                <a:cubicBezTo>
                  <a:pt x="424" y="1067"/>
                  <a:pt x="126" y="2312"/>
                  <a:pt x="88" y="3453"/>
                </a:cubicBezTo>
                <a:cubicBezTo>
                  <a:pt x="50" y="4595"/>
                  <a:pt x="303" y="6492"/>
                  <a:pt x="0" y="7592"/>
                </a:cubicBezTo>
                <a:lnTo>
                  <a:pt x="6148" y="7592"/>
                </a:lnTo>
                <a:cubicBezTo>
                  <a:pt x="6366" y="5702"/>
                  <a:pt x="5720" y="3833"/>
                  <a:pt x="5082" y="2041"/>
                </a:cubicBezTo>
                <a:cubicBezTo>
                  <a:pt x="4950" y="1670"/>
                  <a:pt x="4816" y="1294"/>
                  <a:pt x="4593" y="969"/>
                </a:cubicBezTo>
                <a:cubicBezTo>
                  <a:pt x="4165" y="343"/>
                  <a:pt x="3403" y="0"/>
                  <a:pt x="264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Arial"/>
              <a:ea typeface="Arial"/>
              <a:cs typeface="Arial"/>
              <a:sym typeface="Arial"/>
            </a:endParaRPr>
          </a:p>
        </p:txBody>
      </p:sp>
      <p:sp>
        <p:nvSpPr>
          <p:cNvPr id="2288" name="Google Shape;2288;p69"/>
          <p:cNvSpPr/>
          <p:nvPr/>
        </p:nvSpPr>
        <p:spPr>
          <a:xfrm>
            <a:off x="2124884" y="4735539"/>
            <a:ext cx="620701" cy="506751"/>
          </a:xfrm>
          <a:custGeom>
            <a:rect b="b" l="l" r="r" t="t"/>
            <a:pathLst>
              <a:path extrusionOk="0" h="9084" w="8345">
                <a:moveTo>
                  <a:pt x="4114" y="1"/>
                </a:moveTo>
                <a:cubicBezTo>
                  <a:pt x="4081" y="1"/>
                  <a:pt x="4049" y="1"/>
                  <a:pt x="4017" y="1"/>
                </a:cubicBezTo>
                <a:cubicBezTo>
                  <a:pt x="3139" y="7"/>
                  <a:pt x="2174" y="111"/>
                  <a:pt x="1560" y="741"/>
                </a:cubicBezTo>
                <a:cubicBezTo>
                  <a:pt x="1334" y="972"/>
                  <a:pt x="1174" y="1259"/>
                  <a:pt x="1035" y="1550"/>
                </a:cubicBezTo>
                <a:cubicBezTo>
                  <a:pt x="14" y="3654"/>
                  <a:pt x="0" y="6881"/>
                  <a:pt x="790" y="9083"/>
                </a:cubicBezTo>
                <a:lnTo>
                  <a:pt x="7789" y="9083"/>
                </a:lnTo>
                <a:cubicBezTo>
                  <a:pt x="7927" y="7961"/>
                  <a:pt x="7994" y="6828"/>
                  <a:pt x="8131" y="5706"/>
                </a:cubicBezTo>
                <a:cubicBezTo>
                  <a:pt x="8237" y="4838"/>
                  <a:pt x="8344" y="3961"/>
                  <a:pt x="8234" y="3094"/>
                </a:cubicBezTo>
                <a:cubicBezTo>
                  <a:pt x="8122" y="2229"/>
                  <a:pt x="7770" y="1361"/>
                  <a:pt x="7100" y="801"/>
                </a:cubicBezTo>
                <a:cubicBezTo>
                  <a:pt x="6292" y="127"/>
                  <a:pt x="5169" y="1"/>
                  <a:pt x="4114"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Arial"/>
              <a:ea typeface="Arial"/>
              <a:cs typeface="Arial"/>
              <a:sym typeface="Arial"/>
            </a:endParaRPr>
          </a:p>
        </p:txBody>
      </p:sp>
      <p:sp>
        <p:nvSpPr>
          <p:cNvPr id="2289" name="Google Shape;2289;p69"/>
          <p:cNvSpPr/>
          <p:nvPr/>
        </p:nvSpPr>
        <p:spPr>
          <a:xfrm>
            <a:off x="-907776" y="-424534"/>
            <a:ext cx="4574209" cy="1780080"/>
          </a:xfrm>
          <a:custGeom>
            <a:rect b="b" l="l" r="r" t="t"/>
            <a:pathLst>
              <a:path extrusionOk="0" h="42629" w="82945">
                <a:moveTo>
                  <a:pt x="66992" y="0"/>
                </a:moveTo>
                <a:cubicBezTo>
                  <a:pt x="64648" y="0"/>
                  <a:pt x="62309" y="204"/>
                  <a:pt x="60199" y="449"/>
                </a:cubicBezTo>
                <a:cubicBezTo>
                  <a:pt x="52046" y="1397"/>
                  <a:pt x="44099" y="3493"/>
                  <a:pt x="36047" y="4932"/>
                </a:cubicBezTo>
                <a:cubicBezTo>
                  <a:pt x="24474" y="6997"/>
                  <a:pt x="6775" y="7873"/>
                  <a:pt x="1970" y="20930"/>
                </a:cubicBezTo>
                <a:cubicBezTo>
                  <a:pt x="859" y="23945"/>
                  <a:pt x="385" y="27750"/>
                  <a:pt x="137" y="30951"/>
                </a:cubicBezTo>
                <a:cubicBezTo>
                  <a:pt x="1" y="32706"/>
                  <a:pt x="169" y="34572"/>
                  <a:pt x="806" y="36194"/>
                </a:cubicBezTo>
                <a:cubicBezTo>
                  <a:pt x="1239" y="37294"/>
                  <a:pt x="1888" y="38281"/>
                  <a:pt x="2804" y="39049"/>
                </a:cubicBezTo>
                <a:cubicBezTo>
                  <a:pt x="4110" y="40133"/>
                  <a:pt x="5799" y="40630"/>
                  <a:pt x="7456" y="41003"/>
                </a:cubicBezTo>
                <a:cubicBezTo>
                  <a:pt x="13875" y="42447"/>
                  <a:pt x="20283" y="42040"/>
                  <a:pt x="26786" y="42381"/>
                </a:cubicBezTo>
                <a:cubicBezTo>
                  <a:pt x="29607" y="42528"/>
                  <a:pt x="32438" y="42629"/>
                  <a:pt x="35267" y="42629"/>
                </a:cubicBezTo>
                <a:cubicBezTo>
                  <a:pt x="39758" y="42629"/>
                  <a:pt x="44246" y="42375"/>
                  <a:pt x="48685" y="41647"/>
                </a:cubicBezTo>
                <a:cubicBezTo>
                  <a:pt x="62864" y="39324"/>
                  <a:pt x="82944" y="28413"/>
                  <a:pt x="82350" y="11470"/>
                </a:cubicBezTo>
                <a:cubicBezTo>
                  <a:pt x="82018" y="2073"/>
                  <a:pt x="74477" y="0"/>
                  <a:pt x="66992"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0" name="Google Shape;2290;p69"/>
          <p:cNvSpPr/>
          <p:nvPr/>
        </p:nvSpPr>
        <p:spPr>
          <a:xfrm flipH="1">
            <a:off x="8" y="2253545"/>
            <a:ext cx="620694" cy="1332339"/>
          </a:xfrm>
          <a:custGeom>
            <a:rect b="b" l="l" r="r" t="t"/>
            <a:pathLst>
              <a:path extrusionOk="0" h="30033" w="10494">
                <a:moveTo>
                  <a:pt x="10494" y="0"/>
                </a:moveTo>
                <a:lnTo>
                  <a:pt x="905" y="4975"/>
                </a:lnTo>
                <a:lnTo>
                  <a:pt x="8323" y="10312"/>
                </a:lnTo>
                <a:lnTo>
                  <a:pt x="634" y="15017"/>
                </a:lnTo>
                <a:lnTo>
                  <a:pt x="8051" y="19539"/>
                </a:lnTo>
                <a:lnTo>
                  <a:pt x="0" y="23700"/>
                </a:lnTo>
                <a:lnTo>
                  <a:pt x="10494" y="30033"/>
                </a:lnTo>
                <a:lnTo>
                  <a:pt x="10494" y="0"/>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91" name="Google Shape;2291;p69"/>
          <p:cNvGrpSpPr/>
          <p:nvPr/>
        </p:nvGrpSpPr>
        <p:grpSpPr>
          <a:xfrm>
            <a:off x="1099729" y="3585888"/>
            <a:ext cx="1214937" cy="494637"/>
            <a:chOff x="4192995" y="1297842"/>
            <a:chExt cx="847946" cy="460299"/>
          </a:xfrm>
        </p:grpSpPr>
        <p:sp>
          <p:nvSpPr>
            <p:cNvPr id="2292" name="Google Shape;2292;p69"/>
            <p:cNvSpPr/>
            <p:nvPr/>
          </p:nvSpPr>
          <p:spPr>
            <a:xfrm>
              <a:off x="4716346" y="1522911"/>
              <a:ext cx="45371" cy="54378"/>
            </a:xfrm>
            <a:custGeom>
              <a:rect b="b" l="l" r="r" t="t"/>
              <a:pathLst>
                <a:path extrusionOk="0" h="1461" w="1219">
                  <a:moveTo>
                    <a:pt x="288" y="1"/>
                  </a:moveTo>
                  <a:cubicBezTo>
                    <a:pt x="277" y="1"/>
                    <a:pt x="265" y="3"/>
                    <a:pt x="255" y="9"/>
                  </a:cubicBezTo>
                  <a:cubicBezTo>
                    <a:pt x="226" y="22"/>
                    <a:pt x="211" y="57"/>
                    <a:pt x="198" y="84"/>
                  </a:cubicBezTo>
                  <a:cubicBezTo>
                    <a:pt x="134" y="240"/>
                    <a:pt x="71" y="399"/>
                    <a:pt x="37" y="564"/>
                  </a:cubicBezTo>
                  <a:cubicBezTo>
                    <a:pt x="2" y="727"/>
                    <a:pt x="1" y="904"/>
                    <a:pt x="55" y="1063"/>
                  </a:cubicBezTo>
                  <a:cubicBezTo>
                    <a:pt x="111" y="1222"/>
                    <a:pt x="228" y="1362"/>
                    <a:pt x="385" y="1423"/>
                  </a:cubicBezTo>
                  <a:cubicBezTo>
                    <a:pt x="457" y="1451"/>
                    <a:pt x="534" y="1461"/>
                    <a:pt x="611" y="1461"/>
                  </a:cubicBezTo>
                  <a:cubicBezTo>
                    <a:pt x="654" y="1461"/>
                    <a:pt x="698" y="1458"/>
                    <a:pt x="741" y="1453"/>
                  </a:cubicBezTo>
                  <a:cubicBezTo>
                    <a:pt x="845" y="1442"/>
                    <a:pt x="945" y="1421"/>
                    <a:pt x="1045" y="1391"/>
                  </a:cubicBezTo>
                  <a:cubicBezTo>
                    <a:pt x="1084" y="1377"/>
                    <a:pt x="1126" y="1365"/>
                    <a:pt x="1156" y="1337"/>
                  </a:cubicBezTo>
                  <a:cubicBezTo>
                    <a:pt x="1200" y="1297"/>
                    <a:pt x="1215" y="1234"/>
                    <a:pt x="1217" y="1176"/>
                  </a:cubicBezTo>
                  <a:cubicBezTo>
                    <a:pt x="1218" y="1102"/>
                    <a:pt x="1209" y="924"/>
                    <a:pt x="1211" y="851"/>
                  </a:cubicBezTo>
                  <a:lnTo>
                    <a:pt x="1152" y="704"/>
                  </a:lnTo>
                  <a:cubicBezTo>
                    <a:pt x="984" y="334"/>
                    <a:pt x="736" y="173"/>
                    <a:pt x="358" y="19"/>
                  </a:cubicBezTo>
                  <a:cubicBezTo>
                    <a:pt x="336" y="10"/>
                    <a:pt x="311" y="1"/>
                    <a:pt x="28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3" name="Google Shape;2293;p69"/>
            <p:cNvSpPr/>
            <p:nvPr/>
          </p:nvSpPr>
          <p:spPr>
            <a:xfrm>
              <a:off x="4445496" y="1609261"/>
              <a:ext cx="45334" cy="54416"/>
            </a:xfrm>
            <a:custGeom>
              <a:rect b="b" l="l" r="r" t="t"/>
              <a:pathLst>
                <a:path extrusionOk="0" h="1462" w="1218">
                  <a:moveTo>
                    <a:pt x="286" y="1"/>
                  </a:moveTo>
                  <a:cubicBezTo>
                    <a:pt x="275" y="1"/>
                    <a:pt x="263" y="3"/>
                    <a:pt x="253" y="9"/>
                  </a:cubicBezTo>
                  <a:cubicBezTo>
                    <a:pt x="224" y="22"/>
                    <a:pt x="209" y="56"/>
                    <a:pt x="197" y="84"/>
                  </a:cubicBezTo>
                  <a:cubicBezTo>
                    <a:pt x="132" y="240"/>
                    <a:pt x="70" y="397"/>
                    <a:pt x="35" y="562"/>
                  </a:cubicBezTo>
                  <a:cubicBezTo>
                    <a:pt x="2" y="727"/>
                    <a:pt x="0" y="903"/>
                    <a:pt x="55" y="1061"/>
                  </a:cubicBezTo>
                  <a:cubicBezTo>
                    <a:pt x="109" y="1220"/>
                    <a:pt x="227" y="1362"/>
                    <a:pt x="383" y="1423"/>
                  </a:cubicBezTo>
                  <a:cubicBezTo>
                    <a:pt x="455" y="1451"/>
                    <a:pt x="532" y="1461"/>
                    <a:pt x="610" y="1461"/>
                  </a:cubicBezTo>
                  <a:cubicBezTo>
                    <a:pt x="653" y="1461"/>
                    <a:pt x="696" y="1458"/>
                    <a:pt x="738" y="1453"/>
                  </a:cubicBezTo>
                  <a:cubicBezTo>
                    <a:pt x="843" y="1442"/>
                    <a:pt x="942" y="1421"/>
                    <a:pt x="1044" y="1391"/>
                  </a:cubicBezTo>
                  <a:cubicBezTo>
                    <a:pt x="1083" y="1377"/>
                    <a:pt x="1124" y="1364"/>
                    <a:pt x="1154" y="1335"/>
                  </a:cubicBezTo>
                  <a:cubicBezTo>
                    <a:pt x="1198" y="1296"/>
                    <a:pt x="1213" y="1234"/>
                    <a:pt x="1215" y="1175"/>
                  </a:cubicBezTo>
                  <a:cubicBezTo>
                    <a:pt x="1218" y="1101"/>
                    <a:pt x="1207" y="924"/>
                    <a:pt x="1210" y="850"/>
                  </a:cubicBezTo>
                  <a:lnTo>
                    <a:pt x="1151" y="704"/>
                  </a:lnTo>
                  <a:cubicBezTo>
                    <a:pt x="983" y="334"/>
                    <a:pt x="735" y="174"/>
                    <a:pt x="357" y="18"/>
                  </a:cubicBezTo>
                  <a:cubicBezTo>
                    <a:pt x="334" y="10"/>
                    <a:pt x="309" y="1"/>
                    <a:pt x="28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4" name="Google Shape;2294;p69"/>
            <p:cNvSpPr/>
            <p:nvPr/>
          </p:nvSpPr>
          <p:spPr>
            <a:xfrm>
              <a:off x="4629958" y="1665947"/>
              <a:ext cx="83633" cy="53597"/>
            </a:xfrm>
            <a:custGeom>
              <a:rect b="b" l="l" r="r" t="t"/>
              <a:pathLst>
                <a:path extrusionOk="0" h="1440" w="2247">
                  <a:moveTo>
                    <a:pt x="754" y="0"/>
                  </a:moveTo>
                  <a:cubicBezTo>
                    <a:pt x="648" y="0"/>
                    <a:pt x="551" y="22"/>
                    <a:pt x="474" y="72"/>
                  </a:cubicBezTo>
                  <a:cubicBezTo>
                    <a:pt x="0" y="378"/>
                    <a:pt x="180" y="993"/>
                    <a:pt x="587" y="1237"/>
                  </a:cubicBezTo>
                  <a:cubicBezTo>
                    <a:pt x="786" y="1357"/>
                    <a:pt x="1102" y="1439"/>
                    <a:pt x="1388" y="1439"/>
                  </a:cubicBezTo>
                  <a:cubicBezTo>
                    <a:pt x="1860" y="1439"/>
                    <a:pt x="2246" y="1214"/>
                    <a:pt x="1874" y="559"/>
                  </a:cubicBezTo>
                  <a:cubicBezTo>
                    <a:pt x="1706" y="316"/>
                    <a:pt x="1160" y="0"/>
                    <a:pt x="754"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5" name="Google Shape;2295;p69"/>
            <p:cNvSpPr/>
            <p:nvPr/>
          </p:nvSpPr>
          <p:spPr>
            <a:xfrm>
              <a:off x="4791456" y="1679644"/>
              <a:ext cx="81400" cy="63088"/>
            </a:xfrm>
            <a:custGeom>
              <a:rect b="b" l="l" r="r" t="t"/>
              <a:pathLst>
                <a:path extrusionOk="0" h="1695" w="2187">
                  <a:moveTo>
                    <a:pt x="515" y="0"/>
                  </a:moveTo>
                  <a:cubicBezTo>
                    <a:pt x="426" y="0"/>
                    <a:pt x="350" y="57"/>
                    <a:pt x="241" y="214"/>
                  </a:cubicBezTo>
                  <a:cubicBezTo>
                    <a:pt x="31" y="516"/>
                    <a:pt x="1" y="1026"/>
                    <a:pt x="288" y="1258"/>
                  </a:cubicBezTo>
                  <a:cubicBezTo>
                    <a:pt x="528" y="1453"/>
                    <a:pt x="1032" y="1695"/>
                    <a:pt x="1469" y="1695"/>
                  </a:cubicBezTo>
                  <a:cubicBezTo>
                    <a:pt x="1787" y="1695"/>
                    <a:pt x="2069" y="1566"/>
                    <a:pt x="2186" y="1197"/>
                  </a:cubicBezTo>
                  <a:cubicBezTo>
                    <a:pt x="1753" y="876"/>
                    <a:pt x="1263" y="317"/>
                    <a:pt x="787" y="93"/>
                  </a:cubicBezTo>
                  <a:cubicBezTo>
                    <a:pt x="670" y="39"/>
                    <a:pt x="588" y="0"/>
                    <a:pt x="515"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6" name="Google Shape;2296;p69"/>
            <p:cNvSpPr/>
            <p:nvPr/>
          </p:nvSpPr>
          <p:spPr>
            <a:xfrm>
              <a:off x="4859122" y="1539734"/>
              <a:ext cx="65731" cy="108050"/>
            </a:xfrm>
            <a:custGeom>
              <a:rect b="b" l="l" r="r" t="t"/>
              <a:pathLst>
                <a:path extrusionOk="0" h="2903" w="1766">
                  <a:moveTo>
                    <a:pt x="646" y="1"/>
                  </a:moveTo>
                  <a:cubicBezTo>
                    <a:pt x="523" y="1"/>
                    <a:pt x="404" y="68"/>
                    <a:pt x="300" y="233"/>
                  </a:cubicBezTo>
                  <a:cubicBezTo>
                    <a:pt x="1" y="702"/>
                    <a:pt x="50" y="1930"/>
                    <a:pt x="253" y="2438"/>
                  </a:cubicBezTo>
                  <a:cubicBezTo>
                    <a:pt x="361" y="2709"/>
                    <a:pt x="684" y="2903"/>
                    <a:pt x="995" y="2903"/>
                  </a:cubicBezTo>
                  <a:cubicBezTo>
                    <a:pt x="1166" y="2903"/>
                    <a:pt x="1334" y="2843"/>
                    <a:pt x="1460" y="2706"/>
                  </a:cubicBezTo>
                  <a:cubicBezTo>
                    <a:pt x="1744" y="2395"/>
                    <a:pt x="1766" y="1552"/>
                    <a:pt x="1652" y="1257"/>
                  </a:cubicBezTo>
                  <a:cubicBezTo>
                    <a:pt x="1596" y="885"/>
                    <a:pt x="1092" y="1"/>
                    <a:pt x="64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7" name="Google Shape;2297;p69"/>
            <p:cNvSpPr/>
            <p:nvPr/>
          </p:nvSpPr>
          <p:spPr>
            <a:xfrm>
              <a:off x="4459565" y="1297842"/>
              <a:ext cx="65619" cy="108012"/>
            </a:xfrm>
            <a:custGeom>
              <a:rect b="b" l="l" r="r" t="t"/>
              <a:pathLst>
                <a:path extrusionOk="0" h="2902" w="1763">
                  <a:moveTo>
                    <a:pt x="644" y="0"/>
                  </a:moveTo>
                  <a:cubicBezTo>
                    <a:pt x="521" y="0"/>
                    <a:pt x="402" y="67"/>
                    <a:pt x="298" y="231"/>
                  </a:cubicBezTo>
                  <a:cubicBezTo>
                    <a:pt x="0" y="700"/>
                    <a:pt x="49" y="1928"/>
                    <a:pt x="251" y="2438"/>
                  </a:cubicBezTo>
                  <a:cubicBezTo>
                    <a:pt x="359" y="2709"/>
                    <a:pt x="682" y="2902"/>
                    <a:pt x="992" y="2902"/>
                  </a:cubicBezTo>
                  <a:cubicBezTo>
                    <a:pt x="1165" y="2902"/>
                    <a:pt x="1333" y="2842"/>
                    <a:pt x="1460" y="2704"/>
                  </a:cubicBezTo>
                  <a:cubicBezTo>
                    <a:pt x="1743" y="2394"/>
                    <a:pt x="1762" y="1552"/>
                    <a:pt x="1650" y="1257"/>
                  </a:cubicBezTo>
                  <a:cubicBezTo>
                    <a:pt x="1596" y="884"/>
                    <a:pt x="1091" y="0"/>
                    <a:pt x="644"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8" name="Google Shape;2298;p69"/>
            <p:cNvSpPr/>
            <p:nvPr/>
          </p:nvSpPr>
          <p:spPr>
            <a:xfrm>
              <a:off x="4968511" y="1706889"/>
              <a:ext cx="72430" cy="51252"/>
            </a:xfrm>
            <a:custGeom>
              <a:rect b="b" l="l" r="r" t="t"/>
              <a:pathLst>
                <a:path extrusionOk="0" h="1377" w="1946">
                  <a:moveTo>
                    <a:pt x="356" y="1"/>
                  </a:moveTo>
                  <a:cubicBezTo>
                    <a:pt x="0" y="491"/>
                    <a:pt x="235" y="916"/>
                    <a:pt x="703" y="1137"/>
                  </a:cubicBezTo>
                  <a:cubicBezTo>
                    <a:pt x="915" y="1237"/>
                    <a:pt x="1200" y="1376"/>
                    <a:pt x="1463" y="1376"/>
                  </a:cubicBezTo>
                  <a:cubicBezTo>
                    <a:pt x="1559" y="1376"/>
                    <a:pt x="1653" y="1358"/>
                    <a:pt x="1738" y="1312"/>
                  </a:cubicBezTo>
                  <a:cubicBezTo>
                    <a:pt x="1735" y="1242"/>
                    <a:pt x="1773" y="1211"/>
                    <a:pt x="1945" y="1140"/>
                  </a:cubicBezTo>
                  <a:cubicBezTo>
                    <a:pt x="1428" y="748"/>
                    <a:pt x="914" y="321"/>
                    <a:pt x="35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9" name="Google Shape;2299;p69"/>
            <p:cNvSpPr/>
            <p:nvPr/>
          </p:nvSpPr>
          <p:spPr>
            <a:xfrm>
              <a:off x="4473783" y="1471436"/>
              <a:ext cx="72505" cy="51252"/>
            </a:xfrm>
            <a:custGeom>
              <a:rect b="b" l="l" r="r" t="t"/>
              <a:pathLst>
                <a:path extrusionOk="0" h="1377" w="1948">
                  <a:moveTo>
                    <a:pt x="356" y="0"/>
                  </a:moveTo>
                  <a:cubicBezTo>
                    <a:pt x="1" y="490"/>
                    <a:pt x="235" y="915"/>
                    <a:pt x="704" y="1138"/>
                  </a:cubicBezTo>
                  <a:cubicBezTo>
                    <a:pt x="917" y="1238"/>
                    <a:pt x="1203" y="1377"/>
                    <a:pt x="1465" y="1377"/>
                  </a:cubicBezTo>
                  <a:cubicBezTo>
                    <a:pt x="1561" y="1377"/>
                    <a:pt x="1654" y="1358"/>
                    <a:pt x="1739" y="1313"/>
                  </a:cubicBezTo>
                  <a:cubicBezTo>
                    <a:pt x="1736" y="1243"/>
                    <a:pt x="1773" y="1210"/>
                    <a:pt x="1947" y="1141"/>
                  </a:cubicBezTo>
                  <a:cubicBezTo>
                    <a:pt x="1429" y="747"/>
                    <a:pt x="914" y="322"/>
                    <a:pt x="35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0" name="Google Shape;2300;p69"/>
            <p:cNvSpPr/>
            <p:nvPr/>
          </p:nvSpPr>
          <p:spPr>
            <a:xfrm>
              <a:off x="4504825" y="1611532"/>
              <a:ext cx="54192" cy="40309"/>
            </a:xfrm>
            <a:custGeom>
              <a:rect b="b" l="l" r="r" t="t"/>
              <a:pathLst>
                <a:path extrusionOk="0" h="1083" w="1456">
                  <a:moveTo>
                    <a:pt x="1048" y="1"/>
                  </a:moveTo>
                  <a:lnTo>
                    <a:pt x="1048" y="1"/>
                  </a:lnTo>
                  <a:cubicBezTo>
                    <a:pt x="0" y="90"/>
                    <a:pt x="663" y="1083"/>
                    <a:pt x="1089" y="1083"/>
                  </a:cubicBezTo>
                  <a:cubicBezTo>
                    <a:pt x="1195" y="1083"/>
                    <a:pt x="1286" y="1022"/>
                    <a:pt x="1333" y="870"/>
                  </a:cubicBezTo>
                  <a:lnTo>
                    <a:pt x="1455" y="713"/>
                  </a:lnTo>
                  <a:cubicBezTo>
                    <a:pt x="1311" y="494"/>
                    <a:pt x="1207" y="223"/>
                    <a:pt x="104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1" name="Google Shape;2301;p69"/>
            <p:cNvSpPr/>
            <p:nvPr/>
          </p:nvSpPr>
          <p:spPr>
            <a:xfrm>
              <a:off x="4368302" y="1438868"/>
              <a:ext cx="58063" cy="64986"/>
            </a:xfrm>
            <a:custGeom>
              <a:rect b="b" l="l" r="r" t="t"/>
              <a:pathLst>
                <a:path extrusionOk="0" h="1746" w="1560">
                  <a:moveTo>
                    <a:pt x="749" y="1"/>
                  </a:moveTo>
                  <a:cubicBezTo>
                    <a:pt x="0" y="1"/>
                    <a:pt x="24" y="742"/>
                    <a:pt x="181" y="1318"/>
                  </a:cubicBezTo>
                  <a:cubicBezTo>
                    <a:pt x="269" y="1642"/>
                    <a:pt x="482" y="1745"/>
                    <a:pt x="738" y="1745"/>
                  </a:cubicBezTo>
                  <a:cubicBezTo>
                    <a:pt x="972" y="1745"/>
                    <a:pt x="1243" y="1659"/>
                    <a:pt x="1489" y="1577"/>
                  </a:cubicBezTo>
                  <a:cubicBezTo>
                    <a:pt x="1501" y="1438"/>
                    <a:pt x="1524" y="1291"/>
                    <a:pt x="1560" y="1193"/>
                  </a:cubicBezTo>
                  <a:cubicBezTo>
                    <a:pt x="1366" y="790"/>
                    <a:pt x="1133" y="391"/>
                    <a:pt x="903" y="10"/>
                  </a:cubicBezTo>
                  <a:cubicBezTo>
                    <a:pt x="849" y="4"/>
                    <a:pt x="797" y="1"/>
                    <a:pt x="74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2" name="Google Shape;2302;p69"/>
            <p:cNvSpPr/>
            <p:nvPr/>
          </p:nvSpPr>
          <p:spPr>
            <a:xfrm>
              <a:off x="4616224" y="1507241"/>
              <a:ext cx="72914" cy="68261"/>
            </a:xfrm>
            <a:custGeom>
              <a:rect b="b" l="l" r="r" t="t"/>
              <a:pathLst>
                <a:path extrusionOk="0" h="1834" w="1959">
                  <a:moveTo>
                    <a:pt x="340" y="0"/>
                  </a:moveTo>
                  <a:cubicBezTo>
                    <a:pt x="184" y="0"/>
                    <a:pt x="162" y="156"/>
                    <a:pt x="0" y="354"/>
                  </a:cubicBezTo>
                  <a:cubicBezTo>
                    <a:pt x="50" y="646"/>
                    <a:pt x="688" y="1092"/>
                    <a:pt x="912" y="1302"/>
                  </a:cubicBezTo>
                  <a:cubicBezTo>
                    <a:pt x="1156" y="1531"/>
                    <a:pt x="1389" y="1774"/>
                    <a:pt x="1715" y="1833"/>
                  </a:cubicBezTo>
                  <a:cubicBezTo>
                    <a:pt x="1841" y="1730"/>
                    <a:pt x="1959" y="1629"/>
                    <a:pt x="1932" y="1398"/>
                  </a:cubicBezTo>
                  <a:cubicBezTo>
                    <a:pt x="1602" y="962"/>
                    <a:pt x="1095" y="301"/>
                    <a:pt x="589" y="73"/>
                  </a:cubicBezTo>
                  <a:cubicBezTo>
                    <a:pt x="477" y="22"/>
                    <a:pt x="399" y="0"/>
                    <a:pt x="34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3" name="Google Shape;2303;p69"/>
            <p:cNvSpPr/>
            <p:nvPr/>
          </p:nvSpPr>
          <p:spPr>
            <a:xfrm>
              <a:off x="4628321" y="1388361"/>
              <a:ext cx="30893" cy="33200"/>
            </a:xfrm>
            <a:custGeom>
              <a:rect b="b" l="l" r="r" t="t"/>
              <a:pathLst>
                <a:path extrusionOk="0" h="892" w="830">
                  <a:moveTo>
                    <a:pt x="417" y="1"/>
                  </a:moveTo>
                  <a:cubicBezTo>
                    <a:pt x="371" y="1"/>
                    <a:pt x="318" y="14"/>
                    <a:pt x="255" y="44"/>
                  </a:cubicBezTo>
                  <a:cubicBezTo>
                    <a:pt x="112" y="110"/>
                    <a:pt x="0" y="348"/>
                    <a:pt x="0" y="493"/>
                  </a:cubicBezTo>
                  <a:cubicBezTo>
                    <a:pt x="3" y="765"/>
                    <a:pt x="169" y="891"/>
                    <a:pt x="345" y="891"/>
                  </a:cubicBezTo>
                  <a:cubicBezTo>
                    <a:pt x="526" y="891"/>
                    <a:pt x="716" y="760"/>
                    <a:pt x="754" y="520"/>
                  </a:cubicBezTo>
                  <a:lnTo>
                    <a:pt x="829" y="334"/>
                  </a:lnTo>
                  <a:cubicBezTo>
                    <a:pt x="671" y="201"/>
                    <a:pt x="599" y="1"/>
                    <a:pt x="417"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4" name="Google Shape;2304;p69"/>
            <p:cNvSpPr/>
            <p:nvPr/>
          </p:nvSpPr>
          <p:spPr>
            <a:xfrm>
              <a:off x="4192995" y="1529536"/>
              <a:ext cx="30855" cy="33163"/>
            </a:xfrm>
            <a:custGeom>
              <a:rect b="b" l="l" r="r" t="t"/>
              <a:pathLst>
                <a:path extrusionOk="0" h="891" w="829">
                  <a:moveTo>
                    <a:pt x="415" y="0"/>
                  </a:moveTo>
                  <a:cubicBezTo>
                    <a:pt x="369" y="0"/>
                    <a:pt x="316" y="13"/>
                    <a:pt x="253" y="42"/>
                  </a:cubicBezTo>
                  <a:cubicBezTo>
                    <a:pt x="111" y="109"/>
                    <a:pt x="1" y="348"/>
                    <a:pt x="1" y="493"/>
                  </a:cubicBezTo>
                  <a:cubicBezTo>
                    <a:pt x="2" y="765"/>
                    <a:pt x="168" y="891"/>
                    <a:pt x="344" y="891"/>
                  </a:cubicBezTo>
                  <a:cubicBezTo>
                    <a:pt x="524" y="891"/>
                    <a:pt x="715" y="759"/>
                    <a:pt x="752" y="519"/>
                  </a:cubicBezTo>
                  <a:lnTo>
                    <a:pt x="828" y="334"/>
                  </a:lnTo>
                  <a:cubicBezTo>
                    <a:pt x="670" y="201"/>
                    <a:pt x="598" y="0"/>
                    <a:pt x="415"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05" name="Google Shape;2305;p69"/>
          <p:cNvSpPr txBox="1"/>
          <p:nvPr>
            <p:ph type="title"/>
          </p:nvPr>
        </p:nvSpPr>
        <p:spPr>
          <a:xfrm>
            <a:off x="2436150" y="1613222"/>
            <a:ext cx="4271700" cy="9285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7300">
                <a:solidFill>
                  <a:schemeClr val="dk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306" name="Google Shape;2306;p69"/>
          <p:cNvSpPr txBox="1"/>
          <p:nvPr>
            <p:ph idx="1" type="subTitle"/>
          </p:nvPr>
        </p:nvSpPr>
        <p:spPr>
          <a:xfrm>
            <a:off x="2436150" y="2541384"/>
            <a:ext cx="4271700" cy="9888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solidFill>
                  <a:schemeClr val="dk2"/>
                </a:solidFill>
              </a:defRPr>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0">
  <p:cSld name="TITLE_ONLY_1_1_3_1">
    <p:spTree>
      <p:nvGrpSpPr>
        <p:cNvPr id="2307" name="Shape 2307"/>
        <p:cNvGrpSpPr/>
        <p:nvPr/>
      </p:nvGrpSpPr>
      <p:grpSpPr>
        <a:xfrm>
          <a:off x="0" y="0"/>
          <a:ext cx="0" cy="0"/>
          <a:chOff x="0" y="0"/>
          <a:chExt cx="0" cy="0"/>
        </a:xfrm>
      </p:grpSpPr>
      <p:grpSp>
        <p:nvGrpSpPr>
          <p:cNvPr id="2308" name="Google Shape;2308;p70"/>
          <p:cNvGrpSpPr/>
          <p:nvPr/>
        </p:nvGrpSpPr>
        <p:grpSpPr>
          <a:xfrm>
            <a:off x="-116129" y="-351828"/>
            <a:ext cx="10251879" cy="6071159"/>
            <a:chOff x="-116129" y="-469103"/>
            <a:chExt cx="10251879" cy="8094878"/>
          </a:xfrm>
        </p:grpSpPr>
        <p:sp>
          <p:nvSpPr>
            <p:cNvPr id="2309" name="Google Shape;2309;p70"/>
            <p:cNvSpPr/>
            <p:nvPr/>
          </p:nvSpPr>
          <p:spPr>
            <a:xfrm rot="-3786420">
              <a:off x="2375500" y="1936803"/>
              <a:ext cx="4215850" cy="4623574"/>
            </a:xfrm>
            <a:custGeom>
              <a:rect b="b" l="l" r="r" t="t"/>
              <a:pathLst>
                <a:path extrusionOk="0" h="14563" w="12563">
                  <a:moveTo>
                    <a:pt x="5665" y="1"/>
                  </a:moveTo>
                  <a:cubicBezTo>
                    <a:pt x="5246" y="1"/>
                    <a:pt x="4782" y="97"/>
                    <a:pt x="4263" y="313"/>
                  </a:cubicBezTo>
                  <a:cubicBezTo>
                    <a:pt x="2768" y="936"/>
                    <a:pt x="1740" y="2333"/>
                    <a:pt x="998" y="3773"/>
                  </a:cubicBezTo>
                  <a:cubicBezTo>
                    <a:pt x="445" y="4848"/>
                    <a:pt x="1" y="6079"/>
                    <a:pt x="312" y="7246"/>
                  </a:cubicBezTo>
                  <a:cubicBezTo>
                    <a:pt x="550" y="8139"/>
                    <a:pt x="1194" y="8857"/>
                    <a:pt x="1817" y="9541"/>
                  </a:cubicBezTo>
                  <a:cubicBezTo>
                    <a:pt x="2292" y="10061"/>
                    <a:pt x="2769" y="10579"/>
                    <a:pt x="3244" y="11100"/>
                  </a:cubicBezTo>
                  <a:cubicBezTo>
                    <a:pt x="4270" y="12224"/>
                    <a:pt x="5327" y="13371"/>
                    <a:pt x="6693" y="14042"/>
                  </a:cubicBezTo>
                  <a:cubicBezTo>
                    <a:pt x="7362" y="14371"/>
                    <a:pt x="8126" y="14563"/>
                    <a:pt x="8873" y="14563"/>
                  </a:cubicBezTo>
                  <a:cubicBezTo>
                    <a:pt x="9648" y="14563"/>
                    <a:pt x="10405" y="14356"/>
                    <a:pt x="11017" y="13882"/>
                  </a:cubicBezTo>
                  <a:cubicBezTo>
                    <a:pt x="12207" y="12961"/>
                    <a:pt x="12562" y="11260"/>
                    <a:pt x="12274" y="9785"/>
                  </a:cubicBezTo>
                  <a:cubicBezTo>
                    <a:pt x="11986" y="8307"/>
                    <a:pt x="11173" y="6995"/>
                    <a:pt x="10373" y="5721"/>
                  </a:cubicBezTo>
                  <a:cubicBezTo>
                    <a:pt x="9113" y="3711"/>
                    <a:pt x="8261" y="1"/>
                    <a:pt x="5665"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10" name="Google Shape;2310;p70"/>
            <p:cNvGrpSpPr/>
            <p:nvPr/>
          </p:nvGrpSpPr>
          <p:grpSpPr>
            <a:xfrm>
              <a:off x="-162" y="56"/>
              <a:ext cx="1547125" cy="1667083"/>
              <a:chOff x="3503078" y="1130131"/>
              <a:chExt cx="1093916" cy="1178650"/>
            </a:xfrm>
          </p:grpSpPr>
          <p:sp>
            <p:nvSpPr>
              <p:cNvPr id="2311" name="Google Shape;2311;p70"/>
              <p:cNvSpPr/>
              <p:nvPr/>
            </p:nvSpPr>
            <p:spPr>
              <a:xfrm>
                <a:off x="3503078" y="1130131"/>
                <a:ext cx="1093916" cy="1178650"/>
              </a:xfrm>
              <a:custGeom>
                <a:rect b="b" l="l" r="r" t="t"/>
                <a:pathLst>
                  <a:path extrusionOk="0" h="34288" w="31823">
                    <a:moveTo>
                      <a:pt x="651" y="1726"/>
                    </a:moveTo>
                    <a:cubicBezTo>
                      <a:pt x="894" y="2319"/>
                      <a:pt x="1141" y="2911"/>
                      <a:pt x="1394" y="3500"/>
                    </a:cubicBezTo>
                    <a:lnTo>
                      <a:pt x="1394" y="3500"/>
                    </a:lnTo>
                    <a:cubicBezTo>
                      <a:pt x="1093" y="2936"/>
                      <a:pt x="842" y="2344"/>
                      <a:pt x="651" y="1726"/>
                    </a:cubicBezTo>
                    <a:close/>
                    <a:moveTo>
                      <a:pt x="2408" y="5763"/>
                    </a:moveTo>
                    <a:lnTo>
                      <a:pt x="2408" y="5763"/>
                    </a:lnTo>
                    <a:cubicBezTo>
                      <a:pt x="2804" y="6604"/>
                      <a:pt x="3220" y="7436"/>
                      <a:pt x="3663" y="8252"/>
                    </a:cubicBezTo>
                    <a:cubicBezTo>
                      <a:pt x="5038" y="10787"/>
                      <a:pt x="6711" y="13191"/>
                      <a:pt x="8865" y="15124"/>
                    </a:cubicBezTo>
                    <a:cubicBezTo>
                      <a:pt x="11159" y="17182"/>
                      <a:pt x="13964" y="18484"/>
                      <a:pt x="16498" y="20202"/>
                    </a:cubicBezTo>
                    <a:cubicBezTo>
                      <a:pt x="17810" y="21091"/>
                      <a:pt x="18986" y="22115"/>
                      <a:pt x="20020" y="23318"/>
                    </a:cubicBezTo>
                    <a:cubicBezTo>
                      <a:pt x="21083" y="24554"/>
                      <a:pt x="22018" y="25893"/>
                      <a:pt x="23078" y="27129"/>
                    </a:cubicBezTo>
                    <a:cubicBezTo>
                      <a:pt x="25194" y="29597"/>
                      <a:pt x="27797" y="31576"/>
                      <a:pt x="30416" y="33472"/>
                    </a:cubicBezTo>
                    <a:lnTo>
                      <a:pt x="30416" y="33472"/>
                    </a:lnTo>
                    <a:cubicBezTo>
                      <a:pt x="28154" y="32390"/>
                      <a:pt x="25892" y="31306"/>
                      <a:pt x="23673" y="30139"/>
                    </a:cubicBezTo>
                    <a:cubicBezTo>
                      <a:pt x="21027" y="28747"/>
                      <a:pt x="18435" y="27237"/>
                      <a:pt x="15988" y="25515"/>
                    </a:cubicBezTo>
                    <a:cubicBezTo>
                      <a:pt x="13691" y="23900"/>
                      <a:pt x="11534" y="22083"/>
                      <a:pt x="9626" y="20019"/>
                    </a:cubicBezTo>
                    <a:cubicBezTo>
                      <a:pt x="7797" y="18042"/>
                      <a:pt x="6188" y="15850"/>
                      <a:pt x="4931" y="13466"/>
                    </a:cubicBezTo>
                    <a:cubicBezTo>
                      <a:pt x="3689" y="11108"/>
                      <a:pt x="2824" y="8554"/>
                      <a:pt x="2431" y="5917"/>
                    </a:cubicBezTo>
                    <a:cubicBezTo>
                      <a:pt x="2423" y="5865"/>
                      <a:pt x="2416" y="5814"/>
                      <a:pt x="2408" y="5763"/>
                    </a:cubicBezTo>
                    <a:close/>
                    <a:moveTo>
                      <a:pt x="2787" y="6000"/>
                    </a:moveTo>
                    <a:cubicBezTo>
                      <a:pt x="3190" y="6455"/>
                      <a:pt x="3625" y="6885"/>
                      <a:pt x="4084" y="7287"/>
                    </a:cubicBezTo>
                    <a:cubicBezTo>
                      <a:pt x="5173" y="8240"/>
                      <a:pt x="6386" y="9047"/>
                      <a:pt x="7673" y="9706"/>
                    </a:cubicBezTo>
                    <a:cubicBezTo>
                      <a:pt x="9075" y="10427"/>
                      <a:pt x="10555" y="10946"/>
                      <a:pt x="12060" y="11397"/>
                    </a:cubicBezTo>
                    <a:cubicBezTo>
                      <a:pt x="13767" y="11908"/>
                      <a:pt x="15497" y="12360"/>
                      <a:pt x="17148" y="13037"/>
                    </a:cubicBezTo>
                    <a:cubicBezTo>
                      <a:pt x="18644" y="13650"/>
                      <a:pt x="20043" y="14480"/>
                      <a:pt x="21303" y="15495"/>
                    </a:cubicBezTo>
                    <a:cubicBezTo>
                      <a:pt x="23776" y="17484"/>
                      <a:pt x="25707" y="20069"/>
                      <a:pt x="27202" y="22852"/>
                    </a:cubicBezTo>
                    <a:cubicBezTo>
                      <a:pt x="28922" y="26055"/>
                      <a:pt x="30100" y="29510"/>
                      <a:pt x="31210" y="32961"/>
                    </a:cubicBezTo>
                    <a:cubicBezTo>
                      <a:pt x="31317" y="33291"/>
                      <a:pt x="31423" y="33622"/>
                      <a:pt x="31527" y="33953"/>
                    </a:cubicBezTo>
                    <a:lnTo>
                      <a:pt x="31527" y="33953"/>
                    </a:lnTo>
                    <a:cubicBezTo>
                      <a:pt x="31264" y="33646"/>
                      <a:pt x="30998" y="33342"/>
                      <a:pt x="30739" y="33031"/>
                    </a:cubicBezTo>
                    <a:cubicBezTo>
                      <a:pt x="30719" y="33007"/>
                      <a:pt x="30696" y="32997"/>
                      <a:pt x="30674" y="32997"/>
                    </a:cubicBezTo>
                    <a:cubicBezTo>
                      <a:pt x="30603" y="32997"/>
                      <a:pt x="30537" y="33097"/>
                      <a:pt x="30599" y="33173"/>
                    </a:cubicBezTo>
                    <a:cubicBezTo>
                      <a:pt x="30690" y="33282"/>
                      <a:pt x="30781" y="33393"/>
                      <a:pt x="30871" y="33505"/>
                    </a:cubicBezTo>
                    <a:lnTo>
                      <a:pt x="30871" y="33505"/>
                    </a:lnTo>
                    <a:cubicBezTo>
                      <a:pt x="29781" y="32710"/>
                      <a:pt x="28685" y="31925"/>
                      <a:pt x="27627" y="31086"/>
                    </a:cubicBezTo>
                    <a:cubicBezTo>
                      <a:pt x="26347" y="30070"/>
                      <a:pt x="25116" y="28991"/>
                      <a:pt x="23997" y="27802"/>
                    </a:cubicBezTo>
                    <a:cubicBezTo>
                      <a:pt x="22889" y="26624"/>
                      <a:pt x="21939" y="25320"/>
                      <a:pt x="20932" y="24058"/>
                    </a:cubicBezTo>
                    <a:cubicBezTo>
                      <a:pt x="19945" y="22818"/>
                      <a:pt x="18878" y="21677"/>
                      <a:pt x="17613" y="20713"/>
                    </a:cubicBezTo>
                    <a:cubicBezTo>
                      <a:pt x="15169" y="18849"/>
                      <a:pt x="12314" y="17601"/>
                      <a:pt x="9902" y="15690"/>
                    </a:cubicBezTo>
                    <a:cubicBezTo>
                      <a:pt x="7634" y="13892"/>
                      <a:pt x="5851" y="11574"/>
                      <a:pt x="4401" y="9085"/>
                    </a:cubicBezTo>
                    <a:cubicBezTo>
                      <a:pt x="3816" y="8080"/>
                      <a:pt x="3284" y="7048"/>
                      <a:pt x="2787" y="6000"/>
                    </a:cubicBezTo>
                    <a:close/>
                    <a:moveTo>
                      <a:pt x="139" y="1"/>
                    </a:moveTo>
                    <a:cubicBezTo>
                      <a:pt x="66" y="1"/>
                      <a:pt x="1" y="44"/>
                      <a:pt x="11" y="138"/>
                    </a:cubicBezTo>
                    <a:cubicBezTo>
                      <a:pt x="235" y="2029"/>
                      <a:pt x="1025" y="3745"/>
                      <a:pt x="2153" y="5229"/>
                    </a:cubicBezTo>
                    <a:lnTo>
                      <a:pt x="2153" y="5229"/>
                    </a:lnTo>
                    <a:cubicBezTo>
                      <a:pt x="2426" y="7777"/>
                      <a:pt x="3178" y="10256"/>
                      <a:pt x="4275" y="12571"/>
                    </a:cubicBezTo>
                    <a:cubicBezTo>
                      <a:pt x="5433" y="15010"/>
                      <a:pt x="6949" y="17270"/>
                      <a:pt x="8711" y="19314"/>
                    </a:cubicBezTo>
                    <a:cubicBezTo>
                      <a:pt x="10534" y="21429"/>
                      <a:pt x="12614" y="23294"/>
                      <a:pt x="14843" y="24967"/>
                    </a:cubicBezTo>
                    <a:cubicBezTo>
                      <a:pt x="17253" y="26775"/>
                      <a:pt x="19829" y="28343"/>
                      <a:pt x="22477" y="29774"/>
                    </a:cubicBezTo>
                    <a:cubicBezTo>
                      <a:pt x="25147" y="31219"/>
                      <a:pt x="27884" y="32532"/>
                      <a:pt x="30634" y="33807"/>
                    </a:cubicBezTo>
                    <a:cubicBezTo>
                      <a:pt x="30863" y="33914"/>
                      <a:pt x="31092" y="34018"/>
                      <a:pt x="31321" y="34124"/>
                    </a:cubicBezTo>
                    <a:lnTo>
                      <a:pt x="31321" y="34124"/>
                    </a:lnTo>
                    <a:cubicBezTo>
                      <a:pt x="31358" y="34150"/>
                      <a:pt x="31395" y="34176"/>
                      <a:pt x="31432" y="34203"/>
                    </a:cubicBezTo>
                    <a:lnTo>
                      <a:pt x="31432" y="34203"/>
                    </a:lnTo>
                    <a:cubicBezTo>
                      <a:pt x="31433" y="34203"/>
                      <a:pt x="31433" y="34203"/>
                      <a:pt x="31433" y="34204"/>
                    </a:cubicBezTo>
                    <a:cubicBezTo>
                      <a:pt x="31433" y="34204"/>
                      <a:pt x="31433" y="34204"/>
                      <a:pt x="31433" y="34203"/>
                    </a:cubicBezTo>
                    <a:lnTo>
                      <a:pt x="31433" y="34203"/>
                    </a:lnTo>
                    <a:cubicBezTo>
                      <a:pt x="31441" y="34209"/>
                      <a:pt x="31450" y="34215"/>
                      <a:pt x="31458" y="34221"/>
                    </a:cubicBezTo>
                    <a:cubicBezTo>
                      <a:pt x="31479" y="34235"/>
                      <a:pt x="31500" y="34242"/>
                      <a:pt x="31519" y="34242"/>
                    </a:cubicBezTo>
                    <a:cubicBezTo>
                      <a:pt x="31533" y="34242"/>
                      <a:pt x="31546" y="34239"/>
                      <a:pt x="31558" y="34233"/>
                    </a:cubicBezTo>
                    <a:lnTo>
                      <a:pt x="31558" y="34233"/>
                    </a:lnTo>
                    <a:cubicBezTo>
                      <a:pt x="31591" y="34248"/>
                      <a:pt x="31623" y="34263"/>
                      <a:pt x="31656" y="34279"/>
                    </a:cubicBezTo>
                    <a:cubicBezTo>
                      <a:pt x="31670" y="34285"/>
                      <a:pt x="31685" y="34288"/>
                      <a:pt x="31700" y="34288"/>
                    </a:cubicBezTo>
                    <a:cubicBezTo>
                      <a:pt x="31762" y="34288"/>
                      <a:pt x="31823" y="34239"/>
                      <a:pt x="31799" y="34169"/>
                    </a:cubicBezTo>
                    <a:cubicBezTo>
                      <a:pt x="30680" y="30750"/>
                      <a:pt x="29619" y="27310"/>
                      <a:pt x="28047" y="24066"/>
                    </a:cubicBezTo>
                    <a:cubicBezTo>
                      <a:pt x="26653" y="21188"/>
                      <a:pt x="24857" y="18468"/>
                      <a:pt x="22517" y="16268"/>
                    </a:cubicBezTo>
                    <a:cubicBezTo>
                      <a:pt x="21394" y="15214"/>
                      <a:pt x="20147" y="14284"/>
                      <a:pt x="18794" y="13548"/>
                    </a:cubicBezTo>
                    <a:cubicBezTo>
                      <a:pt x="17259" y="12714"/>
                      <a:pt x="15596" y="12165"/>
                      <a:pt x="13931" y="11660"/>
                    </a:cubicBezTo>
                    <a:cubicBezTo>
                      <a:pt x="12311" y="11169"/>
                      <a:pt x="10671" y="10716"/>
                      <a:pt x="9113" y="10043"/>
                    </a:cubicBezTo>
                    <a:cubicBezTo>
                      <a:pt x="7780" y="9468"/>
                      <a:pt x="6506" y="8751"/>
                      <a:pt x="5333" y="7892"/>
                    </a:cubicBezTo>
                    <a:cubicBezTo>
                      <a:pt x="4194" y="7059"/>
                      <a:pt x="3151" y="6067"/>
                      <a:pt x="2309" y="4936"/>
                    </a:cubicBezTo>
                    <a:lnTo>
                      <a:pt x="2309" y="4936"/>
                    </a:lnTo>
                    <a:cubicBezTo>
                      <a:pt x="2308" y="4932"/>
                      <a:pt x="2308" y="4927"/>
                      <a:pt x="2307" y="4922"/>
                    </a:cubicBezTo>
                    <a:cubicBezTo>
                      <a:pt x="2304" y="4885"/>
                      <a:pt x="2283" y="4860"/>
                      <a:pt x="2256" y="4846"/>
                    </a:cubicBezTo>
                    <a:lnTo>
                      <a:pt x="2256" y="4846"/>
                    </a:lnTo>
                    <a:cubicBezTo>
                      <a:pt x="1706" y="3615"/>
                      <a:pt x="1196" y="2366"/>
                      <a:pt x="698" y="1115"/>
                    </a:cubicBezTo>
                    <a:cubicBezTo>
                      <a:pt x="565" y="776"/>
                      <a:pt x="431" y="439"/>
                      <a:pt x="298" y="100"/>
                    </a:cubicBezTo>
                    <a:cubicBezTo>
                      <a:pt x="273" y="36"/>
                      <a:pt x="203" y="1"/>
                      <a:pt x="1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2" name="Google Shape;2312;p70"/>
              <p:cNvSpPr/>
              <p:nvPr/>
            </p:nvSpPr>
            <p:spPr>
              <a:xfrm>
                <a:off x="4440210" y="2193178"/>
                <a:ext cx="145991" cy="105119"/>
              </a:xfrm>
              <a:custGeom>
                <a:rect b="b" l="l" r="r" t="t"/>
                <a:pathLst>
                  <a:path extrusionOk="0" h="3058" w="4247">
                    <a:moveTo>
                      <a:pt x="62" y="1"/>
                    </a:moveTo>
                    <a:cubicBezTo>
                      <a:pt x="13" y="1"/>
                      <a:pt x="1" y="77"/>
                      <a:pt x="51" y="89"/>
                    </a:cubicBezTo>
                    <a:cubicBezTo>
                      <a:pt x="329" y="152"/>
                      <a:pt x="623" y="168"/>
                      <a:pt x="905" y="208"/>
                    </a:cubicBezTo>
                    <a:cubicBezTo>
                      <a:pt x="1160" y="245"/>
                      <a:pt x="1416" y="280"/>
                      <a:pt x="1674" y="312"/>
                    </a:cubicBezTo>
                    <a:cubicBezTo>
                      <a:pt x="2097" y="364"/>
                      <a:pt x="2658" y="359"/>
                      <a:pt x="2995" y="666"/>
                    </a:cubicBezTo>
                    <a:cubicBezTo>
                      <a:pt x="3169" y="824"/>
                      <a:pt x="3230" y="1050"/>
                      <a:pt x="3271" y="1273"/>
                    </a:cubicBezTo>
                    <a:cubicBezTo>
                      <a:pt x="3315" y="1503"/>
                      <a:pt x="3352" y="1732"/>
                      <a:pt x="3418" y="1958"/>
                    </a:cubicBezTo>
                    <a:cubicBezTo>
                      <a:pt x="3543" y="2373"/>
                      <a:pt x="3750" y="2759"/>
                      <a:pt x="4086" y="3039"/>
                    </a:cubicBezTo>
                    <a:cubicBezTo>
                      <a:pt x="4101" y="3052"/>
                      <a:pt x="4118" y="3058"/>
                      <a:pt x="4134" y="3058"/>
                    </a:cubicBezTo>
                    <a:cubicBezTo>
                      <a:pt x="4193" y="3058"/>
                      <a:pt x="4246" y="2984"/>
                      <a:pt x="4191" y="2933"/>
                    </a:cubicBezTo>
                    <a:cubicBezTo>
                      <a:pt x="3916" y="2678"/>
                      <a:pt x="3739" y="2342"/>
                      <a:pt x="3625" y="1990"/>
                    </a:cubicBezTo>
                    <a:cubicBezTo>
                      <a:pt x="3514" y="1640"/>
                      <a:pt x="3505" y="1262"/>
                      <a:pt x="3375" y="921"/>
                    </a:cubicBezTo>
                    <a:cubicBezTo>
                      <a:pt x="3103" y="211"/>
                      <a:pt x="2225" y="225"/>
                      <a:pt x="1592" y="153"/>
                    </a:cubicBezTo>
                    <a:cubicBezTo>
                      <a:pt x="1342" y="126"/>
                      <a:pt x="1091" y="100"/>
                      <a:pt x="840" y="77"/>
                    </a:cubicBezTo>
                    <a:cubicBezTo>
                      <a:pt x="583" y="54"/>
                      <a:pt x="320" y="5"/>
                      <a:pt x="6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3" name="Google Shape;2313;p70"/>
              <p:cNvSpPr/>
              <p:nvPr/>
            </p:nvSpPr>
            <p:spPr>
              <a:xfrm>
                <a:off x="4432922" y="2193178"/>
                <a:ext cx="30284" cy="54622"/>
              </a:xfrm>
              <a:custGeom>
                <a:rect b="b" l="l" r="r" t="t"/>
                <a:pathLst>
                  <a:path extrusionOk="0" h="1589" w="881">
                    <a:moveTo>
                      <a:pt x="55" y="1"/>
                    </a:moveTo>
                    <a:cubicBezTo>
                      <a:pt x="27" y="1"/>
                      <a:pt x="1" y="18"/>
                      <a:pt x="2" y="54"/>
                    </a:cubicBezTo>
                    <a:cubicBezTo>
                      <a:pt x="10" y="657"/>
                      <a:pt x="303" y="1244"/>
                      <a:pt x="805" y="1581"/>
                    </a:cubicBezTo>
                    <a:cubicBezTo>
                      <a:pt x="811" y="1586"/>
                      <a:pt x="817" y="1588"/>
                      <a:pt x="824" y="1588"/>
                    </a:cubicBezTo>
                    <a:cubicBezTo>
                      <a:pt x="853" y="1588"/>
                      <a:pt x="880" y="1544"/>
                      <a:pt x="850" y="1522"/>
                    </a:cubicBezTo>
                    <a:cubicBezTo>
                      <a:pt x="408" y="1163"/>
                      <a:pt x="120" y="626"/>
                      <a:pt x="112" y="54"/>
                    </a:cubicBezTo>
                    <a:cubicBezTo>
                      <a:pt x="111" y="19"/>
                      <a:pt x="83" y="1"/>
                      <a:pt x="5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4" name="Google Shape;2314;p70"/>
              <p:cNvSpPr/>
              <p:nvPr/>
            </p:nvSpPr>
            <p:spPr>
              <a:xfrm>
                <a:off x="4386653" y="2151069"/>
                <a:ext cx="39119" cy="69884"/>
              </a:xfrm>
              <a:custGeom>
                <a:rect b="b" l="l" r="r" t="t"/>
                <a:pathLst>
                  <a:path extrusionOk="0" h="2033" w="1138">
                    <a:moveTo>
                      <a:pt x="70" y="1"/>
                    </a:moveTo>
                    <a:cubicBezTo>
                      <a:pt x="26" y="1"/>
                      <a:pt x="1" y="69"/>
                      <a:pt x="44" y="103"/>
                    </a:cubicBezTo>
                    <a:cubicBezTo>
                      <a:pt x="351" y="339"/>
                      <a:pt x="430" y="760"/>
                      <a:pt x="521" y="1114"/>
                    </a:cubicBezTo>
                    <a:cubicBezTo>
                      <a:pt x="611" y="1461"/>
                      <a:pt x="727" y="1821"/>
                      <a:pt x="1045" y="2025"/>
                    </a:cubicBezTo>
                    <a:cubicBezTo>
                      <a:pt x="1053" y="2030"/>
                      <a:pt x="1062" y="2032"/>
                      <a:pt x="1069" y="2032"/>
                    </a:cubicBezTo>
                    <a:cubicBezTo>
                      <a:pt x="1111" y="2032"/>
                      <a:pt x="1137" y="1971"/>
                      <a:pt x="1093" y="1941"/>
                    </a:cubicBezTo>
                    <a:cubicBezTo>
                      <a:pt x="765" y="1728"/>
                      <a:pt x="694" y="1297"/>
                      <a:pt x="608" y="943"/>
                    </a:cubicBezTo>
                    <a:cubicBezTo>
                      <a:pt x="521" y="591"/>
                      <a:pt x="422" y="217"/>
                      <a:pt x="99" y="10"/>
                    </a:cubicBezTo>
                    <a:cubicBezTo>
                      <a:pt x="89" y="4"/>
                      <a:pt x="79" y="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5" name="Google Shape;2315;p70"/>
              <p:cNvSpPr/>
              <p:nvPr/>
            </p:nvSpPr>
            <p:spPr>
              <a:xfrm>
                <a:off x="4354616" y="2127659"/>
                <a:ext cx="47438" cy="83738"/>
              </a:xfrm>
              <a:custGeom>
                <a:rect b="b" l="l" r="r" t="t"/>
                <a:pathLst>
                  <a:path extrusionOk="0" h="2436" w="1380">
                    <a:moveTo>
                      <a:pt x="50" y="0"/>
                    </a:moveTo>
                    <a:cubicBezTo>
                      <a:pt x="21" y="0"/>
                      <a:pt x="0" y="40"/>
                      <a:pt x="24" y="64"/>
                    </a:cubicBezTo>
                    <a:cubicBezTo>
                      <a:pt x="366" y="419"/>
                      <a:pt x="477" y="880"/>
                      <a:pt x="607" y="1341"/>
                    </a:cubicBezTo>
                    <a:cubicBezTo>
                      <a:pt x="726" y="1762"/>
                      <a:pt x="881" y="2204"/>
                      <a:pt x="1289" y="2428"/>
                    </a:cubicBezTo>
                    <a:cubicBezTo>
                      <a:pt x="1297" y="2433"/>
                      <a:pt x="1305" y="2435"/>
                      <a:pt x="1312" y="2435"/>
                    </a:cubicBezTo>
                    <a:cubicBezTo>
                      <a:pt x="1354" y="2435"/>
                      <a:pt x="1380" y="2373"/>
                      <a:pt x="1336" y="2346"/>
                    </a:cubicBezTo>
                    <a:cubicBezTo>
                      <a:pt x="930" y="2090"/>
                      <a:pt x="813" y="1586"/>
                      <a:pt x="694" y="1155"/>
                    </a:cubicBezTo>
                    <a:cubicBezTo>
                      <a:pt x="579" y="744"/>
                      <a:pt x="454" y="247"/>
                      <a:pt x="68" y="6"/>
                    </a:cubicBezTo>
                    <a:cubicBezTo>
                      <a:pt x="62" y="2"/>
                      <a:pt x="56" y="0"/>
                      <a:pt x="5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6" name="Google Shape;2316;p70"/>
              <p:cNvSpPr/>
              <p:nvPr/>
            </p:nvSpPr>
            <p:spPr>
              <a:xfrm>
                <a:off x="4313641" y="2089262"/>
                <a:ext cx="51288" cy="99859"/>
              </a:xfrm>
              <a:custGeom>
                <a:rect b="b" l="l" r="r" t="t"/>
                <a:pathLst>
                  <a:path extrusionOk="0" h="2905" w="1492">
                    <a:moveTo>
                      <a:pt x="110" y="0"/>
                    </a:moveTo>
                    <a:cubicBezTo>
                      <a:pt x="52" y="0"/>
                      <a:pt x="1" y="72"/>
                      <a:pt x="55" y="118"/>
                    </a:cubicBezTo>
                    <a:cubicBezTo>
                      <a:pt x="505" y="496"/>
                      <a:pt x="543" y="1122"/>
                      <a:pt x="647" y="1658"/>
                    </a:cubicBezTo>
                    <a:cubicBezTo>
                      <a:pt x="739" y="2137"/>
                      <a:pt x="919" y="2679"/>
                      <a:pt x="1393" y="2900"/>
                    </a:cubicBezTo>
                    <a:cubicBezTo>
                      <a:pt x="1401" y="2903"/>
                      <a:pt x="1408" y="2905"/>
                      <a:pt x="1415" y="2905"/>
                    </a:cubicBezTo>
                    <a:cubicBezTo>
                      <a:pt x="1462" y="2905"/>
                      <a:pt x="1491" y="2843"/>
                      <a:pt x="1443" y="2815"/>
                    </a:cubicBezTo>
                    <a:cubicBezTo>
                      <a:pt x="963" y="2528"/>
                      <a:pt x="838" y="1939"/>
                      <a:pt x="754" y="1428"/>
                    </a:cubicBezTo>
                    <a:cubicBezTo>
                      <a:pt x="672" y="922"/>
                      <a:pt x="574" y="365"/>
                      <a:pt x="156" y="17"/>
                    </a:cubicBezTo>
                    <a:cubicBezTo>
                      <a:pt x="141" y="5"/>
                      <a:pt x="125" y="0"/>
                      <a:pt x="11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7" name="Google Shape;2317;p70"/>
              <p:cNvSpPr/>
              <p:nvPr/>
            </p:nvSpPr>
            <p:spPr>
              <a:xfrm>
                <a:off x="4295216" y="2060559"/>
                <a:ext cx="40528" cy="126534"/>
              </a:xfrm>
              <a:custGeom>
                <a:rect b="b" l="l" r="r" t="t"/>
                <a:pathLst>
                  <a:path extrusionOk="0" h="3681" w="1179">
                    <a:moveTo>
                      <a:pt x="119" y="1"/>
                    </a:moveTo>
                    <a:cubicBezTo>
                      <a:pt x="56" y="1"/>
                      <a:pt x="1" y="76"/>
                      <a:pt x="59" y="134"/>
                    </a:cubicBezTo>
                    <a:cubicBezTo>
                      <a:pt x="495" y="561"/>
                      <a:pt x="350" y="1238"/>
                      <a:pt x="356" y="1787"/>
                    </a:cubicBezTo>
                    <a:cubicBezTo>
                      <a:pt x="364" y="2484"/>
                      <a:pt x="683" y="3072"/>
                      <a:pt x="1041" y="3651"/>
                    </a:cubicBezTo>
                    <a:cubicBezTo>
                      <a:pt x="1054" y="3672"/>
                      <a:pt x="1073" y="3680"/>
                      <a:pt x="1092" y="3680"/>
                    </a:cubicBezTo>
                    <a:cubicBezTo>
                      <a:pt x="1136" y="3680"/>
                      <a:pt x="1179" y="3636"/>
                      <a:pt x="1151" y="3587"/>
                    </a:cubicBezTo>
                    <a:cubicBezTo>
                      <a:pt x="965" y="3264"/>
                      <a:pt x="774" y="2936"/>
                      <a:pt x="649" y="2583"/>
                    </a:cubicBezTo>
                    <a:cubicBezTo>
                      <a:pt x="535" y="2257"/>
                      <a:pt x="510" y="1932"/>
                      <a:pt x="523" y="1589"/>
                    </a:cubicBezTo>
                    <a:cubicBezTo>
                      <a:pt x="541" y="1063"/>
                      <a:pt x="625" y="401"/>
                      <a:pt x="172" y="21"/>
                    </a:cubicBezTo>
                    <a:cubicBezTo>
                      <a:pt x="155" y="7"/>
                      <a:pt x="137"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8" name="Google Shape;2318;p70"/>
              <p:cNvSpPr/>
              <p:nvPr/>
            </p:nvSpPr>
            <p:spPr>
              <a:xfrm>
                <a:off x="4264450" y="2016869"/>
                <a:ext cx="42831" cy="154103"/>
              </a:xfrm>
              <a:custGeom>
                <a:rect b="b" l="l" r="r" t="t"/>
                <a:pathLst>
                  <a:path extrusionOk="0" h="4483" w="1246">
                    <a:moveTo>
                      <a:pt x="126" y="0"/>
                    </a:moveTo>
                    <a:cubicBezTo>
                      <a:pt x="63" y="0"/>
                      <a:pt x="1" y="69"/>
                      <a:pt x="43" y="137"/>
                    </a:cubicBezTo>
                    <a:cubicBezTo>
                      <a:pt x="153" y="308"/>
                      <a:pt x="261" y="467"/>
                      <a:pt x="330" y="660"/>
                    </a:cubicBezTo>
                    <a:cubicBezTo>
                      <a:pt x="394" y="846"/>
                      <a:pt x="437" y="1040"/>
                      <a:pt x="466" y="1235"/>
                    </a:cubicBezTo>
                    <a:cubicBezTo>
                      <a:pt x="522" y="1632"/>
                      <a:pt x="505" y="2033"/>
                      <a:pt x="507" y="2434"/>
                    </a:cubicBezTo>
                    <a:cubicBezTo>
                      <a:pt x="512" y="3153"/>
                      <a:pt x="588" y="3960"/>
                      <a:pt x="1152" y="4472"/>
                    </a:cubicBezTo>
                    <a:cubicBezTo>
                      <a:pt x="1162" y="4480"/>
                      <a:pt x="1172" y="4483"/>
                      <a:pt x="1181" y="4483"/>
                    </a:cubicBezTo>
                    <a:cubicBezTo>
                      <a:pt x="1217" y="4483"/>
                      <a:pt x="1246" y="4439"/>
                      <a:pt x="1215" y="4405"/>
                    </a:cubicBezTo>
                    <a:cubicBezTo>
                      <a:pt x="670" y="3816"/>
                      <a:pt x="667" y="2954"/>
                      <a:pt x="679" y="2201"/>
                    </a:cubicBezTo>
                    <a:cubicBezTo>
                      <a:pt x="685" y="1818"/>
                      <a:pt x="687" y="1435"/>
                      <a:pt x="629" y="1055"/>
                    </a:cubicBezTo>
                    <a:cubicBezTo>
                      <a:pt x="576" y="698"/>
                      <a:pt x="447" y="285"/>
                      <a:pt x="187" y="26"/>
                    </a:cubicBezTo>
                    <a:cubicBezTo>
                      <a:pt x="169" y="8"/>
                      <a:pt x="147" y="0"/>
                      <a:pt x="12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9" name="Google Shape;2319;p70"/>
              <p:cNvSpPr/>
              <p:nvPr/>
            </p:nvSpPr>
            <p:spPr>
              <a:xfrm>
                <a:off x="4232413" y="1978197"/>
                <a:ext cx="40769" cy="173869"/>
              </a:xfrm>
              <a:custGeom>
                <a:rect b="b" l="l" r="r" t="t"/>
                <a:pathLst>
                  <a:path extrusionOk="0" h="5058" w="1186">
                    <a:moveTo>
                      <a:pt x="106" y="1"/>
                    </a:moveTo>
                    <a:cubicBezTo>
                      <a:pt x="55" y="1"/>
                      <a:pt x="1" y="60"/>
                      <a:pt x="39" y="110"/>
                    </a:cubicBezTo>
                    <a:cubicBezTo>
                      <a:pt x="890" y="1254"/>
                      <a:pt x="391" y="2734"/>
                      <a:pt x="646" y="4038"/>
                    </a:cubicBezTo>
                    <a:cubicBezTo>
                      <a:pt x="717" y="4394"/>
                      <a:pt x="847" y="4735"/>
                      <a:pt x="1061" y="5033"/>
                    </a:cubicBezTo>
                    <a:cubicBezTo>
                      <a:pt x="1073" y="5050"/>
                      <a:pt x="1090" y="5057"/>
                      <a:pt x="1107" y="5057"/>
                    </a:cubicBezTo>
                    <a:cubicBezTo>
                      <a:pt x="1147" y="5057"/>
                      <a:pt x="1186" y="5017"/>
                      <a:pt x="1157" y="4976"/>
                    </a:cubicBezTo>
                    <a:cubicBezTo>
                      <a:pt x="757" y="4400"/>
                      <a:pt x="705" y="3689"/>
                      <a:pt x="702" y="3009"/>
                    </a:cubicBezTo>
                    <a:cubicBezTo>
                      <a:pt x="698" y="2337"/>
                      <a:pt x="751" y="1651"/>
                      <a:pt x="605" y="991"/>
                    </a:cubicBezTo>
                    <a:cubicBezTo>
                      <a:pt x="528" y="641"/>
                      <a:pt x="386" y="296"/>
                      <a:pt x="153" y="22"/>
                    </a:cubicBezTo>
                    <a:cubicBezTo>
                      <a:pt x="140" y="7"/>
                      <a:pt x="123" y="1"/>
                      <a:pt x="10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0" name="Google Shape;2320;p70"/>
              <p:cNvSpPr/>
              <p:nvPr/>
            </p:nvSpPr>
            <p:spPr>
              <a:xfrm>
                <a:off x="4201028" y="1939422"/>
                <a:ext cx="40700" cy="194356"/>
              </a:xfrm>
              <a:custGeom>
                <a:rect b="b" l="l" r="r" t="t"/>
                <a:pathLst>
                  <a:path extrusionOk="0" h="5654" w="1184">
                    <a:moveTo>
                      <a:pt x="113" y="0"/>
                    </a:moveTo>
                    <a:cubicBezTo>
                      <a:pt x="58" y="0"/>
                      <a:pt x="1" y="67"/>
                      <a:pt x="39" y="122"/>
                    </a:cubicBezTo>
                    <a:cubicBezTo>
                      <a:pt x="567" y="889"/>
                      <a:pt x="491" y="1818"/>
                      <a:pt x="482" y="2704"/>
                    </a:cubicBezTo>
                    <a:cubicBezTo>
                      <a:pt x="473" y="3700"/>
                      <a:pt x="628" y="4701"/>
                      <a:pt x="1031" y="5618"/>
                    </a:cubicBezTo>
                    <a:cubicBezTo>
                      <a:pt x="1042" y="5643"/>
                      <a:pt x="1064" y="5654"/>
                      <a:pt x="1087" y="5654"/>
                    </a:cubicBezTo>
                    <a:cubicBezTo>
                      <a:pt x="1133" y="5654"/>
                      <a:pt x="1183" y="5612"/>
                      <a:pt x="1165" y="5560"/>
                    </a:cubicBezTo>
                    <a:cubicBezTo>
                      <a:pt x="984" y="5067"/>
                      <a:pt x="833" y="4565"/>
                      <a:pt x="747" y="4047"/>
                    </a:cubicBezTo>
                    <a:cubicBezTo>
                      <a:pt x="663" y="3543"/>
                      <a:pt x="644" y="3038"/>
                      <a:pt x="650" y="2527"/>
                    </a:cubicBezTo>
                    <a:cubicBezTo>
                      <a:pt x="662" y="1685"/>
                      <a:pt x="711" y="726"/>
                      <a:pt x="163" y="26"/>
                    </a:cubicBezTo>
                    <a:cubicBezTo>
                      <a:pt x="149" y="8"/>
                      <a:pt x="131" y="0"/>
                      <a:pt x="11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1" name="Google Shape;2321;p70"/>
              <p:cNvSpPr/>
              <p:nvPr/>
            </p:nvSpPr>
            <p:spPr>
              <a:xfrm>
                <a:off x="4170882" y="1903603"/>
                <a:ext cx="40666" cy="205253"/>
              </a:xfrm>
              <a:custGeom>
                <a:rect b="b" l="l" r="r" t="t"/>
                <a:pathLst>
                  <a:path extrusionOk="0" h="5971" w="1183">
                    <a:moveTo>
                      <a:pt x="112" y="1"/>
                    </a:moveTo>
                    <a:cubicBezTo>
                      <a:pt x="57" y="1"/>
                      <a:pt x="0" y="60"/>
                      <a:pt x="36" y="123"/>
                    </a:cubicBezTo>
                    <a:cubicBezTo>
                      <a:pt x="456" y="874"/>
                      <a:pt x="428" y="1748"/>
                      <a:pt x="369" y="2579"/>
                    </a:cubicBezTo>
                    <a:cubicBezTo>
                      <a:pt x="312" y="3403"/>
                      <a:pt x="204" y="4253"/>
                      <a:pt x="410" y="5066"/>
                    </a:cubicBezTo>
                    <a:cubicBezTo>
                      <a:pt x="483" y="5351"/>
                      <a:pt x="649" y="5971"/>
                      <a:pt x="1024" y="5971"/>
                    </a:cubicBezTo>
                    <a:cubicBezTo>
                      <a:pt x="1050" y="5971"/>
                      <a:pt x="1077" y="5968"/>
                      <a:pt x="1106" y="5961"/>
                    </a:cubicBezTo>
                    <a:cubicBezTo>
                      <a:pt x="1182" y="5946"/>
                      <a:pt x="1157" y="5836"/>
                      <a:pt x="1089" y="5836"/>
                    </a:cubicBezTo>
                    <a:cubicBezTo>
                      <a:pt x="1084" y="5836"/>
                      <a:pt x="1079" y="5836"/>
                      <a:pt x="1074" y="5838"/>
                    </a:cubicBezTo>
                    <a:cubicBezTo>
                      <a:pt x="1058" y="5841"/>
                      <a:pt x="1043" y="5843"/>
                      <a:pt x="1028" y="5843"/>
                    </a:cubicBezTo>
                    <a:cubicBezTo>
                      <a:pt x="818" y="5843"/>
                      <a:pt x="703" y="5514"/>
                      <a:pt x="642" y="5356"/>
                    </a:cubicBezTo>
                    <a:cubicBezTo>
                      <a:pt x="578" y="5180"/>
                      <a:pt x="529" y="4999"/>
                      <a:pt x="497" y="4814"/>
                    </a:cubicBezTo>
                    <a:cubicBezTo>
                      <a:pt x="428" y="4424"/>
                      <a:pt x="427" y="4024"/>
                      <a:pt x="445" y="3630"/>
                    </a:cubicBezTo>
                    <a:cubicBezTo>
                      <a:pt x="482" y="2837"/>
                      <a:pt x="613" y="2038"/>
                      <a:pt x="529" y="1243"/>
                    </a:cubicBezTo>
                    <a:cubicBezTo>
                      <a:pt x="485" y="824"/>
                      <a:pt x="379" y="415"/>
                      <a:pt x="177" y="41"/>
                    </a:cubicBezTo>
                    <a:cubicBezTo>
                      <a:pt x="161" y="12"/>
                      <a:pt x="137"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2" name="Google Shape;2322;p70"/>
              <p:cNvSpPr/>
              <p:nvPr/>
            </p:nvSpPr>
            <p:spPr>
              <a:xfrm>
                <a:off x="4110210" y="1854275"/>
                <a:ext cx="63869" cy="236500"/>
              </a:xfrm>
              <a:custGeom>
                <a:rect b="b" l="l" r="r" t="t"/>
                <a:pathLst>
                  <a:path extrusionOk="0" h="6880" w="1858">
                    <a:moveTo>
                      <a:pt x="74" y="0"/>
                    </a:moveTo>
                    <a:cubicBezTo>
                      <a:pt x="36" y="0"/>
                      <a:pt x="0" y="49"/>
                      <a:pt x="20" y="89"/>
                    </a:cubicBezTo>
                    <a:cubicBezTo>
                      <a:pt x="226" y="504"/>
                      <a:pt x="477" y="887"/>
                      <a:pt x="654" y="1316"/>
                    </a:cubicBezTo>
                    <a:cubicBezTo>
                      <a:pt x="828" y="1737"/>
                      <a:pt x="952" y="2184"/>
                      <a:pt x="994" y="2637"/>
                    </a:cubicBezTo>
                    <a:cubicBezTo>
                      <a:pt x="1039" y="3122"/>
                      <a:pt x="964" y="3602"/>
                      <a:pt x="964" y="4086"/>
                    </a:cubicBezTo>
                    <a:cubicBezTo>
                      <a:pt x="964" y="4535"/>
                      <a:pt x="1023" y="4986"/>
                      <a:pt x="1130" y="5421"/>
                    </a:cubicBezTo>
                    <a:cubicBezTo>
                      <a:pt x="1254" y="5917"/>
                      <a:pt x="1443" y="6403"/>
                      <a:pt x="1704" y="6844"/>
                    </a:cubicBezTo>
                    <a:cubicBezTo>
                      <a:pt x="1719" y="6869"/>
                      <a:pt x="1741" y="6879"/>
                      <a:pt x="1763" y="6879"/>
                    </a:cubicBezTo>
                    <a:cubicBezTo>
                      <a:pt x="1811" y="6879"/>
                      <a:pt x="1858" y="6830"/>
                      <a:pt x="1827" y="6775"/>
                    </a:cubicBezTo>
                    <a:cubicBezTo>
                      <a:pt x="1385" y="5942"/>
                      <a:pt x="1130" y="5036"/>
                      <a:pt x="1127" y="4089"/>
                    </a:cubicBezTo>
                    <a:cubicBezTo>
                      <a:pt x="1127" y="3589"/>
                      <a:pt x="1203" y="3093"/>
                      <a:pt x="1153" y="2593"/>
                    </a:cubicBezTo>
                    <a:cubicBezTo>
                      <a:pt x="1107" y="2155"/>
                      <a:pt x="994" y="1728"/>
                      <a:pt x="833" y="1317"/>
                    </a:cubicBezTo>
                    <a:cubicBezTo>
                      <a:pt x="653" y="864"/>
                      <a:pt x="430" y="395"/>
                      <a:pt x="113" y="19"/>
                    </a:cubicBezTo>
                    <a:cubicBezTo>
                      <a:pt x="101" y="6"/>
                      <a:pt x="88" y="0"/>
                      <a:pt x="7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3" name="Google Shape;2323;p70"/>
              <p:cNvSpPr/>
              <p:nvPr/>
            </p:nvSpPr>
            <p:spPr>
              <a:xfrm>
                <a:off x="4066175" y="1824334"/>
                <a:ext cx="91884" cy="253791"/>
              </a:xfrm>
              <a:custGeom>
                <a:rect b="b" l="l" r="r" t="t"/>
                <a:pathLst>
                  <a:path extrusionOk="0" h="7383" w="2673">
                    <a:moveTo>
                      <a:pt x="101" y="1"/>
                    </a:moveTo>
                    <a:cubicBezTo>
                      <a:pt x="47" y="1"/>
                      <a:pt x="1" y="77"/>
                      <a:pt x="50" y="122"/>
                    </a:cubicBezTo>
                    <a:cubicBezTo>
                      <a:pt x="877" y="831"/>
                      <a:pt x="1020" y="1912"/>
                      <a:pt x="1028" y="2940"/>
                    </a:cubicBezTo>
                    <a:cubicBezTo>
                      <a:pt x="1032" y="3545"/>
                      <a:pt x="1014" y="4153"/>
                      <a:pt x="1113" y="4751"/>
                    </a:cubicBezTo>
                    <a:cubicBezTo>
                      <a:pt x="1195" y="5244"/>
                      <a:pt x="1362" y="5720"/>
                      <a:pt x="1597" y="6159"/>
                    </a:cubicBezTo>
                    <a:cubicBezTo>
                      <a:pt x="1728" y="6405"/>
                      <a:pt x="1883" y="6633"/>
                      <a:pt x="2059" y="6849"/>
                    </a:cubicBezTo>
                    <a:cubicBezTo>
                      <a:pt x="2150" y="6963"/>
                      <a:pt x="2249" y="7070"/>
                      <a:pt x="2355" y="7172"/>
                    </a:cubicBezTo>
                    <a:cubicBezTo>
                      <a:pt x="2445" y="7259"/>
                      <a:pt x="2527" y="7347"/>
                      <a:pt x="2651" y="7381"/>
                    </a:cubicBezTo>
                    <a:cubicBezTo>
                      <a:pt x="2653" y="7382"/>
                      <a:pt x="2656" y="7382"/>
                      <a:pt x="2658" y="7382"/>
                    </a:cubicBezTo>
                    <a:cubicBezTo>
                      <a:pt x="2668" y="7382"/>
                      <a:pt x="2673" y="7376"/>
                      <a:pt x="2670" y="7367"/>
                    </a:cubicBezTo>
                    <a:cubicBezTo>
                      <a:pt x="2632" y="7271"/>
                      <a:pt x="2567" y="7205"/>
                      <a:pt x="2497" y="7129"/>
                    </a:cubicBezTo>
                    <a:cubicBezTo>
                      <a:pt x="2403" y="7027"/>
                      <a:pt x="2313" y="6920"/>
                      <a:pt x="2227" y="6809"/>
                    </a:cubicBezTo>
                    <a:cubicBezTo>
                      <a:pt x="2069" y="6608"/>
                      <a:pt x="1929" y="6391"/>
                      <a:pt x="1806" y="6167"/>
                    </a:cubicBezTo>
                    <a:cubicBezTo>
                      <a:pt x="1554" y="5712"/>
                      <a:pt x="1378" y="5216"/>
                      <a:pt x="1296" y="4702"/>
                    </a:cubicBezTo>
                    <a:cubicBezTo>
                      <a:pt x="1118" y="3572"/>
                      <a:pt x="1362" y="2399"/>
                      <a:pt x="1009" y="1288"/>
                    </a:cubicBezTo>
                    <a:cubicBezTo>
                      <a:pt x="849" y="782"/>
                      <a:pt x="585" y="312"/>
                      <a:pt x="135" y="12"/>
                    </a:cubicBezTo>
                    <a:cubicBezTo>
                      <a:pt x="124" y="4"/>
                      <a:pt x="113" y="1"/>
                      <a:pt x="10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4" name="Google Shape;2324;p70"/>
              <p:cNvSpPr/>
              <p:nvPr/>
            </p:nvSpPr>
            <p:spPr>
              <a:xfrm>
                <a:off x="4044072" y="1804534"/>
                <a:ext cx="79784" cy="260253"/>
              </a:xfrm>
              <a:custGeom>
                <a:rect b="b" l="l" r="r" t="t"/>
                <a:pathLst>
                  <a:path extrusionOk="0" h="7571" w="2321">
                    <a:moveTo>
                      <a:pt x="120" y="1"/>
                    </a:moveTo>
                    <a:cubicBezTo>
                      <a:pt x="61" y="1"/>
                      <a:pt x="0" y="64"/>
                      <a:pt x="37" y="133"/>
                    </a:cubicBezTo>
                    <a:cubicBezTo>
                      <a:pt x="1091" y="2107"/>
                      <a:pt x="19" y="4526"/>
                      <a:pt x="1118" y="6486"/>
                    </a:cubicBezTo>
                    <a:cubicBezTo>
                      <a:pt x="1369" y="6933"/>
                      <a:pt x="1721" y="7316"/>
                      <a:pt x="2172" y="7560"/>
                    </a:cubicBezTo>
                    <a:cubicBezTo>
                      <a:pt x="2185" y="7567"/>
                      <a:pt x="2197" y="7570"/>
                      <a:pt x="2209" y="7570"/>
                    </a:cubicBezTo>
                    <a:cubicBezTo>
                      <a:pt x="2275" y="7570"/>
                      <a:pt x="2320" y="7471"/>
                      <a:pt x="2249" y="7432"/>
                    </a:cubicBezTo>
                    <a:cubicBezTo>
                      <a:pt x="1401" y="6971"/>
                      <a:pt x="967" y="6035"/>
                      <a:pt x="813" y="5118"/>
                    </a:cubicBezTo>
                    <a:cubicBezTo>
                      <a:pt x="623" y="3985"/>
                      <a:pt x="804" y="2835"/>
                      <a:pt x="671" y="1700"/>
                    </a:cubicBezTo>
                    <a:cubicBezTo>
                      <a:pt x="606" y="1123"/>
                      <a:pt x="465" y="557"/>
                      <a:pt x="189" y="45"/>
                    </a:cubicBezTo>
                    <a:cubicBezTo>
                      <a:pt x="173" y="14"/>
                      <a:pt x="147" y="1"/>
                      <a:pt x="12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5" name="Google Shape;2325;p70"/>
              <p:cNvSpPr/>
              <p:nvPr/>
            </p:nvSpPr>
            <p:spPr>
              <a:xfrm>
                <a:off x="4005503" y="1779819"/>
                <a:ext cx="89478" cy="264653"/>
              </a:xfrm>
              <a:custGeom>
                <a:rect b="b" l="l" r="r" t="t"/>
                <a:pathLst>
                  <a:path extrusionOk="0" h="7699" w="2603">
                    <a:moveTo>
                      <a:pt x="118" y="0"/>
                    </a:moveTo>
                    <a:cubicBezTo>
                      <a:pt x="58" y="0"/>
                      <a:pt x="0" y="59"/>
                      <a:pt x="44" y="124"/>
                    </a:cubicBezTo>
                    <a:cubicBezTo>
                      <a:pt x="1301" y="2019"/>
                      <a:pt x="543" y="4457"/>
                      <a:pt x="1488" y="6464"/>
                    </a:cubicBezTo>
                    <a:cubicBezTo>
                      <a:pt x="1720" y="6957"/>
                      <a:pt x="2053" y="7390"/>
                      <a:pt x="2510" y="7692"/>
                    </a:cubicBezTo>
                    <a:cubicBezTo>
                      <a:pt x="2517" y="7697"/>
                      <a:pt x="2525" y="7699"/>
                      <a:pt x="2532" y="7699"/>
                    </a:cubicBezTo>
                    <a:cubicBezTo>
                      <a:pt x="2569" y="7699"/>
                      <a:pt x="2602" y="7645"/>
                      <a:pt x="2567" y="7617"/>
                    </a:cubicBezTo>
                    <a:cubicBezTo>
                      <a:pt x="782" y="6237"/>
                      <a:pt x="1244" y="3705"/>
                      <a:pt x="871" y="1755"/>
                    </a:cubicBezTo>
                    <a:cubicBezTo>
                      <a:pt x="755" y="1150"/>
                      <a:pt x="555" y="542"/>
                      <a:pt x="190" y="38"/>
                    </a:cubicBezTo>
                    <a:cubicBezTo>
                      <a:pt x="171" y="11"/>
                      <a:pt x="145" y="0"/>
                      <a:pt x="11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6" name="Google Shape;2326;p70"/>
              <p:cNvSpPr/>
              <p:nvPr/>
            </p:nvSpPr>
            <p:spPr>
              <a:xfrm>
                <a:off x="3965869" y="1758472"/>
                <a:ext cx="99344" cy="260528"/>
              </a:xfrm>
              <a:custGeom>
                <a:rect b="b" l="l" r="r" t="t"/>
                <a:pathLst>
                  <a:path extrusionOk="0" h="7579" w="2890">
                    <a:moveTo>
                      <a:pt x="140" y="0"/>
                    </a:moveTo>
                    <a:cubicBezTo>
                      <a:pt x="68" y="0"/>
                      <a:pt x="0" y="72"/>
                      <a:pt x="53" y="143"/>
                    </a:cubicBezTo>
                    <a:cubicBezTo>
                      <a:pt x="686" y="1005"/>
                      <a:pt x="707" y="2079"/>
                      <a:pt x="750" y="3104"/>
                    </a:cubicBezTo>
                    <a:cubicBezTo>
                      <a:pt x="771" y="3613"/>
                      <a:pt x="800" y="4124"/>
                      <a:pt x="901" y="4626"/>
                    </a:cubicBezTo>
                    <a:cubicBezTo>
                      <a:pt x="1006" y="5148"/>
                      <a:pt x="1207" y="5636"/>
                      <a:pt x="1497" y="6083"/>
                    </a:cubicBezTo>
                    <a:cubicBezTo>
                      <a:pt x="1845" y="6620"/>
                      <a:pt x="2283" y="7091"/>
                      <a:pt x="2721" y="7555"/>
                    </a:cubicBezTo>
                    <a:cubicBezTo>
                      <a:pt x="2737" y="7571"/>
                      <a:pt x="2755" y="7578"/>
                      <a:pt x="2772" y="7578"/>
                    </a:cubicBezTo>
                    <a:cubicBezTo>
                      <a:pt x="2833" y="7578"/>
                      <a:pt x="2889" y="7497"/>
                      <a:pt x="2835" y="7440"/>
                    </a:cubicBezTo>
                    <a:cubicBezTo>
                      <a:pt x="2066" y="6620"/>
                      <a:pt x="1313" y="5772"/>
                      <a:pt x="1073" y="4641"/>
                    </a:cubicBezTo>
                    <a:cubicBezTo>
                      <a:pt x="857" y="3630"/>
                      <a:pt x="960" y="2585"/>
                      <a:pt x="799" y="1569"/>
                    </a:cubicBezTo>
                    <a:cubicBezTo>
                      <a:pt x="712" y="1028"/>
                      <a:pt x="544" y="492"/>
                      <a:pt x="222" y="44"/>
                    </a:cubicBezTo>
                    <a:cubicBezTo>
                      <a:pt x="200" y="13"/>
                      <a:pt x="170" y="0"/>
                      <a:pt x="1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7" name="Google Shape;2327;p70"/>
              <p:cNvSpPr/>
              <p:nvPr/>
            </p:nvSpPr>
            <p:spPr>
              <a:xfrm>
                <a:off x="3923519" y="1728222"/>
                <a:ext cx="115122" cy="269294"/>
              </a:xfrm>
              <a:custGeom>
                <a:rect b="b" l="l" r="r" t="t"/>
                <a:pathLst>
                  <a:path extrusionOk="0" h="7834" w="3349">
                    <a:moveTo>
                      <a:pt x="119" y="1"/>
                    </a:moveTo>
                    <a:cubicBezTo>
                      <a:pt x="58" y="1"/>
                      <a:pt x="0" y="61"/>
                      <a:pt x="42" y="128"/>
                    </a:cubicBezTo>
                    <a:cubicBezTo>
                      <a:pt x="354" y="645"/>
                      <a:pt x="568" y="1195"/>
                      <a:pt x="693" y="1786"/>
                    </a:cubicBezTo>
                    <a:cubicBezTo>
                      <a:pt x="823" y="2391"/>
                      <a:pt x="879" y="3009"/>
                      <a:pt x="948" y="3625"/>
                    </a:cubicBezTo>
                    <a:cubicBezTo>
                      <a:pt x="1071" y="4753"/>
                      <a:pt x="1254" y="5923"/>
                      <a:pt x="1959" y="6850"/>
                    </a:cubicBezTo>
                    <a:cubicBezTo>
                      <a:pt x="2290" y="7285"/>
                      <a:pt x="2717" y="7636"/>
                      <a:pt x="3231" y="7828"/>
                    </a:cubicBezTo>
                    <a:cubicBezTo>
                      <a:pt x="3241" y="7832"/>
                      <a:pt x="3250" y="7833"/>
                      <a:pt x="3258" y="7833"/>
                    </a:cubicBezTo>
                    <a:cubicBezTo>
                      <a:pt x="3326" y="7833"/>
                      <a:pt x="3348" y="7716"/>
                      <a:pt x="3269" y="7687"/>
                    </a:cubicBezTo>
                    <a:cubicBezTo>
                      <a:pt x="2285" y="7314"/>
                      <a:pt x="1689" y="6341"/>
                      <a:pt x="1413" y="5370"/>
                    </a:cubicBezTo>
                    <a:cubicBezTo>
                      <a:pt x="1080" y="4211"/>
                      <a:pt x="1108" y="2989"/>
                      <a:pt x="867" y="1812"/>
                    </a:cubicBezTo>
                    <a:cubicBezTo>
                      <a:pt x="742" y="1197"/>
                      <a:pt x="553" y="565"/>
                      <a:pt x="193" y="41"/>
                    </a:cubicBezTo>
                    <a:cubicBezTo>
                      <a:pt x="173" y="13"/>
                      <a:pt x="146"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8" name="Google Shape;2328;p70"/>
              <p:cNvSpPr/>
              <p:nvPr/>
            </p:nvSpPr>
            <p:spPr>
              <a:xfrm>
                <a:off x="3895847" y="1701856"/>
                <a:ext cx="87003" cy="256850"/>
              </a:xfrm>
              <a:custGeom>
                <a:rect b="b" l="l" r="r" t="t"/>
                <a:pathLst>
                  <a:path extrusionOk="0" h="7472" w="2531">
                    <a:moveTo>
                      <a:pt x="130" y="0"/>
                    </a:moveTo>
                    <a:cubicBezTo>
                      <a:pt x="64" y="0"/>
                      <a:pt x="1" y="64"/>
                      <a:pt x="40" y="152"/>
                    </a:cubicBezTo>
                    <a:cubicBezTo>
                      <a:pt x="921" y="2136"/>
                      <a:pt x="253" y="4493"/>
                      <a:pt x="1397" y="6403"/>
                    </a:cubicBezTo>
                    <a:cubicBezTo>
                      <a:pt x="1663" y="6845"/>
                      <a:pt x="2016" y="7216"/>
                      <a:pt x="2466" y="7468"/>
                    </a:cubicBezTo>
                    <a:cubicBezTo>
                      <a:pt x="2472" y="7471"/>
                      <a:pt x="2478" y="7472"/>
                      <a:pt x="2483" y="7472"/>
                    </a:cubicBezTo>
                    <a:cubicBezTo>
                      <a:pt x="2512" y="7472"/>
                      <a:pt x="2530" y="7430"/>
                      <a:pt x="2502" y="7410"/>
                    </a:cubicBezTo>
                    <a:cubicBezTo>
                      <a:pt x="715" y="6200"/>
                      <a:pt x="891" y="3771"/>
                      <a:pt x="670" y="1892"/>
                    </a:cubicBezTo>
                    <a:cubicBezTo>
                      <a:pt x="595" y="1271"/>
                      <a:pt x="473" y="652"/>
                      <a:pt x="229" y="72"/>
                    </a:cubicBezTo>
                    <a:cubicBezTo>
                      <a:pt x="207" y="22"/>
                      <a:pt x="168" y="0"/>
                      <a:pt x="1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9" name="Google Shape;2329;p70"/>
              <p:cNvSpPr/>
              <p:nvPr/>
            </p:nvSpPr>
            <p:spPr>
              <a:xfrm>
                <a:off x="3868932" y="1693847"/>
                <a:ext cx="65588" cy="227253"/>
              </a:xfrm>
              <a:custGeom>
                <a:rect b="b" l="l" r="r" t="t"/>
                <a:pathLst>
                  <a:path extrusionOk="0" h="6611" w="1908">
                    <a:moveTo>
                      <a:pt x="133" y="1"/>
                    </a:moveTo>
                    <a:cubicBezTo>
                      <a:pt x="67" y="1"/>
                      <a:pt x="1" y="72"/>
                      <a:pt x="39" y="151"/>
                    </a:cubicBezTo>
                    <a:cubicBezTo>
                      <a:pt x="249" y="583"/>
                      <a:pt x="397" y="1024"/>
                      <a:pt x="484" y="1497"/>
                    </a:cubicBezTo>
                    <a:cubicBezTo>
                      <a:pt x="569" y="1963"/>
                      <a:pt x="603" y="2436"/>
                      <a:pt x="633" y="2909"/>
                    </a:cubicBezTo>
                    <a:cubicBezTo>
                      <a:pt x="691" y="3762"/>
                      <a:pt x="746" y="4631"/>
                      <a:pt x="1050" y="5440"/>
                    </a:cubicBezTo>
                    <a:cubicBezTo>
                      <a:pt x="1212" y="5868"/>
                      <a:pt x="1450" y="6268"/>
                      <a:pt x="1777" y="6593"/>
                    </a:cubicBezTo>
                    <a:cubicBezTo>
                      <a:pt x="1791" y="6605"/>
                      <a:pt x="1805" y="6610"/>
                      <a:pt x="1819" y="6610"/>
                    </a:cubicBezTo>
                    <a:cubicBezTo>
                      <a:pt x="1866" y="6610"/>
                      <a:pt x="1907" y="6550"/>
                      <a:pt x="1866" y="6506"/>
                    </a:cubicBezTo>
                    <a:cubicBezTo>
                      <a:pt x="636" y="5158"/>
                      <a:pt x="951" y="3175"/>
                      <a:pt x="684" y="1513"/>
                    </a:cubicBezTo>
                    <a:cubicBezTo>
                      <a:pt x="603" y="1010"/>
                      <a:pt x="472" y="493"/>
                      <a:pt x="212" y="51"/>
                    </a:cubicBezTo>
                    <a:cubicBezTo>
                      <a:pt x="192" y="15"/>
                      <a:pt x="163" y="1"/>
                      <a:pt x="1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0" name="Google Shape;2330;p70"/>
              <p:cNvSpPr/>
              <p:nvPr/>
            </p:nvSpPr>
            <p:spPr>
              <a:xfrm>
                <a:off x="3833525" y="1665281"/>
                <a:ext cx="64831" cy="222888"/>
              </a:xfrm>
              <a:custGeom>
                <a:rect b="b" l="l" r="r" t="t"/>
                <a:pathLst>
                  <a:path extrusionOk="0" h="6484" w="1886">
                    <a:moveTo>
                      <a:pt x="139" y="0"/>
                    </a:moveTo>
                    <a:cubicBezTo>
                      <a:pt x="69" y="0"/>
                      <a:pt x="0" y="74"/>
                      <a:pt x="43" y="156"/>
                    </a:cubicBezTo>
                    <a:cubicBezTo>
                      <a:pt x="492" y="988"/>
                      <a:pt x="596" y="1908"/>
                      <a:pt x="660" y="2836"/>
                    </a:cubicBezTo>
                    <a:cubicBezTo>
                      <a:pt x="715" y="3678"/>
                      <a:pt x="759" y="4538"/>
                      <a:pt x="1058" y="5334"/>
                    </a:cubicBezTo>
                    <a:cubicBezTo>
                      <a:pt x="1216" y="5754"/>
                      <a:pt x="1441" y="6141"/>
                      <a:pt x="1753" y="6463"/>
                    </a:cubicBezTo>
                    <a:cubicBezTo>
                      <a:pt x="1767" y="6478"/>
                      <a:pt x="1783" y="6484"/>
                      <a:pt x="1798" y="6484"/>
                    </a:cubicBezTo>
                    <a:cubicBezTo>
                      <a:pt x="1845" y="6484"/>
                      <a:pt x="1885" y="6423"/>
                      <a:pt x="1843" y="6378"/>
                    </a:cubicBezTo>
                    <a:cubicBezTo>
                      <a:pt x="631" y="5072"/>
                      <a:pt x="983" y="3089"/>
                      <a:pt x="709" y="1473"/>
                    </a:cubicBezTo>
                    <a:cubicBezTo>
                      <a:pt x="625" y="979"/>
                      <a:pt x="484" y="482"/>
                      <a:pt x="222" y="50"/>
                    </a:cubicBezTo>
                    <a:cubicBezTo>
                      <a:pt x="201" y="15"/>
                      <a:pt x="170" y="0"/>
                      <a:pt x="1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1" name="Google Shape;2331;p70"/>
              <p:cNvSpPr/>
              <p:nvPr/>
            </p:nvSpPr>
            <p:spPr>
              <a:xfrm>
                <a:off x="3796572" y="1641047"/>
                <a:ext cx="71191" cy="213778"/>
              </a:xfrm>
              <a:custGeom>
                <a:rect b="b" l="l" r="r" t="t"/>
                <a:pathLst>
                  <a:path extrusionOk="0" h="6219" w="2071">
                    <a:moveTo>
                      <a:pt x="156" y="1"/>
                    </a:moveTo>
                    <a:cubicBezTo>
                      <a:pt x="77" y="1"/>
                      <a:pt x="1" y="79"/>
                      <a:pt x="58" y="159"/>
                    </a:cubicBezTo>
                    <a:cubicBezTo>
                      <a:pt x="1082" y="1590"/>
                      <a:pt x="638" y="3498"/>
                      <a:pt x="1225" y="5080"/>
                    </a:cubicBezTo>
                    <a:cubicBezTo>
                      <a:pt x="1379" y="5498"/>
                      <a:pt x="1607" y="5884"/>
                      <a:pt x="1922" y="6198"/>
                    </a:cubicBezTo>
                    <a:cubicBezTo>
                      <a:pt x="1937" y="6212"/>
                      <a:pt x="1954" y="6219"/>
                      <a:pt x="1970" y="6219"/>
                    </a:cubicBezTo>
                    <a:cubicBezTo>
                      <a:pt x="2024" y="6219"/>
                      <a:pt x="2071" y="6148"/>
                      <a:pt x="2021" y="6099"/>
                    </a:cubicBezTo>
                    <a:cubicBezTo>
                      <a:pt x="789" y="4851"/>
                      <a:pt x="1173" y="2902"/>
                      <a:pt x="813" y="1339"/>
                    </a:cubicBezTo>
                    <a:cubicBezTo>
                      <a:pt x="707" y="880"/>
                      <a:pt x="525" y="433"/>
                      <a:pt x="249" y="49"/>
                    </a:cubicBezTo>
                    <a:cubicBezTo>
                      <a:pt x="224" y="15"/>
                      <a:pt x="190" y="1"/>
                      <a:pt x="1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2" name="Google Shape;2332;p70"/>
              <p:cNvSpPr/>
              <p:nvPr/>
            </p:nvSpPr>
            <p:spPr>
              <a:xfrm>
                <a:off x="3778388" y="1621212"/>
                <a:ext cx="56650" cy="194356"/>
              </a:xfrm>
              <a:custGeom>
                <a:rect b="b" l="l" r="r" t="t"/>
                <a:pathLst>
                  <a:path extrusionOk="0" h="5654" w="1648">
                    <a:moveTo>
                      <a:pt x="141" y="1"/>
                    </a:moveTo>
                    <a:cubicBezTo>
                      <a:pt x="73" y="1"/>
                      <a:pt x="0" y="61"/>
                      <a:pt x="31" y="135"/>
                    </a:cubicBezTo>
                    <a:cubicBezTo>
                      <a:pt x="189" y="530"/>
                      <a:pt x="296" y="936"/>
                      <a:pt x="349" y="1357"/>
                    </a:cubicBezTo>
                    <a:cubicBezTo>
                      <a:pt x="403" y="1775"/>
                      <a:pt x="407" y="2199"/>
                      <a:pt x="427" y="2620"/>
                    </a:cubicBezTo>
                    <a:cubicBezTo>
                      <a:pt x="458" y="3329"/>
                      <a:pt x="528" y="4049"/>
                      <a:pt x="816" y="4708"/>
                    </a:cubicBezTo>
                    <a:cubicBezTo>
                      <a:pt x="972" y="5063"/>
                      <a:pt x="1197" y="5384"/>
                      <a:pt x="1496" y="5634"/>
                    </a:cubicBezTo>
                    <a:cubicBezTo>
                      <a:pt x="1512" y="5648"/>
                      <a:pt x="1528" y="5653"/>
                      <a:pt x="1544" y="5653"/>
                    </a:cubicBezTo>
                    <a:cubicBezTo>
                      <a:pt x="1600" y="5653"/>
                      <a:pt x="1647" y="5585"/>
                      <a:pt x="1594" y="5539"/>
                    </a:cubicBezTo>
                    <a:cubicBezTo>
                      <a:pt x="412" y="4523"/>
                      <a:pt x="673" y="2743"/>
                      <a:pt x="542" y="1360"/>
                    </a:cubicBezTo>
                    <a:cubicBezTo>
                      <a:pt x="497" y="911"/>
                      <a:pt x="418" y="463"/>
                      <a:pt x="224" y="52"/>
                    </a:cubicBezTo>
                    <a:cubicBezTo>
                      <a:pt x="207" y="16"/>
                      <a:pt x="175" y="1"/>
                      <a:pt x="14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3" name="Google Shape;2333;p70"/>
              <p:cNvSpPr/>
              <p:nvPr/>
            </p:nvSpPr>
            <p:spPr>
              <a:xfrm>
                <a:off x="3736553" y="1567965"/>
                <a:ext cx="65519" cy="216597"/>
              </a:xfrm>
              <a:custGeom>
                <a:rect b="b" l="l" r="r" t="t"/>
                <a:pathLst>
                  <a:path extrusionOk="0" h="6301" w="1906">
                    <a:moveTo>
                      <a:pt x="127" y="0"/>
                    </a:moveTo>
                    <a:cubicBezTo>
                      <a:pt x="64" y="0"/>
                      <a:pt x="0" y="72"/>
                      <a:pt x="35" y="149"/>
                    </a:cubicBezTo>
                    <a:cubicBezTo>
                      <a:pt x="386" y="952"/>
                      <a:pt x="555" y="1788"/>
                      <a:pt x="674" y="2651"/>
                    </a:cubicBezTo>
                    <a:cubicBezTo>
                      <a:pt x="785" y="3488"/>
                      <a:pt x="871" y="4343"/>
                      <a:pt x="1165" y="5139"/>
                    </a:cubicBezTo>
                    <a:cubicBezTo>
                      <a:pt x="1241" y="5348"/>
                      <a:pt x="1331" y="5554"/>
                      <a:pt x="1438" y="5746"/>
                    </a:cubicBezTo>
                    <a:cubicBezTo>
                      <a:pt x="1546" y="5938"/>
                      <a:pt x="1678" y="6152"/>
                      <a:pt x="1850" y="6294"/>
                    </a:cubicBezTo>
                    <a:cubicBezTo>
                      <a:pt x="1856" y="6298"/>
                      <a:pt x="1863" y="6300"/>
                      <a:pt x="1870" y="6300"/>
                    </a:cubicBezTo>
                    <a:cubicBezTo>
                      <a:pt x="1889" y="6300"/>
                      <a:pt x="1906" y="6282"/>
                      <a:pt x="1894" y="6263"/>
                    </a:cubicBezTo>
                    <a:cubicBezTo>
                      <a:pt x="1798" y="6082"/>
                      <a:pt x="1672" y="5917"/>
                      <a:pt x="1577" y="5734"/>
                    </a:cubicBezTo>
                    <a:cubicBezTo>
                      <a:pt x="1479" y="5548"/>
                      <a:pt x="1392" y="5357"/>
                      <a:pt x="1319" y="5159"/>
                    </a:cubicBezTo>
                    <a:cubicBezTo>
                      <a:pt x="1179" y="4764"/>
                      <a:pt x="1087" y="4350"/>
                      <a:pt x="1019" y="3937"/>
                    </a:cubicBezTo>
                    <a:cubicBezTo>
                      <a:pt x="878" y="3093"/>
                      <a:pt x="828" y="2238"/>
                      <a:pt x="659" y="1399"/>
                    </a:cubicBezTo>
                    <a:cubicBezTo>
                      <a:pt x="564" y="935"/>
                      <a:pt x="434" y="467"/>
                      <a:pt x="204" y="50"/>
                    </a:cubicBezTo>
                    <a:cubicBezTo>
                      <a:pt x="185" y="15"/>
                      <a:pt x="156" y="0"/>
                      <a:pt x="12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4" name="Google Shape;2334;p70"/>
              <p:cNvSpPr/>
              <p:nvPr/>
            </p:nvSpPr>
            <p:spPr>
              <a:xfrm>
                <a:off x="3710463" y="1532594"/>
                <a:ext cx="60569" cy="211234"/>
              </a:xfrm>
              <a:custGeom>
                <a:rect b="b" l="l" r="r" t="t"/>
                <a:pathLst>
                  <a:path extrusionOk="0" h="6145" w="1762">
                    <a:moveTo>
                      <a:pt x="96" y="1"/>
                    </a:moveTo>
                    <a:cubicBezTo>
                      <a:pt x="47" y="1"/>
                      <a:pt x="0" y="33"/>
                      <a:pt x="2" y="97"/>
                    </a:cubicBezTo>
                    <a:cubicBezTo>
                      <a:pt x="11" y="323"/>
                      <a:pt x="75" y="550"/>
                      <a:pt x="118" y="768"/>
                    </a:cubicBezTo>
                    <a:lnTo>
                      <a:pt x="251" y="1438"/>
                    </a:lnTo>
                    <a:cubicBezTo>
                      <a:pt x="339" y="1892"/>
                      <a:pt x="434" y="2345"/>
                      <a:pt x="522" y="2800"/>
                    </a:cubicBezTo>
                    <a:cubicBezTo>
                      <a:pt x="614" y="3253"/>
                      <a:pt x="705" y="3707"/>
                      <a:pt x="795" y="4160"/>
                    </a:cubicBezTo>
                    <a:cubicBezTo>
                      <a:pt x="870" y="4533"/>
                      <a:pt x="931" y="4912"/>
                      <a:pt x="1056" y="5271"/>
                    </a:cubicBezTo>
                    <a:cubicBezTo>
                      <a:pt x="1177" y="5614"/>
                      <a:pt x="1357" y="5927"/>
                      <a:pt x="1659" y="6136"/>
                    </a:cubicBezTo>
                    <a:cubicBezTo>
                      <a:pt x="1667" y="6142"/>
                      <a:pt x="1676" y="6145"/>
                      <a:pt x="1685" y="6145"/>
                    </a:cubicBezTo>
                    <a:cubicBezTo>
                      <a:pt x="1726" y="6145"/>
                      <a:pt x="1762" y="6085"/>
                      <a:pt x="1723" y="6057"/>
                    </a:cubicBezTo>
                    <a:cubicBezTo>
                      <a:pt x="1380" y="5780"/>
                      <a:pt x="1221" y="5373"/>
                      <a:pt x="1122" y="4960"/>
                    </a:cubicBezTo>
                    <a:cubicBezTo>
                      <a:pt x="1000" y="4452"/>
                      <a:pt x="923" y="3933"/>
                      <a:pt x="830" y="3421"/>
                    </a:cubicBezTo>
                    <a:lnTo>
                      <a:pt x="527" y="1756"/>
                    </a:lnTo>
                    <a:cubicBezTo>
                      <a:pt x="477" y="1480"/>
                      <a:pt x="423" y="1201"/>
                      <a:pt x="373" y="925"/>
                    </a:cubicBezTo>
                    <a:cubicBezTo>
                      <a:pt x="321" y="644"/>
                      <a:pt x="293" y="339"/>
                      <a:pt x="199" y="71"/>
                    </a:cubicBezTo>
                    <a:cubicBezTo>
                      <a:pt x="182" y="24"/>
                      <a:pt x="138" y="1"/>
                      <a:pt x="9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5" name="Google Shape;2335;p70"/>
              <p:cNvSpPr/>
              <p:nvPr/>
            </p:nvSpPr>
            <p:spPr>
              <a:xfrm>
                <a:off x="3677944" y="1498459"/>
                <a:ext cx="60569" cy="203844"/>
              </a:xfrm>
              <a:custGeom>
                <a:rect b="b" l="l" r="r" t="t"/>
                <a:pathLst>
                  <a:path extrusionOk="0" h="5930" w="1762">
                    <a:moveTo>
                      <a:pt x="142" y="0"/>
                    </a:moveTo>
                    <a:cubicBezTo>
                      <a:pt x="70" y="0"/>
                      <a:pt x="0" y="71"/>
                      <a:pt x="53" y="149"/>
                    </a:cubicBezTo>
                    <a:cubicBezTo>
                      <a:pt x="497" y="806"/>
                      <a:pt x="500" y="1602"/>
                      <a:pt x="527" y="2368"/>
                    </a:cubicBezTo>
                    <a:cubicBezTo>
                      <a:pt x="553" y="3169"/>
                      <a:pt x="672" y="3942"/>
                      <a:pt x="968" y="4690"/>
                    </a:cubicBezTo>
                    <a:cubicBezTo>
                      <a:pt x="1136" y="5115"/>
                      <a:pt x="1351" y="5520"/>
                      <a:pt x="1609" y="5899"/>
                    </a:cubicBezTo>
                    <a:cubicBezTo>
                      <a:pt x="1623" y="5921"/>
                      <a:pt x="1644" y="5930"/>
                      <a:pt x="1665" y="5930"/>
                    </a:cubicBezTo>
                    <a:cubicBezTo>
                      <a:pt x="1713" y="5930"/>
                      <a:pt x="1761" y="5881"/>
                      <a:pt x="1726" y="5829"/>
                    </a:cubicBezTo>
                    <a:cubicBezTo>
                      <a:pt x="1261" y="5137"/>
                      <a:pt x="942" y="4354"/>
                      <a:pt x="800" y="3532"/>
                    </a:cubicBezTo>
                    <a:cubicBezTo>
                      <a:pt x="666" y="2760"/>
                      <a:pt x="751" y="1974"/>
                      <a:pt x="648" y="1200"/>
                    </a:cubicBezTo>
                    <a:cubicBezTo>
                      <a:pt x="591" y="786"/>
                      <a:pt x="474" y="385"/>
                      <a:pt x="228" y="45"/>
                    </a:cubicBezTo>
                    <a:cubicBezTo>
                      <a:pt x="205" y="14"/>
                      <a:pt x="173" y="0"/>
                      <a:pt x="14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6" name="Google Shape;2336;p70"/>
              <p:cNvSpPr/>
              <p:nvPr/>
            </p:nvSpPr>
            <p:spPr>
              <a:xfrm>
                <a:off x="3654088" y="1457519"/>
                <a:ext cx="42247" cy="173972"/>
              </a:xfrm>
              <a:custGeom>
                <a:rect b="b" l="l" r="r" t="t"/>
                <a:pathLst>
                  <a:path extrusionOk="0" h="5061" w="1229">
                    <a:moveTo>
                      <a:pt x="88" y="1"/>
                    </a:moveTo>
                    <a:cubicBezTo>
                      <a:pt x="45" y="1"/>
                      <a:pt x="1" y="30"/>
                      <a:pt x="1" y="80"/>
                    </a:cubicBezTo>
                    <a:cubicBezTo>
                      <a:pt x="4" y="572"/>
                      <a:pt x="74" y="1073"/>
                      <a:pt x="115" y="1567"/>
                    </a:cubicBezTo>
                    <a:cubicBezTo>
                      <a:pt x="150" y="2005"/>
                      <a:pt x="184" y="2447"/>
                      <a:pt x="251" y="2882"/>
                    </a:cubicBezTo>
                    <a:cubicBezTo>
                      <a:pt x="371" y="3660"/>
                      <a:pt x="596" y="4445"/>
                      <a:pt x="1131" y="5045"/>
                    </a:cubicBezTo>
                    <a:cubicBezTo>
                      <a:pt x="1141" y="5056"/>
                      <a:pt x="1152" y="5060"/>
                      <a:pt x="1163" y="5060"/>
                    </a:cubicBezTo>
                    <a:cubicBezTo>
                      <a:pt x="1198" y="5060"/>
                      <a:pt x="1229" y="5013"/>
                      <a:pt x="1200" y="4978"/>
                    </a:cubicBezTo>
                    <a:cubicBezTo>
                      <a:pt x="678" y="4354"/>
                      <a:pt x="513" y="3536"/>
                      <a:pt x="431" y="2746"/>
                    </a:cubicBezTo>
                    <a:cubicBezTo>
                      <a:pt x="388" y="2317"/>
                      <a:pt x="350" y="1889"/>
                      <a:pt x="306" y="1460"/>
                    </a:cubicBezTo>
                    <a:cubicBezTo>
                      <a:pt x="260" y="995"/>
                      <a:pt x="239" y="519"/>
                      <a:pt x="159" y="58"/>
                    </a:cubicBezTo>
                    <a:cubicBezTo>
                      <a:pt x="152" y="19"/>
                      <a:pt x="121"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7" name="Google Shape;2337;p70"/>
              <p:cNvSpPr/>
              <p:nvPr/>
            </p:nvSpPr>
            <p:spPr>
              <a:xfrm>
                <a:off x="3624835" y="1391794"/>
                <a:ext cx="40219" cy="181809"/>
              </a:xfrm>
              <a:custGeom>
                <a:rect b="b" l="l" r="r" t="t"/>
                <a:pathLst>
                  <a:path extrusionOk="0" h="5289" w="1170">
                    <a:moveTo>
                      <a:pt x="103" y="0"/>
                    </a:moveTo>
                    <a:cubicBezTo>
                      <a:pt x="54" y="0"/>
                      <a:pt x="0" y="45"/>
                      <a:pt x="20" y="100"/>
                    </a:cubicBezTo>
                    <a:cubicBezTo>
                      <a:pt x="321" y="941"/>
                      <a:pt x="255" y="1824"/>
                      <a:pt x="300" y="2701"/>
                    </a:cubicBezTo>
                    <a:cubicBezTo>
                      <a:pt x="321" y="3120"/>
                      <a:pt x="374" y="3541"/>
                      <a:pt x="512" y="3940"/>
                    </a:cubicBezTo>
                    <a:cubicBezTo>
                      <a:pt x="663" y="4379"/>
                      <a:pt x="890" y="4786"/>
                      <a:pt x="1013" y="5236"/>
                    </a:cubicBezTo>
                    <a:cubicBezTo>
                      <a:pt x="1023" y="5273"/>
                      <a:pt x="1051" y="5289"/>
                      <a:pt x="1080" y="5289"/>
                    </a:cubicBezTo>
                    <a:cubicBezTo>
                      <a:pt x="1124" y="5289"/>
                      <a:pt x="1170" y="5253"/>
                      <a:pt x="1155" y="5198"/>
                    </a:cubicBezTo>
                    <a:cubicBezTo>
                      <a:pt x="1035" y="4748"/>
                      <a:pt x="809" y="4338"/>
                      <a:pt x="661" y="3900"/>
                    </a:cubicBezTo>
                    <a:cubicBezTo>
                      <a:pt x="516" y="3474"/>
                      <a:pt x="472" y="3030"/>
                      <a:pt x="461" y="2582"/>
                    </a:cubicBezTo>
                    <a:cubicBezTo>
                      <a:pt x="440" y="1734"/>
                      <a:pt x="539" y="832"/>
                      <a:pt x="165" y="39"/>
                    </a:cubicBezTo>
                    <a:cubicBezTo>
                      <a:pt x="152" y="12"/>
                      <a:pt x="12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8" name="Google Shape;2338;p70"/>
              <p:cNvSpPr/>
              <p:nvPr/>
            </p:nvSpPr>
            <p:spPr>
              <a:xfrm>
                <a:off x="3605378" y="1369347"/>
                <a:ext cx="23650" cy="125159"/>
              </a:xfrm>
              <a:custGeom>
                <a:rect b="b" l="l" r="r" t="t"/>
                <a:pathLst>
                  <a:path extrusionOk="0" h="3641" w="688">
                    <a:moveTo>
                      <a:pt x="85" y="0"/>
                    </a:moveTo>
                    <a:cubicBezTo>
                      <a:pt x="50" y="0"/>
                      <a:pt x="15" y="24"/>
                      <a:pt x="14" y="71"/>
                    </a:cubicBezTo>
                    <a:cubicBezTo>
                      <a:pt x="1" y="655"/>
                      <a:pt x="88" y="1252"/>
                      <a:pt x="175" y="1829"/>
                    </a:cubicBezTo>
                    <a:cubicBezTo>
                      <a:pt x="262" y="2420"/>
                      <a:pt x="382" y="3011"/>
                      <a:pt x="535" y="3590"/>
                    </a:cubicBezTo>
                    <a:cubicBezTo>
                      <a:pt x="544" y="3625"/>
                      <a:pt x="571" y="3641"/>
                      <a:pt x="599" y="3641"/>
                    </a:cubicBezTo>
                    <a:cubicBezTo>
                      <a:pt x="642" y="3641"/>
                      <a:pt x="687" y="3606"/>
                      <a:pt x="673" y="3552"/>
                    </a:cubicBezTo>
                    <a:cubicBezTo>
                      <a:pt x="524" y="2989"/>
                      <a:pt x="403" y="2419"/>
                      <a:pt x="318" y="1844"/>
                    </a:cubicBezTo>
                    <a:cubicBezTo>
                      <a:pt x="229" y="1253"/>
                      <a:pt x="216" y="663"/>
                      <a:pt x="162" y="71"/>
                    </a:cubicBezTo>
                    <a:cubicBezTo>
                      <a:pt x="159" y="24"/>
                      <a:pt x="121" y="0"/>
                      <a:pt x="8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9" name="Google Shape;2339;p70"/>
              <p:cNvSpPr/>
              <p:nvPr/>
            </p:nvSpPr>
            <p:spPr>
              <a:xfrm>
                <a:off x="4398444" y="2161278"/>
                <a:ext cx="176928" cy="128288"/>
              </a:xfrm>
              <a:custGeom>
                <a:rect b="b" l="l" r="r" t="t"/>
                <a:pathLst>
                  <a:path extrusionOk="0" h="3732" w="5147">
                    <a:moveTo>
                      <a:pt x="76" y="0"/>
                    </a:moveTo>
                    <a:cubicBezTo>
                      <a:pt x="21" y="0"/>
                      <a:pt x="1" y="86"/>
                      <a:pt x="61" y="96"/>
                    </a:cubicBezTo>
                    <a:cubicBezTo>
                      <a:pt x="320" y="143"/>
                      <a:pt x="580" y="193"/>
                      <a:pt x="836" y="248"/>
                    </a:cubicBezTo>
                    <a:cubicBezTo>
                      <a:pt x="1021" y="288"/>
                      <a:pt x="1235" y="373"/>
                      <a:pt x="1430" y="373"/>
                    </a:cubicBezTo>
                    <a:cubicBezTo>
                      <a:pt x="1457" y="373"/>
                      <a:pt x="1485" y="371"/>
                      <a:pt x="1512" y="367"/>
                    </a:cubicBezTo>
                    <a:cubicBezTo>
                      <a:pt x="1846" y="320"/>
                      <a:pt x="2186" y="270"/>
                      <a:pt x="2525" y="270"/>
                    </a:cubicBezTo>
                    <a:cubicBezTo>
                      <a:pt x="2623" y="270"/>
                      <a:pt x="2720" y="274"/>
                      <a:pt x="2817" y="283"/>
                    </a:cubicBezTo>
                    <a:cubicBezTo>
                      <a:pt x="3258" y="326"/>
                      <a:pt x="3665" y="505"/>
                      <a:pt x="3951" y="851"/>
                    </a:cubicBezTo>
                    <a:cubicBezTo>
                      <a:pt x="4221" y="1180"/>
                      <a:pt x="4366" y="1595"/>
                      <a:pt x="4488" y="1996"/>
                    </a:cubicBezTo>
                    <a:cubicBezTo>
                      <a:pt x="4657" y="2558"/>
                      <a:pt x="4814" y="3121"/>
                      <a:pt x="4985" y="3681"/>
                    </a:cubicBezTo>
                    <a:cubicBezTo>
                      <a:pt x="4996" y="3716"/>
                      <a:pt x="5026" y="3732"/>
                      <a:pt x="5055" y="3732"/>
                    </a:cubicBezTo>
                    <a:cubicBezTo>
                      <a:pt x="5100" y="3732"/>
                      <a:pt x="5146" y="3696"/>
                      <a:pt x="5131" y="3639"/>
                    </a:cubicBezTo>
                    <a:cubicBezTo>
                      <a:pt x="4988" y="3101"/>
                      <a:pt x="4839" y="2565"/>
                      <a:pt x="4686" y="2030"/>
                    </a:cubicBezTo>
                    <a:cubicBezTo>
                      <a:pt x="4569" y="1614"/>
                      <a:pt x="4434" y="1185"/>
                      <a:pt x="4181" y="828"/>
                    </a:cubicBezTo>
                    <a:cubicBezTo>
                      <a:pt x="3777" y="258"/>
                      <a:pt x="3152" y="80"/>
                      <a:pt x="2506" y="80"/>
                    </a:cubicBezTo>
                    <a:cubicBezTo>
                      <a:pt x="2289" y="80"/>
                      <a:pt x="2069" y="100"/>
                      <a:pt x="1855" y="132"/>
                    </a:cubicBezTo>
                    <a:cubicBezTo>
                      <a:pt x="1733" y="151"/>
                      <a:pt x="1611" y="177"/>
                      <a:pt x="1487" y="195"/>
                    </a:cubicBezTo>
                    <a:cubicBezTo>
                      <a:pt x="1456" y="200"/>
                      <a:pt x="1424" y="202"/>
                      <a:pt x="1391" y="202"/>
                    </a:cubicBezTo>
                    <a:cubicBezTo>
                      <a:pt x="1270" y="202"/>
                      <a:pt x="1144" y="172"/>
                      <a:pt x="1027" y="155"/>
                    </a:cubicBezTo>
                    <a:cubicBezTo>
                      <a:pt x="712" y="111"/>
                      <a:pt x="400" y="56"/>
                      <a:pt x="87" y="1"/>
                    </a:cubicBezTo>
                    <a:cubicBezTo>
                      <a:pt x="83" y="1"/>
                      <a:pt x="80" y="0"/>
                      <a:pt x="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0" name="Google Shape;2340;p70"/>
              <p:cNvSpPr/>
              <p:nvPr/>
            </p:nvSpPr>
            <p:spPr>
              <a:xfrm>
                <a:off x="4377510" y="2131715"/>
                <a:ext cx="176688" cy="77309"/>
              </a:xfrm>
              <a:custGeom>
                <a:rect b="b" l="l" r="r" t="t"/>
                <a:pathLst>
                  <a:path extrusionOk="0" h="2249" w="5140">
                    <a:moveTo>
                      <a:pt x="3446" y="1"/>
                    </a:moveTo>
                    <a:cubicBezTo>
                      <a:pt x="2920" y="1"/>
                      <a:pt x="2367" y="237"/>
                      <a:pt x="1866" y="381"/>
                    </a:cubicBezTo>
                    <a:cubicBezTo>
                      <a:pt x="1527" y="478"/>
                      <a:pt x="1175" y="529"/>
                      <a:pt x="822" y="529"/>
                    </a:cubicBezTo>
                    <a:cubicBezTo>
                      <a:pt x="566" y="529"/>
                      <a:pt x="311" y="502"/>
                      <a:pt x="61" y="446"/>
                    </a:cubicBezTo>
                    <a:cubicBezTo>
                      <a:pt x="58" y="446"/>
                      <a:pt x="56" y="445"/>
                      <a:pt x="53" y="445"/>
                    </a:cubicBezTo>
                    <a:cubicBezTo>
                      <a:pt x="14" y="445"/>
                      <a:pt x="0" y="506"/>
                      <a:pt x="43" y="515"/>
                    </a:cubicBezTo>
                    <a:cubicBezTo>
                      <a:pt x="348" y="583"/>
                      <a:pt x="657" y="621"/>
                      <a:pt x="967" y="621"/>
                    </a:cubicBezTo>
                    <a:cubicBezTo>
                      <a:pt x="1123" y="621"/>
                      <a:pt x="1279" y="612"/>
                      <a:pt x="1434" y="591"/>
                    </a:cubicBezTo>
                    <a:cubicBezTo>
                      <a:pt x="1884" y="533"/>
                      <a:pt x="2308" y="376"/>
                      <a:pt x="2745" y="263"/>
                    </a:cubicBezTo>
                    <a:cubicBezTo>
                      <a:pt x="2954" y="210"/>
                      <a:pt x="3172" y="171"/>
                      <a:pt x="3386" y="171"/>
                    </a:cubicBezTo>
                    <a:cubicBezTo>
                      <a:pt x="3610" y="171"/>
                      <a:pt x="3831" y="214"/>
                      <a:pt x="4035" y="329"/>
                    </a:cubicBezTo>
                    <a:cubicBezTo>
                      <a:pt x="4339" y="500"/>
                      <a:pt x="4540" y="786"/>
                      <a:pt x="4682" y="1098"/>
                    </a:cubicBezTo>
                    <a:cubicBezTo>
                      <a:pt x="4767" y="1285"/>
                      <a:pt x="4833" y="1487"/>
                      <a:pt x="4886" y="1686"/>
                    </a:cubicBezTo>
                    <a:cubicBezTo>
                      <a:pt x="4933" y="1865"/>
                      <a:pt x="4950" y="2077"/>
                      <a:pt x="5051" y="2236"/>
                    </a:cubicBezTo>
                    <a:cubicBezTo>
                      <a:pt x="5057" y="2244"/>
                      <a:pt x="5067" y="2248"/>
                      <a:pt x="5077" y="2248"/>
                    </a:cubicBezTo>
                    <a:cubicBezTo>
                      <a:pt x="5090" y="2248"/>
                      <a:pt x="5102" y="2242"/>
                      <a:pt x="5104" y="2228"/>
                    </a:cubicBezTo>
                    <a:cubicBezTo>
                      <a:pt x="5139" y="2062"/>
                      <a:pt x="5088" y="1880"/>
                      <a:pt x="5049" y="1720"/>
                    </a:cubicBezTo>
                    <a:cubicBezTo>
                      <a:pt x="5008" y="1535"/>
                      <a:pt x="4956" y="1351"/>
                      <a:pt x="4889" y="1171"/>
                    </a:cubicBezTo>
                    <a:cubicBezTo>
                      <a:pt x="4769" y="851"/>
                      <a:pt x="4596" y="538"/>
                      <a:pt x="4332" y="315"/>
                    </a:cubicBezTo>
                    <a:cubicBezTo>
                      <a:pt x="4058" y="83"/>
                      <a:pt x="3757" y="1"/>
                      <a:pt x="344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1" name="Google Shape;2341;p70"/>
              <p:cNvSpPr/>
              <p:nvPr/>
            </p:nvSpPr>
            <p:spPr>
              <a:xfrm>
                <a:off x="4360666" y="2108306"/>
                <a:ext cx="174659" cy="20384"/>
              </a:xfrm>
              <a:custGeom>
                <a:rect b="b" l="l" r="r" t="t"/>
                <a:pathLst>
                  <a:path extrusionOk="0" h="593" w="5081">
                    <a:moveTo>
                      <a:pt x="4033" y="1"/>
                    </a:moveTo>
                    <a:cubicBezTo>
                      <a:pt x="3651" y="1"/>
                      <a:pt x="3250" y="86"/>
                      <a:pt x="2917" y="134"/>
                    </a:cubicBezTo>
                    <a:cubicBezTo>
                      <a:pt x="2457" y="201"/>
                      <a:pt x="1994" y="269"/>
                      <a:pt x="1534" y="326"/>
                    </a:cubicBezTo>
                    <a:cubicBezTo>
                      <a:pt x="1319" y="354"/>
                      <a:pt x="1100" y="377"/>
                      <a:pt x="881" y="377"/>
                    </a:cubicBezTo>
                    <a:cubicBezTo>
                      <a:pt x="876" y="377"/>
                      <a:pt x="872" y="377"/>
                      <a:pt x="867" y="377"/>
                    </a:cubicBezTo>
                    <a:cubicBezTo>
                      <a:pt x="628" y="377"/>
                      <a:pt x="407" y="338"/>
                      <a:pt x="171" y="290"/>
                    </a:cubicBezTo>
                    <a:cubicBezTo>
                      <a:pt x="166" y="289"/>
                      <a:pt x="160" y="288"/>
                      <a:pt x="155" y="288"/>
                    </a:cubicBezTo>
                    <a:cubicBezTo>
                      <a:pt x="67" y="288"/>
                      <a:pt x="1" y="421"/>
                      <a:pt x="100" y="462"/>
                    </a:cubicBezTo>
                    <a:cubicBezTo>
                      <a:pt x="332" y="561"/>
                      <a:pt x="590" y="593"/>
                      <a:pt x="847" y="593"/>
                    </a:cubicBezTo>
                    <a:cubicBezTo>
                      <a:pt x="1012" y="593"/>
                      <a:pt x="1176" y="580"/>
                      <a:pt x="1334" y="563"/>
                    </a:cubicBezTo>
                    <a:cubicBezTo>
                      <a:pt x="1769" y="517"/>
                      <a:pt x="2199" y="447"/>
                      <a:pt x="2630" y="386"/>
                    </a:cubicBezTo>
                    <a:cubicBezTo>
                      <a:pt x="3042" y="328"/>
                      <a:pt x="3457" y="255"/>
                      <a:pt x="3874" y="232"/>
                    </a:cubicBezTo>
                    <a:cubicBezTo>
                      <a:pt x="3928" y="229"/>
                      <a:pt x="3983" y="227"/>
                      <a:pt x="4037" y="227"/>
                    </a:cubicBezTo>
                    <a:cubicBezTo>
                      <a:pt x="4341" y="227"/>
                      <a:pt x="4645" y="285"/>
                      <a:pt x="4888" y="484"/>
                    </a:cubicBezTo>
                    <a:cubicBezTo>
                      <a:pt x="4907" y="499"/>
                      <a:pt x="4928" y="506"/>
                      <a:pt x="4948" y="506"/>
                    </a:cubicBezTo>
                    <a:cubicBezTo>
                      <a:pt x="5020" y="506"/>
                      <a:pt x="5080" y="421"/>
                      <a:pt x="5015" y="354"/>
                    </a:cubicBezTo>
                    <a:cubicBezTo>
                      <a:pt x="4757" y="81"/>
                      <a:pt x="4404" y="1"/>
                      <a:pt x="40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2" name="Google Shape;2342;p70"/>
              <p:cNvSpPr/>
              <p:nvPr/>
            </p:nvSpPr>
            <p:spPr>
              <a:xfrm>
                <a:off x="4328422" y="2060903"/>
                <a:ext cx="191125" cy="39531"/>
              </a:xfrm>
              <a:custGeom>
                <a:rect b="b" l="l" r="r" t="t"/>
                <a:pathLst>
                  <a:path extrusionOk="0" h="1150" w="5560">
                    <a:moveTo>
                      <a:pt x="4634" y="0"/>
                    </a:moveTo>
                    <a:cubicBezTo>
                      <a:pt x="4042" y="0"/>
                      <a:pt x="3442" y="187"/>
                      <a:pt x="2891" y="384"/>
                    </a:cubicBezTo>
                    <a:cubicBezTo>
                      <a:pt x="2170" y="646"/>
                      <a:pt x="1410" y="959"/>
                      <a:pt x="633" y="959"/>
                    </a:cubicBezTo>
                    <a:cubicBezTo>
                      <a:pt x="480" y="959"/>
                      <a:pt x="326" y="947"/>
                      <a:pt x="171" y="920"/>
                    </a:cubicBezTo>
                    <a:cubicBezTo>
                      <a:pt x="165" y="919"/>
                      <a:pt x="159" y="918"/>
                      <a:pt x="153" y="918"/>
                    </a:cubicBezTo>
                    <a:cubicBezTo>
                      <a:pt x="43" y="918"/>
                      <a:pt x="1" y="1089"/>
                      <a:pt x="121" y="1109"/>
                    </a:cubicBezTo>
                    <a:cubicBezTo>
                      <a:pt x="280" y="1137"/>
                      <a:pt x="437" y="1149"/>
                      <a:pt x="592" y="1149"/>
                    </a:cubicBezTo>
                    <a:cubicBezTo>
                      <a:pt x="1974" y="1149"/>
                      <a:pt x="3247" y="169"/>
                      <a:pt x="4612" y="169"/>
                    </a:cubicBezTo>
                    <a:cubicBezTo>
                      <a:pt x="4881" y="169"/>
                      <a:pt x="5154" y="208"/>
                      <a:pt x="5432" y="299"/>
                    </a:cubicBezTo>
                    <a:cubicBezTo>
                      <a:pt x="5442" y="302"/>
                      <a:pt x="5451" y="304"/>
                      <a:pt x="5459" y="304"/>
                    </a:cubicBezTo>
                    <a:cubicBezTo>
                      <a:pt x="5538" y="304"/>
                      <a:pt x="5559" y="180"/>
                      <a:pt x="5475" y="148"/>
                    </a:cubicBezTo>
                    <a:cubicBezTo>
                      <a:pt x="5201" y="43"/>
                      <a:pt x="4918" y="0"/>
                      <a:pt x="46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3" name="Google Shape;2343;p70"/>
              <p:cNvSpPr/>
              <p:nvPr/>
            </p:nvSpPr>
            <p:spPr>
              <a:xfrm>
                <a:off x="4305838" y="2018037"/>
                <a:ext cx="190919" cy="52525"/>
              </a:xfrm>
              <a:custGeom>
                <a:rect b="b" l="l" r="r" t="t"/>
                <a:pathLst>
                  <a:path extrusionOk="0" h="1528" w="5554">
                    <a:moveTo>
                      <a:pt x="4948" y="0"/>
                    </a:moveTo>
                    <a:cubicBezTo>
                      <a:pt x="4252" y="0"/>
                      <a:pt x="3546" y="452"/>
                      <a:pt x="2938" y="713"/>
                    </a:cubicBezTo>
                    <a:cubicBezTo>
                      <a:pt x="2496" y="904"/>
                      <a:pt x="2041" y="1070"/>
                      <a:pt x="1574" y="1189"/>
                    </a:cubicBezTo>
                    <a:cubicBezTo>
                      <a:pt x="1112" y="1305"/>
                      <a:pt x="661" y="1334"/>
                      <a:pt x="189" y="1334"/>
                    </a:cubicBezTo>
                    <a:cubicBezTo>
                      <a:pt x="164" y="1334"/>
                      <a:pt x="139" y="1334"/>
                      <a:pt x="114" y="1334"/>
                    </a:cubicBezTo>
                    <a:cubicBezTo>
                      <a:pt x="0" y="1334"/>
                      <a:pt x="6" y="1493"/>
                      <a:pt x="114" y="1508"/>
                    </a:cubicBezTo>
                    <a:cubicBezTo>
                      <a:pt x="223" y="1522"/>
                      <a:pt x="333" y="1528"/>
                      <a:pt x="444" y="1528"/>
                    </a:cubicBezTo>
                    <a:cubicBezTo>
                      <a:pt x="790" y="1528"/>
                      <a:pt x="1142" y="1468"/>
                      <a:pt x="1474" y="1390"/>
                    </a:cubicBezTo>
                    <a:cubicBezTo>
                      <a:pt x="1933" y="1285"/>
                      <a:pt x="2380" y="1127"/>
                      <a:pt x="2814" y="945"/>
                    </a:cubicBezTo>
                    <a:cubicBezTo>
                      <a:pt x="3245" y="765"/>
                      <a:pt x="3658" y="548"/>
                      <a:pt x="4093" y="379"/>
                    </a:cubicBezTo>
                    <a:cubicBezTo>
                      <a:pt x="4389" y="264"/>
                      <a:pt x="4702" y="175"/>
                      <a:pt x="5015" y="175"/>
                    </a:cubicBezTo>
                    <a:cubicBezTo>
                      <a:pt x="5158" y="175"/>
                      <a:pt x="5300" y="193"/>
                      <a:pt x="5441" y="236"/>
                    </a:cubicBezTo>
                    <a:cubicBezTo>
                      <a:pt x="5450" y="238"/>
                      <a:pt x="5458" y="240"/>
                      <a:pt x="5465" y="240"/>
                    </a:cubicBezTo>
                    <a:cubicBezTo>
                      <a:pt x="5536" y="240"/>
                      <a:pt x="5554" y="132"/>
                      <a:pt x="5479" y="100"/>
                    </a:cubicBezTo>
                    <a:cubicBezTo>
                      <a:pt x="5304" y="30"/>
                      <a:pt x="5126" y="0"/>
                      <a:pt x="494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4" name="Google Shape;2344;p70"/>
              <p:cNvSpPr/>
              <p:nvPr/>
            </p:nvSpPr>
            <p:spPr>
              <a:xfrm>
                <a:off x="4253416" y="1974622"/>
                <a:ext cx="224538" cy="50016"/>
              </a:xfrm>
              <a:custGeom>
                <a:rect b="b" l="l" r="r" t="t"/>
                <a:pathLst>
                  <a:path extrusionOk="0" h="1455" w="6532">
                    <a:moveTo>
                      <a:pt x="5719" y="0"/>
                    </a:moveTo>
                    <a:cubicBezTo>
                      <a:pt x="5620" y="0"/>
                      <a:pt x="5524" y="7"/>
                      <a:pt x="5439" y="18"/>
                    </a:cubicBezTo>
                    <a:cubicBezTo>
                      <a:pt x="5023" y="69"/>
                      <a:pt x="4640" y="242"/>
                      <a:pt x="4266" y="420"/>
                    </a:cubicBezTo>
                    <a:cubicBezTo>
                      <a:pt x="3452" y="806"/>
                      <a:pt x="2596" y="1146"/>
                      <a:pt x="1690" y="1232"/>
                    </a:cubicBezTo>
                    <a:cubicBezTo>
                      <a:pt x="1552" y="1245"/>
                      <a:pt x="1414" y="1251"/>
                      <a:pt x="1276" y="1251"/>
                    </a:cubicBezTo>
                    <a:cubicBezTo>
                      <a:pt x="908" y="1251"/>
                      <a:pt x="542" y="1204"/>
                      <a:pt x="184" y="1107"/>
                    </a:cubicBezTo>
                    <a:cubicBezTo>
                      <a:pt x="173" y="1104"/>
                      <a:pt x="162" y="1102"/>
                      <a:pt x="152" y="1102"/>
                    </a:cubicBezTo>
                    <a:cubicBezTo>
                      <a:pt x="40" y="1102"/>
                      <a:pt x="0" y="1282"/>
                      <a:pt x="126" y="1317"/>
                    </a:cubicBezTo>
                    <a:cubicBezTo>
                      <a:pt x="466" y="1413"/>
                      <a:pt x="813" y="1454"/>
                      <a:pt x="1161" y="1454"/>
                    </a:cubicBezTo>
                    <a:cubicBezTo>
                      <a:pt x="1665" y="1454"/>
                      <a:pt x="2170" y="1367"/>
                      <a:pt x="2654" y="1230"/>
                    </a:cubicBezTo>
                    <a:cubicBezTo>
                      <a:pt x="3067" y="1114"/>
                      <a:pt x="3467" y="963"/>
                      <a:pt x="3860" y="791"/>
                    </a:cubicBezTo>
                    <a:cubicBezTo>
                      <a:pt x="4265" y="614"/>
                      <a:pt x="4655" y="400"/>
                      <a:pt x="5081" y="278"/>
                    </a:cubicBezTo>
                    <a:cubicBezTo>
                      <a:pt x="5273" y="222"/>
                      <a:pt x="5470" y="189"/>
                      <a:pt x="5669" y="189"/>
                    </a:cubicBezTo>
                    <a:cubicBezTo>
                      <a:pt x="5703" y="189"/>
                      <a:pt x="5737" y="189"/>
                      <a:pt x="5770" y="191"/>
                    </a:cubicBezTo>
                    <a:cubicBezTo>
                      <a:pt x="5888" y="196"/>
                      <a:pt x="5999" y="217"/>
                      <a:pt x="6112" y="249"/>
                    </a:cubicBezTo>
                    <a:cubicBezTo>
                      <a:pt x="6223" y="280"/>
                      <a:pt x="6324" y="338"/>
                      <a:pt x="6434" y="365"/>
                    </a:cubicBezTo>
                    <a:cubicBezTo>
                      <a:pt x="6440" y="367"/>
                      <a:pt x="6446" y="368"/>
                      <a:pt x="6452" y="368"/>
                    </a:cubicBezTo>
                    <a:cubicBezTo>
                      <a:pt x="6506" y="368"/>
                      <a:pt x="6532" y="303"/>
                      <a:pt x="6495" y="260"/>
                    </a:cubicBezTo>
                    <a:cubicBezTo>
                      <a:pt x="6322" y="58"/>
                      <a:pt x="6005" y="0"/>
                      <a:pt x="571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5" name="Google Shape;2345;p70"/>
              <p:cNvSpPr/>
              <p:nvPr/>
            </p:nvSpPr>
            <p:spPr>
              <a:xfrm>
                <a:off x="4222513" y="1930690"/>
                <a:ext cx="240900" cy="53900"/>
              </a:xfrm>
              <a:custGeom>
                <a:rect b="b" l="l" r="r" t="t"/>
                <a:pathLst>
                  <a:path extrusionOk="0" h="1568" w="7008">
                    <a:moveTo>
                      <a:pt x="6104" y="1"/>
                    </a:moveTo>
                    <a:cubicBezTo>
                      <a:pt x="5658" y="1"/>
                      <a:pt x="5174" y="175"/>
                      <a:pt x="4792" y="303"/>
                    </a:cubicBezTo>
                    <a:cubicBezTo>
                      <a:pt x="4293" y="466"/>
                      <a:pt x="3792" y="626"/>
                      <a:pt x="3291" y="786"/>
                    </a:cubicBezTo>
                    <a:cubicBezTo>
                      <a:pt x="2808" y="940"/>
                      <a:pt x="2328" y="1113"/>
                      <a:pt x="1837" y="1235"/>
                    </a:cubicBezTo>
                    <a:cubicBezTo>
                      <a:pt x="1561" y="1303"/>
                      <a:pt x="1278" y="1351"/>
                      <a:pt x="998" y="1351"/>
                    </a:cubicBezTo>
                    <a:cubicBezTo>
                      <a:pt x="738" y="1351"/>
                      <a:pt x="480" y="1309"/>
                      <a:pt x="231" y="1203"/>
                    </a:cubicBezTo>
                    <a:cubicBezTo>
                      <a:pt x="214" y="1195"/>
                      <a:pt x="197" y="1192"/>
                      <a:pt x="182" y="1192"/>
                    </a:cubicBezTo>
                    <a:cubicBezTo>
                      <a:pt x="74" y="1192"/>
                      <a:pt x="0" y="1343"/>
                      <a:pt x="116" y="1396"/>
                    </a:cubicBezTo>
                    <a:cubicBezTo>
                      <a:pt x="386" y="1519"/>
                      <a:pt x="667" y="1568"/>
                      <a:pt x="951" y="1568"/>
                    </a:cubicBezTo>
                    <a:cubicBezTo>
                      <a:pt x="1568" y="1568"/>
                      <a:pt x="2199" y="1338"/>
                      <a:pt x="2772" y="1149"/>
                    </a:cubicBezTo>
                    <a:cubicBezTo>
                      <a:pt x="3272" y="984"/>
                      <a:pt x="3769" y="817"/>
                      <a:pt x="4270" y="655"/>
                    </a:cubicBezTo>
                    <a:cubicBezTo>
                      <a:pt x="4712" y="512"/>
                      <a:pt x="5155" y="344"/>
                      <a:pt x="5609" y="246"/>
                    </a:cubicBezTo>
                    <a:cubicBezTo>
                      <a:pt x="5764" y="213"/>
                      <a:pt x="5929" y="188"/>
                      <a:pt x="6092" y="188"/>
                    </a:cubicBezTo>
                    <a:cubicBezTo>
                      <a:pt x="6367" y="188"/>
                      <a:pt x="6634" y="257"/>
                      <a:pt x="6833" y="467"/>
                    </a:cubicBezTo>
                    <a:cubicBezTo>
                      <a:pt x="6850" y="487"/>
                      <a:pt x="6870" y="495"/>
                      <a:pt x="6889" y="495"/>
                    </a:cubicBezTo>
                    <a:cubicBezTo>
                      <a:pt x="6951" y="495"/>
                      <a:pt x="7007" y="410"/>
                      <a:pt x="6951" y="348"/>
                    </a:cubicBezTo>
                    <a:cubicBezTo>
                      <a:pt x="6721" y="90"/>
                      <a:pt x="6422" y="1"/>
                      <a:pt x="610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6" name="Google Shape;2346;p70"/>
              <p:cNvSpPr/>
              <p:nvPr/>
            </p:nvSpPr>
            <p:spPr>
              <a:xfrm>
                <a:off x="4194257" y="1898928"/>
                <a:ext cx="245988" cy="50222"/>
              </a:xfrm>
              <a:custGeom>
                <a:rect b="b" l="l" r="r" t="t"/>
                <a:pathLst>
                  <a:path extrusionOk="0" h="1461" w="7156">
                    <a:moveTo>
                      <a:pt x="6260" y="1"/>
                    </a:moveTo>
                    <a:cubicBezTo>
                      <a:pt x="5818" y="1"/>
                      <a:pt x="5334" y="169"/>
                      <a:pt x="4965" y="282"/>
                    </a:cubicBezTo>
                    <a:cubicBezTo>
                      <a:pt x="3957" y="590"/>
                      <a:pt x="2949" y="953"/>
                      <a:pt x="1907" y="1140"/>
                    </a:cubicBezTo>
                    <a:cubicBezTo>
                      <a:pt x="1556" y="1203"/>
                      <a:pt x="1204" y="1232"/>
                      <a:pt x="851" y="1232"/>
                    </a:cubicBezTo>
                    <a:cubicBezTo>
                      <a:pt x="613" y="1232"/>
                      <a:pt x="375" y="1219"/>
                      <a:pt x="137" y="1193"/>
                    </a:cubicBezTo>
                    <a:cubicBezTo>
                      <a:pt x="134" y="1193"/>
                      <a:pt x="131" y="1193"/>
                      <a:pt x="128" y="1193"/>
                    </a:cubicBezTo>
                    <a:cubicBezTo>
                      <a:pt x="22" y="1193"/>
                      <a:pt x="0" y="1375"/>
                      <a:pt x="111" y="1396"/>
                    </a:cubicBezTo>
                    <a:cubicBezTo>
                      <a:pt x="353" y="1441"/>
                      <a:pt x="598" y="1460"/>
                      <a:pt x="844" y="1460"/>
                    </a:cubicBezTo>
                    <a:cubicBezTo>
                      <a:pt x="1591" y="1460"/>
                      <a:pt x="2347" y="1279"/>
                      <a:pt x="3055" y="1077"/>
                    </a:cubicBezTo>
                    <a:cubicBezTo>
                      <a:pt x="3544" y="938"/>
                      <a:pt x="4027" y="784"/>
                      <a:pt x="4514" y="632"/>
                    </a:cubicBezTo>
                    <a:cubicBezTo>
                      <a:pt x="4951" y="493"/>
                      <a:pt x="5391" y="330"/>
                      <a:pt x="5842" y="235"/>
                    </a:cubicBezTo>
                    <a:cubicBezTo>
                      <a:pt x="5985" y="205"/>
                      <a:pt x="6136" y="183"/>
                      <a:pt x="6285" y="183"/>
                    </a:cubicBezTo>
                    <a:cubicBezTo>
                      <a:pt x="6556" y="183"/>
                      <a:pt x="6819" y="255"/>
                      <a:pt x="7003" y="479"/>
                    </a:cubicBezTo>
                    <a:cubicBezTo>
                      <a:pt x="7018" y="496"/>
                      <a:pt x="7035" y="503"/>
                      <a:pt x="7052" y="503"/>
                    </a:cubicBezTo>
                    <a:cubicBezTo>
                      <a:pt x="7106" y="503"/>
                      <a:pt x="7155" y="427"/>
                      <a:pt x="7110" y="369"/>
                    </a:cubicBezTo>
                    <a:cubicBezTo>
                      <a:pt x="6892" y="93"/>
                      <a:pt x="6587" y="1"/>
                      <a:pt x="62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7" name="Google Shape;2347;p70"/>
              <p:cNvSpPr/>
              <p:nvPr/>
            </p:nvSpPr>
            <p:spPr>
              <a:xfrm>
                <a:off x="4159297" y="1861219"/>
                <a:ext cx="271253" cy="50428"/>
              </a:xfrm>
              <a:custGeom>
                <a:rect b="b" l="l" r="r" t="t"/>
                <a:pathLst>
                  <a:path extrusionOk="0" h="1467" w="7891">
                    <a:moveTo>
                      <a:pt x="6300" y="1"/>
                    </a:moveTo>
                    <a:cubicBezTo>
                      <a:pt x="5965" y="1"/>
                      <a:pt x="5626" y="54"/>
                      <a:pt x="5309" y="142"/>
                    </a:cubicBezTo>
                    <a:cubicBezTo>
                      <a:pt x="4776" y="289"/>
                      <a:pt x="4271" y="521"/>
                      <a:pt x="3760" y="733"/>
                    </a:cubicBezTo>
                    <a:cubicBezTo>
                      <a:pt x="3227" y="952"/>
                      <a:pt x="2680" y="1129"/>
                      <a:pt x="2106" y="1202"/>
                    </a:cubicBezTo>
                    <a:cubicBezTo>
                      <a:pt x="1879" y="1231"/>
                      <a:pt x="1652" y="1244"/>
                      <a:pt x="1425" y="1244"/>
                    </a:cubicBezTo>
                    <a:cubicBezTo>
                      <a:pt x="1005" y="1244"/>
                      <a:pt x="586" y="1199"/>
                      <a:pt x="170" y="1122"/>
                    </a:cubicBezTo>
                    <a:cubicBezTo>
                      <a:pt x="163" y="1120"/>
                      <a:pt x="156" y="1120"/>
                      <a:pt x="149" y="1120"/>
                    </a:cubicBezTo>
                    <a:cubicBezTo>
                      <a:pt x="41" y="1120"/>
                      <a:pt x="1" y="1282"/>
                      <a:pt x="117" y="1312"/>
                    </a:cubicBezTo>
                    <a:cubicBezTo>
                      <a:pt x="514" y="1418"/>
                      <a:pt x="923" y="1467"/>
                      <a:pt x="1333" y="1467"/>
                    </a:cubicBezTo>
                    <a:cubicBezTo>
                      <a:pt x="2019" y="1467"/>
                      <a:pt x="2708" y="1329"/>
                      <a:pt x="3345" y="1089"/>
                    </a:cubicBezTo>
                    <a:cubicBezTo>
                      <a:pt x="4306" y="726"/>
                      <a:pt x="5241" y="170"/>
                      <a:pt x="6295" y="161"/>
                    </a:cubicBezTo>
                    <a:cubicBezTo>
                      <a:pt x="6307" y="160"/>
                      <a:pt x="6318" y="160"/>
                      <a:pt x="6330" y="160"/>
                    </a:cubicBezTo>
                    <a:cubicBezTo>
                      <a:pt x="6842" y="160"/>
                      <a:pt x="7355" y="292"/>
                      <a:pt x="7749" y="632"/>
                    </a:cubicBezTo>
                    <a:cubicBezTo>
                      <a:pt x="7762" y="643"/>
                      <a:pt x="7777" y="648"/>
                      <a:pt x="7791" y="648"/>
                    </a:cubicBezTo>
                    <a:cubicBezTo>
                      <a:pt x="7845" y="648"/>
                      <a:pt x="7891" y="583"/>
                      <a:pt x="7842" y="539"/>
                    </a:cubicBezTo>
                    <a:cubicBezTo>
                      <a:pt x="7413" y="150"/>
                      <a:pt x="6861" y="1"/>
                      <a:pt x="630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8" name="Google Shape;2348;p70"/>
              <p:cNvSpPr/>
              <p:nvPr/>
            </p:nvSpPr>
            <p:spPr>
              <a:xfrm>
                <a:off x="4117910" y="1815465"/>
                <a:ext cx="278128" cy="60534"/>
              </a:xfrm>
              <a:custGeom>
                <a:rect b="b" l="l" r="r" t="t"/>
                <a:pathLst>
                  <a:path extrusionOk="0" h="1761" w="8091">
                    <a:moveTo>
                      <a:pt x="6708" y="1"/>
                    </a:moveTo>
                    <a:cubicBezTo>
                      <a:pt x="6260" y="1"/>
                      <a:pt x="5794" y="104"/>
                      <a:pt x="5395" y="210"/>
                    </a:cubicBezTo>
                    <a:cubicBezTo>
                      <a:pt x="4277" y="508"/>
                      <a:pt x="3214" y="982"/>
                      <a:pt x="2096" y="1272"/>
                    </a:cubicBezTo>
                    <a:cubicBezTo>
                      <a:pt x="1477" y="1433"/>
                      <a:pt x="848" y="1524"/>
                      <a:pt x="207" y="1524"/>
                    </a:cubicBezTo>
                    <a:cubicBezTo>
                      <a:pt x="186" y="1524"/>
                      <a:pt x="166" y="1524"/>
                      <a:pt x="145" y="1524"/>
                    </a:cubicBezTo>
                    <a:cubicBezTo>
                      <a:pt x="144" y="1524"/>
                      <a:pt x="144" y="1524"/>
                      <a:pt x="143" y="1524"/>
                    </a:cubicBezTo>
                    <a:cubicBezTo>
                      <a:pt x="0" y="1524"/>
                      <a:pt x="4" y="1737"/>
                      <a:pt x="145" y="1748"/>
                    </a:cubicBezTo>
                    <a:cubicBezTo>
                      <a:pt x="257" y="1757"/>
                      <a:pt x="369" y="1761"/>
                      <a:pt x="481" y="1761"/>
                    </a:cubicBezTo>
                    <a:cubicBezTo>
                      <a:pt x="1480" y="1761"/>
                      <a:pt x="2462" y="1429"/>
                      <a:pt x="3394" y="1089"/>
                    </a:cubicBezTo>
                    <a:cubicBezTo>
                      <a:pt x="3923" y="897"/>
                      <a:pt x="4454" y="697"/>
                      <a:pt x="4991" y="527"/>
                    </a:cubicBezTo>
                    <a:cubicBezTo>
                      <a:pt x="5491" y="369"/>
                      <a:pt x="6010" y="216"/>
                      <a:pt x="6535" y="181"/>
                    </a:cubicBezTo>
                    <a:cubicBezTo>
                      <a:pt x="6606" y="177"/>
                      <a:pt x="6679" y="174"/>
                      <a:pt x="6752" y="174"/>
                    </a:cubicBezTo>
                    <a:cubicBezTo>
                      <a:pt x="7210" y="174"/>
                      <a:pt x="7682" y="274"/>
                      <a:pt x="7989" y="637"/>
                    </a:cubicBezTo>
                    <a:cubicBezTo>
                      <a:pt x="7999" y="648"/>
                      <a:pt x="8010" y="653"/>
                      <a:pt x="8021" y="653"/>
                    </a:cubicBezTo>
                    <a:cubicBezTo>
                      <a:pt x="8057" y="653"/>
                      <a:pt x="8091" y="603"/>
                      <a:pt x="8060" y="566"/>
                    </a:cubicBezTo>
                    <a:cubicBezTo>
                      <a:pt x="7718" y="138"/>
                      <a:pt x="7225" y="1"/>
                      <a:pt x="670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9" name="Google Shape;2349;p70"/>
              <p:cNvSpPr/>
              <p:nvPr/>
            </p:nvSpPr>
            <p:spPr>
              <a:xfrm>
                <a:off x="4080407" y="1773631"/>
                <a:ext cx="280569" cy="66309"/>
              </a:xfrm>
              <a:custGeom>
                <a:rect b="b" l="l" r="r" t="t"/>
                <a:pathLst>
                  <a:path extrusionOk="0" h="1929" w="8162">
                    <a:moveTo>
                      <a:pt x="6934" y="0"/>
                    </a:moveTo>
                    <a:cubicBezTo>
                      <a:pt x="6876" y="0"/>
                      <a:pt x="6817" y="3"/>
                      <a:pt x="6759" y="7"/>
                    </a:cubicBezTo>
                    <a:cubicBezTo>
                      <a:pt x="6207" y="47"/>
                      <a:pt x="5682" y="250"/>
                      <a:pt x="5170" y="443"/>
                    </a:cubicBezTo>
                    <a:cubicBezTo>
                      <a:pt x="4127" y="838"/>
                      <a:pt x="3103" y="1290"/>
                      <a:pt x="2012" y="1540"/>
                    </a:cubicBezTo>
                    <a:cubicBezTo>
                      <a:pt x="1525" y="1653"/>
                      <a:pt x="1034" y="1708"/>
                      <a:pt x="538" y="1708"/>
                    </a:cubicBezTo>
                    <a:cubicBezTo>
                      <a:pt x="403" y="1708"/>
                      <a:pt x="268" y="1704"/>
                      <a:pt x="132" y="1696"/>
                    </a:cubicBezTo>
                    <a:cubicBezTo>
                      <a:pt x="130" y="1696"/>
                      <a:pt x="129" y="1696"/>
                      <a:pt x="128" y="1696"/>
                    </a:cubicBezTo>
                    <a:cubicBezTo>
                      <a:pt x="24" y="1696"/>
                      <a:pt x="0" y="1870"/>
                      <a:pt x="107" y="1885"/>
                    </a:cubicBezTo>
                    <a:cubicBezTo>
                      <a:pt x="317" y="1915"/>
                      <a:pt x="526" y="1929"/>
                      <a:pt x="736" y="1929"/>
                    </a:cubicBezTo>
                    <a:cubicBezTo>
                      <a:pt x="1590" y="1929"/>
                      <a:pt x="2440" y="1700"/>
                      <a:pt x="3240" y="1412"/>
                    </a:cubicBezTo>
                    <a:cubicBezTo>
                      <a:pt x="3753" y="1227"/>
                      <a:pt x="4256" y="1021"/>
                      <a:pt x="4761" y="819"/>
                    </a:cubicBezTo>
                    <a:cubicBezTo>
                      <a:pt x="5261" y="619"/>
                      <a:pt x="5762" y="407"/>
                      <a:pt x="6283" y="274"/>
                    </a:cubicBezTo>
                    <a:cubicBezTo>
                      <a:pt x="6509" y="216"/>
                      <a:pt x="6745" y="180"/>
                      <a:pt x="6979" y="180"/>
                    </a:cubicBezTo>
                    <a:cubicBezTo>
                      <a:pt x="7374" y="180"/>
                      <a:pt x="7762" y="282"/>
                      <a:pt x="8076" y="555"/>
                    </a:cubicBezTo>
                    <a:cubicBezTo>
                      <a:pt x="8084" y="561"/>
                      <a:pt x="8093" y="564"/>
                      <a:pt x="8102" y="564"/>
                    </a:cubicBezTo>
                    <a:cubicBezTo>
                      <a:pt x="8134" y="564"/>
                      <a:pt x="8161" y="526"/>
                      <a:pt x="8132" y="497"/>
                    </a:cubicBezTo>
                    <a:cubicBezTo>
                      <a:pt x="7963" y="323"/>
                      <a:pt x="7780" y="182"/>
                      <a:pt x="7550" y="100"/>
                    </a:cubicBezTo>
                    <a:cubicBezTo>
                      <a:pt x="7353" y="30"/>
                      <a:pt x="7143" y="0"/>
                      <a:pt x="69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0" name="Google Shape;2350;p70"/>
              <p:cNvSpPr/>
              <p:nvPr/>
            </p:nvSpPr>
            <p:spPr>
              <a:xfrm>
                <a:off x="4048300" y="1736678"/>
                <a:ext cx="293838" cy="76656"/>
              </a:xfrm>
              <a:custGeom>
                <a:rect b="b" l="l" r="r" t="t"/>
                <a:pathLst>
                  <a:path extrusionOk="0" h="2230" w="8548">
                    <a:moveTo>
                      <a:pt x="6955" y="0"/>
                    </a:moveTo>
                    <a:cubicBezTo>
                      <a:pt x="6442" y="0"/>
                      <a:pt x="5934" y="133"/>
                      <a:pt x="5457" y="304"/>
                    </a:cubicBezTo>
                    <a:cubicBezTo>
                      <a:pt x="4330" y="708"/>
                      <a:pt x="3264" y="1267"/>
                      <a:pt x="2120" y="1630"/>
                    </a:cubicBezTo>
                    <a:cubicBezTo>
                      <a:pt x="1477" y="1833"/>
                      <a:pt x="820" y="1962"/>
                      <a:pt x="147" y="2006"/>
                    </a:cubicBezTo>
                    <a:cubicBezTo>
                      <a:pt x="5" y="2016"/>
                      <a:pt x="1" y="2229"/>
                      <a:pt x="144" y="2229"/>
                    </a:cubicBezTo>
                    <a:cubicBezTo>
                      <a:pt x="145" y="2229"/>
                      <a:pt x="146" y="2229"/>
                      <a:pt x="147" y="2229"/>
                    </a:cubicBezTo>
                    <a:cubicBezTo>
                      <a:pt x="1294" y="2222"/>
                      <a:pt x="2403" y="1808"/>
                      <a:pt x="3447" y="1370"/>
                    </a:cubicBezTo>
                    <a:cubicBezTo>
                      <a:pt x="3987" y="1143"/>
                      <a:pt x="4521" y="901"/>
                      <a:pt x="5062" y="678"/>
                    </a:cubicBezTo>
                    <a:cubicBezTo>
                      <a:pt x="5610" y="452"/>
                      <a:pt x="6182" y="242"/>
                      <a:pt x="6777" y="193"/>
                    </a:cubicBezTo>
                    <a:cubicBezTo>
                      <a:pt x="6873" y="185"/>
                      <a:pt x="6970" y="180"/>
                      <a:pt x="7066" y="180"/>
                    </a:cubicBezTo>
                    <a:cubicBezTo>
                      <a:pt x="7268" y="180"/>
                      <a:pt x="7470" y="200"/>
                      <a:pt x="7669" y="246"/>
                    </a:cubicBezTo>
                    <a:cubicBezTo>
                      <a:pt x="7962" y="315"/>
                      <a:pt x="8224" y="447"/>
                      <a:pt x="8479" y="602"/>
                    </a:cubicBezTo>
                    <a:cubicBezTo>
                      <a:pt x="8485" y="605"/>
                      <a:pt x="8491" y="607"/>
                      <a:pt x="8497" y="607"/>
                    </a:cubicBezTo>
                    <a:cubicBezTo>
                      <a:pt x="8526" y="607"/>
                      <a:pt x="8547" y="567"/>
                      <a:pt x="8523" y="542"/>
                    </a:cubicBezTo>
                    <a:cubicBezTo>
                      <a:pt x="8172" y="182"/>
                      <a:pt x="7634" y="39"/>
                      <a:pt x="7149" y="7"/>
                    </a:cubicBezTo>
                    <a:cubicBezTo>
                      <a:pt x="7084" y="2"/>
                      <a:pt x="7019" y="0"/>
                      <a:pt x="695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1" name="Google Shape;2351;p70"/>
              <p:cNvSpPr/>
              <p:nvPr/>
            </p:nvSpPr>
            <p:spPr>
              <a:xfrm>
                <a:off x="4001172" y="1692575"/>
                <a:ext cx="292291" cy="92125"/>
              </a:xfrm>
              <a:custGeom>
                <a:rect b="b" l="l" r="r" t="t"/>
                <a:pathLst>
                  <a:path extrusionOk="0" h="2680" w="8503">
                    <a:moveTo>
                      <a:pt x="7491" y="1"/>
                    </a:moveTo>
                    <a:cubicBezTo>
                      <a:pt x="6803" y="1"/>
                      <a:pt x="6078" y="374"/>
                      <a:pt x="5474" y="641"/>
                    </a:cubicBezTo>
                    <a:cubicBezTo>
                      <a:pt x="4365" y="1131"/>
                      <a:pt x="3262" y="1677"/>
                      <a:pt x="2109" y="2060"/>
                    </a:cubicBezTo>
                    <a:cubicBezTo>
                      <a:pt x="1469" y="2272"/>
                      <a:pt x="809" y="2428"/>
                      <a:pt x="135" y="2470"/>
                    </a:cubicBezTo>
                    <a:cubicBezTo>
                      <a:pt x="3" y="2478"/>
                      <a:pt x="1" y="2679"/>
                      <a:pt x="130" y="2679"/>
                    </a:cubicBezTo>
                    <a:cubicBezTo>
                      <a:pt x="132" y="2679"/>
                      <a:pt x="133" y="2679"/>
                      <a:pt x="135" y="2679"/>
                    </a:cubicBezTo>
                    <a:cubicBezTo>
                      <a:pt x="1270" y="2643"/>
                      <a:pt x="2337" y="2249"/>
                      <a:pt x="3367" y="1801"/>
                    </a:cubicBezTo>
                    <a:cubicBezTo>
                      <a:pt x="3909" y="1564"/>
                      <a:pt x="4447" y="1319"/>
                      <a:pt x="4984" y="1075"/>
                    </a:cubicBezTo>
                    <a:cubicBezTo>
                      <a:pt x="5535" y="824"/>
                      <a:pt x="6082" y="541"/>
                      <a:pt x="6653" y="338"/>
                    </a:cubicBezTo>
                    <a:cubicBezTo>
                      <a:pt x="6928" y="240"/>
                      <a:pt x="7227" y="172"/>
                      <a:pt x="7520" y="172"/>
                    </a:cubicBezTo>
                    <a:cubicBezTo>
                      <a:pt x="7821" y="172"/>
                      <a:pt x="8115" y="243"/>
                      <a:pt x="8370" y="428"/>
                    </a:cubicBezTo>
                    <a:cubicBezTo>
                      <a:pt x="8381" y="435"/>
                      <a:pt x="8392" y="439"/>
                      <a:pt x="8403" y="439"/>
                    </a:cubicBezTo>
                    <a:cubicBezTo>
                      <a:pt x="8455" y="439"/>
                      <a:pt x="8502" y="362"/>
                      <a:pt x="8453" y="323"/>
                    </a:cubicBezTo>
                    <a:cubicBezTo>
                      <a:pt x="8153" y="89"/>
                      <a:pt x="7826" y="1"/>
                      <a:pt x="74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2" name="Google Shape;2352;p70"/>
              <p:cNvSpPr/>
              <p:nvPr/>
            </p:nvSpPr>
            <p:spPr>
              <a:xfrm>
                <a:off x="3957860" y="1657065"/>
                <a:ext cx="286963" cy="102506"/>
              </a:xfrm>
              <a:custGeom>
                <a:rect b="b" l="l" r="r" t="t"/>
                <a:pathLst>
                  <a:path extrusionOk="0" h="2982" w="8348">
                    <a:moveTo>
                      <a:pt x="7358" y="1"/>
                    </a:moveTo>
                    <a:cubicBezTo>
                      <a:pt x="6643" y="1"/>
                      <a:pt x="5890" y="380"/>
                      <a:pt x="5283" y="681"/>
                    </a:cubicBezTo>
                    <a:cubicBezTo>
                      <a:pt x="4201" y="1217"/>
                      <a:pt x="3141" y="1802"/>
                      <a:pt x="2017" y="2248"/>
                    </a:cubicBezTo>
                    <a:cubicBezTo>
                      <a:pt x="1706" y="2371"/>
                      <a:pt x="1390" y="2483"/>
                      <a:pt x="1067" y="2574"/>
                    </a:cubicBezTo>
                    <a:cubicBezTo>
                      <a:pt x="745" y="2666"/>
                      <a:pt x="409" y="2713"/>
                      <a:pt x="90" y="2811"/>
                    </a:cubicBezTo>
                    <a:cubicBezTo>
                      <a:pt x="0" y="2839"/>
                      <a:pt x="12" y="2982"/>
                      <a:pt x="109" y="2982"/>
                    </a:cubicBezTo>
                    <a:cubicBezTo>
                      <a:pt x="110" y="2982"/>
                      <a:pt x="112" y="2982"/>
                      <a:pt x="113" y="2982"/>
                    </a:cubicBezTo>
                    <a:cubicBezTo>
                      <a:pt x="391" y="2971"/>
                      <a:pt x="670" y="2889"/>
                      <a:pt x="936" y="2817"/>
                    </a:cubicBezTo>
                    <a:cubicBezTo>
                      <a:pt x="1219" y="2738"/>
                      <a:pt x="1500" y="2644"/>
                      <a:pt x="1776" y="2541"/>
                    </a:cubicBezTo>
                    <a:cubicBezTo>
                      <a:pt x="2310" y="2346"/>
                      <a:pt x="2832" y="2111"/>
                      <a:pt x="3340" y="1859"/>
                    </a:cubicBezTo>
                    <a:cubicBezTo>
                      <a:pt x="3869" y="1598"/>
                      <a:pt x="4389" y="1319"/>
                      <a:pt x="4914" y="1052"/>
                    </a:cubicBezTo>
                    <a:cubicBezTo>
                      <a:pt x="5414" y="797"/>
                      <a:pt x="5921" y="524"/>
                      <a:pt x="6456" y="346"/>
                    </a:cubicBezTo>
                    <a:cubicBezTo>
                      <a:pt x="6744" y="248"/>
                      <a:pt x="7053" y="178"/>
                      <a:pt x="7355" y="178"/>
                    </a:cubicBezTo>
                    <a:cubicBezTo>
                      <a:pt x="7646" y="178"/>
                      <a:pt x="7931" y="243"/>
                      <a:pt x="8187" y="411"/>
                    </a:cubicBezTo>
                    <a:cubicBezTo>
                      <a:pt x="8203" y="421"/>
                      <a:pt x="8218" y="426"/>
                      <a:pt x="8232" y="426"/>
                    </a:cubicBezTo>
                    <a:cubicBezTo>
                      <a:pt x="8302" y="426"/>
                      <a:pt x="8348" y="316"/>
                      <a:pt x="8273" y="265"/>
                    </a:cubicBezTo>
                    <a:cubicBezTo>
                      <a:pt x="7986" y="75"/>
                      <a:pt x="7676" y="1"/>
                      <a:pt x="735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3" name="Google Shape;2353;p70"/>
              <p:cNvSpPr/>
              <p:nvPr/>
            </p:nvSpPr>
            <p:spPr>
              <a:xfrm>
                <a:off x="3883713" y="1618359"/>
                <a:ext cx="326769" cy="96319"/>
              </a:xfrm>
              <a:custGeom>
                <a:rect b="b" l="l" r="r" t="t"/>
                <a:pathLst>
                  <a:path extrusionOk="0" h="2802" w="9506">
                    <a:moveTo>
                      <a:pt x="8288" y="0"/>
                    </a:moveTo>
                    <a:cubicBezTo>
                      <a:pt x="7516" y="0"/>
                      <a:pt x="6717" y="382"/>
                      <a:pt x="6053" y="747"/>
                    </a:cubicBezTo>
                    <a:cubicBezTo>
                      <a:pt x="4879" y="1392"/>
                      <a:pt x="3678" y="2018"/>
                      <a:pt x="2369" y="2349"/>
                    </a:cubicBezTo>
                    <a:cubicBezTo>
                      <a:pt x="2002" y="2440"/>
                      <a:pt x="1630" y="2512"/>
                      <a:pt x="1254" y="2549"/>
                    </a:cubicBezTo>
                    <a:cubicBezTo>
                      <a:pt x="1068" y="2567"/>
                      <a:pt x="882" y="2573"/>
                      <a:pt x="696" y="2573"/>
                    </a:cubicBezTo>
                    <a:cubicBezTo>
                      <a:pt x="510" y="2573"/>
                      <a:pt x="325" y="2567"/>
                      <a:pt x="138" y="2559"/>
                    </a:cubicBezTo>
                    <a:cubicBezTo>
                      <a:pt x="136" y="2559"/>
                      <a:pt x="135" y="2559"/>
                      <a:pt x="133" y="2559"/>
                    </a:cubicBezTo>
                    <a:cubicBezTo>
                      <a:pt x="1" y="2559"/>
                      <a:pt x="10" y="2752"/>
                      <a:pt x="138" y="2768"/>
                    </a:cubicBezTo>
                    <a:cubicBezTo>
                      <a:pt x="320" y="2791"/>
                      <a:pt x="504" y="2802"/>
                      <a:pt x="690" y="2802"/>
                    </a:cubicBezTo>
                    <a:cubicBezTo>
                      <a:pt x="1147" y="2802"/>
                      <a:pt x="1610" y="2739"/>
                      <a:pt x="2052" y="2648"/>
                    </a:cubicBezTo>
                    <a:cubicBezTo>
                      <a:pt x="2687" y="2518"/>
                      <a:pt x="3300" y="2303"/>
                      <a:pt x="3895" y="2048"/>
                    </a:cubicBezTo>
                    <a:cubicBezTo>
                      <a:pt x="4490" y="1797"/>
                      <a:pt x="5068" y="1505"/>
                      <a:pt x="5637" y="1199"/>
                    </a:cubicBezTo>
                    <a:cubicBezTo>
                      <a:pt x="6218" y="884"/>
                      <a:pt x="6789" y="523"/>
                      <a:pt x="7422" y="317"/>
                    </a:cubicBezTo>
                    <a:cubicBezTo>
                      <a:pt x="7707" y="224"/>
                      <a:pt x="8013" y="167"/>
                      <a:pt x="8316" y="167"/>
                    </a:cubicBezTo>
                    <a:cubicBezTo>
                      <a:pt x="8695" y="167"/>
                      <a:pt x="9069" y="257"/>
                      <a:pt x="9392" y="477"/>
                    </a:cubicBezTo>
                    <a:cubicBezTo>
                      <a:pt x="9403" y="484"/>
                      <a:pt x="9413" y="488"/>
                      <a:pt x="9423" y="488"/>
                    </a:cubicBezTo>
                    <a:cubicBezTo>
                      <a:pt x="9472" y="488"/>
                      <a:pt x="9506" y="406"/>
                      <a:pt x="9452" y="367"/>
                    </a:cubicBezTo>
                    <a:cubicBezTo>
                      <a:pt x="9086" y="104"/>
                      <a:pt x="8691" y="0"/>
                      <a:pt x="82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4" name="Google Shape;2354;p70"/>
              <p:cNvSpPr/>
              <p:nvPr/>
            </p:nvSpPr>
            <p:spPr>
              <a:xfrm>
                <a:off x="3829400" y="1588900"/>
                <a:ext cx="327800" cy="93706"/>
              </a:xfrm>
              <a:custGeom>
                <a:rect b="b" l="l" r="r" t="t"/>
                <a:pathLst>
                  <a:path extrusionOk="0" h="2726" w="9536">
                    <a:moveTo>
                      <a:pt x="8236" y="0"/>
                    </a:moveTo>
                    <a:cubicBezTo>
                      <a:pt x="8155" y="0"/>
                      <a:pt x="8074" y="4"/>
                      <a:pt x="7995" y="10"/>
                    </a:cubicBezTo>
                    <a:cubicBezTo>
                      <a:pt x="7348" y="60"/>
                      <a:pt x="6723" y="251"/>
                      <a:pt x="6126" y="501"/>
                    </a:cubicBezTo>
                    <a:cubicBezTo>
                      <a:pt x="4880" y="1024"/>
                      <a:pt x="3747" y="1790"/>
                      <a:pt x="2459" y="2216"/>
                    </a:cubicBezTo>
                    <a:cubicBezTo>
                      <a:pt x="2092" y="2338"/>
                      <a:pt x="1712" y="2432"/>
                      <a:pt x="1326" y="2478"/>
                    </a:cubicBezTo>
                    <a:cubicBezTo>
                      <a:pt x="1173" y="2496"/>
                      <a:pt x="1023" y="2504"/>
                      <a:pt x="873" y="2504"/>
                    </a:cubicBezTo>
                    <a:cubicBezTo>
                      <a:pt x="641" y="2504"/>
                      <a:pt x="410" y="2485"/>
                      <a:pt x="174" y="2452"/>
                    </a:cubicBezTo>
                    <a:cubicBezTo>
                      <a:pt x="168" y="2451"/>
                      <a:pt x="162" y="2451"/>
                      <a:pt x="157" y="2451"/>
                    </a:cubicBezTo>
                    <a:cubicBezTo>
                      <a:pt x="47" y="2451"/>
                      <a:pt x="0" y="2615"/>
                      <a:pt x="121" y="2643"/>
                    </a:cubicBezTo>
                    <a:cubicBezTo>
                      <a:pt x="371" y="2700"/>
                      <a:pt x="624" y="2725"/>
                      <a:pt x="878" y="2725"/>
                    </a:cubicBezTo>
                    <a:cubicBezTo>
                      <a:pt x="1933" y="2725"/>
                      <a:pt x="2993" y="2282"/>
                      <a:pt x="3910" y="1819"/>
                    </a:cubicBezTo>
                    <a:cubicBezTo>
                      <a:pt x="5074" y="1232"/>
                      <a:pt x="6198" y="510"/>
                      <a:pt x="7496" y="265"/>
                    </a:cubicBezTo>
                    <a:cubicBezTo>
                      <a:pt x="7739" y="219"/>
                      <a:pt x="8011" y="180"/>
                      <a:pt x="8280" y="180"/>
                    </a:cubicBezTo>
                    <a:cubicBezTo>
                      <a:pt x="8692" y="180"/>
                      <a:pt x="9098" y="271"/>
                      <a:pt x="9385" y="570"/>
                    </a:cubicBezTo>
                    <a:cubicBezTo>
                      <a:pt x="9401" y="587"/>
                      <a:pt x="9418" y="594"/>
                      <a:pt x="9435" y="594"/>
                    </a:cubicBezTo>
                    <a:cubicBezTo>
                      <a:pt x="9490" y="594"/>
                      <a:pt x="9535" y="523"/>
                      <a:pt x="9487" y="469"/>
                    </a:cubicBezTo>
                    <a:cubicBezTo>
                      <a:pt x="9174" y="114"/>
                      <a:pt x="8697" y="0"/>
                      <a:pt x="8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5" name="Google Shape;2355;p70"/>
              <p:cNvSpPr/>
              <p:nvPr/>
            </p:nvSpPr>
            <p:spPr>
              <a:xfrm>
                <a:off x="3804685" y="1562225"/>
                <a:ext cx="321338" cy="91403"/>
              </a:xfrm>
              <a:custGeom>
                <a:rect b="b" l="l" r="r" t="t"/>
                <a:pathLst>
                  <a:path extrusionOk="0" h="2659" w="9348">
                    <a:moveTo>
                      <a:pt x="7440" y="0"/>
                    </a:moveTo>
                    <a:cubicBezTo>
                      <a:pt x="6840" y="0"/>
                      <a:pt x="6248" y="155"/>
                      <a:pt x="5694" y="371"/>
                    </a:cubicBezTo>
                    <a:cubicBezTo>
                      <a:pt x="4485" y="843"/>
                      <a:pt x="3436" y="1633"/>
                      <a:pt x="2231" y="2107"/>
                    </a:cubicBezTo>
                    <a:cubicBezTo>
                      <a:pt x="1690" y="2321"/>
                      <a:pt x="1121" y="2462"/>
                      <a:pt x="543" y="2462"/>
                    </a:cubicBezTo>
                    <a:cubicBezTo>
                      <a:pt x="405" y="2462"/>
                      <a:pt x="265" y="2454"/>
                      <a:pt x="126" y="2437"/>
                    </a:cubicBezTo>
                    <a:cubicBezTo>
                      <a:pt x="121" y="2436"/>
                      <a:pt x="117" y="2436"/>
                      <a:pt x="112" y="2436"/>
                    </a:cubicBezTo>
                    <a:cubicBezTo>
                      <a:pt x="1" y="2436"/>
                      <a:pt x="5" y="2617"/>
                      <a:pt x="126" y="2630"/>
                    </a:cubicBezTo>
                    <a:cubicBezTo>
                      <a:pt x="283" y="2650"/>
                      <a:pt x="438" y="2659"/>
                      <a:pt x="590" y="2659"/>
                    </a:cubicBezTo>
                    <a:cubicBezTo>
                      <a:pt x="2991" y="2659"/>
                      <a:pt x="4785" y="388"/>
                      <a:pt x="7169" y="202"/>
                    </a:cubicBezTo>
                    <a:cubicBezTo>
                      <a:pt x="7253" y="195"/>
                      <a:pt x="7337" y="192"/>
                      <a:pt x="7420" y="192"/>
                    </a:cubicBezTo>
                    <a:cubicBezTo>
                      <a:pt x="8061" y="192"/>
                      <a:pt x="8668" y="382"/>
                      <a:pt x="9219" y="728"/>
                    </a:cubicBezTo>
                    <a:cubicBezTo>
                      <a:pt x="9231" y="736"/>
                      <a:pt x="9243" y="739"/>
                      <a:pt x="9255" y="739"/>
                    </a:cubicBezTo>
                    <a:cubicBezTo>
                      <a:pt x="9312" y="739"/>
                      <a:pt x="9348" y="651"/>
                      <a:pt x="9289" y="608"/>
                    </a:cubicBezTo>
                    <a:cubicBezTo>
                      <a:pt x="8770" y="245"/>
                      <a:pt x="8183" y="23"/>
                      <a:pt x="7547" y="2"/>
                    </a:cubicBezTo>
                    <a:cubicBezTo>
                      <a:pt x="7511" y="1"/>
                      <a:pt x="7476" y="0"/>
                      <a:pt x="74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6" name="Google Shape;2356;p70"/>
              <p:cNvSpPr/>
              <p:nvPr/>
            </p:nvSpPr>
            <p:spPr>
              <a:xfrm>
                <a:off x="3767044" y="1545897"/>
                <a:ext cx="302603" cy="74009"/>
              </a:xfrm>
              <a:custGeom>
                <a:rect b="b" l="l" r="r" t="t"/>
                <a:pathLst>
                  <a:path extrusionOk="0" h="2153" w="8803">
                    <a:moveTo>
                      <a:pt x="6711" y="0"/>
                    </a:moveTo>
                    <a:cubicBezTo>
                      <a:pt x="6201" y="0"/>
                      <a:pt x="5713" y="109"/>
                      <a:pt x="5242" y="317"/>
                    </a:cubicBezTo>
                    <a:cubicBezTo>
                      <a:pt x="4731" y="541"/>
                      <a:pt x="4266" y="852"/>
                      <a:pt x="3779" y="1125"/>
                    </a:cubicBezTo>
                    <a:cubicBezTo>
                      <a:pt x="3265" y="1415"/>
                      <a:pt x="2723" y="1639"/>
                      <a:pt x="2147" y="1777"/>
                    </a:cubicBezTo>
                    <a:cubicBezTo>
                      <a:pt x="1673" y="1891"/>
                      <a:pt x="1187" y="1947"/>
                      <a:pt x="700" y="1947"/>
                    </a:cubicBezTo>
                    <a:cubicBezTo>
                      <a:pt x="510" y="1947"/>
                      <a:pt x="320" y="1939"/>
                      <a:pt x="130" y="1922"/>
                    </a:cubicBezTo>
                    <a:cubicBezTo>
                      <a:pt x="127" y="1921"/>
                      <a:pt x="124" y="1921"/>
                      <a:pt x="120" y="1921"/>
                    </a:cubicBezTo>
                    <a:cubicBezTo>
                      <a:pt x="1" y="1921"/>
                      <a:pt x="5" y="2111"/>
                      <a:pt x="130" y="2124"/>
                    </a:cubicBezTo>
                    <a:cubicBezTo>
                      <a:pt x="326" y="2143"/>
                      <a:pt x="523" y="2152"/>
                      <a:pt x="720" y="2152"/>
                    </a:cubicBezTo>
                    <a:cubicBezTo>
                      <a:pt x="1677" y="2152"/>
                      <a:pt x="2627" y="1932"/>
                      <a:pt x="3489" y="1507"/>
                    </a:cubicBezTo>
                    <a:cubicBezTo>
                      <a:pt x="4502" y="1006"/>
                      <a:pt x="5394" y="234"/>
                      <a:pt x="6575" y="201"/>
                    </a:cubicBezTo>
                    <a:cubicBezTo>
                      <a:pt x="6615" y="200"/>
                      <a:pt x="6655" y="199"/>
                      <a:pt x="6694" y="199"/>
                    </a:cubicBezTo>
                    <a:cubicBezTo>
                      <a:pt x="7367" y="199"/>
                      <a:pt x="8029" y="366"/>
                      <a:pt x="8675" y="544"/>
                    </a:cubicBezTo>
                    <a:cubicBezTo>
                      <a:pt x="8682" y="546"/>
                      <a:pt x="8689" y="547"/>
                      <a:pt x="8695" y="547"/>
                    </a:cubicBezTo>
                    <a:cubicBezTo>
                      <a:pt x="8774" y="547"/>
                      <a:pt x="8803" y="422"/>
                      <a:pt x="8715" y="395"/>
                    </a:cubicBezTo>
                    <a:cubicBezTo>
                      <a:pt x="8128" y="213"/>
                      <a:pt x="7525" y="38"/>
                      <a:pt x="6911" y="6"/>
                    </a:cubicBezTo>
                    <a:cubicBezTo>
                      <a:pt x="6844" y="2"/>
                      <a:pt x="6777" y="0"/>
                      <a:pt x="67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7" name="Google Shape;2357;p70"/>
              <p:cNvSpPr/>
              <p:nvPr/>
            </p:nvSpPr>
            <p:spPr>
              <a:xfrm>
                <a:off x="3748653" y="1526612"/>
                <a:ext cx="261284" cy="65175"/>
              </a:xfrm>
              <a:custGeom>
                <a:rect b="b" l="l" r="r" t="t"/>
                <a:pathLst>
                  <a:path extrusionOk="0" h="1896" w="7601">
                    <a:moveTo>
                      <a:pt x="5377" y="1"/>
                    </a:moveTo>
                    <a:cubicBezTo>
                      <a:pt x="5168" y="1"/>
                      <a:pt x="4958" y="16"/>
                      <a:pt x="4750" y="48"/>
                    </a:cubicBezTo>
                    <a:cubicBezTo>
                      <a:pt x="4239" y="126"/>
                      <a:pt x="3762" y="315"/>
                      <a:pt x="3307" y="559"/>
                    </a:cubicBezTo>
                    <a:cubicBezTo>
                      <a:pt x="2833" y="814"/>
                      <a:pt x="2384" y="1116"/>
                      <a:pt x="1898" y="1346"/>
                    </a:cubicBezTo>
                    <a:cubicBezTo>
                      <a:pt x="1622" y="1477"/>
                      <a:pt x="1333" y="1584"/>
                      <a:pt x="1034" y="1645"/>
                    </a:cubicBezTo>
                    <a:cubicBezTo>
                      <a:pt x="891" y="1675"/>
                      <a:pt x="752" y="1686"/>
                      <a:pt x="613" y="1686"/>
                    </a:cubicBezTo>
                    <a:cubicBezTo>
                      <a:pt x="449" y="1686"/>
                      <a:pt x="286" y="1670"/>
                      <a:pt x="118" y="1650"/>
                    </a:cubicBezTo>
                    <a:cubicBezTo>
                      <a:pt x="113" y="1649"/>
                      <a:pt x="109" y="1649"/>
                      <a:pt x="105" y="1649"/>
                    </a:cubicBezTo>
                    <a:cubicBezTo>
                      <a:pt x="10" y="1649"/>
                      <a:pt x="1" y="1803"/>
                      <a:pt x="93" y="1831"/>
                    </a:cubicBezTo>
                    <a:cubicBezTo>
                      <a:pt x="240" y="1876"/>
                      <a:pt x="396" y="1895"/>
                      <a:pt x="554" y="1895"/>
                    </a:cubicBezTo>
                    <a:cubicBezTo>
                      <a:pt x="901" y="1895"/>
                      <a:pt x="1261" y="1804"/>
                      <a:pt x="1570" y="1692"/>
                    </a:cubicBezTo>
                    <a:cubicBezTo>
                      <a:pt x="2062" y="1514"/>
                      <a:pt x="2511" y="1245"/>
                      <a:pt x="2959" y="983"/>
                    </a:cubicBezTo>
                    <a:cubicBezTo>
                      <a:pt x="3414" y="718"/>
                      <a:pt x="3878" y="461"/>
                      <a:pt x="4389" y="324"/>
                    </a:cubicBezTo>
                    <a:cubicBezTo>
                      <a:pt x="4727" y="232"/>
                      <a:pt x="5078" y="187"/>
                      <a:pt x="5429" y="187"/>
                    </a:cubicBezTo>
                    <a:cubicBezTo>
                      <a:pt x="5568" y="187"/>
                      <a:pt x="5707" y="194"/>
                      <a:pt x="5845" y="208"/>
                    </a:cubicBezTo>
                    <a:cubicBezTo>
                      <a:pt x="6407" y="266"/>
                      <a:pt x="6954" y="445"/>
                      <a:pt x="7443" y="730"/>
                    </a:cubicBezTo>
                    <a:cubicBezTo>
                      <a:pt x="7457" y="739"/>
                      <a:pt x="7472" y="743"/>
                      <a:pt x="7485" y="743"/>
                    </a:cubicBezTo>
                    <a:cubicBezTo>
                      <a:pt x="7555" y="743"/>
                      <a:pt x="7600" y="638"/>
                      <a:pt x="7525" y="591"/>
                    </a:cubicBezTo>
                    <a:cubicBezTo>
                      <a:pt x="6878" y="202"/>
                      <a:pt x="6129" y="1"/>
                      <a:pt x="5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8" name="Google Shape;2358;p70"/>
              <p:cNvSpPr/>
              <p:nvPr/>
            </p:nvSpPr>
            <p:spPr>
              <a:xfrm>
                <a:off x="3719710" y="1509837"/>
                <a:ext cx="226703" cy="54244"/>
              </a:xfrm>
              <a:custGeom>
                <a:rect b="b" l="l" r="r" t="t"/>
                <a:pathLst>
                  <a:path extrusionOk="0" h="1578" w="6595">
                    <a:moveTo>
                      <a:pt x="4705" y="1"/>
                    </a:moveTo>
                    <a:cubicBezTo>
                      <a:pt x="4398" y="1"/>
                      <a:pt x="4092" y="54"/>
                      <a:pt x="3795" y="144"/>
                    </a:cubicBezTo>
                    <a:cubicBezTo>
                      <a:pt x="2988" y="390"/>
                      <a:pt x="2276" y="862"/>
                      <a:pt x="1489" y="1154"/>
                    </a:cubicBezTo>
                    <a:cubicBezTo>
                      <a:pt x="1136" y="1285"/>
                      <a:pt x="771" y="1372"/>
                      <a:pt x="397" y="1372"/>
                    </a:cubicBezTo>
                    <a:cubicBezTo>
                      <a:pt x="309" y="1372"/>
                      <a:pt x="220" y="1367"/>
                      <a:pt x="131" y="1357"/>
                    </a:cubicBezTo>
                    <a:cubicBezTo>
                      <a:pt x="127" y="1356"/>
                      <a:pt x="122" y="1356"/>
                      <a:pt x="118" y="1356"/>
                    </a:cubicBezTo>
                    <a:cubicBezTo>
                      <a:pt x="0" y="1356"/>
                      <a:pt x="6" y="1548"/>
                      <a:pt x="131" y="1563"/>
                    </a:cubicBezTo>
                    <a:cubicBezTo>
                      <a:pt x="225" y="1573"/>
                      <a:pt x="318" y="1578"/>
                      <a:pt x="409" y="1578"/>
                    </a:cubicBezTo>
                    <a:cubicBezTo>
                      <a:pt x="1956" y="1578"/>
                      <a:pt x="3155" y="171"/>
                      <a:pt x="4712" y="171"/>
                    </a:cubicBezTo>
                    <a:cubicBezTo>
                      <a:pt x="5321" y="171"/>
                      <a:pt x="5902" y="405"/>
                      <a:pt x="6451" y="643"/>
                    </a:cubicBezTo>
                    <a:cubicBezTo>
                      <a:pt x="6461" y="647"/>
                      <a:pt x="6472" y="649"/>
                      <a:pt x="6482" y="649"/>
                    </a:cubicBezTo>
                    <a:cubicBezTo>
                      <a:pt x="6549" y="649"/>
                      <a:pt x="6594" y="555"/>
                      <a:pt x="6521" y="521"/>
                    </a:cubicBezTo>
                    <a:cubicBezTo>
                      <a:pt x="6056" y="298"/>
                      <a:pt x="5575" y="95"/>
                      <a:pt x="5060" y="25"/>
                    </a:cubicBezTo>
                    <a:cubicBezTo>
                      <a:pt x="4942" y="9"/>
                      <a:pt x="4823" y="1"/>
                      <a:pt x="470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9" name="Google Shape;2359;p70"/>
              <p:cNvSpPr/>
              <p:nvPr/>
            </p:nvSpPr>
            <p:spPr>
              <a:xfrm>
                <a:off x="3702144" y="1497084"/>
                <a:ext cx="209653" cy="38397"/>
              </a:xfrm>
              <a:custGeom>
                <a:rect b="b" l="l" r="r" t="t"/>
                <a:pathLst>
                  <a:path extrusionOk="0" h="1117" w="6099">
                    <a:moveTo>
                      <a:pt x="4338" y="1"/>
                    </a:moveTo>
                    <a:cubicBezTo>
                      <a:pt x="2934" y="1"/>
                      <a:pt x="1484" y="668"/>
                      <a:pt x="131" y="904"/>
                    </a:cubicBezTo>
                    <a:cubicBezTo>
                      <a:pt x="1" y="927"/>
                      <a:pt x="45" y="1117"/>
                      <a:pt x="167" y="1117"/>
                    </a:cubicBezTo>
                    <a:cubicBezTo>
                      <a:pt x="174" y="1117"/>
                      <a:pt x="182" y="1116"/>
                      <a:pt x="191" y="1114"/>
                    </a:cubicBezTo>
                    <a:cubicBezTo>
                      <a:pt x="1205" y="930"/>
                      <a:pt x="2168" y="533"/>
                      <a:pt x="3179" y="326"/>
                    </a:cubicBezTo>
                    <a:cubicBezTo>
                      <a:pt x="3569" y="245"/>
                      <a:pt x="3975" y="193"/>
                      <a:pt x="4378" y="193"/>
                    </a:cubicBezTo>
                    <a:cubicBezTo>
                      <a:pt x="4922" y="193"/>
                      <a:pt x="5461" y="288"/>
                      <a:pt x="5954" y="538"/>
                    </a:cubicBezTo>
                    <a:cubicBezTo>
                      <a:pt x="5966" y="544"/>
                      <a:pt x="5977" y="547"/>
                      <a:pt x="5988" y="547"/>
                    </a:cubicBezTo>
                    <a:cubicBezTo>
                      <a:pt x="6055" y="547"/>
                      <a:pt x="6099" y="449"/>
                      <a:pt x="6027" y="410"/>
                    </a:cubicBezTo>
                    <a:cubicBezTo>
                      <a:pt x="5478" y="112"/>
                      <a:pt x="4912" y="1"/>
                      <a:pt x="433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0" name="Google Shape;2360;p70"/>
              <p:cNvSpPr/>
              <p:nvPr/>
            </p:nvSpPr>
            <p:spPr>
              <a:xfrm>
                <a:off x="3678013" y="1479965"/>
                <a:ext cx="184009" cy="33309"/>
              </a:xfrm>
              <a:custGeom>
                <a:rect b="b" l="l" r="r" t="t"/>
                <a:pathLst>
                  <a:path extrusionOk="0" h="969" w="5353">
                    <a:moveTo>
                      <a:pt x="3261" y="1"/>
                    </a:moveTo>
                    <a:cubicBezTo>
                      <a:pt x="3231" y="1"/>
                      <a:pt x="3201" y="1"/>
                      <a:pt x="3172" y="2"/>
                    </a:cubicBezTo>
                    <a:cubicBezTo>
                      <a:pt x="2690" y="11"/>
                      <a:pt x="2212" y="107"/>
                      <a:pt x="1741" y="194"/>
                    </a:cubicBezTo>
                    <a:cubicBezTo>
                      <a:pt x="1228" y="289"/>
                      <a:pt x="718" y="370"/>
                      <a:pt x="198" y="370"/>
                    </a:cubicBezTo>
                    <a:cubicBezTo>
                      <a:pt x="175" y="370"/>
                      <a:pt x="152" y="370"/>
                      <a:pt x="129" y="369"/>
                    </a:cubicBezTo>
                    <a:cubicBezTo>
                      <a:pt x="128" y="369"/>
                      <a:pt x="127" y="369"/>
                      <a:pt x="127" y="369"/>
                    </a:cubicBezTo>
                    <a:cubicBezTo>
                      <a:pt x="0" y="369"/>
                      <a:pt x="2" y="558"/>
                      <a:pt x="129" y="566"/>
                    </a:cubicBezTo>
                    <a:cubicBezTo>
                      <a:pt x="204" y="571"/>
                      <a:pt x="280" y="573"/>
                      <a:pt x="355" y="573"/>
                    </a:cubicBezTo>
                    <a:cubicBezTo>
                      <a:pt x="1265" y="573"/>
                      <a:pt x="2147" y="250"/>
                      <a:pt x="3051" y="205"/>
                    </a:cubicBezTo>
                    <a:cubicBezTo>
                      <a:pt x="3127" y="201"/>
                      <a:pt x="3203" y="198"/>
                      <a:pt x="3280" y="198"/>
                    </a:cubicBezTo>
                    <a:cubicBezTo>
                      <a:pt x="3987" y="198"/>
                      <a:pt x="4729" y="380"/>
                      <a:pt x="5200" y="941"/>
                    </a:cubicBezTo>
                    <a:cubicBezTo>
                      <a:pt x="5216" y="961"/>
                      <a:pt x="5233" y="969"/>
                      <a:pt x="5250" y="969"/>
                    </a:cubicBezTo>
                    <a:cubicBezTo>
                      <a:pt x="5304" y="969"/>
                      <a:pt x="5352" y="891"/>
                      <a:pt x="5307" y="833"/>
                    </a:cubicBezTo>
                    <a:cubicBezTo>
                      <a:pt x="4824" y="211"/>
                      <a:pt x="4019" y="1"/>
                      <a:pt x="326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1" name="Google Shape;2361;p70"/>
              <p:cNvSpPr/>
              <p:nvPr/>
            </p:nvSpPr>
            <p:spPr>
              <a:xfrm>
                <a:off x="3652128" y="1456178"/>
                <a:ext cx="140525" cy="25231"/>
              </a:xfrm>
              <a:custGeom>
                <a:rect b="b" l="l" r="r" t="t"/>
                <a:pathLst>
                  <a:path extrusionOk="0" h="734" w="4088">
                    <a:moveTo>
                      <a:pt x="2212" y="0"/>
                    </a:moveTo>
                    <a:cubicBezTo>
                      <a:pt x="1912" y="0"/>
                      <a:pt x="1611" y="26"/>
                      <a:pt x="1310" y="45"/>
                    </a:cubicBezTo>
                    <a:cubicBezTo>
                      <a:pt x="1161" y="56"/>
                      <a:pt x="1014" y="60"/>
                      <a:pt x="868" y="60"/>
                    </a:cubicBezTo>
                    <a:cubicBezTo>
                      <a:pt x="622" y="60"/>
                      <a:pt x="378" y="47"/>
                      <a:pt x="128" y="24"/>
                    </a:cubicBezTo>
                    <a:cubicBezTo>
                      <a:pt x="125" y="24"/>
                      <a:pt x="123" y="24"/>
                      <a:pt x="120" y="24"/>
                    </a:cubicBezTo>
                    <a:cubicBezTo>
                      <a:pt x="20" y="24"/>
                      <a:pt x="1" y="189"/>
                      <a:pt x="104" y="213"/>
                    </a:cubicBezTo>
                    <a:cubicBezTo>
                      <a:pt x="313" y="260"/>
                      <a:pt x="526" y="277"/>
                      <a:pt x="742" y="277"/>
                    </a:cubicBezTo>
                    <a:cubicBezTo>
                      <a:pt x="1246" y="277"/>
                      <a:pt x="1759" y="186"/>
                      <a:pt x="2254" y="183"/>
                    </a:cubicBezTo>
                    <a:cubicBezTo>
                      <a:pt x="2263" y="183"/>
                      <a:pt x="2271" y="183"/>
                      <a:pt x="2280" y="183"/>
                    </a:cubicBezTo>
                    <a:cubicBezTo>
                      <a:pt x="2871" y="183"/>
                      <a:pt x="3502" y="288"/>
                      <a:pt x="3941" y="714"/>
                    </a:cubicBezTo>
                    <a:cubicBezTo>
                      <a:pt x="3956" y="728"/>
                      <a:pt x="3973" y="734"/>
                      <a:pt x="3988" y="734"/>
                    </a:cubicBezTo>
                    <a:cubicBezTo>
                      <a:pt x="4042" y="734"/>
                      <a:pt x="4088" y="665"/>
                      <a:pt x="4041" y="617"/>
                    </a:cubicBezTo>
                    <a:cubicBezTo>
                      <a:pt x="3610" y="187"/>
                      <a:pt x="2996" y="29"/>
                      <a:pt x="2402" y="4"/>
                    </a:cubicBezTo>
                    <a:cubicBezTo>
                      <a:pt x="2339" y="2"/>
                      <a:pt x="2275" y="0"/>
                      <a:pt x="22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2" name="Google Shape;2362;p70"/>
              <p:cNvSpPr/>
              <p:nvPr/>
            </p:nvSpPr>
            <p:spPr>
              <a:xfrm>
                <a:off x="3631228" y="1425275"/>
                <a:ext cx="92434" cy="11928"/>
              </a:xfrm>
              <a:custGeom>
                <a:rect b="b" l="l" r="r" t="t"/>
                <a:pathLst>
                  <a:path extrusionOk="0" h="347" w="2689">
                    <a:moveTo>
                      <a:pt x="115" y="0"/>
                    </a:moveTo>
                    <a:cubicBezTo>
                      <a:pt x="1" y="0"/>
                      <a:pt x="7" y="171"/>
                      <a:pt x="120" y="183"/>
                    </a:cubicBezTo>
                    <a:cubicBezTo>
                      <a:pt x="532" y="229"/>
                      <a:pt x="950" y="244"/>
                      <a:pt x="1363" y="273"/>
                    </a:cubicBezTo>
                    <a:cubicBezTo>
                      <a:pt x="1778" y="302"/>
                      <a:pt x="2191" y="334"/>
                      <a:pt x="2606" y="346"/>
                    </a:cubicBezTo>
                    <a:cubicBezTo>
                      <a:pt x="2607" y="346"/>
                      <a:pt x="2607" y="346"/>
                      <a:pt x="2608" y="346"/>
                    </a:cubicBezTo>
                    <a:cubicBezTo>
                      <a:pt x="2688" y="346"/>
                      <a:pt x="2682" y="229"/>
                      <a:pt x="2606" y="220"/>
                    </a:cubicBezTo>
                    <a:cubicBezTo>
                      <a:pt x="2193" y="168"/>
                      <a:pt x="1778" y="136"/>
                      <a:pt x="1363" y="102"/>
                    </a:cubicBezTo>
                    <a:cubicBezTo>
                      <a:pt x="950" y="67"/>
                      <a:pt x="535" y="18"/>
                      <a:pt x="120" y="0"/>
                    </a:cubicBezTo>
                    <a:cubicBezTo>
                      <a:pt x="118" y="0"/>
                      <a:pt x="117" y="0"/>
                      <a:pt x="1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3" name="Google Shape;2363;p70"/>
              <p:cNvSpPr/>
              <p:nvPr/>
            </p:nvSpPr>
            <p:spPr>
              <a:xfrm>
                <a:off x="3620366" y="1398050"/>
                <a:ext cx="53694" cy="11344"/>
              </a:xfrm>
              <a:custGeom>
                <a:rect b="b" l="l" r="r" t="t"/>
                <a:pathLst>
                  <a:path extrusionOk="0" h="330" w="1562">
                    <a:moveTo>
                      <a:pt x="891" y="1"/>
                    </a:moveTo>
                    <a:cubicBezTo>
                      <a:pt x="631" y="1"/>
                      <a:pt x="372" y="38"/>
                      <a:pt x="120" y="118"/>
                    </a:cubicBezTo>
                    <a:cubicBezTo>
                      <a:pt x="1" y="155"/>
                      <a:pt x="37" y="329"/>
                      <a:pt x="143" y="329"/>
                    </a:cubicBezTo>
                    <a:cubicBezTo>
                      <a:pt x="153" y="329"/>
                      <a:pt x="165" y="328"/>
                      <a:pt x="176" y="324"/>
                    </a:cubicBezTo>
                    <a:cubicBezTo>
                      <a:pt x="442" y="238"/>
                      <a:pt x="721" y="191"/>
                      <a:pt x="1000" y="191"/>
                    </a:cubicBezTo>
                    <a:cubicBezTo>
                      <a:pt x="1138" y="191"/>
                      <a:pt x="1275" y="203"/>
                      <a:pt x="1410" y="226"/>
                    </a:cubicBezTo>
                    <a:cubicBezTo>
                      <a:pt x="1416" y="227"/>
                      <a:pt x="1422" y="228"/>
                      <a:pt x="1428" y="228"/>
                    </a:cubicBezTo>
                    <a:cubicBezTo>
                      <a:pt x="1524" y="228"/>
                      <a:pt x="1561" y="79"/>
                      <a:pt x="1456" y="58"/>
                    </a:cubicBezTo>
                    <a:cubicBezTo>
                      <a:pt x="1269" y="21"/>
                      <a:pt x="1080" y="1"/>
                      <a:pt x="8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64" name="Google Shape;2364;p70"/>
            <p:cNvSpPr/>
            <p:nvPr/>
          </p:nvSpPr>
          <p:spPr>
            <a:xfrm rot="10800000">
              <a:off x="5298427" y="4093760"/>
              <a:ext cx="4837323" cy="3090850"/>
            </a:xfrm>
            <a:custGeom>
              <a:rect b="b" l="l" r="r" t="t"/>
              <a:pathLst>
                <a:path extrusionOk="0" h="62609" w="79522">
                  <a:moveTo>
                    <a:pt x="70034" y="0"/>
                  </a:moveTo>
                  <a:cubicBezTo>
                    <a:pt x="68052" y="0"/>
                    <a:pt x="65989" y="331"/>
                    <a:pt x="64412" y="528"/>
                  </a:cubicBezTo>
                  <a:cubicBezTo>
                    <a:pt x="60323" y="1041"/>
                    <a:pt x="56311" y="2022"/>
                    <a:pt x="52258" y="2762"/>
                  </a:cubicBezTo>
                  <a:cubicBezTo>
                    <a:pt x="46914" y="3738"/>
                    <a:pt x="41488" y="4279"/>
                    <a:pt x="36056" y="4378"/>
                  </a:cubicBezTo>
                  <a:cubicBezTo>
                    <a:pt x="31158" y="4468"/>
                    <a:pt x="25987" y="4260"/>
                    <a:pt x="21692" y="6616"/>
                  </a:cubicBezTo>
                  <a:cubicBezTo>
                    <a:pt x="21123" y="6929"/>
                    <a:pt x="20564" y="7295"/>
                    <a:pt x="20182" y="7818"/>
                  </a:cubicBezTo>
                  <a:cubicBezTo>
                    <a:pt x="19660" y="8528"/>
                    <a:pt x="19521" y="9437"/>
                    <a:pt x="19362" y="10303"/>
                  </a:cubicBezTo>
                  <a:cubicBezTo>
                    <a:pt x="18173" y="16841"/>
                    <a:pt x="15128" y="22847"/>
                    <a:pt x="11520" y="28367"/>
                  </a:cubicBezTo>
                  <a:cubicBezTo>
                    <a:pt x="9652" y="31226"/>
                    <a:pt x="7629" y="33987"/>
                    <a:pt x="5550" y="36696"/>
                  </a:cubicBezTo>
                  <a:cubicBezTo>
                    <a:pt x="4241" y="38404"/>
                    <a:pt x="0" y="41032"/>
                    <a:pt x="1779" y="43619"/>
                  </a:cubicBezTo>
                  <a:cubicBezTo>
                    <a:pt x="2150" y="44161"/>
                    <a:pt x="2751" y="44489"/>
                    <a:pt x="3329" y="44797"/>
                  </a:cubicBezTo>
                  <a:cubicBezTo>
                    <a:pt x="4682" y="45519"/>
                    <a:pt x="6035" y="46242"/>
                    <a:pt x="7388" y="46963"/>
                  </a:cubicBezTo>
                  <a:cubicBezTo>
                    <a:pt x="8953" y="47799"/>
                    <a:pt x="10642" y="48769"/>
                    <a:pt x="11263" y="50430"/>
                  </a:cubicBezTo>
                  <a:cubicBezTo>
                    <a:pt x="11568" y="51250"/>
                    <a:pt x="11574" y="52146"/>
                    <a:pt x="11722" y="53008"/>
                  </a:cubicBezTo>
                  <a:cubicBezTo>
                    <a:pt x="12321" y="56485"/>
                    <a:pt x="15509" y="59716"/>
                    <a:pt x="18385" y="61577"/>
                  </a:cubicBezTo>
                  <a:cubicBezTo>
                    <a:pt x="19531" y="62319"/>
                    <a:pt x="20630" y="62608"/>
                    <a:pt x="21710" y="62608"/>
                  </a:cubicBezTo>
                  <a:cubicBezTo>
                    <a:pt x="24058" y="62608"/>
                    <a:pt x="26315" y="61240"/>
                    <a:pt x="28768" y="60185"/>
                  </a:cubicBezTo>
                  <a:cubicBezTo>
                    <a:pt x="29819" y="59734"/>
                    <a:pt x="30946" y="59217"/>
                    <a:pt x="31497" y="58213"/>
                  </a:cubicBezTo>
                  <a:cubicBezTo>
                    <a:pt x="31871" y="57533"/>
                    <a:pt x="31923" y="56726"/>
                    <a:pt x="31924" y="55948"/>
                  </a:cubicBezTo>
                  <a:cubicBezTo>
                    <a:pt x="31930" y="54120"/>
                    <a:pt x="31720" y="52290"/>
                    <a:pt x="31297" y="50510"/>
                  </a:cubicBezTo>
                  <a:cubicBezTo>
                    <a:pt x="31117" y="49762"/>
                    <a:pt x="30904" y="48974"/>
                    <a:pt x="31132" y="48240"/>
                  </a:cubicBezTo>
                  <a:cubicBezTo>
                    <a:pt x="31312" y="47665"/>
                    <a:pt x="31741" y="47207"/>
                    <a:pt x="32161" y="46777"/>
                  </a:cubicBezTo>
                  <a:cubicBezTo>
                    <a:pt x="35027" y="43841"/>
                    <a:pt x="38393" y="41432"/>
                    <a:pt x="41215" y="38515"/>
                  </a:cubicBezTo>
                  <a:cubicBezTo>
                    <a:pt x="43517" y="36136"/>
                    <a:pt x="45657" y="33599"/>
                    <a:pt x="47611" y="30927"/>
                  </a:cubicBezTo>
                  <a:cubicBezTo>
                    <a:pt x="49006" y="29020"/>
                    <a:pt x="50443" y="26933"/>
                    <a:pt x="52654" y="26103"/>
                  </a:cubicBezTo>
                  <a:cubicBezTo>
                    <a:pt x="53588" y="25753"/>
                    <a:pt x="54582" y="25660"/>
                    <a:pt x="55584" y="25660"/>
                  </a:cubicBezTo>
                  <a:cubicBezTo>
                    <a:pt x="56142" y="25660"/>
                    <a:pt x="56702" y="25689"/>
                    <a:pt x="57255" y="25719"/>
                  </a:cubicBezTo>
                  <a:cubicBezTo>
                    <a:pt x="60300" y="25882"/>
                    <a:pt x="63343" y="26048"/>
                    <a:pt x="66386" y="26213"/>
                  </a:cubicBezTo>
                  <a:cubicBezTo>
                    <a:pt x="67130" y="26253"/>
                    <a:pt x="67899" y="26283"/>
                    <a:pt x="68671" y="26283"/>
                  </a:cubicBezTo>
                  <a:cubicBezTo>
                    <a:pt x="71929" y="26283"/>
                    <a:pt x="75261" y="25756"/>
                    <a:pt x="77172" y="23261"/>
                  </a:cubicBezTo>
                  <a:cubicBezTo>
                    <a:pt x="77979" y="22206"/>
                    <a:pt x="78416" y="20914"/>
                    <a:pt x="78684" y="19613"/>
                  </a:cubicBezTo>
                  <a:cubicBezTo>
                    <a:pt x="79521" y="15569"/>
                    <a:pt x="78823" y="11429"/>
                    <a:pt x="77717" y="7509"/>
                  </a:cubicBezTo>
                  <a:cubicBezTo>
                    <a:pt x="77105" y="5332"/>
                    <a:pt x="76562" y="2159"/>
                    <a:pt x="74420" y="917"/>
                  </a:cubicBezTo>
                  <a:cubicBezTo>
                    <a:pt x="73220" y="222"/>
                    <a:pt x="71654" y="0"/>
                    <a:pt x="7003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5" name="Google Shape;2365;p70"/>
            <p:cNvSpPr/>
            <p:nvPr/>
          </p:nvSpPr>
          <p:spPr>
            <a:xfrm rot="10800000">
              <a:off x="6067629" y="5132243"/>
              <a:ext cx="3670104" cy="2493532"/>
            </a:xfrm>
            <a:custGeom>
              <a:rect b="b" l="l" r="r" t="t"/>
              <a:pathLst>
                <a:path extrusionOk="0" h="51029" w="75107">
                  <a:moveTo>
                    <a:pt x="0" y="0"/>
                  </a:moveTo>
                  <a:cubicBezTo>
                    <a:pt x="5529" y="12643"/>
                    <a:pt x="11131" y="25566"/>
                    <a:pt x="12321" y="39313"/>
                  </a:cubicBezTo>
                  <a:cubicBezTo>
                    <a:pt x="12393" y="40144"/>
                    <a:pt x="12443" y="41011"/>
                    <a:pt x="12131" y="41785"/>
                  </a:cubicBezTo>
                  <a:cubicBezTo>
                    <a:pt x="11250" y="43950"/>
                    <a:pt x="7826" y="44662"/>
                    <a:pt x="9074" y="47288"/>
                  </a:cubicBezTo>
                  <a:cubicBezTo>
                    <a:pt x="9823" y="48869"/>
                    <a:pt x="13789" y="50055"/>
                    <a:pt x="15335" y="50463"/>
                  </a:cubicBezTo>
                  <a:cubicBezTo>
                    <a:pt x="16752" y="50839"/>
                    <a:pt x="18224" y="51028"/>
                    <a:pt x="19697" y="51028"/>
                  </a:cubicBezTo>
                  <a:cubicBezTo>
                    <a:pt x="23073" y="51028"/>
                    <a:pt x="26453" y="50034"/>
                    <a:pt x="29172" y="48015"/>
                  </a:cubicBezTo>
                  <a:cubicBezTo>
                    <a:pt x="31377" y="46377"/>
                    <a:pt x="33120" y="44208"/>
                    <a:pt x="34792" y="42028"/>
                  </a:cubicBezTo>
                  <a:cubicBezTo>
                    <a:pt x="35118" y="41602"/>
                    <a:pt x="35500" y="41143"/>
                    <a:pt x="36031" y="41078"/>
                  </a:cubicBezTo>
                  <a:cubicBezTo>
                    <a:pt x="36074" y="41072"/>
                    <a:pt x="36117" y="41070"/>
                    <a:pt x="36159" y="41070"/>
                  </a:cubicBezTo>
                  <a:cubicBezTo>
                    <a:pt x="36710" y="41070"/>
                    <a:pt x="37189" y="41503"/>
                    <a:pt x="37591" y="41901"/>
                  </a:cubicBezTo>
                  <a:cubicBezTo>
                    <a:pt x="40100" y="44388"/>
                    <a:pt x="42814" y="47240"/>
                    <a:pt x="45781" y="49179"/>
                  </a:cubicBezTo>
                  <a:cubicBezTo>
                    <a:pt x="46734" y="49802"/>
                    <a:pt x="47605" y="50064"/>
                    <a:pt x="48448" y="50064"/>
                  </a:cubicBezTo>
                  <a:cubicBezTo>
                    <a:pt x="50093" y="50064"/>
                    <a:pt x="51631" y="49066"/>
                    <a:pt x="53461" y="47794"/>
                  </a:cubicBezTo>
                  <a:cubicBezTo>
                    <a:pt x="57389" y="45059"/>
                    <a:pt x="62332" y="43052"/>
                    <a:pt x="65604" y="39661"/>
                  </a:cubicBezTo>
                  <a:lnTo>
                    <a:pt x="71364" y="33695"/>
                  </a:lnTo>
                  <a:cubicBezTo>
                    <a:pt x="72071" y="32963"/>
                    <a:pt x="72790" y="32214"/>
                    <a:pt x="73240" y="31298"/>
                  </a:cubicBezTo>
                  <a:cubicBezTo>
                    <a:pt x="73798" y="30160"/>
                    <a:pt x="73896" y="28858"/>
                    <a:pt x="73981" y="27592"/>
                  </a:cubicBezTo>
                  <a:cubicBezTo>
                    <a:pt x="74337" y="22414"/>
                    <a:pt x="74691" y="17237"/>
                    <a:pt x="75047" y="12061"/>
                  </a:cubicBezTo>
                  <a:cubicBezTo>
                    <a:pt x="75084" y="11531"/>
                    <a:pt x="75107" y="10952"/>
                    <a:pt x="74796" y="10522"/>
                  </a:cubicBezTo>
                  <a:cubicBezTo>
                    <a:pt x="74416" y="9996"/>
                    <a:pt x="73691" y="9889"/>
                    <a:pt x="73048" y="9824"/>
                  </a:cubicBezTo>
                  <a:cubicBezTo>
                    <a:pt x="48597" y="7383"/>
                    <a:pt x="24229" y="4108"/>
                    <a:pt x="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6" name="Google Shape;2366;p70"/>
            <p:cNvSpPr/>
            <p:nvPr/>
          </p:nvSpPr>
          <p:spPr>
            <a:xfrm rot="10800000">
              <a:off x="6627670" y="5583774"/>
              <a:ext cx="2550008" cy="1590488"/>
            </a:xfrm>
            <a:custGeom>
              <a:rect b="b" l="l" r="r" t="t"/>
              <a:pathLst>
                <a:path extrusionOk="0" h="25928" w="41570">
                  <a:moveTo>
                    <a:pt x="9618" y="1"/>
                  </a:moveTo>
                  <a:cubicBezTo>
                    <a:pt x="9339" y="1"/>
                    <a:pt x="9057" y="36"/>
                    <a:pt x="8796" y="64"/>
                  </a:cubicBezTo>
                  <a:cubicBezTo>
                    <a:pt x="7426" y="214"/>
                    <a:pt x="6073" y="534"/>
                    <a:pt x="4783" y="1022"/>
                  </a:cubicBezTo>
                  <a:cubicBezTo>
                    <a:pt x="4299" y="1205"/>
                    <a:pt x="3712" y="1388"/>
                    <a:pt x="3500" y="1912"/>
                  </a:cubicBezTo>
                  <a:cubicBezTo>
                    <a:pt x="3387" y="2192"/>
                    <a:pt x="3388" y="2505"/>
                    <a:pt x="3401" y="2802"/>
                  </a:cubicBezTo>
                  <a:cubicBezTo>
                    <a:pt x="3411" y="3150"/>
                    <a:pt x="3442" y="3495"/>
                    <a:pt x="3484" y="3840"/>
                  </a:cubicBezTo>
                  <a:cubicBezTo>
                    <a:pt x="3655" y="5220"/>
                    <a:pt x="4043" y="6560"/>
                    <a:pt x="4490" y="7873"/>
                  </a:cubicBezTo>
                  <a:cubicBezTo>
                    <a:pt x="4959" y="9255"/>
                    <a:pt x="5477" y="10625"/>
                    <a:pt x="5974" y="11998"/>
                  </a:cubicBezTo>
                  <a:lnTo>
                    <a:pt x="9040" y="20435"/>
                  </a:lnTo>
                  <a:cubicBezTo>
                    <a:pt x="9458" y="21585"/>
                    <a:pt x="10047" y="23160"/>
                    <a:pt x="9028" y="24173"/>
                  </a:cubicBezTo>
                  <a:cubicBezTo>
                    <a:pt x="8745" y="24455"/>
                    <a:pt x="8348" y="24674"/>
                    <a:pt x="7943" y="24674"/>
                  </a:cubicBezTo>
                  <a:cubicBezTo>
                    <a:pt x="7848" y="24674"/>
                    <a:pt x="7752" y="24662"/>
                    <a:pt x="7658" y="24636"/>
                  </a:cubicBezTo>
                  <a:cubicBezTo>
                    <a:pt x="7054" y="24469"/>
                    <a:pt x="6790" y="23821"/>
                    <a:pt x="6569" y="23298"/>
                  </a:cubicBezTo>
                  <a:cubicBezTo>
                    <a:pt x="5461" y="20677"/>
                    <a:pt x="4456" y="18012"/>
                    <a:pt x="3556" y="15312"/>
                  </a:cubicBezTo>
                  <a:cubicBezTo>
                    <a:pt x="2653" y="12609"/>
                    <a:pt x="1854" y="9871"/>
                    <a:pt x="1161" y="7106"/>
                  </a:cubicBezTo>
                  <a:cubicBezTo>
                    <a:pt x="824" y="5762"/>
                    <a:pt x="513" y="4412"/>
                    <a:pt x="228" y="3054"/>
                  </a:cubicBezTo>
                  <a:cubicBezTo>
                    <a:pt x="216" y="3000"/>
                    <a:pt x="176" y="2976"/>
                    <a:pt x="134" y="2976"/>
                  </a:cubicBezTo>
                  <a:cubicBezTo>
                    <a:pt x="70" y="2976"/>
                    <a:pt x="1" y="3030"/>
                    <a:pt x="17" y="3112"/>
                  </a:cubicBezTo>
                  <a:cubicBezTo>
                    <a:pt x="612" y="5926"/>
                    <a:pt x="1314" y="8718"/>
                    <a:pt x="2125" y="11476"/>
                  </a:cubicBezTo>
                  <a:cubicBezTo>
                    <a:pt x="2935" y="14235"/>
                    <a:pt x="3854" y="16964"/>
                    <a:pt x="4876" y="19652"/>
                  </a:cubicBezTo>
                  <a:cubicBezTo>
                    <a:pt x="5377" y="20970"/>
                    <a:pt x="5895" y="22286"/>
                    <a:pt x="6457" y="23578"/>
                  </a:cubicBezTo>
                  <a:cubicBezTo>
                    <a:pt x="6665" y="24059"/>
                    <a:pt x="6938" y="24568"/>
                    <a:pt x="7443" y="24784"/>
                  </a:cubicBezTo>
                  <a:cubicBezTo>
                    <a:pt x="7602" y="24852"/>
                    <a:pt x="7770" y="24883"/>
                    <a:pt x="7937" y="24883"/>
                  </a:cubicBezTo>
                  <a:cubicBezTo>
                    <a:pt x="8211" y="24883"/>
                    <a:pt x="8485" y="24801"/>
                    <a:pt x="8726" y="24668"/>
                  </a:cubicBezTo>
                  <a:cubicBezTo>
                    <a:pt x="9139" y="24439"/>
                    <a:pt x="9478" y="24057"/>
                    <a:pt x="9650" y="23617"/>
                  </a:cubicBezTo>
                  <a:cubicBezTo>
                    <a:pt x="9883" y="23023"/>
                    <a:pt x="9829" y="22347"/>
                    <a:pt x="9687" y="21737"/>
                  </a:cubicBezTo>
                  <a:cubicBezTo>
                    <a:pt x="9523" y="21031"/>
                    <a:pt x="9244" y="20354"/>
                    <a:pt x="8997" y="19675"/>
                  </a:cubicBezTo>
                  <a:cubicBezTo>
                    <a:pt x="8739" y="18966"/>
                    <a:pt x="8482" y="18256"/>
                    <a:pt x="8222" y="17547"/>
                  </a:cubicBezTo>
                  <a:cubicBezTo>
                    <a:pt x="7194" y="14717"/>
                    <a:pt x="6163" y="11888"/>
                    <a:pt x="5138" y="9057"/>
                  </a:cubicBezTo>
                  <a:cubicBezTo>
                    <a:pt x="4654" y="7722"/>
                    <a:pt x="4185" y="6376"/>
                    <a:pt x="3895" y="4984"/>
                  </a:cubicBezTo>
                  <a:cubicBezTo>
                    <a:pt x="3744" y="4265"/>
                    <a:pt x="3643" y="3535"/>
                    <a:pt x="3617" y="2801"/>
                  </a:cubicBezTo>
                  <a:cubicBezTo>
                    <a:pt x="3606" y="2484"/>
                    <a:pt x="3594" y="2128"/>
                    <a:pt x="3774" y="1851"/>
                  </a:cubicBezTo>
                  <a:cubicBezTo>
                    <a:pt x="3950" y="1582"/>
                    <a:pt x="4268" y="1457"/>
                    <a:pt x="4554" y="1343"/>
                  </a:cubicBezTo>
                  <a:cubicBezTo>
                    <a:pt x="5875" y="813"/>
                    <a:pt x="7267" y="459"/>
                    <a:pt x="8681" y="295"/>
                  </a:cubicBezTo>
                  <a:cubicBezTo>
                    <a:pt x="8962" y="263"/>
                    <a:pt x="9280" y="215"/>
                    <a:pt x="9591" y="215"/>
                  </a:cubicBezTo>
                  <a:cubicBezTo>
                    <a:pt x="9980" y="215"/>
                    <a:pt x="10358" y="290"/>
                    <a:pt x="10639" y="565"/>
                  </a:cubicBezTo>
                  <a:cubicBezTo>
                    <a:pt x="11066" y="984"/>
                    <a:pt x="11218" y="1651"/>
                    <a:pt x="11418" y="2194"/>
                  </a:cubicBezTo>
                  <a:cubicBezTo>
                    <a:pt x="12376" y="4784"/>
                    <a:pt x="13448" y="7331"/>
                    <a:pt x="14635" y="9825"/>
                  </a:cubicBezTo>
                  <a:cubicBezTo>
                    <a:pt x="15823" y="12321"/>
                    <a:pt x="17122" y="14763"/>
                    <a:pt x="18528" y="17143"/>
                  </a:cubicBezTo>
                  <a:cubicBezTo>
                    <a:pt x="19233" y="18333"/>
                    <a:pt x="19962" y="19506"/>
                    <a:pt x="20720" y="20663"/>
                  </a:cubicBezTo>
                  <a:cubicBezTo>
                    <a:pt x="21388" y="21687"/>
                    <a:pt x="22058" y="22723"/>
                    <a:pt x="22860" y="23647"/>
                  </a:cubicBezTo>
                  <a:cubicBezTo>
                    <a:pt x="23580" y="24475"/>
                    <a:pt x="24430" y="25227"/>
                    <a:pt x="25461" y="25632"/>
                  </a:cubicBezTo>
                  <a:cubicBezTo>
                    <a:pt x="25841" y="25781"/>
                    <a:pt x="26314" y="25927"/>
                    <a:pt x="26752" y="25927"/>
                  </a:cubicBezTo>
                  <a:cubicBezTo>
                    <a:pt x="26862" y="25927"/>
                    <a:pt x="26971" y="25918"/>
                    <a:pt x="27075" y="25897"/>
                  </a:cubicBezTo>
                  <a:cubicBezTo>
                    <a:pt x="27615" y="25789"/>
                    <a:pt x="27767" y="25261"/>
                    <a:pt x="27763" y="24774"/>
                  </a:cubicBezTo>
                  <a:cubicBezTo>
                    <a:pt x="27757" y="24121"/>
                    <a:pt x="27647" y="23456"/>
                    <a:pt x="27526" y="22816"/>
                  </a:cubicBezTo>
                  <a:cubicBezTo>
                    <a:pt x="27398" y="22134"/>
                    <a:pt x="27230" y="21458"/>
                    <a:pt x="27040" y="20788"/>
                  </a:cubicBezTo>
                  <a:cubicBezTo>
                    <a:pt x="26655" y="19443"/>
                    <a:pt x="26176" y="18125"/>
                    <a:pt x="25726" y="16800"/>
                  </a:cubicBezTo>
                  <a:cubicBezTo>
                    <a:pt x="24796" y="14052"/>
                    <a:pt x="24152" y="11236"/>
                    <a:pt x="23649" y="8379"/>
                  </a:cubicBezTo>
                  <a:cubicBezTo>
                    <a:pt x="23521" y="7661"/>
                    <a:pt x="23402" y="6942"/>
                    <a:pt x="23284" y="6221"/>
                  </a:cubicBezTo>
                  <a:cubicBezTo>
                    <a:pt x="23173" y="5545"/>
                    <a:pt x="23043" y="4863"/>
                    <a:pt x="22967" y="4181"/>
                  </a:cubicBezTo>
                  <a:cubicBezTo>
                    <a:pt x="22910" y="3669"/>
                    <a:pt x="22889" y="3117"/>
                    <a:pt x="23066" y="2625"/>
                  </a:cubicBezTo>
                  <a:cubicBezTo>
                    <a:pt x="23254" y="2113"/>
                    <a:pt x="23713" y="1729"/>
                    <a:pt x="24274" y="1729"/>
                  </a:cubicBezTo>
                  <a:cubicBezTo>
                    <a:pt x="24848" y="1732"/>
                    <a:pt x="25380" y="2086"/>
                    <a:pt x="25792" y="2456"/>
                  </a:cubicBezTo>
                  <a:cubicBezTo>
                    <a:pt x="26260" y="2877"/>
                    <a:pt x="26613" y="3384"/>
                    <a:pt x="26959" y="3907"/>
                  </a:cubicBezTo>
                  <a:cubicBezTo>
                    <a:pt x="27703" y="5043"/>
                    <a:pt x="28387" y="6218"/>
                    <a:pt x="29018" y="7421"/>
                  </a:cubicBezTo>
                  <a:cubicBezTo>
                    <a:pt x="30289" y="9847"/>
                    <a:pt x="31348" y="12379"/>
                    <a:pt x="32295" y="14946"/>
                  </a:cubicBezTo>
                  <a:cubicBezTo>
                    <a:pt x="32768" y="16228"/>
                    <a:pt x="33213" y="17520"/>
                    <a:pt x="33643" y="18816"/>
                  </a:cubicBezTo>
                  <a:cubicBezTo>
                    <a:pt x="33858" y="19461"/>
                    <a:pt x="34070" y="20110"/>
                    <a:pt x="34281" y="20758"/>
                  </a:cubicBezTo>
                  <a:cubicBezTo>
                    <a:pt x="34465" y="21327"/>
                    <a:pt x="34656" y="21910"/>
                    <a:pt x="35033" y="22383"/>
                  </a:cubicBezTo>
                  <a:cubicBezTo>
                    <a:pt x="35663" y="23172"/>
                    <a:pt x="36667" y="23422"/>
                    <a:pt x="37635" y="23422"/>
                  </a:cubicBezTo>
                  <a:cubicBezTo>
                    <a:pt x="37687" y="23422"/>
                    <a:pt x="37739" y="23421"/>
                    <a:pt x="37791" y="23420"/>
                  </a:cubicBezTo>
                  <a:cubicBezTo>
                    <a:pt x="38335" y="23405"/>
                    <a:pt x="38880" y="23327"/>
                    <a:pt x="39415" y="23221"/>
                  </a:cubicBezTo>
                  <a:cubicBezTo>
                    <a:pt x="39936" y="23121"/>
                    <a:pt x="40523" y="23035"/>
                    <a:pt x="40956" y="22707"/>
                  </a:cubicBezTo>
                  <a:cubicBezTo>
                    <a:pt x="41405" y="22367"/>
                    <a:pt x="41522" y="21817"/>
                    <a:pt x="41543" y="21283"/>
                  </a:cubicBezTo>
                  <a:cubicBezTo>
                    <a:pt x="41569" y="20566"/>
                    <a:pt x="41536" y="19841"/>
                    <a:pt x="41528" y="19123"/>
                  </a:cubicBezTo>
                  <a:cubicBezTo>
                    <a:pt x="41513" y="17608"/>
                    <a:pt x="41496" y="16093"/>
                    <a:pt x="41481" y="14579"/>
                  </a:cubicBezTo>
                  <a:cubicBezTo>
                    <a:pt x="41447" y="11549"/>
                    <a:pt x="41417" y="8520"/>
                    <a:pt x="41385" y="5492"/>
                  </a:cubicBezTo>
                  <a:cubicBezTo>
                    <a:pt x="41369" y="4017"/>
                    <a:pt x="41354" y="2545"/>
                    <a:pt x="41339" y="1071"/>
                  </a:cubicBezTo>
                  <a:cubicBezTo>
                    <a:pt x="41336" y="1007"/>
                    <a:pt x="41282" y="975"/>
                    <a:pt x="41229" y="975"/>
                  </a:cubicBezTo>
                  <a:cubicBezTo>
                    <a:pt x="41173" y="975"/>
                    <a:pt x="41118" y="1010"/>
                    <a:pt x="41118" y="1080"/>
                  </a:cubicBezTo>
                  <a:cubicBezTo>
                    <a:pt x="41148" y="4082"/>
                    <a:pt x="41180" y="7086"/>
                    <a:pt x="41211" y="10086"/>
                  </a:cubicBezTo>
                  <a:cubicBezTo>
                    <a:pt x="41241" y="13088"/>
                    <a:pt x="41275" y="16090"/>
                    <a:pt x="41305" y="19092"/>
                  </a:cubicBezTo>
                  <a:cubicBezTo>
                    <a:pt x="41313" y="19803"/>
                    <a:pt x="41340" y="20518"/>
                    <a:pt x="41322" y="21229"/>
                  </a:cubicBezTo>
                  <a:cubicBezTo>
                    <a:pt x="41305" y="21890"/>
                    <a:pt x="41122" y="22473"/>
                    <a:pt x="40468" y="22741"/>
                  </a:cubicBezTo>
                  <a:cubicBezTo>
                    <a:pt x="39963" y="22950"/>
                    <a:pt x="39380" y="23031"/>
                    <a:pt x="38845" y="23115"/>
                  </a:cubicBezTo>
                  <a:cubicBezTo>
                    <a:pt x="38441" y="23177"/>
                    <a:pt x="38032" y="23220"/>
                    <a:pt x="37624" y="23220"/>
                  </a:cubicBezTo>
                  <a:cubicBezTo>
                    <a:pt x="37470" y="23220"/>
                    <a:pt x="37317" y="23213"/>
                    <a:pt x="37164" y="23200"/>
                  </a:cubicBezTo>
                  <a:cubicBezTo>
                    <a:pt x="36642" y="23154"/>
                    <a:pt x="36122" y="23016"/>
                    <a:pt x="35687" y="22718"/>
                  </a:cubicBezTo>
                  <a:cubicBezTo>
                    <a:pt x="35158" y="22358"/>
                    <a:pt x="34861" y="21794"/>
                    <a:pt x="34648" y="21203"/>
                  </a:cubicBezTo>
                  <a:cubicBezTo>
                    <a:pt x="34197" y="19945"/>
                    <a:pt x="33817" y="18659"/>
                    <a:pt x="33384" y="17393"/>
                  </a:cubicBezTo>
                  <a:cubicBezTo>
                    <a:pt x="32513" y="14852"/>
                    <a:pt x="31569" y="12330"/>
                    <a:pt x="30454" y="9885"/>
                  </a:cubicBezTo>
                  <a:cubicBezTo>
                    <a:pt x="29895" y="8660"/>
                    <a:pt x="29293" y="7455"/>
                    <a:pt x="28637" y="6279"/>
                  </a:cubicBezTo>
                  <a:cubicBezTo>
                    <a:pt x="28312" y="5698"/>
                    <a:pt x="27973" y="5121"/>
                    <a:pt x="27619" y="4557"/>
                  </a:cubicBezTo>
                  <a:cubicBezTo>
                    <a:pt x="27284" y="4020"/>
                    <a:pt x="26953" y="3468"/>
                    <a:pt x="26558" y="2970"/>
                  </a:cubicBezTo>
                  <a:cubicBezTo>
                    <a:pt x="26033" y="2309"/>
                    <a:pt x="25197" y="1518"/>
                    <a:pt x="24285" y="1518"/>
                  </a:cubicBezTo>
                  <a:cubicBezTo>
                    <a:pt x="24174" y="1518"/>
                    <a:pt x="24062" y="1529"/>
                    <a:pt x="23949" y="1555"/>
                  </a:cubicBezTo>
                  <a:cubicBezTo>
                    <a:pt x="22889" y="1791"/>
                    <a:pt x="22660" y="2947"/>
                    <a:pt x="22720" y="3873"/>
                  </a:cubicBezTo>
                  <a:cubicBezTo>
                    <a:pt x="22758" y="4473"/>
                    <a:pt x="22875" y="5068"/>
                    <a:pt x="22971" y="5660"/>
                  </a:cubicBezTo>
                  <a:cubicBezTo>
                    <a:pt x="23083" y="6366"/>
                    <a:pt x="23200" y="7072"/>
                    <a:pt x="23321" y="7778"/>
                  </a:cubicBezTo>
                  <a:cubicBezTo>
                    <a:pt x="23565" y="9203"/>
                    <a:pt x="23829" y="10623"/>
                    <a:pt x="24149" y="12031"/>
                  </a:cubicBezTo>
                  <a:cubicBezTo>
                    <a:pt x="24466" y="13428"/>
                    <a:pt x="24840" y="14813"/>
                    <a:pt x="25286" y="16177"/>
                  </a:cubicBezTo>
                  <a:cubicBezTo>
                    <a:pt x="25717" y="17497"/>
                    <a:pt x="26199" y="18798"/>
                    <a:pt x="26611" y="20123"/>
                  </a:cubicBezTo>
                  <a:cubicBezTo>
                    <a:pt x="27024" y="21452"/>
                    <a:pt x="27368" y="22810"/>
                    <a:pt x="27503" y="24198"/>
                  </a:cubicBezTo>
                  <a:cubicBezTo>
                    <a:pt x="27558" y="24762"/>
                    <a:pt x="27668" y="25668"/>
                    <a:pt x="26870" y="25705"/>
                  </a:cubicBezTo>
                  <a:cubicBezTo>
                    <a:pt x="26837" y="25706"/>
                    <a:pt x="26804" y="25707"/>
                    <a:pt x="26771" y="25707"/>
                  </a:cubicBezTo>
                  <a:cubicBezTo>
                    <a:pt x="26243" y="25707"/>
                    <a:pt x="25682" y="25518"/>
                    <a:pt x="25215" y="25293"/>
                  </a:cubicBezTo>
                  <a:cubicBezTo>
                    <a:pt x="24189" y="24797"/>
                    <a:pt x="23370" y="23960"/>
                    <a:pt x="22666" y="23081"/>
                  </a:cubicBezTo>
                  <a:cubicBezTo>
                    <a:pt x="21869" y="22084"/>
                    <a:pt x="21182" y="20994"/>
                    <a:pt x="20494" y="19924"/>
                  </a:cubicBezTo>
                  <a:cubicBezTo>
                    <a:pt x="19013" y="17619"/>
                    <a:pt x="17636" y="15248"/>
                    <a:pt x="16366" y="12821"/>
                  </a:cubicBezTo>
                  <a:cubicBezTo>
                    <a:pt x="15091" y="10381"/>
                    <a:pt x="13924" y="7881"/>
                    <a:pt x="12873" y="5333"/>
                  </a:cubicBezTo>
                  <a:cubicBezTo>
                    <a:pt x="12353" y="4070"/>
                    <a:pt x="11867" y="2796"/>
                    <a:pt x="11397" y="1513"/>
                  </a:cubicBezTo>
                  <a:cubicBezTo>
                    <a:pt x="11224" y="1041"/>
                    <a:pt x="11021" y="534"/>
                    <a:pt x="10585" y="244"/>
                  </a:cubicBezTo>
                  <a:cubicBezTo>
                    <a:pt x="10299" y="55"/>
                    <a:pt x="9961" y="1"/>
                    <a:pt x="961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2367" name="Google Shape;2367;p70"/>
            <p:cNvGrpSpPr/>
            <p:nvPr/>
          </p:nvGrpSpPr>
          <p:grpSpPr>
            <a:xfrm rot="10800000">
              <a:off x="6980103" y="1667150"/>
              <a:ext cx="1759173" cy="1770108"/>
              <a:chOff x="1228794" y="1847365"/>
              <a:chExt cx="1211134" cy="1218663"/>
            </a:xfrm>
          </p:grpSpPr>
          <p:sp>
            <p:nvSpPr>
              <p:cNvPr id="2368" name="Google Shape;2368;p70"/>
              <p:cNvSpPr/>
              <p:nvPr/>
            </p:nvSpPr>
            <p:spPr>
              <a:xfrm>
                <a:off x="1835410" y="2501350"/>
                <a:ext cx="18700" cy="14506"/>
              </a:xfrm>
              <a:custGeom>
                <a:rect b="b" l="l" r="r" t="t"/>
                <a:pathLst>
                  <a:path extrusionOk="0" h="422" w="544">
                    <a:moveTo>
                      <a:pt x="272" y="0"/>
                    </a:moveTo>
                    <a:cubicBezTo>
                      <a:pt x="1" y="0"/>
                      <a:pt x="1" y="421"/>
                      <a:pt x="272" y="421"/>
                    </a:cubicBezTo>
                    <a:cubicBezTo>
                      <a:pt x="542" y="421"/>
                      <a:pt x="544" y="0"/>
                      <a:pt x="272"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9" name="Google Shape;2369;p70"/>
              <p:cNvSpPr/>
              <p:nvPr/>
            </p:nvSpPr>
            <p:spPr>
              <a:xfrm>
                <a:off x="1918357" y="2515134"/>
                <a:ext cx="18769" cy="14575"/>
              </a:xfrm>
              <a:custGeom>
                <a:rect b="b" l="l" r="r" t="t"/>
                <a:pathLst>
                  <a:path extrusionOk="0" h="424" w="546">
                    <a:moveTo>
                      <a:pt x="274" y="1"/>
                    </a:moveTo>
                    <a:cubicBezTo>
                      <a:pt x="4" y="1"/>
                      <a:pt x="1" y="423"/>
                      <a:pt x="274" y="423"/>
                    </a:cubicBezTo>
                    <a:cubicBezTo>
                      <a:pt x="545" y="423"/>
                      <a:pt x="545" y="1"/>
                      <a:pt x="27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0" name="Google Shape;2370;p70"/>
              <p:cNvSpPr/>
              <p:nvPr/>
            </p:nvSpPr>
            <p:spPr>
              <a:xfrm>
                <a:off x="1856138" y="2653528"/>
                <a:ext cx="18700" cy="14506"/>
              </a:xfrm>
              <a:custGeom>
                <a:rect b="b" l="l" r="r" t="t"/>
                <a:pathLst>
                  <a:path extrusionOk="0" h="422" w="544">
                    <a:moveTo>
                      <a:pt x="273" y="0"/>
                    </a:moveTo>
                    <a:cubicBezTo>
                      <a:pt x="2" y="0"/>
                      <a:pt x="0" y="421"/>
                      <a:pt x="273" y="421"/>
                    </a:cubicBezTo>
                    <a:cubicBezTo>
                      <a:pt x="543" y="421"/>
                      <a:pt x="543" y="0"/>
                      <a:pt x="27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1" name="Google Shape;2371;p70"/>
              <p:cNvSpPr/>
              <p:nvPr/>
            </p:nvSpPr>
            <p:spPr>
              <a:xfrm>
                <a:off x="1932107" y="2608015"/>
                <a:ext cx="46716" cy="36300"/>
              </a:xfrm>
              <a:custGeom>
                <a:rect b="b" l="l" r="r" t="t"/>
                <a:pathLst>
                  <a:path extrusionOk="0" h="1056" w="1359">
                    <a:moveTo>
                      <a:pt x="679" y="0"/>
                    </a:moveTo>
                    <a:cubicBezTo>
                      <a:pt x="0" y="0"/>
                      <a:pt x="0" y="1056"/>
                      <a:pt x="679" y="1056"/>
                    </a:cubicBezTo>
                    <a:cubicBezTo>
                      <a:pt x="1358" y="1056"/>
                      <a:pt x="1358"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2" name="Google Shape;2372;p70"/>
              <p:cNvSpPr/>
              <p:nvPr/>
            </p:nvSpPr>
            <p:spPr>
              <a:xfrm>
                <a:off x="2063522" y="2670303"/>
                <a:ext cx="46750" cy="36266"/>
              </a:xfrm>
              <a:custGeom>
                <a:rect b="b" l="l" r="r" t="t"/>
                <a:pathLst>
                  <a:path extrusionOk="0" h="1055" w="1360">
                    <a:moveTo>
                      <a:pt x="679" y="0"/>
                    </a:moveTo>
                    <a:cubicBezTo>
                      <a:pt x="0" y="0"/>
                      <a:pt x="0" y="1054"/>
                      <a:pt x="679" y="1054"/>
                    </a:cubicBezTo>
                    <a:cubicBezTo>
                      <a:pt x="1358" y="1054"/>
                      <a:pt x="1359"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3" name="Google Shape;2373;p70"/>
              <p:cNvSpPr/>
              <p:nvPr/>
            </p:nvSpPr>
            <p:spPr>
              <a:xfrm>
                <a:off x="1996697" y="2712206"/>
                <a:ext cx="28084" cy="21794"/>
              </a:xfrm>
              <a:custGeom>
                <a:rect b="b" l="l" r="r" t="t"/>
                <a:pathLst>
                  <a:path extrusionOk="0" h="634" w="817">
                    <a:moveTo>
                      <a:pt x="410" y="0"/>
                    </a:moveTo>
                    <a:cubicBezTo>
                      <a:pt x="4" y="0"/>
                      <a:pt x="1" y="633"/>
                      <a:pt x="410" y="633"/>
                    </a:cubicBezTo>
                    <a:cubicBezTo>
                      <a:pt x="817" y="632"/>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4" name="Google Shape;2374;p70"/>
              <p:cNvSpPr/>
              <p:nvPr/>
            </p:nvSpPr>
            <p:spPr>
              <a:xfrm>
                <a:off x="2065928" y="2463056"/>
                <a:ext cx="28084" cy="21759"/>
              </a:xfrm>
              <a:custGeom>
                <a:rect b="b" l="l" r="r" t="t"/>
                <a:pathLst>
                  <a:path extrusionOk="0" h="633" w="817">
                    <a:moveTo>
                      <a:pt x="409" y="1"/>
                    </a:moveTo>
                    <a:cubicBezTo>
                      <a:pt x="0" y="2"/>
                      <a:pt x="0" y="632"/>
                      <a:pt x="409" y="632"/>
                    </a:cubicBezTo>
                    <a:cubicBezTo>
                      <a:pt x="815" y="632"/>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5" name="Google Shape;2375;p70"/>
              <p:cNvSpPr/>
              <p:nvPr/>
            </p:nvSpPr>
            <p:spPr>
              <a:xfrm>
                <a:off x="2162763" y="2635997"/>
                <a:ext cx="28084" cy="21794"/>
              </a:xfrm>
              <a:custGeom>
                <a:rect b="b" l="l" r="r" t="t"/>
                <a:pathLst>
                  <a:path extrusionOk="0" h="634" w="817">
                    <a:moveTo>
                      <a:pt x="408" y="1"/>
                    </a:moveTo>
                    <a:cubicBezTo>
                      <a:pt x="2" y="1"/>
                      <a:pt x="1" y="634"/>
                      <a:pt x="408" y="634"/>
                    </a:cubicBezTo>
                    <a:cubicBezTo>
                      <a:pt x="817" y="634"/>
                      <a:pt x="817"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6" name="Google Shape;2376;p70"/>
              <p:cNvSpPr/>
              <p:nvPr/>
            </p:nvSpPr>
            <p:spPr>
              <a:xfrm>
                <a:off x="2121238" y="2843587"/>
                <a:ext cx="28084" cy="21794"/>
              </a:xfrm>
              <a:custGeom>
                <a:rect b="b" l="l" r="r" t="t"/>
                <a:pathLst>
                  <a:path extrusionOk="0" h="634" w="817">
                    <a:moveTo>
                      <a:pt x="409" y="1"/>
                    </a:moveTo>
                    <a:cubicBezTo>
                      <a:pt x="4" y="1"/>
                      <a:pt x="1" y="634"/>
                      <a:pt x="409" y="634"/>
                    </a:cubicBezTo>
                    <a:cubicBezTo>
                      <a:pt x="817"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7" name="Google Shape;2377;p70"/>
              <p:cNvSpPr/>
              <p:nvPr/>
            </p:nvSpPr>
            <p:spPr>
              <a:xfrm>
                <a:off x="2190469" y="2981981"/>
                <a:ext cx="28016" cy="21794"/>
              </a:xfrm>
              <a:custGeom>
                <a:rect b="b" l="l" r="r" t="t"/>
                <a:pathLst>
                  <a:path extrusionOk="0" h="634" w="815">
                    <a:moveTo>
                      <a:pt x="409" y="0"/>
                    </a:moveTo>
                    <a:cubicBezTo>
                      <a:pt x="2" y="0"/>
                      <a:pt x="0" y="633"/>
                      <a:pt x="409" y="633"/>
                    </a:cubicBezTo>
                    <a:cubicBezTo>
                      <a:pt x="815" y="633"/>
                      <a:pt x="815"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8" name="Google Shape;2378;p70"/>
              <p:cNvSpPr/>
              <p:nvPr/>
            </p:nvSpPr>
            <p:spPr>
              <a:xfrm>
                <a:off x="2155853" y="3044200"/>
                <a:ext cx="28084" cy="21828"/>
              </a:xfrm>
              <a:custGeom>
                <a:rect b="b" l="l" r="r" t="t"/>
                <a:pathLst>
                  <a:path extrusionOk="0" h="635"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9" name="Google Shape;2379;p70"/>
              <p:cNvSpPr/>
              <p:nvPr/>
            </p:nvSpPr>
            <p:spPr>
              <a:xfrm>
                <a:off x="2238903" y="2988890"/>
                <a:ext cx="28050" cy="21794"/>
              </a:xfrm>
              <a:custGeom>
                <a:rect b="b" l="l" r="r" t="t"/>
                <a:pathLst>
                  <a:path extrusionOk="0" h="634" w="816">
                    <a:moveTo>
                      <a:pt x="409" y="1"/>
                    </a:moveTo>
                    <a:cubicBezTo>
                      <a:pt x="2" y="1"/>
                      <a:pt x="1" y="634"/>
                      <a:pt x="409" y="634"/>
                    </a:cubicBezTo>
                    <a:cubicBezTo>
                      <a:pt x="815" y="632"/>
                      <a:pt x="815"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0" name="Google Shape;2380;p70"/>
              <p:cNvSpPr/>
              <p:nvPr/>
            </p:nvSpPr>
            <p:spPr>
              <a:xfrm>
                <a:off x="2038291" y="2919694"/>
                <a:ext cx="28016" cy="21794"/>
              </a:xfrm>
              <a:custGeom>
                <a:rect b="b" l="l" r="r" t="t"/>
                <a:pathLst>
                  <a:path extrusionOk="0" h="634" w="815">
                    <a:moveTo>
                      <a:pt x="408" y="0"/>
                    </a:moveTo>
                    <a:cubicBezTo>
                      <a:pt x="2" y="0"/>
                      <a:pt x="0" y="633"/>
                      <a:pt x="408" y="633"/>
                    </a:cubicBezTo>
                    <a:cubicBezTo>
                      <a:pt x="815" y="633"/>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1" name="Google Shape;2381;p70"/>
              <p:cNvSpPr/>
              <p:nvPr/>
            </p:nvSpPr>
            <p:spPr>
              <a:xfrm>
                <a:off x="2266575" y="2892056"/>
                <a:ext cx="28119" cy="21794"/>
              </a:xfrm>
              <a:custGeom>
                <a:rect b="b" l="l" r="r" t="t"/>
                <a:pathLst>
                  <a:path extrusionOk="0" h="634" w="818">
                    <a:moveTo>
                      <a:pt x="408" y="0"/>
                    </a:moveTo>
                    <a:cubicBezTo>
                      <a:pt x="2" y="0"/>
                      <a:pt x="1" y="633"/>
                      <a:pt x="408" y="633"/>
                    </a:cubicBezTo>
                    <a:cubicBezTo>
                      <a:pt x="814" y="633"/>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2" name="Google Shape;2382;p70"/>
              <p:cNvSpPr/>
              <p:nvPr/>
            </p:nvSpPr>
            <p:spPr>
              <a:xfrm>
                <a:off x="2411844" y="2476909"/>
                <a:ext cx="28084" cy="21794"/>
              </a:xfrm>
              <a:custGeom>
                <a:rect b="b" l="l" r="r" t="t"/>
                <a:pathLst>
                  <a:path extrusionOk="0" h="634" w="817">
                    <a:moveTo>
                      <a:pt x="408" y="1"/>
                    </a:moveTo>
                    <a:cubicBezTo>
                      <a:pt x="2" y="1"/>
                      <a:pt x="0" y="634"/>
                      <a:pt x="408" y="634"/>
                    </a:cubicBezTo>
                    <a:cubicBezTo>
                      <a:pt x="816" y="632"/>
                      <a:pt x="816"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3" name="Google Shape;2383;p70"/>
              <p:cNvSpPr/>
              <p:nvPr/>
            </p:nvSpPr>
            <p:spPr>
              <a:xfrm>
                <a:off x="2259632" y="2421531"/>
                <a:ext cx="28084" cy="21794"/>
              </a:xfrm>
              <a:custGeom>
                <a:rect b="b" l="l" r="r" t="t"/>
                <a:pathLst>
                  <a:path extrusionOk="0" h="634" w="817">
                    <a:moveTo>
                      <a:pt x="409" y="1"/>
                    </a:moveTo>
                    <a:cubicBezTo>
                      <a:pt x="2" y="1"/>
                      <a:pt x="0" y="634"/>
                      <a:pt x="409" y="634"/>
                    </a:cubicBezTo>
                    <a:cubicBezTo>
                      <a:pt x="816"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4" name="Google Shape;2384;p70"/>
              <p:cNvSpPr/>
              <p:nvPr/>
            </p:nvSpPr>
            <p:spPr>
              <a:xfrm>
                <a:off x="2301191" y="2615303"/>
                <a:ext cx="27981" cy="21794"/>
              </a:xfrm>
              <a:custGeom>
                <a:rect b="b" l="l" r="r" t="t"/>
                <a:pathLst>
                  <a:path extrusionOk="0" h="634" w="814">
                    <a:moveTo>
                      <a:pt x="408" y="0"/>
                    </a:moveTo>
                    <a:cubicBezTo>
                      <a:pt x="2" y="0"/>
                      <a:pt x="1" y="633"/>
                      <a:pt x="408" y="633"/>
                    </a:cubicBezTo>
                    <a:cubicBezTo>
                      <a:pt x="814" y="632"/>
                      <a:pt x="814"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5" name="Google Shape;2385;p70"/>
              <p:cNvSpPr/>
              <p:nvPr/>
            </p:nvSpPr>
            <p:spPr>
              <a:xfrm>
                <a:off x="2218141" y="2532287"/>
                <a:ext cx="28084" cy="21725"/>
              </a:xfrm>
              <a:custGeom>
                <a:rect b="b" l="l" r="r" t="t"/>
                <a:pathLst>
                  <a:path extrusionOk="0" h="632" w="817">
                    <a:moveTo>
                      <a:pt x="408" y="0"/>
                    </a:moveTo>
                    <a:cubicBezTo>
                      <a:pt x="2" y="0"/>
                      <a:pt x="0" y="632"/>
                      <a:pt x="408" y="632"/>
                    </a:cubicBezTo>
                    <a:cubicBezTo>
                      <a:pt x="408" y="632"/>
                      <a:pt x="409" y="632"/>
                      <a:pt x="409" y="632"/>
                    </a:cubicBezTo>
                    <a:cubicBezTo>
                      <a:pt x="815" y="632"/>
                      <a:pt x="816"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6" name="Google Shape;2386;p70"/>
              <p:cNvSpPr/>
              <p:nvPr/>
            </p:nvSpPr>
            <p:spPr>
              <a:xfrm>
                <a:off x="2273450" y="2525378"/>
                <a:ext cx="28084" cy="21794"/>
              </a:xfrm>
              <a:custGeom>
                <a:rect b="b" l="l" r="r" t="t"/>
                <a:pathLst>
                  <a:path extrusionOk="0" h="634" w="817">
                    <a:moveTo>
                      <a:pt x="408" y="0"/>
                    </a:moveTo>
                    <a:cubicBezTo>
                      <a:pt x="2" y="0"/>
                      <a:pt x="1" y="633"/>
                      <a:pt x="408" y="633"/>
                    </a:cubicBezTo>
                    <a:cubicBezTo>
                      <a:pt x="817"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7" name="Google Shape;2387;p70"/>
              <p:cNvSpPr/>
              <p:nvPr/>
            </p:nvSpPr>
            <p:spPr>
              <a:xfrm>
                <a:off x="2128216" y="2387053"/>
                <a:ext cx="28016" cy="21725"/>
              </a:xfrm>
              <a:custGeom>
                <a:rect b="b" l="l" r="r" t="t"/>
                <a:pathLst>
                  <a:path extrusionOk="0" h="632" w="815">
                    <a:moveTo>
                      <a:pt x="408" y="0"/>
                    </a:moveTo>
                    <a:cubicBezTo>
                      <a:pt x="2" y="0"/>
                      <a:pt x="0" y="632"/>
                      <a:pt x="408" y="632"/>
                    </a:cubicBezTo>
                    <a:cubicBezTo>
                      <a:pt x="815" y="630"/>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8" name="Google Shape;2388;p70"/>
              <p:cNvSpPr/>
              <p:nvPr/>
            </p:nvSpPr>
            <p:spPr>
              <a:xfrm>
                <a:off x="2003675" y="2373200"/>
                <a:ext cx="28084" cy="21794"/>
              </a:xfrm>
              <a:custGeom>
                <a:rect b="b" l="l" r="r" t="t"/>
                <a:pathLst>
                  <a:path extrusionOk="0" h="634" w="817">
                    <a:moveTo>
                      <a:pt x="408" y="0"/>
                    </a:moveTo>
                    <a:cubicBezTo>
                      <a:pt x="2" y="0"/>
                      <a:pt x="1" y="633"/>
                      <a:pt x="408" y="633"/>
                    </a:cubicBezTo>
                    <a:cubicBezTo>
                      <a:pt x="815"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9" name="Google Shape;2389;p70"/>
              <p:cNvSpPr/>
              <p:nvPr/>
            </p:nvSpPr>
            <p:spPr>
              <a:xfrm>
                <a:off x="1934513" y="2144847"/>
                <a:ext cx="28050" cy="21794"/>
              </a:xfrm>
              <a:custGeom>
                <a:rect b="b" l="l" r="r" t="t"/>
                <a:pathLst>
                  <a:path extrusionOk="0" h="634" w="816">
                    <a:moveTo>
                      <a:pt x="406" y="0"/>
                    </a:moveTo>
                    <a:cubicBezTo>
                      <a:pt x="1" y="0"/>
                      <a:pt x="1" y="633"/>
                      <a:pt x="406" y="633"/>
                    </a:cubicBezTo>
                    <a:cubicBezTo>
                      <a:pt x="814" y="633"/>
                      <a:pt x="815" y="0"/>
                      <a:pt x="40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0" name="Google Shape;2390;p70"/>
              <p:cNvSpPr/>
              <p:nvPr/>
            </p:nvSpPr>
            <p:spPr>
              <a:xfrm>
                <a:off x="1657691" y="2255534"/>
                <a:ext cx="28119" cy="21794"/>
              </a:xfrm>
              <a:custGeom>
                <a:rect b="b" l="l" r="r" t="t"/>
                <a:pathLst>
                  <a:path extrusionOk="0" h="634" w="818">
                    <a:moveTo>
                      <a:pt x="410" y="0"/>
                    </a:moveTo>
                    <a:cubicBezTo>
                      <a:pt x="4" y="0"/>
                      <a:pt x="1" y="633"/>
                      <a:pt x="410" y="633"/>
                    </a:cubicBezTo>
                    <a:cubicBezTo>
                      <a:pt x="817" y="633"/>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1" name="Google Shape;2391;p70"/>
              <p:cNvSpPr/>
              <p:nvPr/>
            </p:nvSpPr>
            <p:spPr>
              <a:xfrm>
                <a:off x="1671544" y="2137972"/>
                <a:ext cx="28084" cy="21794"/>
              </a:xfrm>
              <a:custGeom>
                <a:rect b="b" l="l" r="r" t="t"/>
                <a:pathLst>
                  <a:path extrusionOk="0" h="634" w="817">
                    <a:moveTo>
                      <a:pt x="409" y="0"/>
                    </a:moveTo>
                    <a:cubicBezTo>
                      <a:pt x="2" y="0"/>
                      <a:pt x="1" y="633"/>
                      <a:pt x="409" y="633"/>
                    </a:cubicBezTo>
                    <a:cubicBezTo>
                      <a:pt x="817" y="630"/>
                      <a:pt x="817"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2" name="Google Shape;2392;p70"/>
              <p:cNvSpPr/>
              <p:nvPr/>
            </p:nvSpPr>
            <p:spPr>
              <a:xfrm>
                <a:off x="1643907" y="2124119"/>
                <a:ext cx="28050" cy="21794"/>
              </a:xfrm>
              <a:custGeom>
                <a:rect b="b" l="l" r="r" t="t"/>
                <a:pathLst>
                  <a:path extrusionOk="0" h="634" w="816">
                    <a:moveTo>
                      <a:pt x="408" y="1"/>
                    </a:moveTo>
                    <a:cubicBezTo>
                      <a:pt x="2" y="1"/>
                      <a:pt x="1" y="634"/>
                      <a:pt x="408" y="634"/>
                    </a:cubicBezTo>
                    <a:cubicBezTo>
                      <a:pt x="815" y="632"/>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3" name="Google Shape;2393;p70"/>
              <p:cNvSpPr/>
              <p:nvPr/>
            </p:nvSpPr>
            <p:spPr>
              <a:xfrm>
                <a:off x="1616235" y="2089503"/>
                <a:ext cx="28084" cy="21794"/>
              </a:xfrm>
              <a:custGeom>
                <a:rect b="b" l="l" r="r" t="t"/>
                <a:pathLst>
                  <a:path extrusionOk="0" h="634" w="817">
                    <a:moveTo>
                      <a:pt x="409" y="1"/>
                    </a:moveTo>
                    <a:cubicBezTo>
                      <a:pt x="2"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4" name="Google Shape;2394;p70"/>
              <p:cNvSpPr/>
              <p:nvPr/>
            </p:nvSpPr>
            <p:spPr>
              <a:xfrm>
                <a:off x="1588597" y="2041069"/>
                <a:ext cx="27981" cy="21794"/>
              </a:xfrm>
              <a:custGeom>
                <a:rect b="b" l="l" r="r" t="t"/>
                <a:pathLst>
                  <a:path extrusionOk="0" h="634" w="814">
                    <a:moveTo>
                      <a:pt x="408" y="0"/>
                    </a:moveTo>
                    <a:cubicBezTo>
                      <a:pt x="2" y="0"/>
                      <a:pt x="0" y="634"/>
                      <a:pt x="408" y="634"/>
                    </a:cubicBezTo>
                    <a:cubicBezTo>
                      <a:pt x="813" y="634"/>
                      <a:pt x="813"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5" name="Google Shape;2395;p70"/>
              <p:cNvSpPr/>
              <p:nvPr/>
            </p:nvSpPr>
            <p:spPr>
              <a:xfrm>
                <a:off x="1477841" y="2027215"/>
                <a:ext cx="28084" cy="21794"/>
              </a:xfrm>
              <a:custGeom>
                <a:rect b="b" l="l" r="r" t="t"/>
                <a:pathLst>
                  <a:path extrusionOk="0" h="634" w="817">
                    <a:moveTo>
                      <a:pt x="410" y="1"/>
                    </a:moveTo>
                    <a:cubicBezTo>
                      <a:pt x="4" y="1"/>
                      <a:pt x="1" y="634"/>
                      <a:pt x="410" y="634"/>
                    </a:cubicBezTo>
                    <a:cubicBezTo>
                      <a:pt x="815" y="634"/>
                      <a:pt x="817" y="1"/>
                      <a:pt x="41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6" name="Google Shape;2396;p70"/>
              <p:cNvSpPr/>
              <p:nvPr/>
            </p:nvSpPr>
            <p:spPr>
              <a:xfrm>
                <a:off x="1574744" y="1916528"/>
                <a:ext cx="28050" cy="21794"/>
              </a:xfrm>
              <a:custGeom>
                <a:rect b="b" l="l" r="r" t="t"/>
                <a:pathLst>
                  <a:path extrusionOk="0" h="634" w="816">
                    <a:moveTo>
                      <a:pt x="408" y="1"/>
                    </a:moveTo>
                    <a:cubicBezTo>
                      <a:pt x="2" y="1"/>
                      <a:pt x="1" y="634"/>
                      <a:pt x="408" y="634"/>
                    </a:cubicBezTo>
                    <a:cubicBezTo>
                      <a:pt x="815" y="634"/>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7" name="Google Shape;2397;p70"/>
              <p:cNvSpPr/>
              <p:nvPr/>
            </p:nvSpPr>
            <p:spPr>
              <a:xfrm>
                <a:off x="1429407" y="1937290"/>
                <a:ext cx="28119" cy="21794"/>
              </a:xfrm>
              <a:custGeom>
                <a:rect b="b" l="l" r="r" t="t"/>
                <a:pathLst>
                  <a:path extrusionOk="0" h="634" w="818">
                    <a:moveTo>
                      <a:pt x="409" y="1"/>
                    </a:moveTo>
                    <a:cubicBezTo>
                      <a:pt x="3" y="1"/>
                      <a:pt x="0" y="634"/>
                      <a:pt x="409" y="634"/>
                    </a:cubicBezTo>
                    <a:cubicBezTo>
                      <a:pt x="815" y="632"/>
                      <a:pt x="818"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8" name="Google Shape;2398;p70"/>
              <p:cNvSpPr/>
              <p:nvPr/>
            </p:nvSpPr>
            <p:spPr>
              <a:xfrm>
                <a:off x="1394860" y="1847365"/>
                <a:ext cx="28084" cy="21794"/>
              </a:xfrm>
              <a:custGeom>
                <a:rect b="b" l="l" r="r" t="t"/>
                <a:pathLst>
                  <a:path extrusionOk="0" h="634" w="817">
                    <a:moveTo>
                      <a:pt x="407" y="1"/>
                    </a:moveTo>
                    <a:cubicBezTo>
                      <a:pt x="2" y="1"/>
                      <a:pt x="0" y="634"/>
                      <a:pt x="407" y="634"/>
                    </a:cubicBezTo>
                    <a:cubicBezTo>
                      <a:pt x="816" y="632"/>
                      <a:pt x="816" y="1"/>
                      <a:pt x="40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9" name="Google Shape;2399;p70"/>
              <p:cNvSpPr/>
              <p:nvPr/>
            </p:nvSpPr>
            <p:spPr>
              <a:xfrm>
                <a:off x="1228794" y="1916528"/>
                <a:ext cx="28084" cy="21794"/>
              </a:xfrm>
              <a:custGeom>
                <a:rect b="b" l="l" r="r" t="t"/>
                <a:pathLst>
                  <a:path extrusionOk="0" h="634"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0" name="Google Shape;2400;p70"/>
              <p:cNvSpPr/>
              <p:nvPr/>
            </p:nvSpPr>
            <p:spPr>
              <a:xfrm>
                <a:off x="1491694" y="2518434"/>
                <a:ext cx="28084" cy="21794"/>
              </a:xfrm>
              <a:custGeom>
                <a:rect b="b" l="l" r="r" t="t"/>
                <a:pathLst>
                  <a:path extrusionOk="0" h="634" w="817">
                    <a:moveTo>
                      <a:pt x="409" y="1"/>
                    </a:moveTo>
                    <a:cubicBezTo>
                      <a:pt x="2" y="1"/>
                      <a:pt x="1" y="634"/>
                      <a:pt x="409" y="634"/>
                    </a:cubicBezTo>
                    <a:cubicBezTo>
                      <a:pt x="815"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01" name="Google Shape;2401;p70"/>
            <p:cNvSpPr/>
            <p:nvPr/>
          </p:nvSpPr>
          <p:spPr>
            <a:xfrm>
              <a:off x="683057" y="1667152"/>
              <a:ext cx="465155" cy="652171"/>
            </a:xfrm>
            <a:custGeom>
              <a:rect b="b" l="l" r="r" t="t"/>
              <a:pathLst>
                <a:path extrusionOk="0" h="14085" w="10046">
                  <a:moveTo>
                    <a:pt x="1392" y="0"/>
                  </a:moveTo>
                  <a:cubicBezTo>
                    <a:pt x="1" y="0"/>
                    <a:pt x="1531" y="5037"/>
                    <a:pt x="1965" y="6123"/>
                  </a:cubicBezTo>
                  <a:cubicBezTo>
                    <a:pt x="3287" y="9442"/>
                    <a:pt x="5688" y="12365"/>
                    <a:pt x="8818" y="14084"/>
                  </a:cubicBezTo>
                  <a:cubicBezTo>
                    <a:pt x="8827" y="14084"/>
                    <a:pt x="8836" y="14084"/>
                    <a:pt x="8845" y="14084"/>
                  </a:cubicBezTo>
                  <a:cubicBezTo>
                    <a:pt x="9558" y="14084"/>
                    <a:pt x="10045" y="13248"/>
                    <a:pt x="9953" y="12535"/>
                  </a:cubicBezTo>
                  <a:cubicBezTo>
                    <a:pt x="9860" y="11815"/>
                    <a:pt x="9374" y="11214"/>
                    <a:pt x="8916" y="10649"/>
                  </a:cubicBezTo>
                  <a:cubicBezTo>
                    <a:pt x="7648" y="9077"/>
                    <a:pt x="6465" y="7439"/>
                    <a:pt x="5371" y="5741"/>
                  </a:cubicBezTo>
                  <a:cubicBezTo>
                    <a:pt x="4505" y="4396"/>
                    <a:pt x="3567" y="1414"/>
                    <a:pt x="2360" y="470"/>
                  </a:cubicBezTo>
                  <a:cubicBezTo>
                    <a:pt x="1942" y="142"/>
                    <a:pt x="1626" y="0"/>
                    <a:pt x="1392"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2" name="Google Shape;2402;p70"/>
            <p:cNvSpPr/>
            <p:nvPr/>
          </p:nvSpPr>
          <p:spPr>
            <a:xfrm>
              <a:off x="6409646" y="-469103"/>
              <a:ext cx="1893099" cy="1652692"/>
            </a:xfrm>
            <a:custGeom>
              <a:rect b="b" l="l" r="r" t="t"/>
              <a:pathLst>
                <a:path extrusionOk="0" h="42766" w="49454">
                  <a:moveTo>
                    <a:pt x="28647" y="0"/>
                  </a:moveTo>
                  <a:cubicBezTo>
                    <a:pt x="27330" y="0"/>
                    <a:pt x="26005" y="86"/>
                    <a:pt x="24690" y="251"/>
                  </a:cubicBezTo>
                  <a:cubicBezTo>
                    <a:pt x="17229" y="1193"/>
                    <a:pt x="10090" y="5122"/>
                    <a:pt x="5902" y="11462"/>
                  </a:cubicBezTo>
                  <a:cubicBezTo>
                    <a:pt x="1669" y="17870"/>
                    <a:pt x="1" y="28100"/>
                    <a:pt x="5660" y="34158"/>
                  </a:cubicBezTo>
                  <a:cubicBezTo>
                    <a:pt x="7856" y="36508"/>
                    <a:pt x="10719" y="38131"/>
                    <a:pt x="13656" y="39445"/>
                  </a:cubicBezTo>
                  <a:cubicBezTo>
                    <a:pt x="18042" y="41406"/>
                    <a:pt x="22771" y="42766"/>
                    <a:pt x="27573" y="42766"/>
                  </a:cubicBezTo>
                  <a:cubicBezTo>
                    <a:pt x="27691" y="42766"/>
                    <a:pt x="27809" y="42765"/>
                    <a:pt x="27927" y="42763"/>
                  </a:cubicBezTo>
                  <a:cubicBezTo>
                    <a:pt x="37769" y="42626"/>
                    <a:pt x="46011" y="35712"/>
                    <a:pt x="48182" y="26155"/>
                  </a:cubicBezTo>
                  <a:cubicBezTo>
                    <a:pt x="49454" y="20556"/>
                    <a:pt x="49270" y="11758"/>
                    <a:pt x="45524" y="7020"/>
                  </a:cubicBezTo>
                  <a:cubicBezTo>
                    <a:pt x="41667" y="2144"/>
                    <a:pt x="35256" y="0"/>
                    <a:pt x="28647"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03" name="Google Shape;2403;p70"/>
            <p:cNvGrpSpPr/>
            <p:nvPr/>
          </p:nvGrpSpPr>
          <p:grpSpPr>
            <a:xfrm rot="5400000">
              <a:off x="-406674" y="4384300"/>
              <a:ext cx="1329383" cy="748294"/>
              <a:chOff x="6209352" y="2764868"/>
              <a:chExt cx="891605" cy="501874"/>
            </a:xfrm>
          </p:grpSpPr>
          <p:sp>
            <p:nvSpPr>
              <p:cNvPr id="2404" name="Google Shape;2404;p70"/>
              <p:cNvSpPr/>
              <p:nvPr/>
            </p:nvSpPr>
            <p:spPr>
              <a:xfrm>
                <a:off x="6209352" y="2764868"/>
                <a:ext cx="891605" cy="492756"/>
              </a:xfrm>
              <a:custGeom>
                <a:rect b="b" l="l" r="r" t="t"/>
                <a:pathLst>
                  <a:path extrusionOk="0" h="13239" w="23955">
                    <a:moveTo>
                      <a:pt x="23865" y="12686"/>
                    </a:moveTo>
                    <a:cubicBezTo>
                      <a:pt x="23865" y="12687"/>
                      <a:pt x="23866" y="12688"/>
                      <a:pt x="23866" y="12688"/>
                    </a:cubicBezTo>
                    <a:cubicBezTo>
                      <a:pt x="23866" y="12688"/>
                      <a:pt x="23865" y="12687"/>
                      <a:pt x="23865" y="12686"/>
                    </a:cubicBezTo>
                    <a:close/>
                    <a:moveTo>
                      <a:pt x="13941" y="0"/>
                    </a:moveTo>
                    <a:cubicBezTo>
                      <a:pt x="13823" y="0"/>
                      <a:pt x="13707" y="4"/>
                      <a:pt x="13595" y="11"/>
                    </a:cubicBezTo>
                    <a:lnTo>
                      <a:pt x="13209" y="35"/>
                    </a:lnTo>
                    <a:cubicBezTo>
                      <a:pt x="11742" y="126"/>
                      <a:pt x="10223" y="221"/>
                      <a:pt x="8814" y="701"/>
                    </a:cubicBezTo>
                    <a:cubicBezTo>
                      <a:pt x="7773" y="1053"/>
                      <a:pt x="6438" y="1595"/>
                      <a:pt x="5323" y="2652"/>
                    </a:cubicBezTo>
                    <a:lnTo>
                      <a:pt x="5169" y="2800"/>
                    </a:lnTo>
                    <a:cubicBezTo>
                      <a:pt x="4564" y="3375"/>
                      <a:pt x="3939" y="3968"/>
                      <a:pt x="3295" y="4480"/>
                    </a:cubicBezTo>
                    <a:cubicBezTo>
                      <a:pt x="3183" y="4570"/>
                      <a:pt x="3070" y="4656"/>
                      <a:pt x="2956" y="4743"/>
                    </a:cubicBezTo>
                    <a:cubicBezTo>
                      <a:pt x="2545" y="5057"/>
                      <a:pt x="2118" y="5382"/>
                      <a:pt x="1770" y="5811"/>
                    </a:cubicBezTo>
                    <a:cubicBezTo>
                      <a:pt x="8" y="7989"/>
                      <a:pt x="1" y="11474"/>
                      <a:pt x="42" y="12489"/>
                    </a:cubicBezTo>
                    <a:lnTo>
                      <a:pt x="871" y="12457"/>
                    </a:lnTo>
                    <a:cubicBezTo>
                      <a:pt x="836" y="11515"/>
                      <a:pt x="837" y="8289"/>
                      <a:pt x="2418" y="6335"/>
                    </a:cubicBezTo>
                    <a:cubicBezTo>
                      <a:pt x="2704" y="5984"/>
                      <a:pt x="3071" y="5701"/>
                      <a:pt x="3461" y="5404"/>
                    </a:cubicBezTo>
                    <a:cubicBezTo>
                      <a:pt x="3579" y="5314"/>
                      <a:pt x="3697" y="5226"/>
                      <a:pt x="3812" y="5132"/>
                    </a:cubicBezTo>
                    <a:cubicBezTo>
                      <a:pt x="4487" y="4597"/>
                      <a:pt x="5125" y="3990"/>
                      <a:pt x="5744" y="3403"/>
                    </a:cubicBezTo>
                    <a:lnTo>
                      <a:pt x="5896" y="3257"/>
                    </a:lnTo>
                    <a:cubicBezTo>
                      <a:pt x="6893" y="2311"/>
                      <a:pt x="8121" y="1815"/>
                      <a:pt x="9080" y="1490"/>
                    </a:cubicBezTo>
                    <a:cubicBezTo>
                      <a:pt x="10385" y="1046"/>
                      <a:pt x="11846" y="955"/>
                      <a:pt x="13259" y="867"/>
                    </a:cubicBezTo>
                    <a:lnTo>
                      <a:pt x="13646" y="843"/>
                    </a:lnTo>
                    <a:cubicBezTo>
                      <a:pt x="13743" y="837"/>
                      <a:pt x="13844" y="833"/>
                      <a:pt x="13947" y="833"/>
                    </a:cubicBezTo>
                    <a:cubicBezTo>
                      <a:pt x="15403" y="833"/>
                      <a:pt x="17441" y="1444"/>
                      <a:pt x="18571" y="2236"/>
                    </a:cubicBezTo>
                    <a:cubicBezTo>
                      <a:pt x="18878" y="2452"/>
                      <a:pt x="19188" y="2770"/>
                      <a:pt x="19487" y="3075"/>
                    </a:cubicBezTo>
                    <a:cubicBezTo>
                      <a:pt x="19628" y="3216"/>
                      <a:pt x="19762" y="3354"/>
                      <a:pt x="19894" y="3481"/>
                    </a:cubicBezTo>
                    <a:cubicBezTo>
                      <a:pt x="20351" y="3915"/>
                      <a:pt x="20732" y="4418"/>
                      <a:pt x="21024" y="4972"/>
                    </a:cubicBezTo>
                    <a:cubicBezTo>
                      <a:pt x="21337" y="5563"/>
                      <a:pt x="21559" y="6198"/>
                      <a:pt x="21794" y="6870"/>
                    </a:cubicBezTo>
                    <a:cubicBezTo>
                      <a:pt x="21959" y="7343"/>
                      <a:pt x="22131" y="7835"/>
                      <a:pt x="22337" y="8307"/>
                    </a:cubicBezTo>
                    <a:cubicBezTo>
                      <a:pt x="22712" y="9166"/>
                      <a:pt x="23007" y="10297"/>
                      <a:pt x="23109" y="11262"/>
                    </a:cubicBezTo>
                    <a:cubicBezTo>
                      <a:pt x="23120" y="11351"/>
                      <a:pt x="23093" y="11611"/>
                      <a:pt x="23075" y="11822"/>
                    </a:cubicBezTo>
                    <a:cubicBezTo>
                      <a:pt x="23004" y="12546"/>
                      <a:pt x="22958" y="13024"/>
                      <a:pt x="23294" y="13239"/>
                    </a:cubicBezTo>
                    <a:lnTo>
                      <a:pt x="23743" y="12540"/>
                    </a:lnTo>
                    <a:cubicBezTo>
                      <a:pt x="23824" y="12593"/>
                      <a:pt x="23859" y="12661"/>
                      <a:pt x="23865" y="12686"/>
                    </a:cubicBezTo>
                    <a:lnTo>
                      <a:pt x="23865" y="12686"/>
                    </a:lnTo>
                    <a:cubicBezTo>
                      <a:pt x="23839" y="12567"/>
                      <a:pt x="23879" y="12135"/>
                      <a:pt x="23902" y="11900"/>
                    </a:cubicBezTo>
                    <a:cubicBezTo>
                      <a:pt x="23931" y="11602"/>
                      <a:pt x="23955" y="11345"/>
                      <a:pt x="23935" y="11173"/>
                    </a:cubicBezTo>
                    <a:cubicBezTo>
                      <a:pt x="23825" y="10114"/>
                      <a:pt x="23510" y="8919"/>
                      <a:pt x="23099" y="7974"/>
                    </a:cubicBezTo>
                    <a:cubicBezTo>
                      <a:pt x="22905" y="7529"/>
                      <a:pt x="22739" y="7053"/>
                      <a:pt x="22579" y="6593"/>
                    </a:cubicBezTo>
                    <a:cubicBezTo>
                      <a:pt x="22344" y="5923"/>
                      <a:pt x="22102" y="5229"/>
                      <a:pt x="21760" y="4582"/>
                    </a:cubicBezTo>
                    <a:cubicBezTo>
                      <a:pt x="21426" y="3949"/>
                      <a:pt x="20991" y="3375"/>
                      <a:pt x="20469" y="2877"/>
                    </a:cubicBezTo>
                    <a:cubicBezTo>
                      <a:pt x="20345" y="2758"/>
                      <a:pt x="20216" y="2626"/>
                      <a:pt x="20083" y="2491"/>
                    </a:cubicBezTo>
                    <a:cubicBezTo>
                      <a:pt x="19756" y="2157"/>
                      <a:pt x="19419" y="1812"/>
                      <a:pt x="19052" y="1554"/>
                    </a:cubicBezTo>
                    <a:cubicBezTo>
                      <a:pt x="17780" y="661"/>
                      <a:pt x="15572" y="0"/>
                      <a:pt x="13941"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5" name="Google Shape;2405;p70"/>
              <p:cNvSpPr/>
              <p:nvPr/>
            </p:nvSpPr>
            <p:spPr>
              <a:xfrm>
                <a:off x="6602172" y="3136286"/>
                <a:ext cx="125469" cy="71202"/>
              </a:xfrm>
              <a:custGeom>
                <a:rect b="b" l="l" r="r" t="t"/>
                <a:pathLst>
                  <a:path extrusionOk="0" h="1913" w="3371">
                    <a:moveTo>
                      <a:pt x="1847" y="0"/>
                    </a:moveTo>
                    <a:cubicBezTo>
                      <a:pt x="1814" y="0"/>
                      <a:pt x="1780" y="1"/>
                      <a:pt x="1746" y="4"/>
                    </a:cubicBezTo>
                    <a:cubicBezTo>
                      <a:pt x="1212" y="31"/>
                      <a:pt x="483" y="348"/>
                      <a:pt x="184" y="881"/>
                    </a:cubicBezTo>
                    <a:cubicBezTo>
                      <a:pt x="1" y="1206"/>
                      <a:pt x="1" y="1572"/>
                      <a:pt x="182" y="1912"/>
                    </a:cubicBezTo>
                    <a:lnTo>
                      <a:pt x="917" y="1519"/>
                    </a:lnTo>
                    <a:cubicBezTo>
                      <a:pt x="861" y="1415"/>
                      <a:pt x="875" y="1351"/>
                      <a:pt x="910" y="1286"/>
                    </a:cubicBezTo>
                    <a:cubicBezTo>
                      <a:pt x="1043" y="1052"/>
                      <a:pt x="1495" y="851"/>
                      <a:pt x="1793" y="832"/>
                    </a:cubicBezTo>
                    <a:cubicBezTo>
                      <a:pt x="1808" y="832"/>
                      <a:pt x="1822" y="831"/>
                      <a:pt x="1836" y="831"/>
                    </a:cubicBezTo>
                    <a:cubicBezTo>
                      <a:pt x="2006" y="831"/>
                      <a:pt x="2142" y="882"/>
                      <a:pt x="2248" y="987"/>
                    </a:cubicBezTo>
                    <a:cubicBezTo>
                      <a:pt x="2428" y="1162"/>
                      <a:pt x="2533" y="1496"/>
                      <a:pt x="2523" y="1861"/>
                    </a:cubicBezTo>
                    <a:lnTo>
                      <a:pt x="3352" y="1884"/>
                    </a:lnTo>
                    <a:cubicBezTo>
                      <a:pt x="3370" y="1277"/>
                      <a:pt x="3178" y="733"/>
                      <a:pt x="2827" y="391"/>
                    </a:cubicBezTo>
                    <a:cubicBezTo>
                      <a:pt x="2566" y="136"/>
                      <a:pt x="2231" y="0"/>
                      <a:pt x="1847"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6" name="Google Shape;2406;p70"/>
              <p:cNvSpPr/>
              <p:nvPr/>
            </p:nvSpPr>
            <p:spPr>
              <a:xfrm>
                <a:off x="6527806" y="3072379"/>
                <a:ext cx="278406" cy="146237"/>
              </a:xfrm>
              <a:custGeom>
                <a:rect b="b" l="l" r="r" t="t"/>
                <a:pathLst>
                  <a:path extrusionOk="0" h="3929" w="7480">
                    <a:moveTo>
                      <a:pt x="4487" y="1"/>
                    </a:moveTo>
                    <a:cubicBezTo>
                      <a:pt x="4445" y="1"/>
                      <a:pt x="4401" y="1"/>
                      <a:pt x="4357" y="2"/>
                    </a:cubicBezTo>
                    <a:cubicBezTo>
                      <a:pt x="1642" y="86"/>
                      <a:pt x="14" y="1463"/>
                      <a:pt x="1" y="3688"/>
                    </a:cubicBezTo>
                    <a:lnTo>
                      <a:pt x="833" y="3694"/>
                    </a:lnTo>
                    <a:cubicBezTo>
                      <a:pt x="848" y="1300"/>
                      <a:pt x="3063" y="875"/>
                      <a:pt x="4382" y="836"/>
                    </a:cubicBezTo>
                    <a:cubicBezTo>
                      <a:pt x="4428" y="834"/>
                      <a:pt x="4473" y="834"/>
                      <a:pt x="4517" y="834"/>
                    </a:cubicBezTo>
                    <a:cubicBezTo>
                      <a:pt x="5397" y="834"/>
                      <a:pt x="5731" y="1145"/>
                      <a:pt x="6173" y="1964"/>
                    </a:cubicBezTo>
                    <a:cubicBezTo>
                      <a:pt x="6476" y="2524"/>
                      <a:pt x="6639" y="3256"/>
                      <a:pt x="6598" y="3873"/>
                    </a:cubicBezTo>
                    <a:lnTo>
                      <a:pt x="7428" y="3929"/>
                    </a:lnTo>
                    <a:cubicBezTo>
                      <a:pt x="7480" y="3162"/>
                      <a:pt x="7279" y="2257"/>
                      <a:pt x="6905" y="1566"/>
                    </a:cubicBezTo>
                    <a:cubicBezTo>
                      <a:pt x="6366" y="576"/>
                      <a:pt x="5789" y="1"/>
                      <a:pt x="4487"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7" name="Google Shape;2407;p70"/>
              <p:cNvSpPr/>
              <p:nvPr/>
            </p:nvSpPr>
            <p:spPr>
              <a:xfrm>
                <a:off x="6443503" y="3011897"/>
                <a:ext cx="440238" cy="226484"/>
              </a:xfrm>
              <a:custGeom>
                <a:rect b="b" l="l" r="r" t="t"/>
                <a:pathLst>
                  <a:path extrusionOk="0" h="6085" w="11828">
                    <a:moveTo>
                      <a:pt x="6602" y="0"/>
                    </a:moveTo>
                    <a:cubicBezTo>
                      <a:pt x="5843" y="0"/>
                      <a:pt x="5143" y="211"/>
                      <a:pt x="4775" y="346"/>
                    </a:cubicBezTo>
                    <a:cubicBezTo>
                      <a:pt x="4651" y="390"/>
                      <a:pt x="4528" y="436"/>
                      <a:pt x="4403" y="478"/>
                    </a:cubicBezTo>
                    <a:cubicBezTo>
                      <a:pt x="3309" y="868"/>
                      <a:pt x="2066" y="1310"/>
                      <a:pt x="1372" y="2426"/>
                    </a:cubicBezTo>
                    <a:lnTo>
                      <a:pt x="1298" y="2545"/>
                    </a:lnTo>
                    <a:cubicBezTo>
                      <a:pt x="719" y="3468"/>
                      <a:pt x="0" y="4618"/>
                      <a:pt x="33" y="5850"/>
                    </a:cubicBezTo>
                    <a:lnTo>
                      <a:pt x="862" y="5827"/>
                    </a:lnTo>
                    <a:cubicBezTo>
                      <a:pt x="837" y="4844"/>
                      <a:pt x="1457" y="3855"/>
                      <a:pt x="2001" y="2984"/>
                    </a:cubicBezTo>
                    <a:lnTo>
                      <a:pt x="2077" y="2865"/>
                    </a:lnTo>
                    <a:cubicBezTo>
                      <a:pt x="2620" y="1993"/>
                      <a:pt x="3666" y="1620"/>
                      <a:pt x="4681" y="1260"/>
                    </a:cubicBezTo>
                    <a:cubicBezTo>
                      <a:pt x="4810" y="1215"/>
                      <a:pt x="4935" y="1169"/>
                      <a:pt x="5059" y="1124"/>
                    </a:cubicBezTo>
                    <a:cubicBezTo>
                      <a:pt x="5597" y="927"/>
                      <a:pt x="6119" y="829"/>
                      <a:pt x="6585" y="829"/>
                    </a:cubicBezTo>
                    <a:cubicBezTo>
                      <a:pt x="7048" y="829"/>
                      <a:pt x="7455" y="926"/>
                      <a:pt x="7765" y="1119"/>
                    </a:cubicBezTo>
                    <a:cubicBezTo>
                      <a:pt x="8816" y="1777"/>
                      <a:pt x="9594" y="2895"/>
                      <a:pt x="10061" y="3715"/>
                    </a:cubicBezTo>
                    <a:cubicBezTo>
                      <a:pt x="10147" y="3866"/>
                      <a:pt x="10242" y="4020"/>
                      <a:pt x="10338" y="4173"/>
                    </a:cubicBezTo>
                    <a:cubicBezTo>
                      <a:pt x="10487" y="4412"/>
                      <a:pt x="10640" y="4657"/>
                      <a:pt x="10749" y="4887"/>
                    </a:cubicBezTo>
                    <a:cubicBezTo>
                      <a:pt x="10807" y="5014"/>
                      <a:pt x="10844" y="5200"/>
                      <a:pt x="10881" y="5378"/>
                    </a:cubicBezTo>
                    <a:cubicBezTo>
                      <a:pt x="10931" y="5619"/>
                      <a:pt x="10979" y="5868"/>
                      <a:pt x="11094" y="6085"/>
                    </a:cubicBezTo>
                    <a:lnTo>
                      <a:pt x="11827" y="5696"/>
                    </a:lnTo>
                    <a:cubicBezTo>
                      <a:pt x="11771" y="5588"/>
                      <a:pt x="11732" y="5399"/>
                      <a:pt x="11696" y="5218"/>
                    </a:cubicBezTo>
                    <a:cubicBezTo>
                      <a:pt x="11650" y="4991"/>
                      <a:pt x="11602" y="4757"/>
                      <a:pt x="11502" y="4542"/>
                    </a:cubicBezTo>
                    <a:cubicBezTo>
                      <a:pt x="11372" y="4262"/>
                      <a:pt x="11204" y="3993"/>
                      <a:pt x="11041" y="3734"/>
                    </a:cubicBezTo>
                    <a:cubicBezTo>
                      <a:pt x="10950" y="3591"/>
                      <a:pt x="10863" y="3448"/>
                      <a:pt x="10782" y="3309"/>
                    </a:cubicBezTo>
                    <a:cubicBezTo>
                      <a:pt x="10270" y="2403"/>
                      <a:pt x="9406" y="1169"/>
                      <a:pt x="8205" y="417"/>
                    </a:cubicBezTo>
                    <a:cubicBezTo>
                      <a:pt x="7705" y="105"/>
                      <a:pt x="7139" y="0"/>
                      <a:pt x="660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8" name="Google Shape;2408;p70"/>
              <p:cNvSpPr/>
              <p:nvPr/>
            </p:nvSpPr>
            <p:spPr>
              <a:xfrm>
                <a:off x="6367425" y="2926291"/>
                <a:ext cx="581339" cy="322549"/>
              </a:xfrm>
              <a:custGeom>
                <a:rect b="b" l="l" r="r" t="t"/>
                <a:pathLst>
                  <a:path extrusionOk="0" h="8666" w="15619">
                    <a:moveTo>
                      <a:pt x="9710" y="1"/>
                    </a:moveTo>
                    <a:cubicBezTo>
                      <a:pt x="8352" y="1"/>
                      <a:pt x="6841" y="658"/>
                      <a:pt x="5671" y="1169"/>
                    </a:cubicBezTo>
                    <a:lnTo>
                      <a:pt x="5319" y="1320"/>
                    </a:lnTo>
                    <a:cubicBezTo>
                      <a:pt x="5204" y="1368"/>
                      <a:pt x="5083" y="1420"/>
                      <a:pt x="4956" y="1473"/>
                    </a:cubicBezTo>
                    <a:cubicBezTo>
                      <a:pt x="3685" y="2008"/>
                      <a:pt x="1943" y="2739"/>
                      <a:pt x="1324" y="4021"/>
                    </a:cubicBezTo>
                    <a:cubicBezTo>
                      <a:pt x="772" y="5169"/>
                      <a:pt x="122" y="7064"/>
                      <a:pt x="1" y="8516"/>
                    </a:cubicBezTo>
                    <a:lnTo>
                      <a:pt x="830" y="8584"/>
                    </a:lnTo>
                    <a:cubicBezTo>
                      <a:pt x="934" y="7299"/>
                      <a:pt x="1536" y="5497"/>
                      <a:pt x="2073" y="4383"/>
                    </a:cubicBezTo>
                    <a:cubicBezTo>
                      <a:pt x="2552" y="3384"/>
                      <a:pt x="4128" y="2722"/>
                      <a:pt x="5278" y="2240"/>
                    </a:cubicBezTo>
                    <a:cubicBezTo>
                      <a:pt x="5406" y="2185"/>
                      <a:pt x="5529" y="2134"/>
                      <a:pt x="5647" y="2082"/>
                    </a:cubicBezTo>
                    <a:lnTo>
                      <a:pt x="6001" y="1929"/>
                    </a:lnTo>
                    <a:cubicBezTo>
                      <a:pt x="7099" y="1451"/>
                      <a:pt x="8526" y="830"/>
                      <a:pt x="9703" y="830"/>
                    </a:cubicBezTo>
                    <a:cubicBezTo>
                      <a:pt x="9984" y="830"/>
                      <a:pt x="10251" y="865"/>
                      <a:pt x="10496" y="946"/>
                    </a:cubicBezTo>
                    <a:cubicBezTo>
                      <a:pt x="12100" y="1480"/>
                      <a:pt x="13260" y="2840"/>
                      <a:pt x="13944" y="4989"/>
                    </a:cubicBezTo>
                    <a:cubicBezTo>
                      <a:pt x="14141" y="5611"/>
                      <a:pt x="14286" y="6310"/>
                      <a:pt x="14428" y="6987"/>
                    </a:cubicBezTo>
                    <a:cubicBezTo>
                      <a:pt x="14548" y="7554"/>
                      <a:pt x="14668" y="8141"/>
                      <a:pt x="14820" y="8666"/>
                    </a:cubicBezTo>
                    <a:lnTo>
                      <a:pt x="15618" y="8434"/>
                    </a:lnTo>
                    <a:cubicBezTo>
                      <a:pt x="15478" y="7938"/>
                      <a:pt x="15364" y="7394"/>
                      <a:pt x="15243" y="6818"/>
                    </a:cubicBezTo>
                    <a:cubicBezTo>
                      <a:pt x="15100" y="6120"/>
                      <a:pt x="14948" y="5399"/>
                      <a:pt x="14738" y="4738"/>
                    </a:cubicBezTo>
                    <a:cubicBezTo>
                      <a:pt x="13982" y="2356"/>
                      <a:pt x="12606" y="771"/>
                      <a:pt x="10760" y="158"/>
                    </a:cubicBezTo>
                    <a:cubicBezTo>
                      <a:pt x="10428" y="48"/>
                      <a:pt x="10074" y="1"/>
                      <a:pt x="9710"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9" name="Google Shape;2409;p70"/>
              <p:cNvSpPr/>
              <p:nvPr/>
            </p:nvSpPr>
            <p:spPr>
              <a:xfrm>
                <a:off x="6270653" y="2857173"/>
                <a:ext cx="751397" cy="409569"/>
              </a:xfrm>
              <a:custGeom>
                <a:rect b="b" l="l" r="r" t="t"/>
                <a:pathLst>
                  <a:path extrusionOk="0" h="11004" w="20188">
                    <a:moveTo>
                      <a:pt x="10866" y="0"/>
                    </a:moveTo>
                    <a:cubicBezTo>
                      <a:pt x="9741" y="0"/>
                      <a:pt x="8654" y="213"/>
                      <a:pt x="7506" y="639"/>
                    </a:cubicBezTo>
                    <a:cubicBezTo>
                      <a:pt x="5647" y="1330"/>
                      <a:pt x="3682" y="2581"/>
                      <a:pt x="1979" y="4159"/>
                    </a:cubicBezTo>
                    <a:cubicBezTo>
                      <a:pt x="247" y="5765"/>
                      <a:pt x="57" y="8027"/>
                      <a:pt x="1" y="10400"/>
                    </a:cubicBezTo>
                    <a:lnTo>
                      <a:pt x="833" y="10419"/>
                    </a:lnTo>
                    <a:cubicBezTo>
                      <a:pt x="883" y="8232"/>
                      <a:pt x="1051" y="6152"/>
                      <a:pt x="2545" y="4768"/>
                    </a:cubicBezTo>
                    <a:cubicBezTo>
                      <a:pt x="4171" y="3262"/>
                      <a:pt x="6036" y="2071"/>
                      <a:pt x="7796" y="1418"/>
                    </a:cubicBezTo>
                    <a:cubicBezTo>
                      <a:pt x="8847" y="1028"/>
                      <a:pt x="9843" y="834"/>
                      <a:pt x="10875" y="834"/>
                    </a:cubicBezTo>
                    <a:cubicBezTo>
                      <a:pt x="11801" y="834"/>
                      <a:pt x="12757" y="990"/>
                      <a:pt x="13808" y="1303"/>
                    </a:cubicBezTo>
                    <a:cubicBezTo>
                      <a:pt x="15423" y="1783"/>
                      <a:pt x="17060" y="3286"/>
                      <a:pt x="17616" y="4798"/>
                    </a:cubicBezTo>
                    <a:cubicBezTo>
                      <a:pt x="18032" y="5934"/>
                      <a:pt x="18347" y="7152"/>
                      <a:pt x="18652" y="8330"/>
                    </a:cubicBezTo>
                    <a:cubicBezTo>
                      <a:pt x="18881" y="9216"/>
                      <a:pt x="19118" y="10131"/>
                      <a:pt x="19397" y="11004"/>
                    </a:cubicBezTo>
                    <a:lnTo>
                      <a:pt x="20188" y="10751"/>
                    </a:lnTo>
                    <a:cubicBezTo>
                      <a:pt x="19915" y="9903"/>
                      <a:pt x="19682" y="8997"/>
                      <a:pt x="19455" y="8123"/>
                    </a:cubicBezTo>
                    <a:cubicBezTo>
                      <a:pt x="19145" y="6925"/>
                      <a:pt x="18826" y="5688"/>
                      <a:pt x="18395" y="4512"/>
                    </a:cubicBezTo>
                    <a:cubicBezTo>
                      <a:pt x="17757" y="2776"/>
                      <a:pt x="15886" y="1054"/>
                      <a:pt x="14042" y="508"/>
                    </a:cubicBezTo>
                    <a:cubicBezTo>
                      <a:pt x="12907" y="170"/>
                      <a:pt x="11872" y="0"/>
                      <a:pt x="10866"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10" name="Google Shape;2410;p70"/>
            <p:cNvSpPr/>
            <p:nvPr/>
          </p:nvSpPr>
          <p:spPr>
            <a:xfrm>
              <a:off x="1341438" y="3480196"/>
              <a:ext cx="1114069" cy="1013277"/>
            </a:xfrm>
            <a:custGeom>
              <a:rect b="b" l="l" r="r" t="t"/>
              <a:pathLst>
                <a:path extrusionOk="0" h="27224" w="29932">
                  <a:moveTo>
                    <a:pt x="9565" y="3683"/>
                  </a:moveTo>
                  <a:cubicBezTo>
                    <a:pt x="9543" y="3697"/>
                    <a:pt x="9519" y="3711"/>
                    <a:pt x="9494" y="3726"/>
                  </a:cubicBezTo>
                  <a:lnTo>
                    <a:pt x="9494" y="3726"/>
                  </a:lnTo>
                  <a:cubicBezTo>
                    <a:pt x="9520" y="3712"/>
                    <a:pt x="9543" y="3697"/>
                    <a:pt x="9565" y="3683"/>
                  </a:cubicBezTo>
                  <a:close/>
                  <a:moveTo>
                    <a:pt x="16085" y="3708"/>
                  </a:moveTo>
                  <a:cubicBezTo>
                    <a:pt x="16099" y="3708"/>
                    <a:pt x="16108" y="3710"/>
                    <a:pt x="16120" y="3710"/>
                  </a:cubicBezTo>
                  <a:cubicBezTo>
                    <a:pt x="16338" y="3801"/>
                    <a:pt x="16453" y="3846"/>
                    <a:pt x="16497" y="3863"/>
                  </a:cubicBezTo>
                  <a:cubicBezTo>
                    <a:pt x="16441" y="3843"/>
                    <a:pt x="16287" y="3783"/>
                    <a:pt x="16085" y="3708"/>
                  </a:cubicBezTo>
                  <a:close/>
                  <a:moveTo>
                    <a:pt x="6699" y="5126"/>
                  </a:moveTo>
                  <a:lnTo>
                    <a:pt x="6699" y="5126"/>
                  </a:lnTo>
                  <a:cubicBezTo>
                    <a:pt x="6532" y="5243"/>
                    <a:pt x="6362" y="5364"/>
                    <a:pt x="6199" y="5487"/>
                  </a:cubicBezTo>
                  <a:lnTo>
                    <a:pt x="6199" y="5487"/>
                  </a:lnTo>
                  <a:lnTo>
                    <a:pt x="6481" y="5457"/>
                  </a:lnTo>
                  <a:lnTo>
                    <a:pt x="6699" y="5126"/>
                  </a:lnTo>
                  <a:close/>
                  <a:moveTo>
                    <a:pt x="16076" y="3023"/>
                  </a:moveTo>
                  <a:lnTo>
                    <a:pt x="16076" y="3023"/>
                  </a:lnTo>
                  <a:cubicBezTo>
                    <a:pt x="17356" y="3326"/>
                    <a:pt x="17941" y="3778"/>
                    <a:pt x="18747" y="4126"/>
                  </a:cubicBezTo>
                  <a:cubicBezTo>
                    <a:pt x="18430" y="3946"/>
                    <a:pt x="18103" y="3787"/>
                    <a:pt x="17776" y="3621"/>
                  </a:cubicBezTo>
                  <a:lnTo>
                    <a:pt x="17776" y="3621"/>
                  </a:lnTo>
                  <a:cubicBezTo>
                    <a:pt x="17979" y="3674"/>
                    <a:pt x="18286" y="3777"/>
                    <a:pt x="18595" y="3898"/>
                  </a:cubicBezTo>
                  <a:cubicBezTo>
                    <a:pt x="18899" y="4028"/>
                    <a:pt x="19212" y="4164"/>
                    <a:pt x="19411" y="4294"/>
                  </a:cubicBezTo>
                  <a:cubicBezTo>
                    <a:pt x="19328" y="4236"/>
                    <a:pt x="19200" y="4156"/>
                    <a:pt x="19032" y="4065"/>
                  </a:cubicBezTo>
                  <a:lnTo>
                    <a:pt x="19032" y="4065"/>
                  </a:lnTo>
                  <a:cubicBezTo>
                    <a:pt x="20281" y="4648"/>
                    <a:pt x="21538" y="5343"/>
                    <a:pt x="22805" y="6074"/>
                  </a:cubicBezTo>
                  <a:cubicBezTo>
                    <a:pt x="23251" y="6331"/>
                    <a:pt x="23670" y="6573"/>
                    <a:pt x="23932" y="6871"/>
                  </a:cubicBezTo>
                  <a:cubicBezTo>
                    <a:pt x="23935" y="6874"/>
                    <a:pt x="23940" y="6879"/>
                    <a:pt x="23943" y="6885"/>
                  </a:cubicBezTo>
                  <a:cubicBezTo>
                    <a:pt x="24048" y="7009"/>
                    <a:pt x="24142" y="7166"/>
                    <a:pt x="24230" y="7332"/>
                  </a:cubicBezTo>
                  <a:cubicBezTo>
                    <a:pt x="24139" y="7226"/>
                    <a:pt x="24026" y="7107"/>
                    <a:pt x="23888" y="6989"/>
                  </a:cubicBezTo>
                  <a:cubicBezTo>
                    <a:pt x="23661" y="6801"/>
                    <a:pt x="23342" y="6646"/>
                    <a:pt x="22958" y="6476"/>
                  </a:cubicBezTo>
                  <a:cubicBezTo>
                    <a:pt x="22572" y="6305"/>
                    <a:pt x="22140" y="6104"/>
                    <a:pt x="21684" y="5885"/>
                  </a:cubicBezTo>
                  <a:cubicBezTo>
                    <a:pt x="20249" y="5166"/>
                    <a:pt x="21157" y="5398"/>
                    <a:pt x="20893" y="5297"/>
                  </a:cubicBezTo>
                  <a:cubicBezTo>
                    <a:pt x="19576" y="4558"/>
                    <a:pt x="18936" y="4407"/>
                    <a:pt x="18380" y="4259"/>
                  </a:cubicBezTo>
                  <a:cubicBezTo>
                    <a:pt x="17813" y="4133"/>
                    <a:pt x="17333" y="3976"/>
                    <a:pt x="16202" y="3533"/>
                  </a:cubicBezTo>
                  <a:cubicBezTo>
                    <a:pt x="15314" y="3111"/>
                    <a:pt x="16249" y="3197"/>
                    <a:pt x="16076" y="3023"/>
                  </a:cubicBezTo>
                  <a:close/>
                  <a:moveTo>
                    <a:pt x="7099" y="6992"/>
                  </a:moveTo>
                  <a:lnTo>
                    <a:pt x="7099" y="6992"/>
                  </a:lnTo>
                  <a:cubicBezTo>
                    <a:pt x="6876" y="7264"/>
                    <a:pt x="6794" y="7354"/>
                    <a:pt x="6781" y="7354"/>
                  </a:cubicBezTo>
                  <a:cubicBezTo>
                    <a:pt x="6768" y="7354"/>
                    <a:pt x="6817" y="7272"/>
                    <a:pt x="6863" y="7187"/>
                  </a:cubicBezTo>
                  <a:lnTo>
                    <a:pt x="7099" y="6992"/>
                  </a:lnTo>
                  <a:close/>
                  <a:moveTo>
                    <a:pt x="4036" y="7627"/>
                  </a:moveTo>
                  <a:cubicBezTo>
                    <a:pt x="4015" y="7657"/>
                    <a:pt x="3992" y="7686"/>
                    <a:pt x="3969" y="7716"/>
                  </a:cubicBezTo>
                  <a:cubicBezTo>
                    <a:pt x="3968" y="7716"/>
                    <a:pt x="3969" y="7710"/>
                    <a:pt x="3968" y="7709"/>
                  </a:cubicBezTo>
                  <a:cubicBezTo>
                    <a:pt x="3990" y="7682"/>
                    <a:pt x="4013" y="7654"/>
                    <a:pt x="4036" y="7627"/>
                  </a:cubicBezTo>
                  <a:close/>
                  <a:moveTo>
                    <a:pt x="3751" y="7964"/>
                  </a:moveTo>
                  <a:cubicBezTo>
                    <a:pt x="3702" y="8055"/>
                    <a:pt x="3638" y="8155"/>
                    <a:pt x="3567" y="8262"/>
                  </a:cubicBezTo>
                  <a:cubicBezTo>
                    <a:pt x="3355" y="8594"/>
                    <a:pt x="3084" y="8994"/>
                    <a:pt x="2877" y="9413"/>
                  </a:cubicBezTo>
                  <a:cubicBezTo>
                    <a:pt x="3024" y="8996"/>
                    <a:pt x="3310" y="8518"/>
                    <a:pt x="3741" y="7980"/>
                  </a:cubicBezTo>
                  <a:cubicBezTo>
                    <a:pt x="3744" y="7974"/>
                    <a:pt x="3748" y="7969"/>
                    <a:pt x="3751" y="7964"/>
                  </a:cubicBezTo>
                  <a:close/>
                  <a:moveTo>
                    <a:pt x="9582" y="9457"/>
                  </a:moveTo>
                  <a:cubicBezTo>
                    <a:pt x="9458" y="9569"/>
                    <a:pt x="9354" y="9655"/>
                    <a:pt x="9272" y="9707"/>
                  </a:cubicBezTo>
                  <a:cubicBezTo>
                    <a:pt x="9314" y="9669"/>
                    <a:pt x="9354" y="9636"/>
                    <a:pt x="9391" y="9615"/>
                  </a:cubicBezTo>
                  <a:cubicBezTo>
                    <a:pt x="9449" y="9571"/>
                    <a:pt x="9512" y="9518"/>
                    <a:pt x="9582" y="9457"/>
                  </a:cubicBezTo>
                  <a:close/>
                  <a:moveTo>
                    <a:pt x="12790" y="11211"/>
                  </a:moveTo>
                  <a:cubicBezTo>
                    <a:pt x="12991" y="11211"/>
                    <a:pt x="13241" y="11271"/>
                    <a:pt x="13475" y="11401"/>
                  </a:cubicBezTo>
                  <a:cubicBezTo>
                    <a:pt x="13744" y="11544"/>
                    <a:pt x="14004" y="11814"/>
                    <a:pt x="14047" y="12040"/>
                  </a:cubicBezTo>
                  <a:cubicBezTo>
                    <a:pt x="14071" y="12149"/>
                    <a:pt x="14054" y="12255"/>
                    <a:pt x="14012" y="12367"/>
                  </a:cubicBezTo>
                  <a:cubicBezTo>
                    <a:pt x="13976" y="12470"/>
                    <a:pt x="13905" y="12523"/>
                    <a:pt x="13926" y="12523"/>
                  </a:cubicBezTo>
                  <a:cubicBezTo>
                    <a:pt x="13929" y="12523"/>
                    <a:pt x="13932" y="12523"/>
                    <a:pt x="13936" y="12521"/>
                  </a:cubicBezTo>
                  <a:lnTo>
                    <a:pt x="13936" y="12521"/>
                  </a:lnTo>
                  <a:cubicBezTo>
                    <a:pt x="13926" y="12538"/>
                    <a:pt x="13931" y="12547"/>
                    <a:pt x="13945" y="12547"/>
                  </a:cubicBezTo>
                  <a:cubicBezTo>
                    <a:pt x="13976" y="12547"/>
                    <a:pt x="14052" y="12504"/>
                    <a:pt x="14100" y="12431"/>
                  </a:cubicBezTo>
                  <a:lnTo>
                    <a:pt x="14100" y="12431"/>
                  </a:lnTo>
                  <a:cubicBezTo>
                    <a:pt x="14086" y="12499"/>
                    <a:pt x="14042" y="12567"/>
                    <a:pt x="13997" y="12597"/>
                  </a:cubicBezTo>
                  <a:cubicBezTo>
                    <a:pt x="13980" y="12607"/>
                    <a:pt x="13974" y="12610"/>
                    <a:pt x="13968" y="12610"/>
                  </a:cubicBezTo>
                  <a:cubicBezTo>
                    <a:pt x="13964" y="12610"/>
                    <a:pt x="13960" y="12608"/>
                    <a:pt x="13951" y="12608"/>
                  </a:cubicBezTo>
                  <a:lnTo>
                    <a:pt x="13930" y="12565"/>
                  </a:lnTo>
                  <a:cubicBezTo>
                    <a:pt x="13892" y="12484"/>
                    <a:pt x="13846" y="12413"/>
                    <a:pt x="13797" y="12337"/>
                  </a:cubicBezTo>
                  <a:cubicBezTo>
                    <a:pt x="13694" y="12189"/>
                    <a:pt x="13564" y="12051"/>
                    <a:pt x="13411" y="11936"/>
                  </a:cubicBezTo>
                  <a:cubicBezTo>
                    <a:pt x="13120" y="11710"/>
                    <a:pt x="12736" y="11582"/>
                    <a:pt x="12356" y="11582"/>
                  </a:cubicBezTo>
                  <a:cubicBezTo>
                    <a:pt x="12348" y="11582"/>
                    <a:pt x="12339" y="11582"/>
                    <a:pt x="12330" y="11582"/>
                  </a:cubicBezTo>
                  <a:cubicBezTo>
                    <a:pt x="12383" y="11560"/>
                    <a:pt x="12439" y="11538"/>
                    <a:pt x="12501" y="11522"/>
                  </a:cubicBezTo>
                  <a:cubicBezTo>
                    <a:pt x="12459" y="11482"/>
                    <a:pt x="12406" y="11451"/>
                    <a:pt x="12348" y="11423"/>
                  </a:cubicBezTo>
                  <a:cubicBezTo>
                    <a:pt x="12360" y="11325"/>
                    <a:pt x="12477" y="11239"/>
                    <a:pt x="12695" y="11216"/>
                  </a:cubicBezTo>
                  <a:cubicBezTo>
                    <a:pt x="12725" y="11213"/>
                    <a:pt x="12757" y="11211"/>
                    <a:pt x="12790" y="11211"/>
                  </a:cubicBezTo>
                  <a:close/>
                  <a:moveTo>
                    <a:pt x="13754" y="12760"/>
                  </a:moveTo>
                  <a:lnTo>
                    <a:pt x="13754" y="12760"/>
                  </a:lnTo>
                  <a:cubicBezTo>
                    <a:pt x="13753" y="12761"/>
                    <a:pt x="13752" y="12761"/>
                    <a:pt x="13752" y="12762"/>
                  </a:cubicBezTo>
                  <a:lnTo>
                    <a:pt x="13749" y="12763"/>
                  </a:lnTo>
                  <a:lnTo>
                    <a:pt x="13747" y="12763"/>
                  </a:lnTo>
                  <a:cubicBezTo>
                    <a:pt x="13745" y="12765"/>
                    <a:pt x="13744" y="12765"/>
                    <a:pt x="13744" y="12765"/>
                  </a:cubicBezTo>
                  <a:cubicBezTo>
                    <a:pt x="13744" y="12765"/>
                    <a:pt x="13748" y="12763"/>
                    <a:pt x="13754" y="12760"/>
                  </a:cubicBezTo>
                  <a:close/>
                  <a:moveTo>
                    <a:pt x="6970" y="12921"/>
                  </a:moveTo>
                  <a:lnTo>
                    <a:pt x="6970" y="12921"/>
                  </a:lnTo>
                  <a:cubicBezTo>
                    <a:pt x="6950" y="13305"/>
                    <a:pt x="6964" y="13681"/>
                    <a:pt x="7018" y="14044"/>
                  </a:cubicBezTo>
                  <a:cubicBezTo>
                    <a:pt x="6991" y="13996"/>
                    <a:pt x="6952" y="13978"/>
                    <a:pt x="6907" y="13978"/>
                  </a:cubicBezTo>
                  <a:cubicBezTo>
                    <a:pt x="6858" y="13978"/>
                    <a:pt x="6801" y="14000"/>
                    <a:pt x="6742" y="14025"/>
                  </a:cubicBezTo>
                  <a:cubicBezTo>
                    <a:pt x="6784" y="13647"/>
                    <a:pt x="6860" y="13278"/>
                    <a:pt x="6970" y="12921"/>
                  </a:cubicBezTo>
                  <a:close/>
                  <a:moveTo>
                    <a:pt x="26497" y="13621"/>
                  </a:moveTo>
                  <a:cubicBezTo>
                    <a:pt x="26597" y="14052"/>
                    <a:pt x="26680" y="14485"/>
                    <a:pt x="26744" y="14919"/>
                  </a:cubicBezTo>
                  <a:cubicBezTo>
                    <a:pt x="26627" y="14574"/>
                    <a:pt x="26506" y="14193"/>
                    <a:pt x="26408" y="13860"/>
                  </a:cubicBezTo>
                  <a:lnTo>
                    <a:pt x="26408" y="13860"/>
                  </a:lnTo>
                  <a:cubicBezTo>
                    <a:pt x="26414" y="13864"/>
                    <a:pt x="26419" y="13866"/>
                    <a:pt x="26424" y="13866"/>
                  </a:cubicBezTo>
                  <a:cubicBezTo>
                    <a:pt x="26467" y="13866"/>
                    <a:pt x="26489" y="13729"/>
                    <a:pt x="26497" y="13621"/>
                  </a:cubicBezTo>
                  <a:close/>
                  <a:moveTo>
                    <a:pt x="11274" y="15164"/>
                  </a:moveTo>
                  <a:cubicBezTo>
                    <a:pt x="11382" y="15273"/>
                    <a:pt x="11518" y="15391"/>
                    <a:pt x="11689" y="15499"/>
                  </a:cubicBezTo>
                  <a:cubicBezTo>
                    <a:pt x="11714" y="15519"/>
                    <a:pt x="11749" y="15534"/>
                    <a:pt x="11778" y="15552"/>
                  </a:cubicBezTo>
                  <a:cubicBezTo>
                    <a:pt x="11583" y="15489"/>
                    <a:pt x="11410" y="15356"/>
                    <a:pt x="11274" y="15165"/>
                  </a:cubicBezTo>
                  <a:lnTo>
                    <a:pt x="11274" y="15164"/>
                  </a:lnTo>
                  <a:close/>
                  <a:moveTo>
                    <a:pt x="7741" y="17081"/>
                  </a:moveTo>
                  <a:cubicBezTo>
                    <a:pt x="7748" y="17081"/>
                    <a:pt x="7770" y="17112"/>
                    <a:pt x="7828" y="17210"/>
                  </a:cubicBezTo>
                  <a:cubicBezTo>
                    <a:pt x="7793" y="17183"/>
                    <a:pt x="7759" y="17160"/>
                    <a:pt x="7732" y="17153"/>
                  </a:cubicBezTo>
                  <a:cubicBezTo>
                    <a:pt x="7745" y="17133"/>
                    <a:pt x="7731" y="17081"/>
                    <a:pt x="7741" y="17081"/>
                  </a:cubicBezTo>
                  <a:close/>
                  <a:moveTo>
                    <a:pt x="19346" y="15750"/>
                  </a:moveTo>
                  <a:cubicBezTo>
                    <a:pt x="19347" y="15750"/>
                    <a:pt x="19348" y="15750"/>
                    <a:pt x="19349" y="15750"/>
                  </a:cubicBezTo>
                  <a:cubicBezTo>
                    <a:pt x="19252" y="16033"/>
                    <a:pt x="19141" y="16301"/>
                    <a:pt x="19009" y="16555"/>
                  </a:cubicBezTo>
                  <a:cubicBezTo>
                    <a:pt x="19024" y="16489"/>
                    <a:pt x="19035" y="16422"/>
                    <a:pt x="19047" y="16360"/>
                  </a:cubicBezTo>
                  <a:lnTo>
                    <a:pt x="19047" y="16360"/>
                  </a:lnTo>
                  <a:cubicBezTo>
                    <a:pt x="19003" y="16495"/>
                    <a:pt x="18947" y="16641"/>
                    <a:pt x="18880" y="16793"/>
                  </a:cubicBezTo>
                  <a:cubicBezTo>
                    <a:pt x="18821" y="16891"/>
                    <a:pt x="18753" y="16988"/>
                    <a:pt x="18679" y="17081"/>
                  </a:cubicBezTo>
                  <a:cubicBezTo>
                    <a:pt x="18457" y="17275"/>
                    <a:pt x="18242" y="17404"/>
                    <a:pt x="18102" y="17490"/>
                  </a:cubicBezTo>
                  <a:cubicBezTo>
                    <a:pt x="18525" y="17100"/>
                    <a:pt x="18797" y="16597"/>
                    <a:pt x="18979" y="16056"/>
                  </a:cubicBezTo>
                  <a:cubicBezTo>
                    <a:pt x="19007" y="16007"/>
                    <a:pt x="19028" y="15985"/>
                    <a:pt x="19043" y="15985"/>
                  </a:cubicBezTo>
                  <a:cubicBezTo>
                    <a:pt x="19084" y="15985"/>
                    <a:pt x="19081" y="16142"/>
                    <a:pt x="19048" y="16360"/>
                  </a:cubicBezTo>
                  <a:cubicBezTo>
                    <a:pt x="19082" y="16242"/>
                    <a:pt x="19115" y="16133"/>
                    <a:pt x="19131" y="16044"/>
                  </a:cubicBezTo>
                  <a:cubicBezTo>
                    <a:pt x="19236" y="15835"/>
                    <a:pt x="19305" y="15750"/>
                    <a:pt x="19346" y="15750"/>
                  </a:cubicBezTo>
                  <a:close/>
                  <a:moveTo>
                    <a:pt x="13163" y="7555"/>
                  </a:moveTo>
                  <a:cubicBezTo>
                    <a:pt x="13850" y="7555"/>
                    <a:pt x="14586" y="7756"/>
                    <a:pt x="15272" y="8069"/>
                  </a:cubicBezTo>
                  <a:cubicBezTo>
                    <a:pt x="16128" y="8465"/>
                    <a:pt x="16916" y="8997"/>
                    <a:pt x="17583" y="9512"/>
                  </a:cubicBezTo>
                  <a:cubicBezTo>
                    <a:pt x="17525" y="9398"/>
                    <a:pt x="17521" y="9351"/>
                    <a:pt x="17555" y="9351"/>
                  </a:cubicBezTo>
                  <a:cubicBezTo>
                    <a:pt x="17717" y="9351"/>
                    <a:pt x="18733" y="10397"/>
                    <a:pt x="18976" y="10397"/>
                  </a:cubicBezTo>
                  <a:cubicBezTo>
                    <a:pt x="18989" y="10397"/>
                    <a:pt x="19001" y="10394"/>
                    <a:pt x="19009" y="10387"/>
                  </a:cubicBezTo>
                  <a:cubicBezTo>
                    <a:pt x="19072" y="10523"/>
                    <a:pt x="19173" y="10694"/>
                    <a:pt x="19103" y="10694"/>
                  </a:cubicBezTo>
                  <a:cubicBezTo>
                    <a:pt x="19077" y="10694"/>
                    <a:pt x="19027" y="10670"/>
                    <a:pt x="18942" y="10611"/>
                  </a:cubicBezTo>
                  <a:lnTo>
                    <a:pt x="18942" y="10611"/>
                  </a:lnTo>
                  <a:cubicBezTo>
                    <a:pt x="19079" y="10720"/>
                    <a:pt x="19130" y="10787"/>
                    <a:pt x="19178" y="10877"/>
                  </a:cubicBezTo>
                  <a:cubicBezTo>
                    <a:pt x="19228" y="10971"/>
                    <a:pt x="19265" y="11085"/>
                    <a:pt x="19283" y="11212"/>
                  </a:cubicBezTo>
                  <a:cubicBezTo>
                    <a:pt x="19322" y="11463"/>
                    <a:pt x="19311" y="11735"/>
                    <a:pt x="19290" y="11997"/>
                  </a:cubicBezTo>
                  <a:cubicBezTo>
                    <a:pt x="19245" y="12524"/>
                    <a:pt x="19163" y="13021"/>
                    <a:pt x="19184" y="13639"/>
                  </a:cubicBezTo>
                  <a:cubicBezTo>
                    <a:pt x="19168" y="13665"/>
                    <a:pt x="19155" y="13675"/>
                    <a:pt x="19144" y="13675"/>
                  </a:cubicBezTo>
                  <a:cubicBezTo>
                    <a:pt x="19088" y="13675"/>
                    <a:pt x="19100" y="13387"/>
                    <a:pt x="19064" y="13387"/>
                  </a:cubicBezTo>
                  <a:cubicBezTo>
                    <a:pt x="19058" y="13387"/>
                    <a:pt x="19049" y="13397"/>
                    <a:pt x="19039" y="13418"/>
                  </a:cubicBezTo>
                  <a:cubicBezTo>
                    <a:pt x="19035" y="13560"/>
                    <a:pt x="19024" y="13972"/>
                    <a:pt x="18941" y="14135"/>
                  </a:cubicBezTo>
                  <a:cubicBezTo>
                    <a:pt x="18928" y="14160"/>
                    <a:pt x="18919" y="14170"/>
                    <a:pt x="18912" y="14170"/>
                  </a:cubicBezTo>
                  <a:cubicBezTo>
                    <a:pt x="18875" y="14170"/>
                    <a:pt x="18915" y="13839"/>
                    <a:pt x="18920" y="13606"/>
                  </a:cubicBezTo>
                  <a:lnTo>
                    <a:pt x="18920" y="13606"/>
                  </a:lnTo>
                  <a:cubicBezTo>
                    <a:pt x="18785" y="14471"/>
                    <a:pt x="18746" y="14916"/>
                    <a:pt x="18770" y="15195"/>
                  </a:cubicBezTo>
                  <a:cubicBezTo>
                    <a:pt x="18796" y="15474"/>
                    <a:pt x="18890" y="15581"/>
                    <a:pt x="18991" y="15681"/>
                  </a:cubicBezTo>
                  <a:cubicBezTo>
                    <a:pt x="18793" y="16067"/>
                    <a:pt x="18638" y="16333"/>
                    <a:pt x="18504" y="16572"/>
                  </a:cubicBezTo>
                  <a:cubicBezTo>
                    <a:pt x="18374" y="16800"/>
                    <a:pt x="18256" y="17018"/>
                    <a:pt x="18094" y="17278"/>
                  </a:cubicBezTo>
                  <a:cubicBezTo>
                    <a:pt x="17972" y="17341"/>
                    <a:pt x="17815" y="17408"/>
                    <a:pt x="17759" y="17408"/>
                  </a:cubicBezTo>
                  <a:cubicBezTo>
                    <a:pt x="17754" y="17408"/>
                    <a:pt x="17749" y="17408"/>
                    <a:pt x="17746" y="17407"/>
                  </a:cubicBezTo>
                  <a:cubicBezTo>
                    <a:pt x="17699" y="17387"/>
                    <a:pt x="17802" y="17322"/>
                    <a:pt x="18124" y="16973"/>
                  </a:cubicBezTo>
                  <a:lnTo>
                    <a:pt x="18124" y="16973"/>
                  </a:lnTo>
                  <a:cubicBezTo>
                    <a:pt x="18033" y="17069"/>
                    <a:pt x="17831" y="17255"/>
                    <a:pt x="17560" y="17407"/>
                  </a:cubicBezTo>
                  <a:cubicBezTo>
                    <a:pt x="17425" y="17481"/>
                    <a:pt x="17277" y="17543"/>
                    <a:pt x="17129" y="17571"/>
                  </a:cubicBezTo>
                  <a:cubicBezTo>
                    <a:pt x="17059" y="17585"/>
                    <a:pt x="16994" y="17592"/>
                    <a:pt x="16929" y="17592"/>
                  </a:cubicBezTo>
                  <a:cubicBezTo>
                    <a:pt x="16854" y="17592"/>
                    <a:pt x="16780" y="17583"/>
                    <a:pt x="16698" y="17564"/>
                  </a:cubicBezTo>
                  <a:cubicBezTo>
                    <a:pt x="16380" y="17490"/>
                    <a:pt x="16008" y="17301"/>
                    <a:pt x="15724" y="17177"/>
                  </a:cubicBezTo>
                  <a:cubicBezTo>
                    <a:pt x="15489" y="17069"/>
                    <a:pt x="15301" y="17002"/>
                    <a:pt x="15222" y="17002"/>
                  </a:cubicBezTo>
                  <a:cubicBezTo>
                    <a:pt x="15204" y="17002"/>
                    <a:pt x="15192" y="17005"/>
                    <a:pt x="15186" y="17012"/>
                  </a:cubicBezTo>
                  <a:cubicBezTo>
                    <a:pt x="15034" y="16862"/>
                    <a:pt x="14378" y="16626"/>
                    <a:pt x="14215" y="16585"/>
                  </a:cubicBezTo>
                  <a:cubicBezTo>
                    <a:pt x="13567" y="16309"/>
                    <a:pt x="13216" y="16157"/>
                    <a:pt x="12865" y="16008"/>
                  </a:cubicBezTo>
                  <a:cubicBezTo>
                    <a:pt x="12853" y="16003"/>
                    <a:pt x="12841" y="15997"/>
                    <a:pt x="12828" y="15991"/>
                  </a:cubicBezTo>
                  <a:lnTo>
                    <a:pt x="12828" y="15991"/>
                  </a:lnTo>
                  <a:cubicBezTo>
                    <a:pt x="12915" y="16012"/>
                    <a:pt x="13000" y="16035"/>
                    <a:pt x="13089" y="16048"/>
                  </a:cubicBezTo>
                  <a:cubicBezTo>
                    <a:pt x="13300" y="16084"/>
                    <a:pt x="13518" y="16101"/>
                    <a:pt x="13737" y="16101"/>
                  </a:cubicBezTo>
                  <a:cubicBezTo>
                    <a:pt x="14082" y="16101"/>
                    <a:pt x="14429" y="16057"/>
                    <a:pt x="14756" y="15968"/>
                  </a:cubicBezTo>
                  <a:cubicBezTo>
                    <a:pt x="15296" y="15832"/>
                    <a:pt x="15771" y="15589"/>
                    <a:pt x="16149" y="15353"/>
                  </a:cubicBezTo>
                  <a:lnTo>
                    <a:pt x="16149" y="15353"/>
                  </a:lnTo>
                  <a:cubicBezTo>
                    <a:pt x="15987" y="15435"/>
                    <a:pt x="15819" y="15496"/>
                    <a:pt x="15754" y="15496"/>
                  </a:cubicBezTo>
                  <a:cubicBezTo>
                    <a:pt x="15747" y="15496"/>
                    <a:pt x="15741" y="15495"/>
                    <a:pt x="15736" y="15493"/>
                  </a:cubicBezTo>
                  <a:cubicBezTo>
                    <a:pt x="15685" y="15475"/>
                    <a:pt x="15787" y="15394"/>
                    <a:pt x="16098" y="15105"/>
                  </a:cubicBezTo>
                  <a:cubicBezTo>
                    <a:pt x="16341" y="14891"/>
                    <a:pt x="16612" y="14624"/>
                    <a:pt x="16851" y="14294"/>
                  </a:cubicBezTo>
                  <a:cubicBezTo>
                    <a:pt x="17094" y="13966"/>
                    <a:pt x="17295" y="13573"/>
                    <a:pt x="17425" y="13155"/>
                  </a:cubicBezTo>
                  <a:cubicBezTo>
                    <a:pt x="17557" y="12739"/>
                    <a:pt x="17607" y="12298"/>
                    <a:pt x="17572" y="11897"/>
                  </a:cubicBezTo>
                  <a:cubicBezTo>
                    <a:pt x="17539" y="11496"/>
                    <a:pt x="17418" y="11141"/>
                    <a:pt x="17259" y="10886"/>
                  </a:cubicBezTo>
                  <a:cubicBezTo>
                    <a:pt x="17224" y="10725"/>
                    <a:pt x="17218" y="10658"/>
                    <a:pt x="17233" y="10645"/>
                  </a:cubicBezTo>
                  <a:cubicBezTo>
                    <a:pt x="17121" y="10419"/>
                    <a:pt x="16954" y="10136"/>
                    <a:pt x="16733" y="9858"/>
                  </a:cubicBezTo>
                  <a:cubicBezTo>
                    <a:pt x="16510" y="9580"/>
                    <a:pt x="16234" y="9312"/>
                    <a:pt x="15936" y="9094"/>
                  </a:cubicBezTo>
                  <a:cubicBezTo>
                    <a:pt x="15346" y="8653"/>
                    <a:pt x="14699" y="8441"/>
                    <a:pt x="14414" y="8420"/>
                  </a:cubicBezTo>
                  <a:cubicBezTo>
                    <a:pt x="14260" y="8229"/>
                    <a:pt x="13806" y="8030"/>
                    <a:pt x="13206" y="7980"/>
                  </a:cubicBezTo>
                  <a:cubicBezTo>
                    <a:pt x="13102" y="7969"/>
                    <a:pt x="12993" y="7964"/>
                    <a:pt x="12882" y="7964"/>
                  </a:cubicBezTo>
                  <a:cubicBezTo>
                    <a:pt x="12356" y="7964"/>
                    <a:pt x="11766" y="8082"/>
                    <a:pt x="11243" y="8315"/>
                  </a:cubicBezTo>
                  <a:cubicBezTo>
                    <a:pt x="10709" y="8548"/>
                    <a:pt x="10267" y="8869"/>
                    <a:pt x="9930" y="9155"/>
                  </a:cubicBezTo>
                  <a:cubicBezTo>
                    <a:pt x="10125" y="8985"/>
                    <a:pt x="10350" y="8792"/>
                    <a:pt x="10606" y="8592"/>
                  </a:cubicBezTo>
                  <a:cubicBezTo>
                    <a:pt x="11152" y="8172"/>
                    <a:pt x="11851" y="7704"/>
                    <a:pt x="12666" y="7592"/>
                  </a:cubicBezTo>
                  <a:cubicBezTo>
                    <a:pt x="12827" y="7567"/>
                    <a:pt x="12993" y="7555"/>
                    <a:pt x="13163" y="7555"/>
                  </a:cubicBezTo>
                  <a:close/>
                  <a:moveTo>
                    <a:pt x="26490" y="19430"/>
                  </a:moveTo>
                  <a:lnTo>
                    <a:pt x="26490" y="19430"/>
                  </a:lnTo>
                  <a:cubicBezTo>
                    <a:pt x="26347" y="19952"/>
                    <a:pt x="26178" y="20460"/>
                    <a:pt x="26006" y="20941"/>
                  </a:cubicBezTo>
                  <a:lnTo>
                    <a:pt x="25770" y="20891"/>
                  </a:lnTo>
                  <a:lnTo>
                    <a:pt x="25770" y="20891"/>
                  </a:lnTo>
                  <a:lnTo>
                    <a:pt x="25930" y="21150"/>
                  </a:lnTo>
                  <a:cubicBezTo>
                    <a:pt x="25891" y="21260"/>
                    <a:pt x="25851" y="21368"/>
                    <a:pt x="25810" y="21474"/>
                  </a:cubicBezTo>
                  <a:cubicBezTo>
                    <a:pt x="25659" y="21886"/>
                    <a:pt x="25512" y="22265"/>
                    <a:pt x="25337" y="22582"/>
                  </a:cubicBezTo>
                  <a:cubicBezTo>
                    <a:pt x="25174" y="22499"/>
                    <a:pt x="25074" y="22343"/>
                    <a:pt x="25084" y="22151"/>
                  </a:cubicBezTo>
                  <a:cubicBezTo>
                    <a:pt x="25181" y="22065"/>
                    <a:pt x="26142" y="20038"/>
                    <a:pt x="26375" y="19569"/>
                  </a:cubicBezTo>
                  <a:cubicBezTo>
                    <a:pt x="26421" y="19486"/>
                    <a:pt x="26459" y="19445"/>
                    <a:pt x="26490" y="19430"/>
                  </a:cubicBezTo>
                  <a:close/>
                  <a:moveTo>
                    <a:pt x="8795" y="23063"/>
                  </a:moveTo>
                  <a:cubicBezTo>
                    <a:pt x="8807" y="23078"/>
                    <a:pt x="8823" y="23095"/>
                    <a:pt x="8844" y="23116"/>
                  </a:cubicBezTo>
                  <a:cubicBezTo>
                    <a:pt x="8828" y="23099"/>
                    <a:pt x="8812" y="23081"/>
                    <a:pt x="8795" y="23063"/>
                  </a:cubicBezTo>
                  <a:close/>
                  <a:moveTo>
                    <a:pt x="15901" y="22788"/>
                  </a:moveTo>
                  <a:cubicBezTo>
                    <a:pt x="16618" y="22827"/>
                    <a:pt x="17457" y="22901"/>
                    <a:pt x="18294" y="23046"/>
                  </a:cubicBezTo>
                  <a:lnTo>
                    <a:pt x="18611" y="23229"/>
                  </a:lnTo>
                  <a:cubicBezTo>
                    <a:pt x="19079" y="23301"/>
                    <a:pt x="19547" y="23355"/>
                    <a:pt x="20015" y="23387"/>
                  </a:cubicBezTo>
                  <a:cubicBezTo>
                    <a:pt x="19685" y="23438"/>
                    <a:pt x="19130" y="23479"/>
                    <a:pt x="18488" y="23479"/>
                  </a:cubicBezTo>
                  <a:cubicBezTo>
                    <a:pt x="18391" y="23479"/>
                    <a:pt x="18292" y="23478"/>
                    <a:pt x="18191" y="23476"/>
                  </a:cubicBezTo>
                  <a:cubicBezTo>
                    <a:pt x="17400" y="23275"/>
                    <a:pt x="16633" y="23039"/>
                    <a:pt x="15901" y="22788"/>
                  </a:cubicBezTo>
                  <a:close/>
                  <a:moveTo>
                    <a:pt x="13224" y="1"/>
                  </a:moveTo>
                  <a:cubicBezTo>
                    <a:pt x="12534" y="1"/>
                    <a:pt x="11836" y="64"/>
                    <a:pt x="11131" y="200"/>
                  </a:cubicBezTo>
                  <a:cubicBezTo>
                    <a:pt x="9577" y="498"/>
                    <a:pt x="8029" y="1160"/>
                    <a:pt x="6401" y="2220"/>
                  </a:cubicBezTo>
                  <a:cubicBezTo>
                    <a:pt x="4644" y="3368"/>
                    <a:pt x="3092" y="4776"/>
                    <a:pt x="1782" y="6410"/>
                  </a:cubicBezTo>
                  <a:cubicBezTo>
                    <a:pt x="466" y="8051"/>
                    <a:pt x="1" y="9527"/>
                    <a:pt x="359" y="10921"/>
                  </a:cubicBezTo>
                  <a:cubicBezTo>
                    <a:pt x="504" y="11488"/>
                    <a:pt x="1015" y="11865"/>
                    <a:pt x="1576" y="11865"/>
                  </a:cubicBezTo>
                  <a:cubicBezTo>
                    <a:pt x="1678" y="11865"/>
                    <a:pt x="1783" y="11852"/>
                    <a:pt x="1887" y="11826"/>
                  </a:cubicBezTo>
                  <a:cubicBezTo>
                    <a:pt x="2176" y="11752"/>
                    <a:pt x="2413" y="11581"/>
                    <a:pt x="2579" y="11356"/>
                  </a:cubicBezTo>
                  <a:lnTo>
                    <a:pt x="2579" y="11356"/>
                  </a:lnTo>
                  <a:cubicBezTo>
                    <a:pt x="2548" y="11399"/>
                    <a:pt x="2516" y="11440"/>
                    <a:pt x="2487" y="11482"/>
                  </a:cubicBezTo>
                  <a:lnTo>
                    <a:pt x="2566" y="11501"/>
                  </a:lnTo>
                  <a:cubicBezTo>
                    <a:pt x="2780" y="11259"/>
                    <a:pt x="2841" y="10983"/>
                    <a:pt x="2843" y="10879"/>
                  </a:cubicBezTo>
                  <a:cubicBezTo>
                    <a:pt x="2840" y="10845"/>
                    <a:pt x="2838" y="10828"/>
                    <a:pt x="2834" y="10828"/>
                  </a:cubicBezTo>
                  <a:cubicBezTo>
                    <a:pt x="2826" y="10828"/>
                    <a:pt x="2812" y="10869"/>
                    <a:pt x="2776" y="10955"/>
                  </a:cubicBezTo>
                  <a:cubicBezTo>
                    <a:pt x="2835" y="10747"/>
                    <a:pt x="2849" y="10524"/>
                    <a:pt x="2790" y="10301"/>
                  </a:cubicBezTo>
                  <a:cubicBezTo>
                    <a:pt x="2732" y="10082"/>
                    <a:pt x="2747" y="9831"/>
                    <a:pt x="2829" y="9553"/>
                  </a:cubicBezTo>
                  <a:lnTo>
                    <a:pt x="2829" y="9553"/>
                  </a:lnTo>
                  <a:cubicBezTo>
                    <a:pt x="2797" y="9752"/>
                    <a:pt x="2826" y="9881"/>
                    <a:pt x="2871" y="9935"/>
                  </a:cubicBezTo>
                  <a:cubicBezTo>
                    <a:pt x="2894" y="9964"/>
                    <a:pt x="2920" y="9976"/>
                    <a:pt x="2950" y="9976"/>
                  </a:cubicBezTo>
                  <a:cubicBezTo>
                    <a:pt x="2985" y="9976"/>
                    <a:pt x="3025" y="9958"/>
                    <a:pt x="3066" y="9931"/>
                  </a:cubicBezTo>
                  <a:cubicBezTo>
                    <a:pt x="3215" y="9825"/>
                    <a:pt x="3422" y="9607"/>
                    <a:pt x="3686" y="9353"/>
                  </a:cubicBezTo>
                  <a:cubicBezTo>
                    <a:pt x="3667" y="9330"/>
                    <a:pt x="3644" y="9314"/>
                    <a:pt x="3674" y="9205"/>
                  </a:cubicBezTo>
                  <a:cubicBezTo>
                    <a:pt x="3705" y="9094"/>
                    <a:pt x="3782" y="8889"/>
                    <a:pt x="4030" y="8495"/>
                  </a:cubicBezTo>
                  <a:lnTo>
                    <a:pt x="4030" y="8495"/>
                  </a:lnTo>
                  <a:cubicBezTo>
                    <a:pt x="3903" y="8603"/>
                    <a:pt x="3568" y="8997"/>
                    <a:pt x="3381" y="9300"/>
                  </a:cubicBezTo>
                  <a:cubicBezTo>
                    <a:pt x="3284" y="9450"/>
                    <a:pt x="3218" y="9575"/>
                    <a:pt x="3180" y="9616"/>
                  </a:cubicBezTo>
                  <a:cubicBezTo>
                    <a:pt x="3171" y="9626"/>
                    <a:pt x="3163" y="9631"/>
                    <a:pt x="3156" y="9631"/>
                  </a:cubicBezTo>
                  <a:cubicBezTo>
                    <a:pt x="3134" y="9631"/>
                    <a:pt x="3126" y="9575"/>
                    <a:pt x="3159" y="9433"/>
                  </a:cubicBezTo>
                  <a:cubicBezTo>
                    <a:pt x="3366" y="8866"/>
                    <a:pt x="3561" y="8659"/>
                    <a:pt x="3676" y="8529"/>
                  </a:cubicBezTo>
                  <a:cubicBezTo>
                    <a:pt x="3803" y="8400"/>
                    <a:pt x="3892" y="8349"/>
                    <a:pt x="4113" y="8128"/>
                  </a:cubicBezTo>
                  <a:lnTo>
                    <a:pt x="4113" y="8128"/>
                  </a:lnTo>
                  <a:cubicBezTo>
                    <a:pt x="4075" y="8154"/>
                    <a:pt x="4049" y="8167"/>
                    <a:pt x="4034" y="8167"/>
                  </a:cubicBezTo>
                  <a:cubicBezTo>
                    <a:pt x="3957" y="8167"/>
                    <a:pt x="4134" y="7866"/>
                    <a:pt x="4338" y="7552"/>
                  </a:cubicBezTo>
                  <a:cubicBezTo>
                    <a:pt x="4523" y="7260"/>
                    <a:pt x="4732" y="6960"/>
                    <a:pt x="4736" y="6847"/>
                  </a:cubicBezTo>
                  <a:cubicBezTo>
                    <a:pt x="5196" y="6366"/>
                    <a:pt x="5684" y="5912"/>
                    <a:pt x="6196" y="5487"/>
                  </a:cubicBezTo>
                  <a:lnTo>
                    <a:pt x="6199" y="5487"/>
                  </a:lnTo>
                  <a:lnTo>
                    <a:pt x="6199" y="5487"/>
                  </a:lnTo>
                  <a:cubicBezTo>
                    <a:pt x="6199" y="5487"/>
                    <a:pt x="6199" y="5487"/>
                    <a:pt x="6199" y="5487"/>
                  </a:cubicBezTo>
                  <a:cubicBezTo>
                    <a:pt x="6199" y="5487"/>
                    <a:pt x="6199" y="5487"/>
                    <a:pt x="6199" y="5487"/>
                  </a:cubicBezTo>
                  <a:lnTo>
                    <a:pt x="6199" y="5487"/>
                  </a:lnTo>
                  <a:lnTo>
                    <a:pt x="6199" y="5487"/>
                  </a:lnTo>
                  <a:lnTo>
                    <a:pt x="6199" y="5487"/>
                  </a:lnTo>
                  <a:cubicBezTo>
                    <a:pt x="6700" y="5072"/>
                    <a:pt x="7226" y="4684"/>
                    <a:pt x="7773" y="4329"/>
                  </a:cubicBezTo>
                  <a:cubicBezTo>
                    <a:pt x="9059" y="3491"/>
                    <a:pt x="10253" y="2963"/>
                    <a:pt x="11426" y="2710"/>
                  </a:cubicBezTo>
                  <a:lnTo>
                    <a:pt x="11426" y="2710"/>
                  </a:lnTo>
                  <a:cubicBezTo>
                    <a:pt x="11391" y="2733"/>
                    <a:pt x="11403" y="2750"/>
                    <a:pt x="11488" y="2750"/>
                  </a:cubicBezTo>
                  <a:cubicBezTo>
                    <a:pt x="11492" y="2750"/>
                    <a:pt x="11496" y="2750"/>
                    <a:pt x="11500" y="2750"/>
                  </a:cubicBezTo>
                  <a:cubicBezTo>
                    <a:pt x="11737" y="2692"/>
                    <a:pt x="11981" y="2659"/>
                    <a:pt x="12221" y="2612"/>
                  </a:cubicBezTo>
                  <a:lnTo>
                    <a:pt x="12221" y="2612"/>
                  </a:lnTo>
                  <a:cubicBezTo>
                    <a:pt x="12563" y="2639"/>
                    <a:pt x="12223" y="2721"/>
                    <a:pt x="11925" y="2810"/>
                  </a:cubicBezTo>
                  <a:cubicBezTo>
                    <a:pt x="11685" y="2875"/>
                    <a:pt x="11471" y="2938"/>
                    <a:pt x="11621" y="2938"/>
                  </a:cubicBezTo>
                  <a:cubicBezTo>
                    <a:pt x="11660" y="2938"/>
                    <a:pt x="11722" y="2934"/>
                    <a:pt x="11813" y="2925"/>
                  </a:cubicBezTo>
                  <a:lnTo>
                    <a:pt x="11813" y="2925"/>
                  </a:lnTo>
                  <a:cubicBezTo>
                    <a:pt x="10880" y="3175"/>
                    <a:pt x="9939" y="3671"/>
                    <a:pt x="8732" y="4271"/>
                  </a:cubicBezTo>
                  <a:lnTo>
                    <a:pt x="8427" y="4236"/>
                  </a:lnTo>
                  <a:lnTo>
                    <a:pt x="8427" y="4236"/>
                  </a:lnTo>
                  <a:cubicBezTo>
                    <a:pt x="8532" y="4229"/>
                    <a:pt x="9158" y="3925"/>
                    <a:pt x="9494" y="3726"/>
                  </a:cubicBezTo>
                  <a:lnTo>
                    <a:pt x="9494" y="3726"/>
                  </a:lnTo>
                  <a:cubicBezTo>
                    <a:pt x="9236" y="3873"/>
                    <a:pt x="8790" y="4042"/>
                    <a:pt x="8355" y="4261"/>
                  </a:cubicBezTo>
                  <a:cubicBezTo>
                    <a:pt x="7874" y="4498"/>
                    <a:pt x="7410" y="4790"/>
                    <a:pt x="7232" y="5077"/>
                  </a:cubicBezTo>
                  <a:cubicBezTo>
                    <a:pt x="7517" y="4923"/>
                    <a:pt x="7806" y="4782"/>
                    <a:pt x="8098" y="4646"/>
                  </a:cubicBezTo>
                  <a:lnTo>
                    <a:pt x="8098" y="4646"/>
                  </a:lnTo>
                  <a:cubicBezTo>
                    <a:pt x="7327" y="5253"/>
                    <a:pt x="6513" y="6131"/>
                    <a:pt x="5627" y="6918"/>
                  </a:cubicBezTo>
                  <a:cubicBezTo>
                    <a:pt x="6149" y="6685"/>
                    <a:pt x="5807" y="6703"/>
                    <a:pt x="6584" y="6317"/>
                  </a:cubicBezTo>
                  <a:lnTo>
                    <a:pt x="6584" y="6317"/>
                  </a:lnTo>
                  <a:cubicBezTo>
                    <a:pt x="6544" y="6332"/>
                    <a:pt x="6515" y="6339"/>
                    <a:pt x="6496" y="6339"/>
                  </a:cubicBezTo>
                  <a:cubicBezTo>
                    <a:pt x="6346" y="6339"/>
                    <a:pt x="6850" y="5902"/>
                    <a:pt x="7354" y="5532"/>
                  </a:cubicBezTo>
                  <a:cubicBezTo>
                    <a:pt x="7804" y="5201"/>
                    <a:pt x="8245" y="4913"/>
                    <a:pt x="8115" y="4913"/>
                  </a:cubicBezTo>
                  <a:cubicBezTo>
                    <a:pt x="8095" y="4913"/>
                    <a:pt x="8062" y="4920"/>
                    <a:pt x="8013" y="4934"/>
                  </a:cubicBezTo>
                  <a:lnTo>
                    <a:pt x="8013" y="4934"/>
                  </a:lnTo>
                  <a:cubicBezTo>
                    <a:pt x="8390" y="4805"/>
                    <a:pt x="8693" y="4650"/>
                    <a:pt x="9021" y="4489"/>
                  </a:cubicBezTo>
                  <a:cubicBezTo>
                    <a:pt x="9381" y="4313"/>
                    <a:pt x="9777" y="4129"/>
                    <a:pt x="10315" y="4028"/>
                  </a:cubicBezTo>
                  <a:cubicBezTo>
                    <a:pt x="10290" y="4005"/>
                    <a:pt x="10190" y="4014"/>
                    <a:pt x="10207" y="3985"/>
                  </a:cubicBezTo>
                  <a:cubicBezTo>
                    <a:pt x="10225" y="3961"/>
                    <a:pt x="10361" y="3885"/>
                    <a:pt x="10813" y="3749"/>
                  </a:cubicBezTo>
                  <a:cubicBezTo>
                    <a:pt x="10848" y="3719"/>
                    <a:pt x="10936" y="3665"/>
                    <a:pt x="10995" y="3634"/>
                  </a:cubicBezTo>
                  <a:cubicBezTo>
                    <a:pt x="11023" y="3628"/>
                    <a:pt x="11032" y="3627"/>
                    <a:pt x="11057" y="3621"/>
                  </a:cubicBezTo>
                  <a:lnTo>
                    <a:pt x="11057" y="3621"/>
                  </a:lnTo>
                  <a:cubicBezTo>
                    <a:pt x="11038" y="3622"/>
                    <a:pt x="11025" y="3627"/>
                    <a:pt x="11004" y="3628"/>
                  </a:cubicBezTo>
                  <a:cubicBezTo>
                    <a:pt x="11022" y="3618"/>
                    <a:pt x="11032" y="3612"/>
                    <a:pt x="11030" y="3612"/>
                  </a:cubicBezTo>
                  <a:lnTo>
                    <a:pt x="11030" y="3612"/>
                  </a:lnTo>
                  <a:cubicBezTo>
                    <a:pt x="11029" y="3612"/>
                    <a:pt x="11015" y="3618"/>
                    <a:pt x="10985" y="3633"/>
                  </a:cubicBezTo>
                  <a:cubicBezTo>
                    <a:pt x="10779" y="3668"/>
                    <a:pt x="10606" y="3697"/>
                    <a:pt x="10515" y="3697"/>
                  </a:cubicBezTo>
                  <a:cubicBezTo>
                    <a:pt x="10507" y="3697"/>
                    <a:pt x="10499" y="3697"/>
                    <a:pt x="10492" y="3696"/>
                  </a:cubicBezTo>
                  <a:cubicBezTo>
                    <a:pt x="10691" y="3545"/>
                    <a:pt x="11162" y="3347"/>
                    <a:pt x="11659" y="3224"/>
                  </a:cubicBezTo>
                  <a:cubicBezTo>
                    <a:pt x="11908" y="3169"/>
                    <a:pt x="12161" y="3120"/>
                    <a:pt x="12384" y="3078"/>
                  </a:cubicBezTo>
                  <a:cubicBezTo>
                    <a:pt x="12608" y="3052"/>
                    <a:pt x="12803" y="3025"/>
                    <a:pt x="12937" y="2998"/>
                  </a:cubicBezTo>
                  <a:lnTo>
                    <a:pt x="12937" y="2998"/>
                  </a:lnTo>
                  <a:cubicBezTo>
                    <a:pt x="13519" y="3022"/>
                    <a:pt x="12696" y="3073"/>
                    <a:pt x="13014" y="3134"/>
                  </a:cubicBezTo>
                  <a:cubicBezTo>
                    <a:pt x="13272" y="3105"/>
                    <a:pt x="13535" y="3054"/>
                    <a:pt x="13800" y="3045"/>
                  </a:cubicBezTo>
                  <a:cubicBezTo>
                    <a:pt x="13871" y="3163"/>
                    <a:pt x="14972" y="3389"/>
                    <a:pt x="14320" y="3389"/>
                  </a:cubicBezTo>
                  <a:cubicBezTo>
                    <a:pt x="14231" y="3389"/>
                    <a:pt x="14109" y="3385"/>
                    <a:pt x="13948" y="3376"/>
                  </a:cubicBezTo>
                  <a:lnTo>
                    <a:pt x="13948" y="3376"/>
                  </a:lnTo>
                  <a:cubicBezTo>
                    <a:pt x="14146" y="3391"/>
                    <a:pt x="14346" y="3414"/>
                    <a:pt x="14546" y="3451"/>
                  </a:cubicBezTo>
                  <a:cubicBezTo>
                    <a:pt x="14744" y="3483"/>
                    <a:pt x="14944" y="3512"/>
                    <a:pt x="15143" y="3562"/>
                  </a:cubicBezTo>
                  <a:cubicBezTo>
                    <a:pt x="15828" y="3781"/>
                    <a:pt x="16766" y="4112"/>
                    <a:pt x="17368" y="4298"/>
                  </a:cubicBezTo>
                  <a:cubicBezTo>
                    <a:pt x="17639" y="4413"/>
                    <a:pt x="17996" y="4533"/>
                    <a:pt x="18226" y="4595"/>
                  </a:cubicBezTo>
                  <a:cubicBezTo>
                    <a:pt x="18368" y="4639"/>
                    <a:pt x="18458" y="4665"/>
                    <a:pt x="18446" y="4665"/>
                  </a:cubicBezTo>
                  <a:cubicBezTo>
                    <a:pt x="18438" y="4665"/>
                    <a:pt x="18391" y="4655"/>
                    <a:pt x="18292" y="4633"/>
                  </a:cubicBezTo>
                  <a:lnTo>
                    <a:pt x="18292" y="4633"/>
                  </a:lnTo>
                  <a:cubicBezTo>
                    <a:pt x="18906" y="4878"/>
                    <a:pt x="19522" y="5142"/>
                    <a:pt x="20130" y="5433"/>
                  </a:cubicBezTo>
                  <a:lnTo>
                    <a:pt x="20130" y="5472"/>
                  </a:lnTo>
                  <a:cubicBezTo>
                    <a:pt x="20999" y="5939"/>
                    <a:pt x="21946" y="6405"/>
                    <a:pt x="22860" y="6909"/>
                  </a:cubicBezTo>
                  <a:cubicBezTo>
                    <a:pt x="23073" y="7030"/>
                    <a:pt x="23270" y="7160"/>
                    <a:pt x="23389" y="7279"/>
                  </a:cubicBezTo>
                  <a:cubicBezTo>
                    <a:pt x="23493" y="7378"/>
                    <a:pt x="23602" y="7562"/>
                    <a:pt x="23701" y="7789"/>
                  </a:cubicBezTo>
                  <a:cubicBezTo>
                    <a:pt x="23799" y="8013"/>
                    <a:pt x="23893" y="8276"/>
                    <a:pt x="23982" y="8545"/>
                  </a:cubicBezTo>
                  <a:cubicBezTo>
                    <a:pt x="24073" y="8814"/>
                    <a:pt x="24159" y="9088"/>
                    <a:pt x="24236" y="9366"/>
                  </a:cubicBezTo>
                  <a:cubicBezTo>
                    <a:pt x="24517" y="9981"/>
                    <a:pt x="24821" y="10613"/>
                    <a:pt x="25146" y="11679"/>
                  </a:cubicBezTo>
                  <a:lnTo>
                    <a:pt x="25101" y="11923"/>
                  </a:lnTo>
                  <a:cubicBezTo>
                    <a:pt x="25255" y="12319"/>
                    <a:pt x="25416" y="12934"/>
                    <a:pt x="25531" y="13488"/>
                  </a:cubicBezTo>
                  <a:cubicBezTo>
                    <a:pt x="25653" y="14041"/>
                    <a:pt x="25733" y="14534"/>
                    <a:pt x="25824" y="14699"/>
                  </a:cubicBezTo>
                  <a:cubicBezTo>
                    <a:pt x="25742" y="15165"/>
                    <a:pt x="25863" y="16136"/>
                    <a:pt x="25823" y="17156"/>
                  </a:cubicBezTo>
                  <a:cubicBezTo>
                    <a:pt x="25804" y="17665"/>
                    <a:pt x="25751" y="18178"/>
                    <a:pt x="25649" y="18663"/>
                  </a:cubicBezTo>
                  <a:cubicBezTo>
                    <a:pt x="25550" y="19150"/>
                    <a:pt x="25417" y="19600"/>
                    <a:pt x="25289" y="19944"/>
                  </a:cubicBezTo>
                  <a:lnTo>
                    <a:pt x="25423" y="20046"/>
                  </a:lnTo>
                  <a:cubicBezTo>
                    <a:pt x="25257" y="20534"/>
                    <a:pt x="25094" y="21012"/>
                    <a:pt x="24920" y="21519"/>
                  </a:cubicBezTo>
                  <a:cubicBezTo>
                    <a:pt x="24835" y="21762"/>
                    <a:pt x="24746" y="22003"/>
                    <a:pt x="24646" y="22213"/>
                  </a:cubicBezTo>
                  <a:cubicBezTo>
                    <a:pt x="24541" y="22429"/>
                    <a:pt x="24443" y="22576"/>
                    <a:pt x="24281" y="22727"/>
                  </a:cubicBezTo>
                  <a:cubicBezTo>
                    <a:pt x="24322" y="22752"/>
                    <a:pt x="24368" y="22776"/>
                    <a:pt x="24413" y="22798"/>
                  </a:cubicBezTo>
                  <a:cubicBezTo>
                    <a:pt x="24141" y="23118"/>
                    <a:pt x="23525" y="23343"/>
                    <a:pt x="22792" y="23378"/>
                  </a:cubicBezTo>
                  <a:cubicBezTo>
                    <a:pt x="22669" y="23386"/>
                    <a:pt x="22544" y="23390"/>
                    <a:pt x="22415" y="23390"/>
                  </a:cubicBezTo>
                  <a:cubicBezTo>
                    <a:pt x="21777" y="23390"/>
                    <a:pt x="21071" y="23296"/>
                    <a:pt x="20360" y="23208"/>
                  </a:cubicBezTo>
                  <a:cubicBezTo>
                    <a:pt x="20384" y="23202"/>
                    <a:pt x="20419" y="23199"/>
                    <a:pt x="20463" y="23199"/>
                  </a:cubicBezTo>
                  <a:cubicBezTo>
                    <a:pt x="20645" y="23199"/>
                    <a:pt x="20969" y="23249"/>
                    <a:pt x="21214" y="23295"/>
                  </a:cubicBezTo>
                  <a:cubicBezTo>
                    <a:pt x="20214" y="23056"/>
                    <a:pt x="19154" y="22913"/>
                    <a:pt x="18097" y="22705"/>
                  </a:cubicBezTo>
                  <a:cubicBezTo>
                    <a:pt x="17044" y="22494"/>
                    <a:pt x="16010" y="22222"/>
                    <a:pt x="15149" y="21782"/>
                  </a:cubicBezTo>
                  <a:cubicBezTo>
                    <a:pt x="14683" y="21663"/>
                    <a:pt x="14366" y="21520"/>
                    <a:pt x="14068" y="21366"/>
                  </a:cubicBezTo>
                  <a:lnTo>
                    <a:pt x="14068" y="21366"/>
                  </a:lnTo>
                  <a:cubicBezTo>
                    <a:pt x="14110" y="21381"/>
                    <a:pt x="14148" y="21393"/>
                    <a:pt x="14180" y="21401"/>
                  </a:cubicBezTo>
                  <a:cubicBezTo>
                    <a:pt x="14134" y="21383"/>
                    <a:pt x="14068" y="21356"/>
                    <a:pt x="13998" y="21328"/>
                  </a:cubicBezTo>
                  <a:cubicBezTo>
                    <a:pt x="13815" y="21226"/>
                    <a:pt x="13625" y="21121"/>
                    <a:pt x="13421" y="21008"/>
                  </a:cubicBezTo>
                  <a:lnTo>
                    <a:pt x="13421" y="21008"/>
                  </a:lnTo>
                  <a:cubicBezTo>
                    <a:pt x="13588" y="21117"/>
                    <a:pt x="13753" y="21215"/>
                    <a:pt x="13901" y="21288"/>
                  </a:cubicBezTo>
                  <a:cubicBezTo>
                    <a:pt x="13564" y="21156"/>
                    <a:pt x="13050" y="20958"/>
                    <a:pt x="12543" y="20761"/>
                  </a:cubicBezTo>
                  <a:lnTo>
                    <a:pt x="12403" y="20527"/>
                  </a:lnTo>
                  <a:cubicBezTo>
                    <a:pt x="12363" y="20509"/>
                    <a:pt x="12332" y="20493"/>
                    <a:pt x="12289" y="20477"/>
                  </a:cubicBezTo>
                  <a:cubicBezTo>
                    <a:pt x="12121" y="20368"/>
                    <a:pt x="12022" y="20324"/>
                    <a:pt x="11974" y="20324"/>
                  </a:cubicBezTo>
                  <a:cubicBezTo>
                    <a:pt x="11899" y="20324"/>
                    <a:pt x="11957" y="20438"/>
                    <a:pt x="12079" y="20580"/>
                  </a:cubicBezTo>
                  <a:cubicBezTo>
                    <a:pt x="11828" y="20478"/>
                    <a:pt x="11595" y="20391"/>
                    <a:pt x="11410" y="20327"/>
                  </a:cubicBezTo>
                  <a:cubicBezTo>
                    <a:pt x="11283" y="20115"/>
                    <a:pt x="10973" y="19961"/>
                    <a:pt x="10657" y="19775"/>
                  </a:cubicBezTo>
                  <a:cubicBezTo>
                    <a:pt x="10344" y="19591"/>
                    <a:pt x="10021" y="19374"/>
                    <a:pt x="9883" y="19094"/>
                  </a:cubicBezTo>
                  <a:cubicBezTo>
                    <a:pt x="9709" y="19037"/>
                    <a:pt x="9190" y="18639"/>
                    <a:pt x="8744" y="18176"/>
                  </a:cubicBezTo>
                  <a:cubicBezTo>
                    <a:pt x="8358" y="17792"/>
                    <a:pt x="8036" y="17369"/>
                    <a:pt x="7834" y="17210"/>
                  </a:cubicBezTo>
                  <a:cubicBezTo>
                    <a:pt x="7564" y="16693"/>
                    <a:pt x="7386" y="16153"/>
                    <a:pt x="7197" y="15675"/>
                  </a:cubicBezTo>
                  <a:cubicBezTo>
                    <a:pt x="7242" y="15581"/>
                    <a:pt x="7289" y="15492"/>
                    <a:pt x="7336" y="15404"/>
                  </a:cubicBezTo>
                  <a:cubicBezTo>
                    <a:pt x="7183" y="15029"/>
                    <a:pt x="7088" y="14615"/>
                    <a:pt x="7035" y="14184"/>
                  </a:cubicBezTo>
                  <a:cubicBezTo>
                    <a:pt x="7129" y="13801"/>
                    <a:pt x="7242" y="13550"/>
                    <a:pt x="7303" y="13482"/>
                  </a:cubicBezTo>
                  <a:cubicBezTo>
                    <a:pt x="7314" y="13470"/>
                    <a:pt x="7324" y="13464"/>
                    <a:pt x="7333" y="13464"/>
                  </a:cubicBezTo>
                  <a:cubicBezTo>
                    <a:pt x="7377" y="13464"/>
                    <a:pt x="7396" y="13603"/>
                    <a:pt x="7403" y="13907"/>
                  </a:cubicBezTo>
                  <a:cubicBezTo>
                    <a:pt x="7419" y="13467"/>
                    <a:pt x="7472" y="13149"/>
                    <a:pt x="7533" y="12907"/>
                  </a:cubicBezTo>
                  <a:cubicBezTo>
                    <a:pt x="7590" y="12665"/>
                    <a:pt x="7646" y="12496"/>
                    <a:pt x="7707" y="12337"/>
                  </a:cubicBezTo>
                  <a:cubicBezTo>
                    <a:pt x="7828" y="12016"/>
                    <a:pt x="7924" y="11727"/>
                    <a:pt x="8265" y="10985"/>
                  </a:cubicBezTo>
                  <a:lnTo>
                    <a:pt x="8286" y="11030"/>
                  </a:lnTo>
                  <a:cubicBezTo>
                    <a:pt x="8092" y="11439"/>
                    <a:pt x="7942" y="11864"/>
                    <a:pt x="7835" y="12299"/>
                  </a:cubicBezTo>
                  <a:lnTo>
                    <a:pt x="7809" y="12213"/>
                  </a:lnTo>
                  <a:cubicBezTo>
                    <a:pt x="7566" y="13104"/>
                    <a:pt x="7587" y="13739"/>
                    <a:pt x="7631" y="14202"/>
                  </a:cubicBezTo>
                  <a:cubicBezTo>
                    <a:pt x="7688" y="14668"/>
                    <a:pt x="7790" y="14981"/>
                    <a:pt x="7912" y="15282"/>
                  </a:cubicBezTo>
                  <a:cubicBezTo>
                    <a:pt x="7940" y="15454"/>
                    <a:pt x="7936" y="15506"/>
                    <a:pt x="7920" y="15506"/>
                  </a:cubicBezTo>
                  <a:cubicBezTo>
                    <a:pt x="7898" y="15506"/>
                    <a:pt x="7850" y="15399"/>
                    <a:pt x="7831" y="15381"/>
                  </a:cubicBezTo>
                  <a:lnTo>
                    <a:pt x="7831" y="15381"/>
                  </a:lnTo>
                  <a:cubicBezTo>
                    <a:pt x="7956" y="16053"/>
                    <a:pt x="8198" y="16552"/>
                    <a:pt x="8437" y="16935"/>
                  </a:cubicBezTo>
                  <a:cubicBezTo>
                    <a:pt x="8681" y="17316"/>
                    <a:pt x="8930" y="17593"/>
                    <a:pt x="9193" y="17823"/>
                  </a:cubicBezTo>
                  <a:cubicBezTo>
                    <a:pt x="9724" y="18270"/>
                    <a:pt x="10293" y="18583"/>
                    <a:pt x="11303" y="18910"/>
                  </a:cubicBezTo>
                  <a:lnTo>
                    <a:pt x="11441" y="19140"/>
                  </a:lnTo>
                  <a:cubicBezTo>
                    <a:pt x="11581" y="19176"/>
                    <a:pt x="11855" y="19296"/>
                    <a:pt x="12218" y="19456"/>
                  </a:cubicBezTo>
                  <a:cubicBezTo>
                    <a:pt x="12574" y="19622"/>
                    <a:pt x="13008" y="19825"/>
                    <a:pt x="13489" y="20073"/>
                  </a:cubicBezTo>
                  <a:cubicBezTo>
                    <a:pt x="13945" y="20323"/>
                    <a:pt x="14490" y="20667"/>
                    <a:pt x="15137" y="20915"/>
                  </a:cubicBezTo>
                  <a:cubicBezTo>
                    <a:pt x="15629" y="21112"/>
                    <a:pt x="16193" y="21229"/>
                    <a:pt x="16738" y="21229"/>
                  </a:cubicBezTo>
                  <a:cubicBezTo>
                    <a:pt x="16901" y="21229"/>
                    <a:pt x="17061" y="21218"/>
                    <a:pt x="17218" y="21197"/>
                  </a:cubicBezTo>
                  <a:lnTo>
                    <a:pt x="17218" y="21197"/>
                  </a:lnTo>
                  <a:cubicBezTo>
                    <a:pt x="17193" y="21218"/>
                    <a:pt x="17140" y="21248"/>
                    <a:pt x="16916" y="21275"/>
                  </a:cubicBezTo>
                  <a:cubicBezTo>
                    <a:pt x="17701" y="21233"/>
                    <a:pt x="18533" y="21020"/>
                    <a:pt x="19283" y="20634"/>
                  </a:cubicBezTo>
                  <a:cubicBezTo>
                    <a:pt x="19658" y="20441"/>
                    <a:pt x="20013" y="20211"/>
                    <a:pt x="20340" y="19954"/>
                  </a:cubicBezTo>
                  <a:cubicBezTo>
                    <a:pt x="20664" y="19692"/>
                    <a:pt x="20954" y="19403"/>
                    <a:pt x="21211" y="19105"/>
                  </a:cubicBezTo>
                  <a:cubicBezTo>
                    <a:pt x="21719" y="18496"/>
                    <a:pt x="22060" y="17853"/>
                    <a:pt x="22252" y="17305"/>
                  </a:cubicBezTo>
                  <a:cubicBezTo>
                    <a:pt x="22444" y="16755"/>
                    <a:pt x="22495" y="16301"/>
                    <a:pt x="22427" y="16017"/>
                  </a:cubicBezTo>
                  <a:cubicBezTo>
                    <a:pt x="22539" y="15407"/>
                    <a:pt x="22603" y="14802"/>
                    <a:pt x="22654" y="14205"/>
                  </a:cubicBezTo>
                  <a:lnTo>
                    <a:pt x="22654" y="14205"/>
                  </a:lnTo>
                  <a:cubicBezTo>
                    <a:pt x="22508" y="14930"/>
                    <a:pt x="22438" y="15156"/>
                    <a:pt x="22401" y="15156"/>
                  </a:cubicBezTo>
                  <a:cubicBezTo>
                    <a:pt x="22339" y="15156"/>
                    <a:pt x="22369" y="14542"/>
                    <a:pt x="22305" y="14542"/>
                  </a:cubicBezTo>
                  <a:cubicBezTo>
                    <a:pt x="22285" y="14542"/>
                    <a:pt x="22257" y="14598"/>
                    <a:pt x="22215" y="14745"/>
                  </a:cubicBezTo>
                  <a:cubicBezTo>
                    <a:pt x="22312" y="14087"/>
                    <a:pt x="22556" y="13153"/>
                    <a:pt x="22624" y="13153"/>
                  </a:cubicBezTo>
                  <a:cubicBezTo>
                    <a:pt x="22648" y="13153"/>
                    <a:pt x="22650" y="13271"/>
                    <a:pt x="22615" y="13564"/>
                  </a:cubicBezTo>
                  <a:lnTo>
                    <a:pt x="22559" y="13731"/>
                  </a:lnTo>
                  <a:cubicBezTo>
                    <a:pt x="22573" y="13761"/>
                    <a:pt x="22588" y="13774"/>
                    <a:pt x="22604" y="13774"/>
                  </a:cubicBezTo>
                  <a:cubicBezTo>
                    <a:pt x="22708" y="13774"/>
                    <a:pt x="22840" y="13159"/>
                    <a:pt x="22913" y="12473"/>
                  </a:cubicBezTo>
                  <a:cubicBezTo>
                    <a:pt x="22952" y="12081"/>
                    <a:pt x="22963" y="11668"/>
                    <a:pt x="22959" y="11361"/>
                  </a:cubicBezTo>
                  <a:cubicBezTo>
                    <a:pt x="22959" y="11058"/>
                    <a:pt x="22952" y="10850"/>
                    <a:pt x="23002" y="10850"/>
                  </a:cubicBezTo>
                  <a:cubicBezTo>
                    <a:pt x="23003" y="10850"/>
                    <a:pt x="23004" y="10850"/>
                    <a:pt x="23005" y="10850"/>
                  </a:cubicBezTo>
                  <a:cubicBezTo>
                    <a:pt x="22929" y="10239"/>
                    <a:pt x="22748" y="9625"/>
                    <a:pt x="22450" y="9066"/>
                  </a:cubicBezTo>
                  <a:cubicBezTo>
                    <a:pt x="22155" y="8503"/>
                    <a:pt x="21722" y="8014"/>
                    <a:pt x="21264" y="7627"/>
                  </a:cubicBezTo>
                  <a:cubicBezTo>
                    <a:pt x="20800" y="7234"/>
                    <a:pt x="20341" y="6925"/>
                    <a:pt x="19886" y="6594"/>
                  </a:cubicBezTo>
                  <a:cubicBezTo>
                    <a:pt x="19428" y="6268"/>
                    <a:pt x="18958" y="5956"/>
                    <a:pt x="18480" y="5655"/>
                  </a:cubicBezTo>
                  <a:cubicBezTo>
                    <a:pt x="17519" y="5059"/>
                    <a:pt x="16497" y="4530"/>
                    <a:pt x="15382" y="4195"/>
                  </a:cubicBezTo>
                  <a:cubicBezTo>
                    <a:pt x="14659" y="3981"/>
                    <a:pt x="13891" y="3852"/>
                    <a:pt x="13123" y="3852"/>
                  </a:cubicBezTo>
                  <a:cubicBezTo>
                    <a:pt x="12717" y="3852"/>
                    <a:pt x="12310" y="3889"/>
                    <a:pt x="11910" y="3967"/>
                  </a:cubicBezTo>
                  <a:cubicBezTo>
                    <a:pt x="12100" y="4006"/>
                    <a:pt x="12286" y="4052"/>
                    <a:pt x="12468" y="4117"/>
                  </a:cubicBezTo>
                  <a:cubicBezTo>
                    <a:pt x="11944" y="4170"/>
                    <a:pt x="11420" y="4273"/>
                    <a:pt x="10923" y="4451"/>
                  </a:cubicBezTo>
                  <a:cubicBezTo>
                    <a:pt x="10808" y="4474"/>
                    <a:pt x="10713" y="4490"/>
                    <a:pt x="10657" y="4490"/>
                  </a:cubicBezTo>
                  <a:cubicBezTo>
                    <a:pt x="10612" y="4490"/>
                    <a:pt x="10592" y="4480"/>
                    <a:pt x="10607" y="4454"/>
                  </a:cubicBezTo>
                  <a:cubicBezTo>
                    <a:pt x="10644" y="4404"/>
                    <a:pt x="10863" y="4265"/>
                    <a:pt x="11426" y="4118"/>
                  </a:cubicBezTo>
                  <a:lnTo>
                    <a:pt x="11426" y="4118"/>
                  </a:lnTo>
                  <a:cubicBezTo>
                    <a:pt x="11113" y="4129"/>
                    <a:pt x="10648" y="4315"/>
                    <a:pt x="10299" y="4534"/>
                  </a:cubicBezTo>
                  <a:cubicBezTo>
                    <a:pt x="9945" y="4748"/>
                    <a:pt x="9695" y="4982"/>
                    <a:pt x="9694" y="5011"/>
                  </a:cubicBezTo>
                  <a:cubicBezTo>
                    <a:pt x="9225" y="5260"/>
                    <a:pt x="9033" y="5374"/>
                    <a:pt x="8980" y="5374"/>
                  </a:cubicBezTo>
                  <a:cubicBezTo>
                    <a:pt x="8978" y="5374"/>
                    <a:pt x="8977" y="5374"/>
                    <a:pt x="8975" y="5374"/>
                  </a:cubicBezTo>
                  <a:cubicBezTo>
                    <a:pt x="8932" y="5368"/>
                    <a:pt x="9040" y="5253"/>
                    <a:pt x="9195" y="5118"/>
                  </a:cubicBezTo>
                  <a:cubicBezTo>
                    <a:pt x="9446" y="4895"/>
                    <a:pt x="9843" y="4638"/>
                    <a:pt x="9815" y="4638"/>
                  </a:cubicBezTo>
                  <a:cubicBezTo>
                    <a:pt x="9808" y="4638"/>
                    <a:pt x="9780" y="4651"/>
                    <a:pt x="9723" y="4681"/>
                  </a:cubicBezTo>
                  <a:cubicBezTo>
                    <a:pt x="9446" y="4837"/>
                    <a:pt x="9189" y="5011"/>
                    <a:pt x="8935" y="5188"/>
                  </a:cubicBezTo>
                  <a:lnTo>
                    <a:pt x="8935" y="5188"/>
                  </a:lnTo>
                  <a:lnTo>
                    <a:pt x="9124" y="5094"/>
                  </a:lnTo>
                  <a:lnTo>
                    <a:pt x="9124" y="5094"/>
                  </a:lnTo>
                  <a:cubicBezTo>
                    <a:pt x="8833" y="5339"/>
                    <a:pt x="8705" y="5502"/>
                    <a:pt x="8507" y="5699"/>
                  </a:cubicBezTo>
                  <a:cubicBezTo>
                    <a:pt x="8316" y="5898"/>
                    <a:pt x="8054" y="6131"/>
                    <a:pt x="7578" y="6585"/>
                  </a:cubicBezTo>
                  <a:cubicBezTo>
                    <a:pt x="6958" y="7142"/>
                    <a:pt x="7176" y="6789"/>
                    <a:pt x="6941" y="7021"/>
                  </a:cubicBezTo>
                  <a:cubicBezTo>
                    <a:pt x="6941" y="7020"/>
                    <a:pt x="6940" y="7019"/>
                    <a:pt x="6938" y="7019"/>
                  </a:cubicBezTo>
                  <a:cubicBezTo>
                    <a:pt x="6920" y="7019"/>
                    <a:pt x="6828" y="7102"/>
                    <a:pt x="6598" y="7391"/>
                  </a:cubicBezTo>
                  <a:cubicBezTo>
                    <a:pt x="6164" y="7875"/>
                    <a:pt x="5762" y="8386"/>
                    <a:pt x="5396" y="8928"/>
                  </a:cubicBezTo>
                  <a:cubicBezTo>
                    <a:pt x="5586" y="8740"/>
                    <a:pt x="5792" y="8571"/>
                    <a:pt x="5990" y="8397"/>
                  </a:cubicBezTo>
                  <a:lnTo>
                    <a:pt x="5990" y="8397"/>
                  </a:lnTo>
                  <a:cubicBezTo>
                    <a:pt x="5663" y="8939"/>
                    <a:pt x="5272" y="9503"/>
                    <a:pt x="5347" y="9503"/>
                  </a:cubicBezTo>
                  <a:cubicBezTo>
                    <a:pt x="5369" y="9503"/>
                    <a:pt x="5431" y="9454"/>
                    <a:pt x="5546" y="9342"/>
                  </a:cubicBezTo>
                  <a:lnTo>
                    <a:pt x="5546" y="9342"/>
                  </a:lnTo>
                  <a:cubicBezTo>
                    <a:pt x="5307" y="9594"/>
                    <a:pt x="4982" y="10057"/>
                    <a:pt x="4671" y="10660"/>
                  </a:cubicBezTo>
                  <a:cubicBezTo>
                    <a:pt x="4323" y="11328"/>
                    <a:pt x="4009" y="12180"/>
                    <a:pt x="3848" y="13052"/>
                  </a:cubicBezTo>
                  <a:cubicBezTo>
                    <a:pt x="3680" y="13926"/>
                    <a:pt x="3673" y="14811"/>
                    <a:pt x="3750" y="15513"/>
                  </a:cubicBezTo>
                  <a:cubicBezTo>
                    <a:pt x="3820" y="16216"/>
                    <a:pt x="3975" y="16731"/>
                    <a:pt x="4004" y="16936"/>
                  </a:cubicBezTo>
                  <a:cubicBezTo>
                    <a:pt x="4482" y="18074"/>
                    <a:pt x="5033" y="19140"/>
                    <a:pt x="5957" y="20289"/>
                  </a:cubicBezTo>
                  <a:cubicBezTo>
                    <a:pt x="5857" y="20144"/>
                    <a:pt x="5815" y="19998"/>
                    <a:pt x="5880" y="19998"/>
                  </a:cubicBezTo>
                  <a:cubicBezTo>
                    <a:pt x="5882" y="19998"/>
                    <a:pt x="5885" y="19998"/>
                    <a:pt x="5889" y="19999"/>
                  </a:cubicBezTo>
                  <a:cubicBezTo>
                    <a:pt x="5970" y="20008"/>
                    <a:pt x="6153" y="20191"/>
                    <a:pt x="6568" y="20652"/>
                  </a:cubicBezTo>
                  <a:cubicBezTo>
                    <a:pt x="6558" y="20651"/>
                    <a:pt x="6550" y="20651"/>
                    <a:pt x="6541" y="20651"/>
                  </a:cubicBezTo>
                  <a:cubicBezTo>
                    <a:pt x="6282" y="20651"/>
                    <a:pt x="6619" y="21112"/>
                    <a:pt x="7162" y="21626"/>
                  </a:cubicBezTo>
                  <a:cubicBezTo>
                    <a:pt x="7694" y="22138"/>
                    <a:pt x="8419" y="22671"/>
                    <a:pt x="8795" y="23063"/>
                  </a:cubicBezTo>
                  <a:lnTo>
                    <a:pt x="8795" y="23063"/>
                  </a:lnTo>
                  <a:cubicBezTo>
                    <a:pt x="8760" y="23023"/>
                    <a:pt x="8756" y="23005"/>
                    <a:pt x="8776" y="23005"/>
                  </a:cubicBezTo>
                  <a:cubicBezTo>
                    <a:pt x="8868" y="23005"/>
                    <a:pt x="9446" y="23357"/>
                    <a:pt x="10016" y="23636"/>
                  </a:cubicBezTo>
                  <a:cubicBezTo>
                    <a:pt x="10491" y="23870"/>
                    <a:pt x="10950" y="24066"/>
                    <a:pt x="11069" y="24066"/>
                  </a:cubicBezTo>
                  <a:cubicBezTo>
                    <a:pt x="11136" y="24066"/>
                    <a:pt x="11094" y="24004"/>
                    <a:pt x="10886" y="23851"/>
                  </a:cubicBezTo>
                  <a:lnTo>
                    <a:pt x="10886" y="23851"/>
                  </a:lnTo>
                  <a:cubicBezTo>
                    <a:pt x="11810" y="24318"/>
                    <a:pt x="10874" y="24024"/>
                    <a:pt x="11551" y="24439"/>
                  </a:cubicBezTo>
                  <a:cubicBezTo>
                    <a:pt x="12720" y="24857"/>
                    <a:pt x="13959" y="25356"/>
                    <a:pt x="15302" y="25852"/>
                  </a:cubicBezTo>
                  <a:cubicBezTo>
                    <a:pt x="16644" y="26339"/>
                    <a:pt x="18103" y="26791"/>
                    <a:pt x="19643" y="26992"/>
                  </a:cubicBezTo>
                  <a:cubicBezTo>
                    <a:pt x="19695" y="26945"/>
                    <a:pt x="19245" y="26798"/>
                    <a:pt x="19782" y="26798"/>
                  </a:cubicBezTo>
                  <a:cubicBezTo>
                    <a:pt x="19807" y="26798"/>
                    <a:pt x="19835" y="26798"/>
                    <a:pt x="19865" y="26799"/>
                  </a:cubicBezTo>
                  <a:cubicBezTo>
                    <a:pt x="20387" y="26965"/>
                    <a:pt x="20921" y="27103"/>
                    <a:pt x="21467" y="27224"/>
                  </a:cubicBezTo>
                  <a:cubicBezTo>
                    <a:pt x="21780" y="27222"/>
                    <a:pt x="21926" y="27147"/>
                    <a:pt x="22134" y="27091"/>
                  </a:cubicBezTo>
                  <a:cubicBezTo>
                    <a:pt x="22274" y="27052"/>
                    <a:pt x="22439" y="27031"/>
                    <a:pt x="22707" y="27031"/>
                  </a:cubicBezTo>
                  <a:cubicBezTo>
                    <a:pt x="22838" y="27031"/>
                    <a:pt x="22995" y="27036"/>
                    <a:pt x="23186" y="27047"/>
                  </a:cubicBezTo>
                  <a:cubicBezTo>
                    <a:pt x="23018" y="27017"/>
                    <a:pt x="22776" y="26970"/>
                    <a:pt x="23189" y="26912"/>
                  </a:cubicBezTo>
                  <a:cubicBezTo>
                    <a:pt x="23956" y="26856"/>
                    <a:pt x="24741" y="26698"/>
                    <a:pt x="25481" y="26371"/>
                  </a:cubicBezTo>
                  <a:cubicBezTo>
                    <a:pt x="26222" y="26050"/>
                    <a:pt x="26911" y="25548"/>
                    <a:pt x="27436" y="24899"/>
                  </a:cubicBezTo>
                  <a:cubicBezTo>
                    <a:pt x="27969" y="24253"/>
                    <a:pt x="28298" y="23493"/>
                    <a:pt x="28562" y="22776"/>
                  </a:cubicBezTo>
                  <a:cubicBezTo>
                    <a:pt x="28823" y="22062"/>
                    <a:pt x="29073" y="21345"/>
                    <a:pt x="29286" y="20599"/>
                  </a:cubicBezTo>
                  <a:cubicBezTo>
                    <a:pt x="29726" y="19122"/>
                    <a:pt x="29932" y="17529"/>
                    <a:pt x="29876" y="15976"/>
                  </a:cubicBezTo>
                  <a:cubicBezTo>
                    <a:pt x="29826" y="14417"/>
                    <a:pt x="29566" y="12884"/>
                    <a:pt x="29247" y="11381"/>
                  </a:cubicBezTo>
                  <a:lnTo>
                    <a:pt x="29247" y="11381"/>
                  </a:lnTo>
                  <a:cubicBezTo>
                    <a:pt x="29293" y="11687"/>
                    <a:pt x="29301" y="11807"/>
                    <a:pt x="29283" y="11807"/>
                  </a:cubicBezTo>
                  <a:cubicBezTo>
                    <a:pt x="29253" y="11807"/>
                    <a:pt x="29147" y="11455"/>
                    <a:pt x="29024" y="11077"/>
                  </a:cubicBezTo>
                  <a:lnTo>
                    <a:pt x="29024" y="11077"/>
                  </a:lnTo>
                  <a:cubicBezTo>
                    <a:pt x="29060" y="11225"/>
                    <a:pt x="29051" y="11268"/>
                    <a:pt x="29023" y="11268"/>
                  </a:cubicBezTo>
                  <a:cubicBezTo>
                    <a:pt x="28986" y="11268"/>
                    <a:pt x="28914" y="11191"/>
                    <a:pt x="28870" y="11191"/>
                  </a:cubicBezTo>
                  <a:cubicBezTo>
                    <a:pt x="28859" y="11191"/>
                    <a:pt x="28849" y="11196"/>
                    <a:pt x="28843" y="11209"/>
                  </a:cubicBezTo>
                  <a:cubicBezTo>
                    <a:pt x="28658" y="10381"/>
                    <a:pt x="28438" y="9563"/>
                    <a:pt x="28199" y="8754"/>
                  </a:cubicBezTo>
                  <a:cubicBezTo>
                    <a:pt x="27837" y="8397"/>
                    <a:pt x="27202" y="6266"/>
                    <a:pt x="26862" y="6085"/>
                  </a:cubicBezTo>
                  <a:lnTo>
                    <a:pt x="26862" y="6085"/>
                  </a:lnTo>
                  <a:cubicBezTo>
                    <a:pt x="26998" y="6328"/>
                    <a:pt x="27117" y="6576"/>
                    <a:pt x="27231" y="6818"/>
                  </a:cubicBezTo>
                  <a:cubicBezTo>
                    <a:pt x="27135" y="6682"/>
                    <a:pt x="27071" y="6624"/>
                    <a:pt x="27030" y="6624"/>
                  </a:cubicBezTo>
                  <a:cubicBezTo>
                    <a:pt x="26923" y="6624"/>
                    <a:pt x="26966" y="7005"/>
                    <a:pt x="27011" y="7409"/>
                  </a:cubicBezTo>
                  <a:cubicBezTo>
                    <a:pt x="26975" y="7322"/>
                    <a:pt x="26937" y="7231"/>
                    <a:pt x="26902" y="7142"/>
                  </a:cubicBezTo>
                  <a:cubicBezTo>
                    <a:pt x="26668" y="6568"/>
                    <a:pt x="26378" y="5858"/>
                    <a:pt x="25860" y="5250"/>
                  </a:cubicBezTo>
                  <a:lnTo>
                    <a:pt x="25832" y="5215"/>
                  </a:lnTo>
                  <a:cubicBezTo>
                    <a:pt x="25295" y="4601"/>
                    <a:pt x="24614" y="4208"/>
                    <a:pt x="24067" y="3893"/>
                  </a:cubicBezTo>
                  <a:cubicBezTo>
                    <a:pt x="20489" y="1832"/>
                    <a:pt x="16953" y="1"/>
                    <a:pt x="1322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11" name="Google Shape;2411;p70"/>
            <p:cNvGrpSpPr/>
            <p:nvPr/>
          </p:nvGrpSpPr>
          <p:grpSpPr>
            <a:xfrm>
              <a:off x="1546948" y="5802369"/>
              <a:ext cx="1158062" cy="517209"/>
              <a:chOff x="527198" y="4620694"/>
              <a:chExt cx="1158062" cy="517209"/>
            </a:xfrm>
          </p:grpSpPr>
          <p:sp>
            <p:nvSpPr>
              <p:cNvPr id="2412" name="Google Shape;2412;p70"/>
              <p:cNvSpPr/>
              <p:nvPr/>
            </p:nvSpPr>
            <p:spPr>
              <a:xfrm>
                <a:off x="1179813" y="4854064"/>
                <a:ext cx="110618" cy="31451"/>
              </a:xfrm>
              <a:custGeom>
                <a:rect b="b" l="l" r="r" t="t"/>
                <a:pathLst>
                  <a:path extrusionOk="0" h="845" w="2972">
                    <a:moveTo>
                      <a:pt x="2311" y="1"/>
                    </a:moveTo>
                    <a:cubicBezTo>
                      <a:pt x="2215" y="1"/>
                      <a:pt x="2126" y="24"/>
                      <a:pt x="2019" y="41"/>
                    </a:cubicBezTo>
                    <a:cubicBezTo>
                      <a:pt x="1815" y="75"/>
                      <a:pt x="1602" y="88"/>
                      <a:pt x="1395" y="97"/>
                    </a:cubicBezTo>
                    <a:cubicBezTo>
                      <a:pt x="1346" y="99"/>
                      <a:pt x="1296" y="100"/>
                      <a:pt x="1246" y="100"/>
                    </a:cubicBezTo>
                    <a:cubicBezTo>
                      <a:pt x="1197" y="100"/>
                      <a:pt x="1147" y="99"/>
                      <a:pt x="1097" y="99"/>
                    </a:cubicBezTo>
                    <a:cubicBezTo>
                      <a:pt x="997" y="99"/>
                      <a:pt x="897" y="101"/>
                      <a:pt x="799" y="112"/>
                    </a:cubicBezTo>
                    <a:cubicBezTo>
                      <a:pt x="655" y="129"/>
                      <a:pt x="513" y="193"/>
                      <a:pt x="369" y="193"/>
                    </a:cubicBezTo>
                    <a:cubicBezTo>
                      <a:pt x="71" y="197"/>
                      <a:pt x="0" y="643"/>
                      <a:pt x="264" y="760"/>
                    </a:cubicBezTo>
                    <a:cubicBezTo>
                      <a:pt x="402" y="821"/>
                      <a:pt x="555" y="835"/>
                      <a:pt x="712" y="835"/>
                    </a:cubicBezTo>
                    <a:cubicBezTo>
                      <a:pt x="845" y="835"/>
                      <a:pt x="980" y="825"/>
                      <a:pt x="1110" y="825"/>
                    </a:cubicBezTo>
                    <a:cubicBezTo>
                      <a:pt x="1149" y="825"/>
                      <a:pt x="1188" y="825"/>
                      <a:pt x="1225" y="828"/>
                    </a:cubicBezTo>
                    <a:cubicBezTo>
                      <a:pt x="1411" y="838"/>
                      <a:pt x="1594" y="844"/>
                      <a:pt x="1781" y="844"/>
                    </a:cubicBezTo>
                    <a:cubicBezTo>
                      <a:pt x="1808" y="844"/>
                      <a:pt x="1836" y="845"/>
                      <a:pt x="1864" y="845"/>
                    </a:cubicBezTo>
                    <a:cubicBezTo>
                      <a:pt x="1920" y="845"/>
                      <a:pt x="1976" y="844"/>
                      <a:pt x="2032" y="840"/>
                    </a:cubicBezTo>
                    <a:cubicBezTo>
                      <a:pt x="2019" y="840"/>
                      <a:pt x="2329" y="840"/>
                      <a:pt x="2200" y="795"/>
                    </a:cubicBezTo>
                    <a:lnTo>
                      <a:pt x="2200" y="795"/>
                    </a:lnTo>
                    <a:cubicBezTo>
                      <a:pt x="2259" y="815"/>
                      <a:pt x="2315" y="825"/>
                      <a:pt x="2367" y="825"/>
                    </a:cubicBezTo>
                    <a:cubicBezTo>
                      <a:pt x="2809" y="825"/>
                      <a:pt x="2971" y="154"/>
                      <a:pt x="2451" y="19"/>
                    </a:cubicBezTo>
                    <a:cubicBezTo>
                      <a:pt x="2401" y="6"/>
                      <a:pt x="2355" y="1"/>
                      <a:pt x="231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3" name="Google Shape;2413;p70"/>
              <p:cNvSpPr/>
              <p:nvPr/>
            </p:nvSpPr>
            <p:spPr>
              <a:xfrm>
                <a:off x="1096701" y="4674589"/>
                <a:ext cx="98224" cy="29962"/>
              </a:xfrm>
              <a:custGeom>
                <a:rect b="b" l="l" r="r" t="t"/>
                <a:pathLst>
                  <a:path extrusionOk="0" h="805" w="2639">
                    <a:moveTo>
                      <a:pt x="2075" y="0"/>
                    </a:moveTo>
                    <a:cubicBezTo>
                      <a:pt x="1986" y="0"/>
                      <a:pt x="1905" y="27"/>
                      <a:pt x="1790" y="55"/>
                    </a:cubicBezTo>
                    <a:cubicBezTo>
                      <a:pt x="1639" y="93"/>
                      <a:pt x="1444" y="93"/>
                      <a:pt x="1285" y="114"/>
                    </a:cubicBezTo>
                    <a:cubicBezTo>
                      <a:pt x="943" y="157"/>
                      <a:pt x="586" y="247"/>
                      <a:pt x="244" y="267"/>
                    </a:cubicBezTo>
                    <a:cubicBezTo>
                      <a:pt x="98" y="275"/>
                      <a:pt x="1" y="470"/>
                      <a:pt x="122" y="577"/>
                    </a:cubicBezTo>
                    <a:cubicBezTo>
                      <a:pt x="344" y="775"/>
                      <a:pt x="757" y="757"/>
                      <a:pt x="1043" y="783"/>
                    </a:cubicBezTo>
                    <a:cubicBezTo>
                      <a:pt x="1247" y="802"/>
                      <a:pt x="1451" y="796"/>
                      <a:pt x="1656" y="804"/>
                    </a:cubicBezTo>
                    <a:cubicBezTo>
                      <a:pt x="1667" y="805"/>
                      <a:pt x="1679" y="805"/>
                      <a:pt x="1692" y="805"/>
                    </a:cubicBezTo>
                    <a:cubicBezTo>
                      <a:pt x="1817" y="805"/>
                      <a:pt x="1972" y="781"/>
                      <a:pt x="2073" y="781"/>
                    </a:cubicBezTo>
                    <a:cubicBezTo>
                      <a:pt x="2080" y="781"/>
                      <a:pt x="2087" y="781"/>
                      <a:pt x="2094" y="781"/>
                    </a:cubicBezTo>
                    <a:cubicBezTo>
                      <a:pt x="2097" y="781"/>
                      <a:pt x="2100" y="781"/>
                      <a:pt x="2103" y="781"/>
                    </a:cubicBezTo>
                    <a:cubicBezTo>
                      <a:pt x="2467" y="781"/>
                      <a:pt x="2639" y="190"/>
                      <a:pt x="2276" y="43"/>
                    </a:cubicBezTo>
                    <a:cubicBezTo>
                      <a:pt x="2197" y="12"/>
                      <a:pt x="2134" y="0"/>
                      <a:pt x="2075"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4" name="Google Shape;2414;p70"/>
              <p:cNvSpPr/>
              <p:nvPr/>
            </p:nvSpPr>
            <p:spPr>
              <a:xfrm>
                <a:off x="1248707" y="4719588"/>
                <a:ext cx="86313" cy="30818"/>
              </a:xfrm>
              <a:custGeom>
                <a:rect b="b" l="l" r="r" t="t"/>
                <a:pathLst>
                  <a:path extrusionOk="0" h="828" w="2319">
                    <a:moveTo>
                      <a:pt x="1486" y="1"/>
                    </a:moveTo>
                    <a:cubicBezTo>
                      <a:pt x="1247" y="1"/>
                      <a:pt x="994" y="41"/>
                      <a:pt x="778" y="41"/>
                    </a:cubicBezTo>
                    <a:cubicBezTo>
                      <a:pt x="776" y="41"/>
                      <a:pt x="773" y="41"/>
                      <a:pt x="770" y="41"/>
                    </a:cubicBezTo>
                    <a:cubicBezTo>
                      <a:pt x="739" y="41"/>
                      <a:pt x="704" y="41"/>
                      <a:pt x="666" y="41"/>
                    </a:cubicBezTo>
                    <a:cubicBezTo>
                      <a:pt x="406" y="41"/>
                      <a:pt x="35" y="64"/>
                      <a:pt x="10" y="366"/>
                    </a:cubicBezTo>
                    <a:cubicBezTo>
                      <a:pt x="10" y="377"/>
                      <a:pt x="8" y="389"/>
                      <a:pt x="8" y="398"/>
                    </a:cubicBezTo>
                    <a:cubicBezTo>
                      <a:pt x="1" y="496"/>
                      <a:pt x="76" y="625"/>
                      <a:pt x="167" y="664"/>
                    </a:cubicBezTo>
                    <a:cubicBezTo>
                      <a:pt x="400" y="769"/>
                      <a:pt x="672" y="752"/>
                      <a:pt x="925" y="776"/>
                    </a:cubicBezTo>
                    <a:cubicBezTo>
                      <a:pt x="1165" y="799"/>
                      <a:pt x="1416" y="785"/>
                      <a:pt x="1655" y="822"/>
                    </a:cubicBezTo>
                    <a:cubicBezTo>
                      <a:pt x="1682" y="826"/>
                      <a:pt x="1707" y="828"/>
                      <a:pt x="1732" y="828"/>
                    </a:cubicBezTo>
                    <a:cubicBezTo>
                      <a:pt x="2175" y="828"/>
                      <a:pt x="2319" y="201"/>
                      <a:pt x="1850" y="49"/>
                    </a:cubicBezTo>
                    <a:cubicBezTo>
                      <a:pt x="1739" y="12"/>
                      <a:pt x="1615" y="1"/>
                      <a:pt x="148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5" name="Google Shape;2415;p70"/>
              <p:cNvSpPr/>
              <p:nvPr/>
            </p:nvSpPr>
            <p:spPr>
              <a:xfrm>
                <a:off x="1274315" y="4944657"/>
                <a:ext cx="91263" cy="27394"/>
              </a:xfrm>
              <a:custGeom>
                <a:rect b="b" l="l" r="r" t="t"/>
                <a:pathLst>
                  <a:path extrusionOk="0" h="736" w="2452">
                    <a:moveTo>
                      <a:pt x="1966" y="1"/>
                    </a:moveTo>
                    <a:cubicBezTo>
                      <a:pt x="1926" y="1"/>
                      <a:pt x="1883" y="9"/>
                      <a:pt x="1838" y="27"/>
                    </a:cubicBezTo>
                    <a:cubicBezTo>
                      <a:pt x="1724" y="73"/>
                      <a:pt x="1604" y="83"/>
                      <a:pt x="1482" y="83"/>
                    </a:cubicBezTo>
                    <a:cubicBezTo>
                      <a:pt x="1375" y="83"/>
                      <a:pt x="1266" y="75"/>
                      <a:pt x="1160" y="75"/>
                    </a:cubicBezTo>
                    <a:cubicBezTo>
                      <a:pt x="1142" y="75"/>
                      <a:pt x="1124" y="75"/>
                      <a:pt x="1106" y="76"/>
                    </a:cubicBezTo>
                    <a:cubicBezTo>
                      <a:pt x="824" y="85"/>
                      <a:pt x="520" y="100"/>
                      <a:pt x="237" y="133"/>
                    </a:cubicBezTo>
                    <a:cubicBezTo>
                      <a:pt x="43" y="156"/>
                      <a:pt x="1" y="368"/>
                      <a:pt x="116" y="499"/>
                    </a:cubicBezTo>
                    <a:cubicBezTo>
                      <a:pt x="283" y="686"/>
                      <a:pt x="586" y="698"/>
                      <a:pt x="857" y="698"/>
                    </a:cubicBezTo>
                    <a:cubicBezTo>
                      <a:pt x="895" y="698"/>
                      <a:pt x="933" y="698"/>
                      <a:pt x="969" y="698"/>
                    </a:cubicBezTo>
                    <a:cubicBezTo>
                      <a:pt x="1021" y="698"/>
                      <a:pt x="1071" y="698"/>
                      <a:pt x="1117" y="700"/>
                    </a:cubicBezTo>
                    <a:cubicBezTo>
                      <a:pt x="1308" y="710"/>
                      <a:pt x="1492" y="736"/>
                      <a:pt x="1676" y="736"/>
                    </a:cubicBezTo>
                    <a:cubicBezTo>
                      <a:pt x="1807" y="736"/>
                      <a:pt x="1937" y="723"/>
                      <a:pt x="2070" y="682"/>
                    </a:cubicBezTo>
                    <a:cubicBezTo>
                      <a:pt x="2452" y="565"/>
                      <a:pt x="2299" y="1"/>
                      <a:pt x="196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6" name="Google Shape;2416;p70"/>
              <p:cNvSpPr/>
              <p:nvPr/>
            </p:nvSpPr>
            <p:spPr>
              <a:xfrm>
                <a:off x="1295381" y="4620694"/>
                <a:ext cx="91263" cy="27394"/>
              </a:xfrm>
              <a:custGeom>
                <a:rect b="b" l="l" r="r" t="t"/>
                <a:pathLst>
                  <a:path extrusionOk="0" h="736" w="2452">
                    <a:moveTo>
                      <a:pt x="1966" y="1"/>
                    </a:moveTo>
                    <a:cubicBezTo>
                      <a:pt x="1926" y="1"/>
                      <a:pt x="1883" y="9"/>
                      <a:pt x="1838" y="27"/>
                    </a:cubicBezTo>
                    <a:cubicBezTo>
                      <a:pt x="1724" y="73"/>
                      <a:pt x="1603" y="83"/>
                      <a:pt x="1482" y="83"/>
                    </a:cubicBezTo>
                    <a:cubicBezTo>
                      <a:pt x="1374" y="83"/>
                      <a:pt x="1266" y="75"/>
                      <a:pt x="1159" y="75"/>
                    </a:cubicBezTo>
                    <a:cubicBezTo>
                      <a:pt x="1142" y="75"/>
                      <a:pt x="1124" y="75"/>
                      <a:pt x="1106" y="76"/>
                    </a:cubicBezTo>
                    <a:cubicBezTo>
                      <a:pt x="823" y="85"/>
                      <a:pt x="518" y="100"/>
                      <a:pt x="236" y="133"/>
                    </a:cubicBezTo>
                    <a:cubicBezTo>
                      <a:pt x="41" y="156"/>
                      <a:pt x="0" y="369"/>
                      <a:pt x="115" y="499"/>
                    </a:cubicBezTo>
                    <a:cubicBezTo>
                      <a:pt x="282" y="686"/>
                      <a:pt x="586" y="698"/>
                      <a:pt x="856" y="698"/>
                    </a:cubicBezTo>
                    <a:cubicBezTo>
                      <a:pt x="894" y="698"/>
                      <a:pt x="932" y="698"/>
                      <a:pt x="968" y="698"/>
                    </a:cubicBezTo>
                    <a:cubicBezTo>
                      <a:pt x="1020" y="698"/>
                      <a:pt x="1069" y="698"/>
                      <a:pt x="1115" y="700"/>
                    </a:cubicBezTo>
                    <a:cubicBezTo>
                      <a:pt x="1307" y="710"/>
                      <a:pt x="1492" y="736"/>
                      <a:pt x="1675" y="736"/>
                    </a:cubicBezTo>
                    <a:cubicBezTo>
                      <a:pt x="1806" y="736"/>
                      <a:pt x="1936" y="723"/>
                      <a:pt x="2068" y="682"/>
                    </a:cubicBezTo>
                    <a:cubicBezTo>
                      <a:pt x="2451" y="565"/>
                      <a:pt x="2299" y="1"/>
                      <a:pt x="196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7" name="Google Shape;2417;p70"/>
              <p:cNvSpPr/>
              <p:nvPr/>
            </p:nvSpPr>
            <p:spPr>
              <a:xfrm>
                <a:off x="1250382" y="5048501"/>
                <a:ext cx="80767" cy="27059"/>
              </a:xfrm>
              <a:custGeom>
                <a:rect b="b" l="l" r="r" t="t"/>
                <a:pathLst>
                  <a:path extrusionOk="0" h="727" w="2170">
                    <a:moveTo>
                      <a:pt x="1666" y="1"/>
                    </a:moveTo>
                    <a:cubicBezTo>
                      <a:pt x="1466" y="1"/>
                      <a:pt x="1262" y="32"/>
                      <a:pt x="1064" y="38"/>
                    </a:cubicBezTo>
                    <a:cubicBezTo>
                      <a:pt x="1043" y="39"/>
                      <a:pt x="1021" y="39"/>
                      <a:pt x="999" y="39"/>
                    </a:cubicBezTo>
                    <a:cubicBezTo>
                      <a:pt x="885" y="39"/>
                      <a:pt x="765" y="32"/>
                      <a:pt x="647" y="32"/>
                    </a:cubicBezTo>
                    <a:cubicBezTo>
                      <a:pt x="521" y="32"/>
                      <a:pt x="396" y="40"/>
                      <a:pt x="281" y="75"/>
                    </a:cubicBezTo>
                    <a:cubicBezTo>
                      <a:pt x="28" y="149"/>
                      <a:pt x="1" y="542"/>
                      <a:pt x="279" y="607"/>
                    </a:cubicBezTo>
                    <a:cubicBezTo>
                      <a:pt x="781" y="726"/>
                      <a:pt x="1311" y="645"/>
                      <a:pt x="1817" y="701"/>
                    </a:cubicBezTo>
                    <a:cubicBezTo>
                      <a:pt x="1826" y="702"/>
                      <a:pt x="1835" y="702"/>
                      <a:pt x="1844" y="702"/>
                    </a:cubicBezTo>
                    <a:cubicBezTo>
                      <a:pt x="2020" y="702"/>
                      <a:pt x="2164" y="520"/>
                      <a:pt x="2165" y="356"/>
                    </a:cubicBezTo>
                    <a:cubicBezTo>
                      <a:pt x="2170" y="153"/>
                      <a:pt x="2005" y="28"/>
                      <a:pt x="1822" y="8"/>
                    </a:cubicBezTo>
                    <a:cubicBezTo>
                      <a:pt x="1770" y="3"/>
                      <a:pt x="1718" y="1"/>
                      <a:pt x="166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8" name="Google Shape;2418;p70"/>
              <p:cNvSpPr/>
              <p:nvPr/>
            </p:nvSpPr>
            <p:spPr>
              <a:xfrm>
                <a:off x="1122532" y="5103214"/>
                <a:ext cx="101722" cy="31674"/>
              </a:xfrm>
              <a:custGeom>
                <a:rect b="b" l="l" r="r" t="t"/>
                <a:pathLst>
                  <a:path extrusionOk="0" h="851" w="2733">
                    <a:moveTo>
                      <a:pt x="2179" y="1"/>
                    </a:moveTo>
                    <a:cubicBezTo>
                      <a:pt x="2146" y="1"/>
                      <a:pt x="2112" y="4"/>
                      <a:pt x="2076" y="11"/>
                    </a:cubicBezTo>
                    <a:cubicBezTo>
                      <a:pt x="1908" y="44"/>
                      <a:pt x="1748" y="46"/>
                      <a:pt x="1582" y="94"/>
                    </a:cubicBezTo>
                    <a:cubicBezTo>
                      <a:pt x="1388" y="147"/>
                      <a:pt x="1191" y="178"/>
                      <a:pt x="993" y="202"/>
                    </a:cubicBezTo>
                    <a:cubicBezTo>
                      <a:pt x="691" y="240"/>
                      <a:pt x="292" y="235"/>
                      <a:pt x="95" y="503"/>
                    </a:cubicBezTo>
                    <a:cubicBezTo>
                      <a:pt x="0" y="632"/>
                      <a:pt x="114" y="831"/>
                      <a:pt x="268" y="831"/>
                    </a:cubicBezTo>
                    <a:cubicBezTo>
                      <a:pt x="270" y="831"/>
                      <a:pt x="271" y="831"/>
                      <a:pt x="272" y="831"/>
                    </a:cubicBezTo>
                    <a:cubicBezTo>
                      <a:pt x="300" y="831"/>
                      <a:pt x="327" y="831"/>
                      <a:pt x="355" y="831"/>
                    </a:cubicBezTo>
                    <a:cubicBezTo>
                      <a:pt x="849" y="831"/>
                      <a:pt x="1342" y="851"/>
                      <a:pt x="1834" y="851"/>
                    </a:cubicBezTo>
                    <a:cubicBezTo>
                      <a:pt x="1941" y="851"/>
                      <a:pt x="2048" y="850"/>
                      <a:pt x="2155" y="848"/>
                    </a:cubicBezTo>
                    <a:cubicBezTo>
                      <a:pt x="2732" y="836"/>
                      <a:pt x="2688" y="1"/>
                      <a:pt x="217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9" name="Google Shape;2419;p70"/>
              <p:cNvSpPr/>
              <p:nvPr/>
            </p:nvSpPr>
            <p:spPr>
              <a:xfrm>
                <a:off x="992299" y="5005512"/>
                <a:ext cx="84638" cy="32828"/>
              </a:xfrm>
              <a:custGeom>
                <a:rect b="b" l="l" r="r" t="t"/>
                <a:pathLst>
                  <a:path extrusionOk="0" h="882" w="2274">
                    <a:moveTo>
                      <a:pt x="1717" y="48"/>
                    </a:moveTo>
                    <a:cubicBezTo>
                      <a:pt x="1671" y="48"/>
                      <a:pt x="1622" y="58"/>
                      <a:pt x="1570" y="79"/>
                    </a:cubicBezTo>
                    <a:cubicBezTo>
                      <a:pt x="1117" y="265"/>
                      <a:pt x="463" y="0"/>
                      <a:pt x="87" y="381"/>
                    </a:cubicBezTo>
                    <a:cubicBezTo>
                      <a:pt x="0" y="467"/>
                      <a:pt x="20" y="650"/>
                      <a:pt x="120" y="721"/>
                    </a:cubicBezTo>
                    <a:cubicBezTo>
                      <a:pt x="303" y="848"/>
                      <a:pt x="579" y="882"/>
                      <a:pt x="819" y="882"/>
                    </a:cubicBezTo>
                    <a:cubicBezTo>
                      <a:pt x="874" y="882"/>
                      <a:pt x="928" y="880"/>
                      <a:pt x="977" y="877"/>
                    </a:cubicBezTo>
                    <a:cubicBezTo>
                      <a:pt x="1036" y="874"/>
                      <a:pt x="1095" y="873"/>
                      <a:pt x="1154" y="873"/>
                    </a:cubicBezTo>
                    <a:cubicBezTo>
                      <a:pt x="1219" y="873"/>
                      <a:pt x="1285" y="874"/>
                      <a:pt x="1350" y="874"/>
                    </a:cubicBezTo>
                    <a:cubicBezTo>
                      <a:pt x="1516" y="874"/>
                      <a:pt x="1681" y="867"/>
                      <a:pt x="1843" y="817"/>
                    </a:cubicBezTo>
                    <a:cubicBezTo>
                      <a:pt x="2274" y="682"/>
                      <a:pt x="2093" y="48"/>
                      <a:pt x="1717" y="48"/>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0" name="Google Shape;2420;p70"/>
              <p:cNvSpPr/>
              <p:nvPr/>
            </p:nvSpPr>
            <p:spPr>
              <a:xfrm>
                <a:off x="817328" y="4957163"/>
                <a:ext cx="85048" cy="37667"/>
              </a:xfrm>
              <a:custGeom>
                <a:rect b="b" l="l" r="r" t="t"/>
                <a:pathLst>
                  <a:path extrusionOk="0" h="1012" w="2285">
                    <a:moveTo>
                      <a:pt x="1819" y="0"/>
                    </a:moveTo>
                    <a:cubicBezTo>
                      <a:pt x="1786" y="0"/>
                      <a:pt x="1751" y="6"/>
                      <a:pt x="1714" y="18"/>
                    </a:cubicBezTo>
                    <a:cubicBezTo>
                      <a:pt x="1324" y="145"/>
                      <a:pt x="949" y="263"/>
                      <a:pt x="566" y="419"/>
                    </a:cubicBezTo>
                    <a:cubicBezTo>
                      <a:pt x="341" y="510"/>
                      <a:pt x="61" y="549"/>
                      <a:pt x="19" y="833"/>
                    </a:cubicBezTo>
                    <a:cubicBezTo>
                      <a:pt x="0" y="948"/>
                      <a:pt x="98" y="1012"/>
                      <a:pt x="195" y="1012"/>
                    </a:cubicBezTo>
                    <a:cubicBezTo>
                      <a:pt x="240" y="1012"/>
                      <a:pt x="284" y="999"/>
                      <a:pt x="317" y="971"/>
                    </a:cubicBezTo>
                    <a:lnTo>
                      <a:pt x="317" y="971"/>
                    </a:lnTo>
                    <a:cubicBezTo>
                      <a:pt x="303" y="983"/>
                      <a:pt x="314" y="987"/>
                      <a:pt x="336" y="987"/>
                    </a:cubicBezTo>
                    <a:cubicBezTo>
                      <a:pt x="383" y="987"/>
                      <a:pt x="482" y="968"/>
                      <a:pt x="513" y="963"/>
                    </a:cubicBezTo>
                    <a:cubicBezTo>
                      <a:pt x="660" y="941"/>
                      <a:pt x="804" y="906"/>
                      <a:pt x="948" y="871"/>
                    </a:cubicBezTo>
                    <a:cubicBezTo>
                      <a:pt x="1253" y="795"/>
                      <a:pt x="1563" y="770"/>
                      <a:pt x="1870" y="708"/>
                    </a:cubicBezTo>
                    <a:cubicBezTo>
                      <a:pt x="2285" y="623"/>
                      <a:pt x="2168" y="0"/>
                      <a:pt x="181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1" name="Google Shape;2421;p70"/>
              <p:cNvSpPr/>
              <p:nvPr/>
            </p:nvSpPr>
            <p:spPr>
              <a:xfrm>
                <a:off x="758408" y="4869026"/>
                <a:ext cx="89365" cy="30372"/>
              </a:xfrm>
              <a:custGeom>
                <a:rect b="b" l="l" r="r" t="t"/>
                <a:pathLst>
                  <a:path extrusionOk="0" h="816" w="2401">
                    <a:moveTo>
                      <a:pt x="1712" y="1"/>
                    </a:moveTo>
                    <a:cubicBezTo>
                      <a:pt x="1456" y="1"/>
                      <a:pt x="1169" y="89"/>
                      <a:pt x="923" y="105"/>
                    </a:cubicBezTo>
                    <a:cubicBezTo>
                      <a:pt x="821" y="111"/>
                      <a:pt x="0" y="204"/>
                      <a:pt x="233" y="501"/>
                    </a:cubicBezTo>
                    <a:cubicBezTo>
                      <a:pt x="375" y="680"/>
                      <a:pt x="766" y="692"/>
                      <a:pt x="974" y="718"/>
                    </a:cubicBezTo>
                    <a:cubicBezTo>
                      <a:pt x="1141" y="739"/>
                      <a:pt x="1310" y="743"/>
                      <a:pt x="1479" y="754"/>
                    </a:cubicBezTo>
                    <a:cubicBezTo>
                      <a:pt x="1483" y="754"/>
                      <a:pt x="1533" y="755"/>
                      <a:pt x="1583" y="755"/>
                    </a:cubicBezTo>
                    <a:cubicBezTo>
                      <a:pt x="1622" y="755"/>
                      <a:pt x="1660" y="755"/>
                      <a:pt x="1677" y="752"/>
                    </a:cubicBezTo>
                    <a:lnTo>
                      <a:pt x="1677" y="752"/>
                    </a:lnTo>
                    <a:cubicBezTo>
                      <a:pt x="1732" y="775"/>
                      <a:pt x="1787" y="808"/>
                      <a:pt x="1851" y="815"/>
                    </a:cubicBezTo>
                    <a:cubicBezTo>
                      <a:pt x="1862" y="816"/>
                      <a:pt x="1872" y="816"/>
                      <a:pt x="1882" y="816"/>
                    </a:cubicBezTo>
                    <a:cubicBezTo>
                      <a:pt x="2133" y="816"/>
                      <a:pt x="2400" y="537"/>
                      <a:pt x="2251" y="282"/>
                    </a:cubicBezTo>
                    <a:cubicBezTo>
                      <a:pt x="2121" y="63"/>
                      <a:pt x="1927" y="1"/>
                      <a:pt x="171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2" name="Google Shape;2422;p70"/>
              <p:cNvSpPr/>
              <p:nvPr/>
            </p:nvSpPr>
            <p:spPr>
              <a:xfrm>
                <a:off x="634168" y="4733322"/>
                <a:ext cx="89402" cy="30372"/>
              </a:xfrm>
              <a:custGeom>
                <a:rect b="b" l="l" r="r" t="t"/>
                <a:pathLst>
                  <a:path extrusionOk="0" h="816" w="2402">
                    <a:moveTo>
                      <a:pt x="1714" y="0"/>
                    </a:moveTo>
                    <a:cubicBezTo>
                      <a:pt x="1458" y="0"/>
                      <a:pt x="1171" y="88"/>
                      <a:pt x="924" y="105"/>
                    </a:cubicBezTo>
                    <a:cubicBezTo>
                      <a:pt x="820" y="112"/>
                      <a:pt x="0" y="203"/>
                      <a:pt x="235" y="499"/>
                    </a:cubicBezTo>
                    <a:cubicBezTo>
                      <a:pt x="375" y="679"/>
                      <a:pt x="767" y="692"/>
                      <a:pt x="976" y="717"/>
                    </a:cubicBezTo>
                    <a:cubicBezTo>
                      <a:pt x="1142" y="738"/>
                      <a:pt x="1312" y="741"/>
                      <a:pt x="1479" y="754"/>
                    </a:cubicBezTo>
                    <a:cubicBezTo>
                      <a:pt x="1483" y="754"/>
                      <a:pt x="1534" y="755"/>
                      <a:pt x="1585" y="755"/>
                    </a:cubicBezTo>
                    <a:cubicBezTo>
                      <a:pt x="1623" y="755"/>
                      <a:pt x="1661" y="754"/>
                      <a:pt x="1678" y="751"/>
                    </a:cubicBezTo>
                    <a:lnTo>
                      <a:pt x="1678" y="751"/>
                    </a:lnTo>
                    <a:cubicBezTo>
                      <a:pt x="1733" y="774"/>
                      <a:pt x="1789" y="806"/>
                      <a:pt x="1853" y="814"/>
                    </a:cubicBezTo>
                    <a:cubicBezTo>
                      <a:pt x="1863" y="815"/>
                      <a:pt x="1873" y="815"/>
                      <a:pt x="1883" y="815"/>
                    </a:cubicBezTo>
                    <a:cubicBezTo>
                      <a:pt x="2134" y="815"/>
                      <a:pt x="2402" y="535"/>
                      <a:pt x="2251" y="280"/>
                    </a:cubicBezTo>
                    <a:cubicBezTo>
                      <a:pt x="2122" y="62"/>
                      <a:pt x="1929" y="0"/>
                      <a:pt x="171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3" name="Google Shape;2423;p70"/>
              <p:cNvSpPr/>
              <p:nvPr/>
            </p:nvSpPr>
            <p:spPr>
              <a:xfrm>
                <a:off x="929285" y="4902599"/>
                <a:ext cx="88249" cy="26873"/>
              </a:xfrm>
              <a:custGeom>
                <a:rect b="b" l="l" r="r" t="t"/>
                <a:pathLst>
                  <a:path extrusionOk="0" h="722" w="2371">
                    <a:moveTo>
                      <a:pt x="429" y="0"/>
                    </a:moveTo>
                    <a:cubicBezTo>
                      <a:pt x="259" y="0"/>
                      <a:pt x="93" y="32"/>
                      <a:pt x="34" y="198"/>
                    </a:cubicBezTo>
                    <a:cubicBezTo>
                      <a:pt x="1" y="289"/>
                      <a:pt x="78" y="368"/>
                      <a:pt x="163" y="378"/>
                    </a:cubicBezTo>
                    <a:cubicBezTo>
                      <a:pt x="220" y="386"/>
                      <a:pt x="305" y="442"/>
                      <a:pt x="370" y="466"/>
                    </a:cubicBezTo>
                    <a:cubicBezTo>
                      <a:pt x="545" y="534"/>
                      <a:pt x="733" y="570"/>
                      <a:pt x="919" y="602"/>
                    </a:cubicBezTo>
                    <a:cubicBezTo>
                      <a:pt x="1208" y="655"/>
                      <a:pt x="1523" y="721"/>
                      <a:pt x="1822" y="721"/>
                    </a:cubicBezTo>
                    <a:cubicBezTo>
                      <a:pt x="1857" y="721"/>
                      <a:pt x="1891" y="721"/>
                      <a:pt x="1925" y="719"/>
                    </a:cubicBezTo>
                    <a:cubicBezTo>
                      <a:pt x="2350" y="696"/>
                      <a:pt x="2371" y="115"/>
                      <a:pt x="1949" y="61"/>
                    </a:cubicBezTo>
                    <a:cubicBezTo>
                      <a:pt x="1863" y="49"/>
                      <a:pt x="1776" y="47"/>
                      <a:pt x="1689" y="47"/>
                    </a:cubicBezTo>
                    <a:cubicBezTo>
                      <a:pt x="1602" y="47"/>
                      <a:pt x="1515" y="49"/>
                      <a:pt x="1429" y="49"/>
                    </a:cubicBezTo>
                    <a:cubicBezTo>
                      <a:pt x="1405" y="49"/>
                      <a:pt x="1381" y="49"/>
                      <a:pt x="1358" y="49"/>
                    </a:cubicBezTo>
                    <a:cubicBezTo>
                      <a:pt x="1140" y="46"/>
                      <a:pt x="922" y="18"/>
                      <a:pt x="704" y="12"/>
                    </a:cubicBezTo>
                    <a:cubicBezTo>
                      <a:pt x="624" y="11"/>
                      <a:pt x="526" y="0"/>
                      <a:pt x="42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4" name="Google Shape;2424;p70"/>
              <p:cNvSpPr/>
              <p:nvPr/>
            </p:nvSpPr>
            <p:spPr>
              <a:xfrm>
                <a:off x="869845" y="4792911"/>
                <a:ext cx="69378" cy="26538"/>
              </a:xfrm>
              <a:custGeom>
                <a:rect b="b" l="l" r="r" t="t"/>
                <a:pathLst>
                  <a:path extrusionOk="0" h="713" w="1864">
                    <a:moveTo>
                      <a:pt x="1270" y="0"/>
                    </a:moveTo>
                    <a:cubicBezTo>
                      <a:pt x="1136" y="0"/>
                      <a:pt x="996" y="35"/>
                      <a:pt x="861" y="74"/>
                    </a:cubicBezTo>
                    <a:cubicBezTo>
                      <a:pt x="610" y="145"/>
                      <a:pt x="275" y="166"/>
                      <a:pt x="73" y="332"/>
                    </a:cubicBezTo>
                    <a:cubicBezTo>
                      <a:pt x="1" y="388"/>
                      <a:pt x="39" y="514"/>
                      <a:pt x="122" y="535"/>
                    </a:cubicBezTo>
                    <a:cubicBezTo>
                      <a:pt x="361" y="591"/>
                      <a:pt x="583" y="614"/>
                      <a:pt x="830" y="626"/>
                    </a:cubicBezTo>
                    <a:cubicBezTo>
                      <a:pt x="1032" y="635"/>
                      <a:pt x="1221" y="703"/>
                      <a:pt x="1421" y="712"/>
                    </a:cubicBezTo>
                    <a:cubicBezTo>
                      <a:pt x="1426" y="712"/>
                      <a:pt x="1431" y="712"/>
                      <a:pt x="1436" y="712"/>
                    </a:cubicBezTo>
                    <a:cubicBezTo>
                      <a:pt x="1711" y="712"/>
                      <a:pt x="1864" y="345"/>
                      <a:pt x="1662" y="151"/>
                    </a:cubicBezTo>
                    <a:cubicBezTo>
                      <a:pt x="1545" y="39"/>
                      <a:pt x="1411" y="0"/>
                      <a:pt x="127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5" name="Google Shape;2425;p70"/>
              <p:cNvSpPr/>
              <p:nvPr/>
            </p:nvSpPr>
            <p:spPr>
              <a:xfrm>
                <a:off x="949756" y="5109579"/>
                <a:ext cx="86090" cy="28324"/>
              </a:xfrm>
              <a:custGeom>
                <a:rect b="b" l="l" r="r" t="t"/>
                <a:pathLst>
                  <a:path extrusionOk="0" h="761" w="2313">
                    <a:moveTo>
                      <a:pt x="1083" y="0"/>
                    </a:moveTo>
                    <a:cubicBezTo>
                      <a:pt x="844" y="0"/>
                      <a:pt x="617" y="26"/>
                      <a:pt x="372" y="52"/>
                    </a:cubicBezTo>
                    <a:cubicBezTo>
                      <a:pt x="0" y="90"/>
                      <a:pt x="36" y="637"/>
                      <a:pt x="348" y="737"/>
                    </a:cubicBezTo>
                    <a:cubicBezTo>
                      <a:pt x="399" y="754"/>
                      <a:pt x="443" y="760"/>
                      <a:pt x="484" y="760"/>
                    </a:cubicBezTo>
                    <a:cubicBezTo>
                      <a:pt x="566" y="760"/>
                      <a:pt x="636" y="733"/>
                      <a:pt x="732" y="704"/>
                    </a:cubicBezTo>
                    <a:cubicBezTo>
                      <a:pt x="898" y="652"/>
                      <a:pt x="1080" y="639"/>
                      <a:pt x="1251" y="627"/>
                    </a:cubicBezTo>
                    <a:cubicBezTo>
                      <a:pt x="1541" y="605"/>
                      <a:pt x="1919" y="628"/>
                      <a:pt x="2176" y="471"/>
                    </a:cubicBezTo>
                    <a:cubicBezTo>
                      <a:pt x="2270" y="415"/>
                      <a:pt x="2313" y="282"/>
                      <a:pt x="2225" y="197"/>
                    </a:cubicBezTo>
                    <a:cubicBezTo>
                      <a:pt x="2128" y="105"/>
                      <a:pt x="2049" y="97"/>
                      <a:pt x="1921" y="82"/>
                    </a:cubicBezTo>
                    <a:cubicBezTo>
                      <a:pt x="1723" y="59"/>
                      <a:pt x="1523" y="25"/>
                      <a:pt x="1323" y="10"/>
                    </a:cubicBezTo>
                    <a:cubicBezTo>
                      <a:pt x="1241" y="3"/>
                      <a:pt x="1161" y="0"/>
                      <a:pt x="108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6" name="Google Shape;2426;p70"/>
              <p:cNvSpPr/>
              <p:nvPr/>
            </p:nvSpPr>
            <p:spPr>
              <a:xfrm>
                <a:off x="825814" y="5085981"/>
                <a:ext cx="81251" cy="29367"/>
              </a:xfrm>
              <a:custGeom>
                <a:rect b="b" l="l" r="r" t="t"/>
                <a:pathLst>
                  <a:path extrusionOk="0" h="789" w="2183">
                    <a:moveTo>
                      <a:pt x="482" y="1"/>
                    </a:moveTo>
                    <a:cubicBezTo>
                      <a:pt x="0" y="1"/>
                      <a:pt x="19" y="789"/>
                      <a:pt x="470" y="789"/>
                    </a:cubicBezTo>
                    <a:cubicBezTo>
                      <a:pt x="486" y="789"/>
                      <a:pt x="502" y="788"/>
                      <a:pt x="518" y="786"/>
                    </a:cubicBezTo>
                    <a:cubicBezTo>
                      <a:pt x="811" y="752"/>
                      <a:pt x="1090" y="719"/>
                      <a:pt x="1379" y="719"/>
                    </a:cubicBezTo>
                    <a:cubicBezTo>
                      <a:pt x="1430" y="719"/>
                      <a:pt x="1481" y="720"/>
                      <a:pt x="1533" y="722"/>
                    </a:cubicBezTo>
                    <a:cubicBezTo>
                      <a:pt x="1589" y="725"/>
                      <a:pt x="1654" y="729"/>
                      <a:pt x="1722" y="729"/>
                    </a:cubicBezTo>
                    <a:cubicBezTo>
                      <a:pt x="1875" y="729"/>
                      <a:pt x="2040" y="707"/>
                      <a:pt x="2128" y="595"/>
                    </a:cubicBezTo>
                    <a:cubicBezTo>
                      <a:pt x="2159" y="553"/>
                      <a:pt x="2182" y="480"/>
                      <a:pt x="2143" y="432"/>
                    </a:cubicBezTo>
                    <a:cubicBezTo>
                      <a:pt x="1987" y="246"/>
                      <a:pt x="1763" y="190"/>
                      <a:pt x="1538" y="128"/>
                    </a:cubicBezTo>
                    <a:cubicBezTo>
                      <a:pt x="1188" y="31"/>
                      <a:pt x="853" y="11"/>
                      <a:pt x="493" y="1"/>
                    </a:cubicBezTo>
                    <a:cubicBezTo>
                      <a:pt x="489" y="1"/>
                      <a:pt x="486" y="1"/>
                      <a:pt x="48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7" name="Google Shape;2427;p70"/>
              <p:cNvSpPr/>
              <p:nvPr/>
            </p:nvSpPr>
            <p:spPr>
              <a:xfrm>
                <a:off x="686388" y="5026764"/>
                <a:ext cx="86574" cy="35210"/>
              </a:xfrm>
              <a:custGeom>
                <a:rect b="b" l="l" r="r" t="t"/>
                <a:pathLst>
                  <a:path extrusionOk="0" h="946" w="2326">
                    <a:moveTo>
                      <a:pt x="944" y="9"/>
                    </a:moveTo>
                    <a:cubicBezTo>
                      <a:pt x="819" y="9"/>
                      <a:pt x="694" y="19"/>
                      <a:pt x="571" y="48"/>
                    </a:cubicBezTo>
                    <a:cubicBezTo>
                      <a:pt x="0" y="184"/>
                      <a:pt x="250" y="946"/>
                      <a:pt x="656" y="946"/>
                    </a:cubicBezTo>
                    <a:cubicBezTo>
                      <a:pt x="723" y="946"/>
                      <a:pt x="795" y="925"/>
                      <a:pt x="867" y="876"/>
                    </a:cubicBezTo>
                    <a:cubicBezTo>
                      <a:pt x="1037" y="763"/>
                      <a:pt x="1209" y="734"/>
                      <a:pt x="1412" y="707"/>
                    </a:cubicBezTo>
                    <a:cubicBezTo>
                      <a:pt x="1528" y="692"/>
                      <a:pt x="1646" y="681"/>
                      <a:pt x="1763" y="662"/>
                    </a:cubicBezTo>
                    <a:cubicBezTo>
                      <a:pt x="1882" y="642"/>
                      <a:pt x="1988" y="583"/>
                      <a:pt x="2103" y="560"/>
                    </a:cubicBezTo>
                    <a:cubicBezTo>
                      <a:pt x="2298" y="518"/>
                      <a:pt x="2325" y="265"/>
                      <a:pt x="2177" y="158"/>
                    </a:cubicBezTo>
                    <a:cubicBezTo>
                      <a:pt x="1962" y="1"/>
                      <a:pt x="1609" y="55"/>
                      <a:pt x="1353" y="32"/>
                    </a:cubicBezTo>
                    <a:cubicBezTo>
                      <a:pt x="1218" y="21"/>
                      <a:pt x="1081" y="9"/>
                      <a:pt x="944" y="9"/>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8" name="Google Shape;2428;p70"/>
              <p:cNvSpPr/>
              <p:nvPr/>
            </p:nvSpPr>
            <p:spPr>
              <a:xfrm>
                <a:off x="787328" y="4725096"/>
                <a:ext cx="87765" cy="34875"/>
              </a:xfrm>
              <a:custGeom>
                <a:rect b="b" l="l" r="r" t="t"/>
                <a:pathLst>
                  <a:path extrusionOk="0" h="937" w="2358">
                    <a:moveTo>
                      <a:pt x="1742" y="0"/>
                    </a:moveTo>
                    <a:cubicBezTo>
                      <a:pt x="1736" y="0"/>
                      <a:pt x="1731" y="0"/>
                      <a:pt x="1726" y="1"/>
                    </a:cubicBezTo>
                    <a:cubicBezTo>
                      <a:pt x="1451" y="8"/>
                      <a:pt x="1180" y="35"/>
                      <a:pt x="907" y="50"/>
                    </a:cubicBezTo>
                    <a:cubicBezTo>
                      <a:pt x="891" y="51"/>
                      <a:pt x="875" y="52"/>
                      <a:pt x="860" y="52"/>
                    </a:cubicBezTo>
                    <a:cubicBezTo>
                      <a:pt x="746" y="52"/>
                      <a:pt x="635" y="34"/>
                      <a:pt x="528" y="34"/>
                    </a:cubicBezTo>
                    <a:cubicBezTo>
                      <a:pt x="419" y="34"/>
                      <a:pt x="313" y="52"/>
                      <a:pt x="212" y="126"/>
                    </a:cubicBezTo>
                    <a:cubicBezTo>
                      <a:pt x="29" y="258"/>
                      <a:pt x="1" y="606"/>
                      <a:pt x="249" y="696"/>
                    </a:cubicBezTo>
                    <a:cubicBezTo>
                      <a:pt x="477" y="779"/>
                      <a:pt x="690" y="857"/>
                      <a:pt x="932" y="882"/>
                    </a:cubicBezTo>
                    <a:cubicBezTo>
                      <a:pt x="1212" y="910"/>
                      <a:pt x="1496" y="916"/>
                      <a:pt x="1776" y="935"/>
                    </a:cubicBezTo>
                    <a:cubicBezTo>
                      <a:pt x="1787" y="936"/>
                      <a:pt x="1798" y="936"/>
                      <a:pt x="1809" y="936"/>
                    </a:cubicBezTo>
                    <a:cubicBezTo>
                      <a:pt x="2357" y="936"/>
                      <a:pt x="2328" y="0"/>
                      <a:pt x="1742"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9" name="Google Shape;2429;p70"/>
              <p:cNvSpPr/>
              <p:nvPr/>
            </p:nvSpPr>
            <p:spPr>
              <a:xfrm>
                <a:off x="944248" y="4672170"/>
                <a:ext cx="83596" cy="35136"/>
              </a:xfrm>
              <a:custGeom>
                <a:rect b="b" l="l" r="r" t="t"/>
                <a:pathLst>
                  <a:path extrusionOk="0" h="944" w="2246">
                    <a:moveTo>
                      <a:pt x="1654" y="0"/>
                    </a:moveTo>
                    <a:cubicBezTo>
                      <a:pt x="1529" y="0"/>
                      <a:pt x="1418" y="29"/>
                      <a:pt x="1296" y="60"/>
                    </a:cubicBezTo>
                    <a:cubicBezTo>
                      <a:pt x="1145" y="93"/>
                      <a:pt x="987" y="101"/>
                      <a:pt x="838" y="139"/>
                    </a:cubicBezTo>
                    <a:cubicBezTo>
                      <a:pt x="555" y="211"/>
                      <a:pt x="284" y="250"/>
                      <a:pt x="110" y="512"/>
                    </a:cubicBezTo>
                    <a:cubicBezTo>
                      <a:pt x="0" y="673"/>
                      <a:pt x="125" y="917"/>
                      <a:pt x="321" y="917"/>
                    </a:cubicBezTo>
                    <a:cubicBezTo>
                      <a:pt x="323" y="917"/>
                      <a:pt x="324" y="917"/>
                      <a:pt x="325" y="917"/>
                    </a:cubicBezTo>
                    <a:cubicBezTo>
                      <a:pt x="333" y="917"/>
                      <a:pt x="341" y="917"/>
                      <a:pt x="349" y="917"/>
                    </a:cubicBezTo>
                    <a:cubicBezTo>
                      <a:pt x="525" y="917"/>
                      <a:pt x="702" y="943"/>
                      <a:pt x="881" y="943"/>
                    </a:cubicBezTo>
                    <a:cubicBezTo>
                      <a:pt x="916" y="943"/>
                      <a:pt x="951" y="942"/>
                      <a:pt x="986" y="940"/>
                    </a:cubicBezTo>
                    <a:cubicBezTo>
                      <a:pt x="1164" y="927"/>
                      <a:pt x="1366" y="881"/>
                      <a:pt x="1550" y="881"/>
                    </a:cubicBezTo>
                    <a:cubicBezTo>
                      <a:pt x="1586" y="881"/>
                      <a:pt x="1621" y="883"/>
                      <a:pt x="1656" y="887"/>
                    </a:cubicBezTo>
                    <a:cubicBezTo>
                      <a:pt x="1676" y="890"/>
                      <a:pt x="1695" y="891"/>
                      <a:pt x="1713" y="891"/>
                    </a:cubicBezTo>
                    <a:cubicBezTo>
                      <a:pt x="2221" y="891"/>
                      <a:pt x="2245" y="21"/>
                      <a:pt x="1689" y="1"/>
                    </a:cubicBezTo>
                    <a:cubicBezTo>
                      <a:pt x="1677" y="0"/>
                      <a:pt x="1666" y="0"/>
                      <a:pt x="165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0" name="Google Shape;2430;p70"/>
              <p:cNvSpPr/>
              <p:nvPr/>
            </p:nvSpPr>
            <p:spPr>
              <a:xfrm>
                <a:off x="1109170" y="4948342"/>
                <a:ext cx="97293" cy="28883"/>
              </a:xfrm>
              <a:custGeom>
                <a:rect b="b" l="l" r="r" t="t"/>
                <a:pathLst>
                  <a:path extrusionOk="0" h="776" w="2614">
                    <a:moveTo>
                      <a:pt x="2088" y="0"/>
                    </a:moveTo>
                    <a:cubicBezTo>
                      <a:pt x="2044" y="0"/>
                      <a:pt x="1997" y="9"/>
                      <a:pt x="1948" y="30"/>
                    </a:cubicBezTo>
                    <a:cubicBezTo>
                      <a:pt x="1928" y="38"/>
                      <a:pt x="1900" y="41"/>
                      <a:pt x="1868" y="41"/>
                    </a:cubicBezTo>
                    <a:cubicBezTo>
                      <a:pt x="1816" y="41"/>
                      <a:pt x="1756" y="34"/>
                      <a:pt x="1712" y="34"/>
                    </a:cubicBezTo>
                    <a:cubicBezTo>
                      <a:pt x="1705" y="34"/>
                      <a:pt x="1699" y="34"/>
                      <a:pt x="1693" y="34"/>
                    </a:cubicBezTo>
                    <a:cubicBezTo>
                      <a:pt x="1493" y="45"/>
                      <a:pt x="1293" y="69"/>
                      <a:pt x="1094" y="81"/>
                    </a:cubicBezTo>
                    <a:cubicBezTo>
                      <a:pt x="1070" y="82"/>
                      <a:pt x="1045" y="83"/>
                      <a:pt x="1020" y="83"/>
                    </a:cubicBezTo>
                    <a:cubicBezTo>
                      <a:pt x="876" y="83"/>
                      <a:pt x="724" y="63"/>
                      <a:pt x="576" y="63"/>
                    </a:cubicBezTo>
                    <a:cubicBezTo>
                      <a:pt x="441" y="63"/>
                      <a:pt x="311" y="80"/>
                      <a:pt x="194" y="142"/>
                    </a:cubicBezTo>
                    <a:cubicBezTo>
                      <a:pt x="0" y="241"/>
                      <a:pt x="6" y="535"/>
                      <a:pt x="220" y="610"/>
                    </a:cubicBezTo>
                    <a:cubicBezTo>
                      <a:pt x="500" y="707"/>
                      <a:pt x="825" y="754"/>
                      <a:pt x="1129" y="754"/>
                    </a:cubicBezTo>
                    <a:cubicBezTo>
                      <a:pt x="1180" y="754"/>
                      <a:pt x="1231" y="752"/>
                      <a:pt x="1281" y="750"/>
                    </a:cubicBezTo>
                    <a:cubicBezTo>
                      <a:pt x="1581" y="734"/>
                      <a:pt x="1963" y="775"/>
                      <a:pt x="2246" y="659"/>
                    </a:cubicBezTo>
                    <a:cubicBezTo>
                      <a:pt x="2613" y="512"/>
                      <a:pt x="2421" y="0"/>
                      <a:pt x="2088"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1" name="Google Shape;2431;p70"/>
              <p:cNvSpPr/>
              <p:nvPr/>
            </p:nvSpPr>
            <p:spPr>
              <a:xfrm>
                <a:off x="1017534" y="4801323"/>
                <a:ext cx="84638" cy="26575"/>
              </a:xfrm>
              <a:custGeom>
                <a:rect b="b" l="l" r="r" t="t"/>
                <a:pathLst>
                  <a:path extrusionOk="0" h="714" w="2274">
                    <a:moveTo>
                      <a:pt x="1581" y="0"/>
                    </a:moveTo>
                    <a:cubicBezTo>
                      <a:pt x="1305" y="0"/>
                      <a:pt x="1016" y="51"/>
                      <a:pt x="761" y="114"/>
                    </a:cubicBezTo>
                    <a:cubicBezTo>
                      <a:pt x="517" y="174"/>
                      <a:pt x="138" y="191"/>
                      <a:pt x="39" y="456"/>
                    </a:cubicBezTo>
                    <a:cubicBezTo>
                      <a:pt x="1" y="563"/>
                      <a:pt x="101" y="667"/>
                      <a:pt x="205" y="667"/>
                    </a:cubicBezTo>
                    <a:cubicBezTo>
                      <a:pt x="215" y="667"/>
                      <a:pt x="225" y="666"/>
                      <a:pt x="234" y="664"/>
                    </a:cubicBezTo>
                    <a:cubicBezTo>
                      <a:pt x="259" y="659"/>
                      <a:pt x="284" y="657"/>
                      <a:pt x="309" y="657"/>
                    </a:cubicBezTo>
                    <a:cubicBezTo>
                      <a:pt x="399" y="657"/>
                      <a:pt x="491" y="686"/>
                      <a:pt x="582" y="692"/>
                    </a:cubicBezTo>
                    <a:cubicBezTo>
                      <a:pt x="603" y="693"/>
                      <a:pt x="623" y="693"/>
                      <a:pt x="643" y="693"/>
                    </a:cubicBezTo>
                    <a:cubicBezTo>
                      <a:pt x="752" y="693"/>
                      <a:pt x="860" y="678"/>
                      <a:pt x="968" y="672"/>
                    </a:cubicBezTo>
                    <a:cubicBezTo>
                      <a:pt x="1000" y="670"/>
                      <a:pt x="1031" y="669"/>
                      <a:pt x="1063" y="669"/>
                    </a:cubicBezTo>
                    <a:cubicBezTo>
                      <a:pt x="1284" y="669"/>
                      <a:pt x="1503" y="713"/>
                      <a:pt x="1723" y="713"/>
                    </a:cubicBezTo>
                    <a:cubicBezTo>
                      <a:pt x="1750" y="713"/>
                      <a:pt x="1776" y="713"/>
                      <a:pt x="1803" y="711"/>
                    </a:cubicBezTo>
                    <a:cubicBezTo>
                      <a:pt x="2254" y="689"/>
                      <a:pt x="2273" y="75"/>
                      <a:pt x="1827" y="16"/>
                    </a:cubicBezTo>
                    <a:cubicBezTo>
                      <a:pt x="1747" y="5"/>
                      <a:pt x="1665" y="0"/>
                      <a:pt x="158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2" name="Google Shape;2432;p70"/>
              <p:cNvSpPr/>
              <p:nvPr/>
            </p:nvSpPr>
            <p:spPr>
              <a:xfrm>
                <a:off x="663832" y="4888269"/>
                <a:ext cx="75966" cy="29739"/>
              </a:xfrm>
              <a:custGeom>
                <a:rect b="b" l="l" r="r" t="t"/>
                <a:pathLst>
                  <a:path extrusionOk="0" h="799" w="2041">
                    <a:moveTo>
                      <a:pt x="695" y="0"/>
                    </a:moveTo>
                    <a:cubicBezTo>
                      <a:pt x="411" y="0"/>
                      <a:pt x="133" y="87"/>
                      <a:pt x="50" y="394"/>
                    </a:cubicBezTo>
                    <a:cubicBezTo>
                      <a:pt x="0" y="579"/>
                      <a:pt x="150" y="738"/>
                      <a:pt x="312" y="785"/>
                    </a:cubicBezTo>
                    <a:cubicBezTo>
                      <a:pt x="347" y="795"/>
                      <a:pt x="379" y="799"/>
                      <a:pt x="409" y="799"/>
                    </a:cubicBezTo>
                    <a:cubicBezTo>
                      <a:pt x="499" y="799"/>
                      <a:pt x="571" y="762"/>
                      <a:pt x="669" y="741"/>
                    </a:cubicBezTo>
                    <a:cubicBezTo>
                      <a:pt x="764" y="720"/>
                      <a:pt x="871" y="724"/>
                      <a:pt x="968" y="721"/>
                    </a:cubicBezTo>
                    <a:cubicBezTo>
                      <a:pt x="1089" y="718"/>
                      <a:pt x="1209" y="715"/>
                      <a:pt x="1330" y="709"/>
                    </a:cubicBezTo>
                    <a:cubicBezTo>
                      <a:pt x="1490" y="704"/>
                      <a:pt x="1619" y="670"/>
                      <a:pt x="1773" y="647"/>
                    </a:cubicBezTo>
                    <a:cubicBezTo>
                      <a:pt x="1980" y="615"/>
                      <a:pt x="2041" y="357"/>
                      <a:pt x="1855" y="251"/>
                    </a:cubicBezTo>
                    <a:cubicBezTo>
                      <a:pt x="1582" y="95"/>
                      <a:pt x="1195" y="48"/>
                      <a:pt x="885" y="12"/>
                    </a:cubicBezTo>
                    <a:cubicBezTo>
                      <a:pt x="823" y="4"/>
                      <a:pt x="759" y="0"/>
                      <a:pt x="695"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3" name="Google Shape;2433;p70"/>
              <p:cNvSpPr/>
              <p:nvPr/>
            </p:nvSpPr>
            <p:spPr>
              <a:xfrm>
                <a:off x="527198" y="4835714"/>
                <a:ext cx="75929" cy="29776"/>
              </a:xfrm>
              <a:custGeom>
                <a:rect b="b" l="l" r="r" t="t"/>
                <a:pathLst>
                  <a:path extrusionOk="0" h="800" w="2040">
                    <a:moveTo>
                      <a:pt x="692" y="0"/>
                    </a:moveTo>
                    <a:cubicBezTo>
                      <a:pt x="409" y="0"/>
                      <a:pt x="133" y="88"/>
                      <a:pt x="49" y="394"/>
                    </a:cubicBezTo>
                    <a:cubicBezTo>
                      <a:pt x="1" y="580"/>
                      <a:pt x="149" y="737"/>
                      <a:pt x="312" y="785"/>
                    </a:cubicBezTo>
                    <a:cubicBezTo>
                      <a:pt x="347" y="795"/>
                      <a:pt x="378" y="799"/>
                      <a:pt x="408" y="799"/>
                    </a:cubicBezTo>
                    <a:cubicBezTo>
                      <a:pt x="498" y="799"/>
                      <a:pt x="571" y="763"/>
                      <a:pt x="669" y="740"/>
                    </a:cubicBezTo>
                    <a:cubicBezTo>
                      <a:pt x="764" y="719"/>
                      <a:pt x="872" y="725"/>
                      <a:pt x="969" y="720"/>
                    </a:cubicBezTo>
                    <a:cubicBezTo>
                      <a:pt x="1090" y="717"/>
                      <a:pt x="1208" y="716"/>
                      <a:pt x="1329" y="710"/>
                    </a:cubicBezTo>
                    <a:cubicBezTo>
                      <a:pt x="1490" y="704"/>
                      <a:pt x="1619" y="667"/>
                      <a:pt x="1773" y="646"/>
                    </a:cubicBezTo>
                    <a:cubicBezTo>
                      <a:pt x="1979" y="615"/>
                      <a:pt x="2039" y="356"/>
                      <a:pt x="1855" y="250"/>
                    </a:cubicBezTo>
                    <a:cubicBezTo>
                      <a:pt x="1583" y="96"/>
                      <a:pt x="1195" y="47"/>
                      <a:pt x="885" y="13"/>
                    </a:cubicBezTo>
                    <a:cubicBezTo>
                      <a:pt x="822" y="5"/>
                      <a:pt x="757" y="0"/>
                      <a:pt x="692"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4" name="Google Shape;2434;p70"/>
              <p:cNvSpPr/>
              <p:nvPr/>
            </p:nvSpPr>
            <p:spPr>
              <a:xfrm>
                <a:off x="1364573" y="4833965"/>
                <a:ext cx="89402" cy="30372"/>
              </a:xfrm>
              <a:custGeom>
                <a:rect b="b" l="l" r="r" t="t"/>
                <a:pathLst>
                  <a:path extrusionOk="0" h="816" w="2402">
                    <a:moveTo>
                      <a:pt x="519" y="1"/>
                    </a:moveTo>
                    <a:cubicBezTo>
                      <a:pt x="268" y="1"/>
                      <a:pt x="0" y="282"/>
                      <a:pt x="151" y="536"/>
                    </a:cubicBezTo>
                    <a:cubicBezTo>
                      <a:pt x="280" y="754"/>
                      <a:pt x="473" y="816"/>
                      <a:pt x="688" y="816"/>
                    </a:cubicBezTo>
                    <a:cubicBezTo>
                      <a:pt x="944" y="816"/>
                      <a:pt x="1231" y="728"/>
                      <a:pt x="1478" y="711"/>
                    </a:cubicBezTo>
                    <a:cubicBezTo>
                      <a:pt x="1582" y="704"/>
                      <a:pt x="2402" y="613"/>
                      <a:pt x="2168" y="317"/>
                    </a:cubicBezTo>
                    <a:cubicBezTo>
                      <a:pt x="2027" y="137"/>
                      <a:pt x="1635" y="125"/>
                      <a:pt x="1426" y="99"/>
                    </a:cubicBezTo>
                    <a:cubicBezTo>
                      <a:pt x="1260" y="78"/>
                      <a:pt x="1091" y="75"/>
                      <a:pt x="923" y="63"/>
                    </a:cubicBezTo>
                    <a:cubicBezTo>
                      <a:pt x="919" y="63"/>
                      <a:pt x="868" y="61"/>
                      <a:pt x="818" y="61"/>
                    </a:cubicBezTo>
                    <a:cubicBezTo>
                      <a:pt x="780" y="61"/>
                      <a:pt x="742" y="62"/>
                      <a:pt x="725" y="65"/>
                    </a:cubicBezTo>
                    <a:lnTo>
                      <a:pt x="725" y="65"/>
                    </a:lnTo>
                    <a:cubicBezTo>
                      <a:pt x="669" y="42"/>
                      <a:pt x="614" y="9"/>
                      <a:pt x="549" y="2"/>
                    </a:cubicBezTo>
                    <a:cubicBezTo>
                      <a:pt x="539" y="1"/>
                      <a:pt x="529" y="1"/>
                      <a:pt x="51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5" name="Google Shape;2435;p70"/>
              <p:cNvSpPr/>
              <p:nvPr/>
            </p:nvSpPr>
            <p:spPr>
              <a:xfrm>
                <a:off x="1488814" y="4969632"/>
                <a:ext cx="89402" cy="30372"/>
              </a:xfrm>
              <a:custGeom>
                <a:rect b="b" l="l" r="r" t="t"/>
                <a:pathLst>
                  <a:path extrusionOk="0" h="816" w="2402">
                    <a:moveTo>
                      <a:pt x="520" y="1"/>
                    </a:moveTo>
                    <a:cubicBezTo>
                      <a:pt x="270" y="1"/>
                      <a:pt x="0" y="282"/>
                      <a:pt x="151" y="536"/>
                    </a:cubicBezTo>
                    <a:cubicBezTo>
                      <a:pt x="281" y="754"/>
                      <a:pt x="474" y="816"/>
                      <a:pt x="689" y="816"/>
                    </a:cubicBezTo>
                    <a:cubicBezTo>
                      <a:pt x="946" y="816"/>
                      <a:pt x="1233" y="728"/>
                      <a:pt x="1479" y="711"/>
                    </a:cubicBezTo>
                    <a:cubicBezTo>
                      <a:pt x="1581" y="704"/>
                      <a:pt x="2402" y="613"/>
                      <a:pt x="2169" y="317"/>
                    </a:cubicBezTo>
                    <a:cubicBezTo>
                      <a:pt x="2027" y="137"/>
                      <a:pt x="1635" y="125"/>
                      <a:pt x="1428" y="99"/>
                    </a:cubicBezTo>
                    <a:cubicBezTo>
                      <a:pt x="1262" y="78"/>
                      <a:pt x="1091" y="75"/>
                      <a:pt x="923" y="63"/>
                    </a:cubicBezTo>
                    <a:cubicBezTo>
                      <a:pt x="919" y="63"/>
                      <a:pt x="869" y="61"/>
                      <a:pt x="818" y="61"/>
                    </a:cubicBezTo>
                    <a:cubicBezTo>
                      <a:pt x="780" y="61"/>
                      <a:pt x="742" y="62"/>
                      <a:pt x="725" y="65"/>
                    </a:cubicBezTo>
                    <a:lnTo>
                      <a:pt x="725" y="65"/>
                    </a:lnTo>
                    <a:cubicBezTo>
                      <a:pt x="670" y="42"/>
                      <a:pt x="615" y="9"/>
                      <a:pt x="551" y="2"/>
                    </a:cubicBezTo>
                    <a:cubicBezTo>
                      <a:pt x="541" y="1"/>
                      <a:pt x="530" y="1"/>
                      <a:pt x="52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6" name="Google Shape;2436;p70"/>
              <p:cNvSpPr/>
              <p:nvPr/>
            </p:nvSpPr>
            <p:spPr>
              <a:xfrm>
                <a:off x="1439423" y="4671462"/>
                <a:ext cx="86574" cy="35136"/>
              </a:xfrm>
              <a:custGeom>
                <a:rect b="b" l="l" r="r" t="t"/>
                <a:pathLst>
                  <a:path extrusionOk="0" h="944" w="2326">
                    <a:moveTo>
                      <a:pt x="1669" y="0"/>
                    </a:moveTo>
                    <a:cubicBezTo>
                      <a:pt x="1602" y="0"/>
                      <a:pt x="1530" y="21"/>
                      <a:pt x="1457" y="70"/>
                    </a:cubicBezTo>
                    <a:cubicBezTo>
                      <a:pt x="1288" y="183"/>
                      <a:pt x="1115" y="210"/>
                      <a:pt x="913" y="238"/>
                    </a:cubicBezTo>
                    <a:cubicBezTo>
                      <a:pt x="796" y="253"/>
                      <a:pt x="678" y="263"/>
                      <a:pt x="562" y="283"/>
                    </a:cubicBezTo>
                    <a:cubicBezTo>
                      <a:pt x="442" y="304"/>
                      <a:pt x="336" y="362"/>
                      <a:pt x="222" y="384"/>
                    </a:cubicBezTo>
                    <a:cubicBezTo>
                      <a:pt x="26" y="425"/>
                      <a:pt x="1" y="678"/>
                      <a:pt x="147" y="788"/>
                    </a:cubicBezTo>
                    <a:cubicBezTo>
                      <a:pt x="364" y="944"/>
                      <a:pt x="716" y="890"/>
                      <a:pt x="972" y="912"/>
                    </a:cubicBezTo>
                    <a:cubicBezTo>
                      <a:pt x="1107" y="924"/>
                      <a:pt x="1244" y="936"/>
                      <a:pt x="1382" y="936"/>
                    </a:cubicBezTo>
                    <a:cubicBezTo>
                      <a:pt x="1507" y="936"/>
                      <a:pt x="1632" y="926"/>
                      <a:pt x="1755" y="897"/>
                    </a:cubicBezTo>
                    <a:cubicBezTo>
                      <a:pt x="2326" y="761"/>
                      <a:pt x="2075" y="0"/>
                      <a:pt x="166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7" name="Google Shape;2437;p70"/>
              <p:cNvSpPr/>
              <p:nvPr/>
            </p:nvSpPr>
            <p:spPr>
              <a:xfrm>
                <a:off x="1472548" y="4815355"/>
                <a:ext cx="76003" cy="29776"/>
              </a:xfrm>
              <a:custGeom>
                <a:rect b="b" l="l" r="r" t="t"/>
                <a:pathLst>
                  <a:path extrusionOk="0" h="800" w="2042">
                    <a:moveTo>
                      <a:pt x="1634" y="1"/>
                    </a:moveTo>
                    <a:cubicBezTo>
                      <a:pt x="1544" y="1"/>
                      <a:pt x="1471" y="38"/>
                      <a:pt x="1373" y="60"/>
                    </a:cubicBezTo>
                    <a:cubicBezTo>
                      <a:pt x="1278" y="80"/>
                      <a:pt x="1171" y="76"/>
                      <a:pt x="1074" y="79"/>
                    </a:cubicBezTo>
                    <a:cubicBezTo>
                      <a:pt x="953" y="83"/>
                      <a:pt x="835" y="85"/>
                      <a:pt x="714" y="91"/>
                    </a:cubicBezTo>
                    <a:cubicBezTo>
                      <a:pt x="552" y="95"/>
                      <a:pt x="424" y="132"/>
                      <a:pt x="269" y="153"/>
                    </a:cubicBezTo>
                    <a:cubicBezTo>
                      <a:pt x="61" y="183"/>
                      <a:pt x="0" y="443"/>
                      <a:pt x="188" y="549"/>
                    </a:cubicBezTo>
                    <a:cubicBezTo>
                      <a:pt x="460" y="705"/>
                      <a:pt x="847" y="752"/>
                      <a:pt x="1157" y="788"/>
                    </a:cubicBezTo>
                    <a:cubicBezTo>
                      <a:pt x="1219" y="795"/>
                      <a:pt x="1283" y="800"/>
                      <a:pt x="1347" y="800"/>
                    </a:cubicBezTo>
                    <a:cubicBezTo>
                      <a:pt x="1631" y="800"/>
                      <a:pt x="1909" y="713"/>
                      <a:pt x="1993" y="405"/>
                    </a:cubicBezTo>
                    <a:cubicBezTo>
                      <a:pt x="2042" y="221"/>
                      <a:pt x="1894" y="62"/>
                      <a:pt x="1730" y="15"/>
                    </a:cubicBezTo>
                    <a:cubicBezTo>
                      <a:pt x="1695" y="5"/>
                      <a:pt x="1664" y="1"/>
                      <a:pt x="1634"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8" name="Google Shape;2438;p70"/>
              <p:cNvSpPr/>
              <p:nvPr/>
            </p:nvSpPr>
            <p:spPr>
              <a:xfrm>
                <a:off x="1609220" y="4867835"/>
                <a:ext cx="76040" cy="29776"/>
              </a:xfrm>
              <a:custGeom>
                <a:rect b="b" l="l" r="r" t="t"/>
                <a:pathLst>
                  <a:path extrusionOk="0" h="800" w="2043">
                    <a:moveTo>
                      <a:pt x="1633" y="1"/>
                    </a:moveTo>
                    <a:cubicBezTo>
                      <a:pt x="1544" y="1"/>
                      <a:pt x="1470" y="37"/>
                      <a:pt x="1372" y="60"/>
                    </a:cubicBezTo>
                    <a:cubicBezTo>
                      <a:pt x="1278" y="81"/>
                      <a:pt x="1171" y="75"/>
                      <a:pt x="1074" y="80"/>
                    </a:cubicBezTo>
                    <a:cubicBezTo>
                      <a:pt x="953" y="83"/>
                      <a:pt x="834" y="84"/>
                      <a:pt x="713" y="90"/>
                    </a:cubicBezTo>
                    <a:cubicBezTo>
                      <a:pt x="552" y="96"/>
                      <a:pt x="424" y="133"/>
                      <a:pt x="268" y="152"/>
                    </a:cubicBezTo>
                    <a:cubicBezTo>
                      <a:pt x="61" y="186"/>
                      <a:pt x="0" y="446"/>
                      <a:pt x="188" y="550"/>
                    </a:cubicBezTo>
                    <a:cubicBezTo>
                      <a:pt x="460" y="704"/>
                      <a:pt x="847" y="753"/>
                      <a:pt x="1157" y="788"/>
                    </a:cubicBezTo>
                    <a:cubicBezTo>
                      <a:pt x="1221" y="795"/>
                      <a:pt x="1286" y="800"/>
                      <a:pt x="1351" y="800"/>
                    </a:cubicBezTo>
                    <a:cubicBezTo>
                      <a:pt x="1634" y="800"/>
                      <a:pt x="1910" y="713"/>
                      <a:pt x="1992" y="406"/>
                    </a:cubicBezTo>
                    <a:cubicBezTo>
                      <a:pt x="2042" y="220"/>
                      <a:pt x="1892" y="62"/>
                      <a:pt x="1729" y="15"/>
                    </a:cubicBezTo>
                    <a:cubicBezTo>
                      <a:pt x="1694" y="5"/>
                      <a:pt x="1663" y="1"/>
                      <a:pt x="163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439" name="Google Shape;2439;p70"/>
          <p:cNvSpPr txBox="1"/>
          <p:nvPr>
            <p:ph type="title"/>
          </p:nvPr>
        </p:nvSpPr>
        <p:spPr>
          <a:xfrm>
            <a:off x="2734350" y="2428631"/>
            <a:ext cx="3675300" cy="15855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65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440" name="Google Shape;2440;p70"/>
          <p:cNvSpPr txBox="1"/>
          <p:nvPr>
            <p:ph idx="1" type="subTitle"/>
          </p:nvPr>
        </p:nvSpPr>
        <p:spPr>
          <a:xfrm>
            <a:off x="2734500" y="1096988"/>
            <a:ext cx="3675300" cy="1052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1">
  <p:cSld name="TITLE_ONLY_1_1_3_1_1">
    <p:spTree>
      <p:nvGrpSpPr>
        <p:cNvPr id="2441" name="Shape 2441"/>
        <p:cNvGrpSpPr/>
        <p:nvPr/>
      </p:nvGrpSpPr>
      <p:grpSpPr>
        <a:xfrm>
          <a:off x="0" y="0"/>
          <a:ext cx="0" cy="0"/>
          <a:chOff x="0" y="0"/>
          <a:chExt cx="0" cy="0"/>
        </a:xfrm>
      </p:grpSpPr>
      <p:grpSp>
        <p:nvGrpSpPr>
          <p:cNvPr id="2442" name="Google Shape;2442;p71"/>
          <p:cNvGrpSpPr/>
          <p:nvPr/>
        </p:nvGrpSpPr>
        <p:grpSpPr>
          <a:xfrm>
            <a:off x="916690" y="-251737"/>
            <a:ext cx="8688386" cy="5616188"/>
            <a:chOff x="916690" y="-335650"/>
            <a:chExt cx="8688386" cy="7488251"/>
          </a:xfrm>
        </p:grpSpPr>
        <p:sp>
          <p:nvSpPr>
            <p:cNvPr id="2443" name="Google Shape;2443;p71"/>
            <p:cNvSpPr/>
            <p:nvPr/>
          </p:nvSpPr>
          <p:spPr>
            <a:xfrm>
              <a:off x="4908276" y="2623053"/>
              <a:ext cx="4696800" cy="3336663"/>
            </a:xfrm>
            <a:custGeom>
              <a:rect b="b" l="l" r="r" t="t"/>
              <a:pathLst>
                <a:path extrusionOk="0" h="57164" w="80466">
                  <a:moveTo>
                    <a:pt x="14379" y="1"/>
                  </a:moveTo>
                  <a:cubicBezTo>
                    <a:pt x="6252" y="1"/>
                    <a:pt x="1" y="6123"/>
                    <a:pt x="268" y="14936"/>
                  </a:cubicBezTo>
                  <a:cubicBezTo>
                    <a:pt x="557" y="24425"/>
                    <a:pt x="7328" y="30418"/>
                    <a:pt x="13555" y="36571"/>
                  </a:cubicBezTo>
                  <a:cubicBezTo>
                    <a:pt x="17976" y="40936"/>
                    <a:pt x="19621" y="46078"/>
                    <a:pt x="23363" y="50889"/>
                  </a:cubicBezTo>
                  <a:cubicBezTo>
                    <a:pt x="25709" y="53908"/>
                    <a:pt x="28968" y="56393"/>
                    <a:pt x="32739" y="57019"/>
                  </a:cubicBezTo>
                  <a:cubicBezTo>
                    <a:pt x="33337" y="57119"/>
                    <a:pt x="33952" y="57163"/>
                    <a:pt x="34576" y="57163"/>
                  </a:cubicBezTo>
                  <a:cubicBezTo>
                    <a:pt x="35282" y="57163"/>
                    <a:pt x="36001" y="57107"/>
                    <a:pt x="36725" y="57012"/>
                  </a:cubicBezTo>
                  <a:cubicBezTo>
                    <a:pt x="39463" y="56650"/>
                    <a:pt x="42281" y="55729"/>
                    <a:pt x="44787" y="55166"/>
                  </a:cubicBezTo>
                  <a:cubicBezTo>
                    <a:pt x="49435" y="54121"/>
                    <a:pt x="54026" y="52828"/>
                    <a:pt x="58674" y="51810"/>
                  </a:cubicBezTo>
                  <a:cubicBezTo>
                    <a:pt x="63133" y="50826"/>
                    <a:pt x="67659" y="49513"/>
                    <a:pt x="71388" y="46772"/>
                  </a:cubicBezTo>
                  <a:cubicBezTo>
                    <a:pt x="80465" y="40127"/>
                    <a:pt x="72321" y="32274"/>
                    <a:pt x="66132" y="27884"/>
                  </a:cubicBezTo>
                  <a:cubicBezTo>
                    <a:pt x="56504" y="21053"/>
                    <a:pt x="46543" y="13989"/>
                    <a:pt x="36409" y="7897"/>
                  </a:cubicBezTo>
                  <a:cubicBezTo>
                    <a:pt x="30943" y="4609"/>
                    <a:pt x="23572" y="1330"/>
                    <a:pt x="17247" y="248"/>
                  </a:cubicBezTo>
                  <a:cubicBezTo>
                    <a:pt x="16271" y="82"/>
                    <a:pt x="15313" y="1"/>
                    <a:pt x="1437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4" name="Google Shape;2444;p71"/>
            <p:cNvSpPr/>
            <p:nvPr/>
          </p:nvSpPr>
          <p:spPr>
            <a:xfrm>
              <a:off x="4502973" y="597059"/>
              <a:ext cx="1203360" cy="477719"/>
            </a:xfrm>
            <a:custGeom>
              <a:rect b="b" l="l" r="r" t="t"/>
              <a:pathLst>
                <a:path extrusionOk="0" h="12835" w="32331">
                  <a:moveTo>
                    <a:pt x="26908" y="1"/>
                  </a:moveTo>
                  <a:cubicBezTo>
                    <a:pt x="25820" y="1"/>
                    <a:pt x="24698" y="551"/>
                    <a:pt x="23687" y="1624"/>
                  </a:cubicBezTo>
                  <a:cubicBezTo>
                    <a:pt x="22628" y="2750"/>
                    <a:pt x="22168" y="4044"/>
                    <a:pt x="21727" y="5298"/>
                  </a:cubicBezTo>
                  <a:cubicBezTo>
                    <a:pt x="21580" y="5706"/>
                    <a:pt x="21432" y="6128"/>
                    <a:pt x="21262" y="6540"/>
                  </a:cubicBezTo>
                  <a:cubicBezTo>
                    <a:pt x="21034" y="7099"/>
                    <a:pt x="20807" y="7447"/>
                    <a:pt x="20529" y="7671"/>
                  </a:cubicBezTo>
                  <a:cubicBezTo>
                    <a:pt x="20224" y="7916"/>
                    <a:pt x="19907" y="8008"/>
                    <a:pt x="19602" y="8008"/>
                  </a:cubicBezTo>
                  <a:cubicBezTo>
                    <a:pt x="18838" y="8008"/>
                    <a:pt x="18147" y="7425"/>
                    <a:pt x="17900" y="7189"/>
                  </a:cubicBezTo>
                  <a:cubicBezTo>
                    <a:pt x="17652" y="6953"/>
                    <a:pt x="17421" y="6691"/>
                    <a:pt x="17176" y="6416"/>
                  </a:cubicBezTo>
                  <a:cubicBezTo>
                    <a:pt x="16826" y="6020"/>
                    <a:pt x="16465" y="5611"/>
                    <a:pt x="16029" y="5254"/>
                  </a:cubicBezTo>
                  <a:cubicBezTo>
                    <a:pt x="15310" y="4660"/>
                    <a:pt x="14492" y="4346"/>
                    <a:pt x="13729" y="4346"/>
                  </a:cubicBezTo>
                  <a:cubicBezTo>
                    <a:pt x="13453" y="4346"/>
                    <a:pt x="13184" y="4387"/>
                    <a:pt x="12929" y="4471"/>
                  </a:cubicBezTo>
                  <a:cubicBezTo>
                    <a:pt x="11235" y="5029"/>
                    <a:pt x="10643" y="6925"/>
                    <a:pt x="10211" y="8309"/>
                  </a:cubicBezTo>
                  <a:lnTo>
                    <a:pt x="10146" y="8514"/>
                  </a:lnTo>
                  <a:cubicBezTo>
                    <a:pt x="9576" y="10322"/>
                    <a:pt x="8981" y="11448"/>
                    <a:pt x="7808" y="11448"/>
                  </a:cubicBezTo>
                  <a:lnTo>
                    <a:pt x="7774" y="11448"/>
                  </a:lnTo>
                  <a:cubicBezTo>
                    <a:pt x="7293" y="11439"/>
                    <a:pt x="6772" y="11181"/>
                    <a:pt x="6133" y="10639"/>
                  </a:cubicBezTo>
                  <a:lnTo>
                    <a:pt x="5940" y="10474"/>
                  </a:lnTo>
                  <a:cubicBezTo>
                    <a:pt x="4999" y="9667"/>
                    <a:pt x="3495" y="8372"/>
                    <a:pt x="2102" y="8372"/>
                  </a:cubicBezTo>
                  <a:cubicBezTo>
                    <a:pt x="1941" y="8372"/>
                    <a:pt x="1781" y="8390"/>
                    <a:pt x="1623" y="8427"/>
                  </a:cubicBezTo>
                  <a:cubicBezTo>
                    <a:pt x="1168" y="8535"/>
                    <a:pt x="542" y="8866"/>
                    <a:pt x="147" y="9819"/>
                  </a:cubicBezTo>
                  <a:cubicBezTo>
                    <a:pt x="0" y="10171"/>
                    <a:pt x="168" y="10576"/>
                    <a:pt x="522" y="10723"/>
                  </a:cubicBezTo>
                  <a:cubicBezTo>
                    <a:pt x="609" y="10759"/>
                    <a:pt x="699" y="10777"/>
                    <a:pt x="788" y="10777"/>
                  </a:cubicBezTo>
                  <a:cubicBezTo>
                    <a:pt x="1059" y="10777"/>
                    <a:pt x="1316" y="10616"/>
                    <a:pt x="1427" y="10350"/>
                  </a:cubicBezTo>
                  <a:cubicBezTo>
                    <a:pt x="1635" y="9849"/>
                    <a:pt x="1868" y="9793"/>
                    <a:pt x="1945" y="9775"/>
                  </a:cubicBezTo>
                  <a:cubicBezTo>
                    <a:pt x="2000" y="9762"/>
                    <a:pt x="2057" y="9756"/>
                    <a:pt x="2118" y="9756"/>
                  </a:cubicBezTo>
                  <a:cubicBezTo>
                    <a:pt x="2976" y="9756"/>
                    <a:pt x="4404" y="10982"/>
                    <a:pt x="5038" y="11526"/>
                  </a:cubicBezTo>
                  <a:lnTo>
                    <a:pt x="5237" y="11696"/>
                  </a:lnTo>
                  <a:cubicBezTo>
                    <a:pt x="5801" y="12174"/>
                    <a:pt x="6675" y="12815"/>
                    <a:pt x="7749" y="12835"/>
                  </a:cubicBezTo>
                  <a:lnTo>
                    <a:pt x="7814" y="12835"/>
                  </a:lnTo>
                  <a:cubicBezTo>
                    <a:pt x="10235" y="12835"/>
                    <a:pt x="11035" y="10298"/>
                    <a:pt x="11468" y="8937"/>
                  </a:cubicBezTo>
                  <a:lnTo>
                    <a:pt x="11534" y="8730"/>
                  </a:lnTo>
                  <a:cubicBezTo>
                    <a:pt x="11876" y="7630"/>
                    <a:pt x="12345" y="6128"/>
                    <a:pt x="13364" y="5791"/>
                  </a:cubicBezTo>
                  <a:cubicBezTo>
                    <a:pt x="13483" y="5751"/>
                    <a:pt x="13607" y="5734"/>
                    <a:pt x="13733" y="5734"/>
                  </a:cubicBezTo>
                  <a:cubicBezTo>
                    <a:pt x="14235" y="5734"/>
                    <a:pt x="14771" y="6017"/>
                    <a:pt x="15149" y="6328"/>
                  </a:cubicBezTo>
                  <a:cubicBezTo>
                    <a:pt x="15498" y="6617"/>
                    <a:pt x="15810" y="6969"/>
                    <a:pt x="16140" y="7340"/>
                  </a:cubicBezTo>
                  <a:cubicBezTo>
                    <a:pt x="16392" y="7626"/>
                    <a:pt x="16654" y="7918"/>
                    <a:pt x="16944" y="8196"/>
                  </a:cubicBezTo>
                  <a:cubicBezTo>
                    <a:pt x="17775" y="8988"/>
                    <a:pt x="18715" y="9394"/>
                    <a:pt x="19606" y="9394"/>
                  </a:cubicBezTo>
                  <a:cubicBezTo>
                    <a:pt x="20248" y="9394"/>
                    <a:pt x="20865" y="9184"/>
                    <a:pt x="21398" y="8756"/>
                  </a:cubicBezTo>
                  <a:cubicBezTo>
                    <a:pt x="22002" y="8270"/>
                    <a:pt x="22329" y="7599"/>
                    <a:pt x="22546" y="7069"/>
                  </a:cubicBezTo>
                  <a:cubicBezTo>
                    <a:pt x="22728" y="6624"/>
                    <a:pt x="22884" y="6186"/>
                    <a:pt x="23032" y="5762"/>
                  </a:cubicBezTo>
                  <a:cubicBezTo>
                    <a:pt x="23445" y="4595"/>
                    <a:pt x="23837" y="3491"/>
                    <a:pt x="24694" y="2579"/>
                  </a:cubicBezTo>
                  <a:cubicBezTo>
                    <a:pt x="25173" y="2071"/>
                    <a:pt x="25983" y="1397"/>
                    <a:pt x="26908" y="1397"/>
                  </a:cubicBezTo>
                  <a:cubicBezTo>
                    <a:pt x="27299" y="1397"/>
                    <a:pt x="27709" y="1518"/>
                    <a:pt x="28124" y="1821"/>
                  </a:cubicBezTo>
                  <a:cubicBezTo>
                    <a:pt x="28983" y="2450"/>
                    <a:pt x="29531" y="3439"/>
                    <a:pt x="30109" y="4487"/>
                  </a:cubicBezTo>
                  <a:cubicBezTo>
                    <a:pt x="30378" y="4971"/>
                    <a:pt x="30655" y="5474"/>
                    <a:pt x="30968" y="5936"/>
                  </a:cubicBezTo>
                  <a:cubicBezTo>
                    <a:pt x="31101" y="6135"/>
                    <a:pt x="31320" y="6242"/>
                    <a:pt x="31543" y="6242"/>
                  </a:cubicBezTo>
                  <a:cubicBezTo>
                    <a:pt x="31677" y="6242"/>
                    <a:pt x="31811" y="6204"/>
                    <a:pt x="31930" y="6124"/>
                  </a:cubicBezTo>
                  <a:cubicBezTo>
                    <a:pt x="32246" y="5911"/>
                    <a:pt x="32330" y="5480"/>
                    <a:pt x="32117" y="5162"/>
                  </a:cubicBezTo>
                  <a:cubicBezTo>
                    <a:pt x="31839" y="4748"/>
                    <a:pt x="31588" y="4294"/>
                    <a:pt x="31323" y="3814"/>
                  </a:cubicBezTo>
                  <a:cubicBezTo>
                    <a:pt x="30697" y="2682"/>
                    <a:pt x="30050" y="1509"/>
                    <a:pt x="28944" y="700"/>
                  </a:cubicBezTo>
                  <a:cubicBezTo>
                    <a:pt x="28305" y="232"/>
                    <a:pt x="27614" y="1"/>
                    <a:pt x="26908"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5" name="Google Shape;2445;p71"/>
            <p:cNvSpPr/>
            <p:nvPr/>
          </p:nvSpPr>
          <p:spPr>
            <a:xfrm>
              <a:off x="5122851" y="5959731"/>
              <a:ext cx="776223" cy="144749"/>
            </a:xfrm>
            <a:custGeom>
              <a:rect b="b" l="l" r="r" t="t"/>
              <a:pathLst>
                <a:path extrusionOk="0" h="3889" w="20855">
                  <a:moveTo>
                    <a:pt x="14496" y="1"/>
                  </a:moveTo>
                  <a:cubicBezTo>
                    <a:pt x="13983" y="1"/>
                    <a:pt x="13517" y="246"/>
                    <a:pt x="13201" y="682"/>
                  </a:cubicBezTo>
                  <a:cubicBezTo>
                    <a:pt x="13021" y="930"/>
                    <a:pt x="12908" y="1202"/>
                    <a:pt x="12810" y="1441"/>
                  </a:cubicBezTo>
                  <a:cubicBezTo>
                    <a:pt x="12781" y="1509"/>
                    <a:pt x="12752" y="1577"/>
                    <a:pt x="12722" y="1645"/>
                  </a:cubicBezTo>
                  <a:cubicBezTo>
                    <a:pt x="12515" y="2114"/>
                    <a:pt x="12002" y="2690"/>
                    <a:pt x="11598" y="2766"/>
                  </a:cubicBezTo>
                  <a:cubicBezTo>
                    <a:pt x="11573" y="2770"/>
                    <a:pt x="11547" y="2774"/>
                    <a:pt x="11519" y="2774"/>
                  </a:cubicBezTo>
                  <a:cubicBezTo>
                    <a:pt x="11433" y="2774"/>
                    <a:pt x="11333" y="2743"/>
                    <a:pt x="11212" y="2622"/>
                  </a:cubicBezTo>
                  <a:cubicBezTo>
                    <a:pt x="11104" y="2515"/>
                    <a:pt x="11063" y="2338"/>
                    <a:pt x="11004" y="2058"/>
                  </a:cubicBezTo>
                  <a:cubicBezTo>
                    <a:pt x="10952" y="1816"/>
                    <a:pt x="10896" y="1541"/>
                    <a:pt x="10751" y="1276"/>
                  </a:cubicBezTo>
                  <a:cubicBezTo>
                    <a:pt x="10385" y="611"/>
                    <a:pt x="9644" y="266"/>
                    <a:pt x="9075" y="166"/>
                  </a:cubicBezTo>
                  <a:cubicBezTo>
                    <a:pt x="8943" y="143"/>
                    <a:pt x="8811" y="131"/>
                    <a:pt x="8682" y="131"/>
                  </a:cubicBezTo>
                  <a:cubicBezTo>
                    <a:pt x="8264" y="131"/>
                    <a:pt x="7871" y="250"/>
                    <a:pt x="7564" y="475"/>
                  </a:cubicBezTo>
                  <a:cubicBezTo>
                    <a:pt x="7139" y="786"/>
                    <a:pt x="6973" y="1223"/>
                    <a:pt x="6839" y="1573"/>
                  </a:cubicBezTo>
                  <a:cubicBezTo>
                    <a:pt x="6767" y="1763"/>
                    <a:pt x="6698" y="1943"/>
                    <a:pt x="6601" y="2072"/>
                  </a:cubicBezTo>
                  <a:cubicBezTo>
                    <a:pt x="6531" y="2167"/>
                    <a:pt x="6433" y="2221"/>
                    <a:pt x="6312" y="2238"/>
                  </a:cubicBezTo>
                  <a:cubicBezTo>
                    <a:pt x="6288" y="2241"/>
                    <a:pt x="6264" y="2243"/>
                    <a:pt x="6239" y="2243"/>
                  </a:cubicBezTo>
                  <a:cubicBezTo>
                    <a:pt x="6098" y="2243"/>
                    <a:pt x="5951" y="2192"/>
                    <a:pt x="5833" y="2100"/>
                  </a:cubicBezTo>
                  <a:cubicBezTo>
                    <a:pt x="5618" y="1934"/>
                    <a:pt x="5444" y="1677"/>
                    <a:pt x="5261" y="1405"/>
                  </a:cubicBezTo>
                  <a:lnTo>
                    <a:pt x="5196" y="1309"/>
                  </a:lnTo>
                  <a:cubicBezTo>
                    <a:pt x="4741" y="641"/>
                    <a:pt x="4154" y="233"/>
                    <a:pt x="3546" y="160"/>
                  </a:cubicBezTo>
                  <a:cubicBezTo>
                    <a:pt x="3487" y="153"/>
                    <a:pt x="3424" y="149"/>
                    <a:pt x="3356" y="149"/>
                  </a:cubicBezTo>
                  <a:cubicBezTo>
                    <a:pt x="3005" y="149"/>
                    <a:pt x="2539" y="258"/>
                    <a:pt x="2064" y="689"/>
                  </a:cubicBezTo>
                  <a:cubicBezTo>
                    <a:pt x="1920" y="821"/>
                    <a:pt x="1785" y="968"/>
                    <a:pt x="1657" y="1110"/>
                  </a:cubicBezTo>
                  <a:cubicBezTo>
                    <a:pt x="1273" y="1532"/>
                    <a:pt x="1045" y="1746"/>
                    <a:pt x="778" y="1746"/>
                  </a:cubicBezTo>
                  <a:cubicBezTo>
                    <a:pt x="750" y="1746"/>
                    <a:pt x="720" y="1744"/>
                    <a:pt x="690" y="1739"/>
                  </a:cubicBezTo>
                  <a:cubicBezTo>
                    <a:pt x="659" y="1734"/>
                    <a:pt x="628" y="1731"/>
                    <a:pt x="597" y="1731"/>
                  </a:cubicBezTo>
                  <a:cubicBezTo>
                    <a:pt x="333" y="1731"/>
                    <a:pt x="98" y="1922"/>
                    <a:pt x="52" y="2193"/>
                  </a:cubicBezTo>
                  <a:cubicBezTo>
                    <a:pt x="1" y="2494"/>
                    <a:pt x="203" y="2781"/>
                    <a:pt x="506" y="2832"/>
                  </a:cubicBezTo>
                  <a:cubicBezTo>
                    <a:pt x="604" y="2849"/>
                    <a:pt x="698" y="2857"/>
                    <a:pt x="789" y="2857"/>
                  </a:cubicBezTo>
                  <a:cubicBezTo>
                    <a:pt x="1567" y="2857"/>
                    <a:pt x="2087" y="2285"/>
                    <a:pt x="2478" y="1857"/>
                  </a:cubicBezTo>
                  <a:cubicBezTo>
                    <a:pt x="2595" y="1728"/>
                    <a:pt x="2705" y="1604"/>
                    <a:pt x="2811" y="1511"/>
                  </a:cubicBezTo>
                  <a:cubicBezTo>
                    <a:pt x="2997" y="1342"/>
                    <a:pt x="3176" y="1259"/>
                    <a:pt x="3353" y="1259"/>
                  </a:cubicBezTo>
                  <a:cubicBezTo>
                    <a:pt x="3374" y="1259"/>
                    <a:pt x="3396" y="1260"/>
                    <a:pt x="3417" y="1263"/>
                  </a:cubicBezTo>
                  <a:cubicBezTo>
                    <a:pt x="3699" y="1297"/>
                    <a:pt x="4013" y="1541"/>
                    <a:pt x="4281" y="1936"/>
                  </a:cubicBezTo>
                  <a:lnTo>
                    <a:pt x="4343" y="2028"/>
                  </a:lnTo>
                  <a:cubicBezTo>
                    <a:pt x="4558" y="2344"/>
                    <a:pt x="4801" y="2704"/>
                    <a:pt x="5155" y="2979"/>
                  </a:cubicBezTo>
                  <a:cubicBezTo>
                    <a:pt x="5467" y="3224"/>
                    <a:pt x="5853" y="3355"/>
                    <a:pt x="6238" y="3355"/>
                  </a:cubicBezTo>
                  <a:cubicBezTo>
                    <a:pt x="6312" y="3355"/>
                    <a:pt x="6386" y="3350"/>
                    <a:pt x="6459" y="3341"/>
                  </a:cubicBezTo>
                  <a:cubicBezTo>
                    <a:pt x="6873" y="3286"/>
                    <a:pt x="7238" y="3074"/>
                    <a:pt x="7487" y="2743"/>
                  </a:cubicBezTo>
                  <a:cubicBezTo>
                    <a:pt x="7678" y="2489"/>
                    <a:pt x="7782" y="2215"/>
                    <a:pt x="7875" y="1973"/>
                  </a:cubicBezTo>
                  <a:cubicBezTo>
                    <a:pt x="7988" y="1675"/>
                    <a:pt x="8068" y="1486"/>
                    <a:pt x="8222" y="1373"/>
                  </a:cubicBezTo>
                  <a:cubicBezTo>
                    <a:pt x="8338" y="1290"/>
                    <a:pt x="8502" y="1245"/>
                    <a:pt x="8684" y="1245"/>
                  </a:cubicBezTo>
                  <a:cubicBezTo>
                    <a:pt x="8750" y="1245"/>
                    <a:pt x="8818" y="1250"/>
                    <a:pt x="8886" y="1263"/>
                  </a:cubicBezTo>
                  <a:cubicBezTo>
                    <a:pt x="9280" y="1331"/>
                    <a:pt x="9640" y="1554"/>
                    <a:pt x="9783" y="1815"/>
                  </a:cubicBezTo>
                  <a:cubicBezTo>
                    <a:pt x="9848" y="1934"/>
                    <a:pt x="9885" y="2106"/>
                    <a:pt x="9922" y="2289"/>
                  </a:cubicBezTo>
                  <a:cubicBezTo>
                    <a:pt x="9995" y="2636"/>
                    <a:pt x="10086" y="3067"/>
                    <a:pt x="10435" y="3415"/>
                  </a:cubicBezTo>
                  <a:cubicBezTo>
                    <a:pt x="10751" y="3728"/>
                    <a:pt x="11119" y="3888"/>
                    <a:pt x="11518" y="3888"/>
                  </a:cubicBezTo>
                  <a:cubicBezTo>
                    <a:pt x="11613" y="3888"/>
                    <a:pt x="11709" y="3879"/>
                    <a:pt x="11805" y="3855"/>
                  </a:cubicBezTo>
                  <a:cubicBezTo>
                    <a:pt x="12728" y="3681"/>
                    <a:pt x="13468" y="2705"/>
                    <a:pt x="13738" y="2093"/>
                  </a:cubicBezTo>
                  <a:cubicBezTo>
                    <a:pt x="13770" y="2017"/>
                    <a:pt x="13802" y="1942"/>
                    <a:pt x="13834" y="1863"/>
                  </a:cubicBezTo>
                  <a:cubicBezTo>
                    <a:pt x="13917" y="1663"/>
                    <a:pt x="13995" y="1474"/>
                    <a:pt x="14098" y="1331"/>
                  </a:cubicBezTo>
                  <a:cubicBezTo>
                    <a:pt x="14206" y="1184"/>
                    <a:pt x="14331" y="1108"/>
                    <a:pt x="14488" y="1108"/>
                  </a:cubicBezTo>
                  <a:cubicBezTo>
                    <a:pt x="14501" y="1108"/>
                    <a:pt x="14514" y="1109"/>
                    <a:pt x="14528" y="1110"/>
                  </a:cubicBezTo>
                  <a:cubicBezTo>
                    <a:pt x="14744" y="1125"/>
                    <a:pt x="14960" y="1278"/>
                    <a:pt x="15080" y="1498"/>
                  </a:cubicBezTo>
                  <a:cubicBezTo>
                    <a:pt x="15148" y="1626"/>
                    <a:pt x="15207" y="1772"/>
                    <a:pt x="15267" y="1928"/>
                  </a:cubicBezTo>
                  <a:cubicBezTo>
                    <a:pt x="15352" y="2147"/>
                    <a:pt x="15443" y="2374"/>
                    <a:pt x="15579" y="2600"/>
                  </a:cubicBezTo>
                  <a:cubicBezTo>
                    <a:pt x="15863" y="3065"/>
                    <a:pt x="16340" y="3363"/>
                    <a:pt x="16851" y="3391"/>
                  </a:cubicBezTo>
                  <a:cubicBezTo>
                    <a:pt x="16880" y="3392"/>
                    <a:pt x="16908" y="3393"/>
                    <a:pt x="16937" y="3393"/>
                  </a:cubicBezTo>
                  <a:cubicBezTo>
                    <a:pt x="17402" y="3393"/>
                    <a:pt x="17834" y="3174"/>
                    <a:pt x="18136" y="2784"/>
                  </a:cubicBezTo>
                  <a:cubicBezTo>
                    <a:pt x="18248" y="2640"/>
                    <a:pt x="18338" y="2489"/>
                    <a:pt x="18415" y="2358"/>
                  </a:cubicBezTo>
                  <a:cubicBezTo>
                    <a:pt x="18475" y="2255"/>
                    <a:pt x="18533" y="2158"/>
                    <a:pt x="18590" y="2078"/>
                  </a:cubicBezTo>
                  <a:cubicBezTo>
                    <a:pt x="18715" y="1908"/>
                    <a:pt x="18812" y="1849"/>
                    <a:pt x="18848" y="1849"/>
                  </a:cubicBezTo>
                  <a:cubicBezTo>
                    <a:pt x="18850" y="1849"/>
                    <a:pt x="18852" y="1849"/>
                    <a:pt x="18853" y="1849"/>
                  </a:cubicBezTo>
                  <a:cubicBezTo>
                    <a:pt x="19107" y="1899"/>
                    <a:pt x="19561" y="2645"/>
                    <a:pt x="19705" y="3245"/>
                  </a:cubicBezTo>
                  <a:cubicBezTo>
                    <a:pt x="19764" y="3501"/>
                    <a:pt x="19994" y="3671"/>
                    <a:pt x="20245" y="3671"/>
                  </a:cubicBezTo>
                  <a:cubicBezTo>
                    <a:pt x="20287" y="3671"/>
                    <a:pt x="20329" y="3667"/>
                    <a:pt x="20372" y="3657"/>
                  </a:cubicBezTo>
                  <a:cubicBezTo>
                    <a:pt x="20670" y="3586"/>
                    <a:pt x="20854" y="3288"/>
                    <a:pt x="20783" y="2988"/>
                  </a:cubicBezTo>
                  <a:cubicBezTo>
                    <a:pt x="20653" y="2439"/>
                    <a:pt x="20092" y="968"/>
                    <a:pt x="19073" y="762"/>
                  </a:cubicBezTo>
                  <a:cubicBezTo>
                    <a:pt x="19010" y="749"/>
                    <a:pt x="18934" y="740"/>
                    <a:pt x="18849" y="740"/>
                  </a:cubicBezTo>
                  <a:cubicBezTo>
                    <a:pt x="18540" y="740"/>
                    <a:pt x="18104" y="866"/>
                    <a:pt x="17696" y="1423"/>
                  </a:cubicBezTo>
                  <a:cubicBezTo>
                    <a:pt x="17604" y="1550"/>
                    <a:pt x="17530" y="1677"/>
                    <a:pt x="17459" y="1798"/>
                  </a:cubicBezTo>
                  <a:cubicBezTo>
                    <a:pt x="17392" y="1913"/>
                    <a:pt x="17327" y="2019"/>
                    <a:pt x="17262" y="2106"/>
                  </a:cubicBezTo>
                  <a:cubicBezTo>
                    <a:pt x="17171" y="2224"/>
                    <a:pt x="17060" y="2286"/>
                    <a:pt x="16936" y="2286"/>
                  </a:cubicBezTo>
                  <a:cubicBezTo>
                    <a:pt x="16929" y="2286"/>
                    <a:pt x="16922" y="2285"/>
                    <a:pt x="16914" y="2285"/>
                  </a:cubicBezTo>
                  <a:cubicBezTo>
                    <a:pt x="16765" y="2276"/>
                    <a:pt x="16619" y="2178"/>
                    <a:pt x="16524" y="2023"/>
                  </a:cubicBezTo>
                  <a:cubicBezTo>
                    <a:pt x="16438" y="1881"/>
                    <a:pt x="16370" y="1707"/>
                    <a:pt x="16297" y="1524"/>
                  </a:cubicBezTo>
                  <a:cubicBezTo>
                    <a:pt x="16228" y="1344"/>
                    <a:pt x="16155" y="1158"/>
                    <a:pt x="16055" y="974"/>
                  </a:cubicBezTo>
                  <a:cubicBezTo>
                    <a:pt x="15757" y="416"/>
                    <a:pt x="15199" y="43"/>
                    <a:pt x="14602" y="4"/>
                  </a:cubicBezTo>
                  <a:cubicBezTo>
                    <a:pt x="14566" y="2"/>
                    <a:pt x="14531" y="1"/>
                    <a:pt x="1449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6" name="Google Shape;2446;p71"/>
            <p:cNvSpPr/>
            <p:nvPr/>
          </p:nvSpPr>
          <p:spPr>
            <a:xfrm>
              <a:off x="916690" y="6104471"/>
              <a:ext cx="3388584" cy="1048130"/>
            </a:xfrm>
            <a:custGeom>
              <a:rect b="b" l="l" r="r" t="t"/>
              <a:pathLst>
                <a:path extrusionOk="0" h="27122" w="88521">
                  <a:moveTo>
                    <a:pt x="68617" y="6699"/>
                  </a:moveTo>
                  <a:cubicBezTo>
                    <a:pt x="68659" y="6699"/>
                    <a:pt x="68699" y="6699"/>
                    <a:pt x="68739" y="6702"/>
                  </a:cubicBezTo>
                  <a:lnTo>
                    <a:pt x="69516" y="6700"/>
                  </a:lnTo>
                  <a:cubicBezTo>
                    <a:pt x="69762" y="6700"/>
                    <a:pt x="70003" y="6699"/>
                    <a:pt x="70238" y="6699"/>
                  </a:cubicBezTo>
                  <a:cubicBezTo>
                    <a:pt x="73359" y="6699"/>
                    <a:pt x="75576" y="6797"/>
                    <a:pt x="78599" y="8264"/>
                  </a:cubicBezTo>
                  <a:cubicBezTo>
                    <a:pt x="80816" y="9339"/>
                    <a:pt x="85772" y="12273"/>
                    <a:pt x="86957" y="14480"/>
                  </a:cubicBezTo>
                  <a:cubicBezTo>
                    <a:pt x="87705" y="15873"/>
                    <a:pt x="87771" y="17547"/>
                    <a:pt x="87835" y="19167"/>
                  </a:cubicBezTo>
                  <a:cubicBezTo>
                    <a:pt x="87869" y="20035"/>
                    <a:pt x="87906" y="20936"/>
                    <a:pt x="88050" y="21764"/>
                  </a:cubicBezTo>
                  <a:cubicBezTo>
                    <a:pt x="88244" y="22882"/>
                    <a:pt x="88074" y="23405"/>
                    <a:pt x="87894" y="23959"/>
                  </a:cubicBezTo>
                  <a:cubicBezTo>
                    <a:pt x="87760" y="24379"/>
                    <a:pt x="87622" y="24806"/>
                    <a:pt x="87653" y="25487"/>
                  </a:cubicBezTo>
                  <a:cubicBezTo>
                    <a:pt x="87055" y="24100"/>
                    <a:pt x="86632" y="22426"/>
                    <a:pt x="86187" y="20668"/>
                  </a:cubicBezTo>
                  <a:cubicBezTo>
                    <a:pt x="85313" y="17219"/>
                    <a:pt x="84413" y="13654"/>
                    <a:pt x="82043" y="11643"/>
                  </a:cubicBezTo>
                  <a:cubicBezTo>
                    <a:pt x="80936" y="10701"/>
                    <a:pt x="78578" y="10124"/>
                    <a:pt x="76498" y="9616"/>
                  </a:cubicBezTo>
                  <a:cubicBezTo>
                    <a:pt x="75421" y="9353"/>
                    <a:pt x="74407" y="9104"/>
                    <a:pt x="73699" y="8838"/>
                  </a:cubicBezTo>
                  <a:cubicBezTo>
                    <a:pt x="73440" y="8738"/>
                    <a:pt x="73178" y="8642"/>
                    <a:pt x="72917" y="8544"/>
                  </a:cubicBezTo>
                  <a:cubicBezTo>
                    <a:pt x="71467" y="8004"/>
                    <a:pt x="69982" y="7452"/>
                    <a:pt x="68617" y="6699"/>
                  </a:cubicBezTo>
                  <a:close/>
                  <a:moveTo>
                    <a:pt x="55936" y="1"/>
                  </a:moveTo>
                  <a:cubicBezTo>
                    <a:pt x="54362" y="1"/>
                    <a:pt x="52773" y="174"/>
                    <a:pt x="51204" y="346"/>
                  </a:cubicBezTo>
                  <a:cubicBezTo>
                    <a:pt x="50589" y="413"/>
                    <a:pt x="49977" y="479"/>
                    <a:pt x="49368" y="535"/>
                  </a:cubicBezTo>
                  <a:cubicBezTo>
                    <a:pt x="47438" y="711"/>
                    <a:pt x="45486" y="963"/>
                    <a:pt x="43599" y="1203"/>
                  </a:cubicBezTo>
                  <a:cubicBezTo>
                    <a:pt x="40350" y="1617"/>
                    <a:pt x="36990" y="2048"/>
                    <a:pt x="33662" y="2118"/>
                  </a:cubicBezTo>
                  <a:cubicBezTo>
                    <a:pt x="32771" y="2137"/>
                    <a:pt x="31860" y="2152"/>
                    <a:pt x="30935" y="2166"/>
                  </a:cubicBezTo>
                  <a:cubicBezTo>
                    <a:pt x="24320" y="2265"/>
                    <a:pt x="16823" y="2382"/>
                    <a:pt x="10635" y="4512"/>
                  </a:cubicBezTo>
                  <a:cubicBezTo>
                    <a:pt x="7143" y="5713"/>
                    <a:pt x="4925" y="7381"/>
                    <a:pt x="3445" y="9919"/>
                  </a:cubicBezTo>
                  <a:cubicBezTo>
                    <a:pt x="1527" y="13208"/>
                    <a:pt x="0" y="18957"/>
                    <a:pt x="45" y="22732"/>
                  </a:cubicBezTo>
                  <a:lnTo>
                    <a:pt x="308" y="22728"/>
                  </a:lnTo>
                  <a:cubicBezTo>
                    <a:pt x="264" y="18992"/>
                    <a:pt x="1775" y="13304"/>
                    <a:pt x="3672" y="10049"/>
                  </a:cubicBezTo>
                  <a:cubicBezTo>
                    <a:pt x="5117" y="7569"/>
                    <a:pt x="7290" y="5938"/>
                    <a:pt x="10719" y="4757"/>
                  </a:cubicBezTo>
                  <a:cubicBezTo>
                    <a:pt x="16868" y="2642"/>
                    <a:pt x="24342" y="2528"/>
                    <a:pt x="30937" y="2426"/>
                  </a:cubicBezTo>
                  <a:cubicBezTo>
                    <a:pt x="31863" y="2413"/>
                    <a:pt x="32773" y="2397"/>
                    <a:pt x="33667" y="2378"/>
                  </a:cubicBezTo>
                  <a:cubicBezTo>
                    <a:pt x="37007" y="2305"/>
                    <a:pt x="40374" y="1876"/>
                    <a:pt x="43631" y="1461"/>
                  </a:cubicBezTo>
                  <a:cubicBezTo>
                    <a:pt x="45515" y="1221"/>
                    <a:pt x="47465" y="971"/>
                    <a:pt x="49391" y="795"/>
                  </a:cubicBezTo>
                  <a:cubicBezTo>
                    <a:pt x="50001" y="739"/>
                    <a:pt x="50616" y="671"/>
                    <a:pt x="51233" y="604"/>
                  </a:cubicBezTo>
                  <a:cubicBezTo>
                    <a:pt x="52789" y="434"/>
                    <a:pt x="54366" y="262"/>
                    <a:pt x="55925" y="262"/>
                  </a:cubicBezTo>
                  <a:cubicBezTo>
                    <a:pt x="58320" y="262"/>
                    <a:pt x="60672" y="668"/>
                    <a:pt x="62838" y="2110"/>
                  </a:cubicBezTo>
                  <a:cubicBezTo>
                    <a:pt x="63607" y="2621"/>
                    <a:pt x="64302" y="3361"/>
                    <a:pt x="64975" y="4076"/>
                  </a:cubicBezTo>
                  <a:cubicBezTo>
                    <a:pt x="65554" y="4693"/>
                    <a:pt x="66153" y="5330"/>
                    <a:pt x="66806" y="5833"/>
                  </a:cubicBezTo>
                  <a:cubicBezTo>
                    <a:pt x="67090" y="6051"/>
                    <a:pt x="67383" y="6255"/>
                    <a:pt x="67683" y="6447"/>
                  </a:cubicBezTo>
                  <a:cubicBezTo>
                    <a:pt x="67547" y="6450"/>
                    <a:pt x="67411" y="6452"/>
                    <a:pt x="67273" y="6455"/>
                  </a:cubicBezTo>
                  <a:cubicBezTo>
                    <a:pt x="66743" y="6467"/>
                    <a:pt x="66194" y="6480"/>
                    <a:pt x="65641" y="6480"/>
                  </a:cubicBezTo>
                  <a:cubicBezTo>
                    <a:pt x="64070" y="6480"/>
                    <a:pt x="62463" y="6379"/>
                    <a:pt x="61152" y="5878"/>
                  </a:cubicBezTo>
                  <a:cubicBezTo>
                    <a:pt x="60226" y="5526"/>
                    <a:pt x="59441" y="5016"/>
                    <a:pt x="58685" y="4521"/>
                  </a:cubicBezTo>
                  <a:cubicBezTo>
                    <a:pt x="57551" y="3783"/>
                    <a:pt x="56480" y="3083"/>
                    <a:pt x="54992" y="2887"/>
                  </a:cubicBezTo>
                  <a:cubicBezTo>
                    <a:pt x="54481" y="2820"/>
                    <a:pt x="53955" y="2790"/>
                    <a:pt x="53420" y="2790"/>
                  </a:cubicBezTo>
                  <a:cubicBezTo>
                    <a:pt x="51193" y="2790"/>
                    <a:pt x="48801" y="3303"/>
                    <a:pt x="46640" y="3768"/>
                  </a:cubicBezTo>
                  <a:cubicBezTo>
                    <a:pt x="46132" y="3876"/>
                    <a:pt x="45635" y="3985"/>
                    <a:pt x="45155" y="4081"/>
                  </a:cubicBezTo>
                  <a:cubicBezTo>
                    <a:pt x="41918" y="4736"/>
                    <a:pt x="38507" y="4867"/>
                    <a:pt x="35208" y="4996"/>
                  </a:cubicBezTo>
                  <a:cubicBezTo>
                    <a:pt x="33245" y="5072"/>
                    <a:pt x="31219" y="5149"/>
                    <a:pt x="29254" y="5338"/>
                  </a:cubicBezTo>
                  <a:cubicBezTo>
                    <a:pt x="25026" y="5742"/>
                    <a:pt x="20787" y="6415"/>
                    <a:pt x="16687" y="7064"/>
                  </a:cubicBezTo>
                  <a:lnTo>
                    <a:pt x="15001" y="7332"/>
                  </a:lnTo>
                  <a:cubicBezTo>
                    <a:pt x="14667" y="7383"/>
                    <a:pt x="14263" y="7423"/>
                    <a:pt x="13835" y="7468"/>
                  </a:cubicBezTo>
                  <a:cubicBezTo>
                    <a:pt x="12446" y="7607"/>
                    <a:pt x="10716" y="7783"/>
                    <a:pt x="9745" y="8520"/>
                  </a:cubicBezTo>
                  <a:cubicBezTo>
                    <a:pt x="9269" y="8881"/>
                    <a:pt x="8944" y="9448"/>
                    <a:pt x="8628" y="9994"/>
                  </a:cubicBezTo>
                  <a:cubicBezTo>
                    <a:pt x="8424" y="10352"/>
                    <a:pt x="8231" y="10688"/>
                    <a:pt x="8001" y="10964"/>
                  </a:cubicBezTo>
                  <a:cubicBezTo>
                    <a:pt x="7248" y="11877"/>
                    <a:pt x="6273" y="12659"/>
                    <a:pt x="5331" y="13415"/>
                  </a:cubicBezTo>
                  <a:cubicBezTo>
                    <a:pt x="4794" y="13846"/>
                    <a:pt x="4236" y="14293"/>
                    <a:pt x="3732" y="14754"/>
                  </a:cubicBezTo>
                  <a:cubicBezTo>
                    <a:pt x="1865" y="16466"/>
                    <a:pt x="1456" y="19244"/>
                    <a:pt x="2612" y="22376"/>
                  </a:cubicBezTo>
                  <a:lnTo>
                    <a:pt x="2858" y="22285"/>
                  </a:lnTo>
                  <a:cubicBezTo>
                    <a:pt x="1742" y="19260"/>
                    <a:pt x="2126" y="16584"/>
                    <a:pt x="3908" y="14950"/>
                  </a:cubicBezTo>
                  <a:cubicBezTo>
                    <a:pt x="4406" y="14493"/>
                    <a:pt x="4959" y="14049"/>
                    <a:pt x="5494" y="13622"/>
                  </a:cubicBezTo>
                  <a:cubicBezTo>
                    <a:pt x="6449" y="12856"/>
                    <a:pt x="7434" y="12066"/>
                    <a:pt x="8207" y="11132"/>
                  </a:cubicBezTo>
                  <a:cubicBezTo>
                    <a:pt x="8448" y="10840"/>
                    <a:pt x="8657" y="10477"/>
                    <a:pt x="8859" y="10127"/>
                  </a:cubicBezTo>
                  <a:cubicBezTo>
                    <a:pt x="9160" y="9602"/>
                    <a:pt x="9472" y="9059"/>
                    <a:pt x="9905" y="8730"/>
                  </a:cubicBezTo>
                  <a:cubicBezTo>
                    <a:pt x="10815" y="8038"/>
                    <a:pt x="12504" y="7868"/>
                    <a:pt x="13862" y="7729"/>
                  </a:cubicBezTo>
                  <a:cubicBezTo>
                    <a:pt x="14292" y="7686"/>
                    <a:pt x="14699" y="7646"/>
                    <a:pt x="15041" y="7591"/>
                  </a:cubicBezTo>
                  <a:lnTo>
                    <a:pt x="16727" y="7325"/>
                  </a:lnTo>
                  <a:cubicBezTo>
                    <a:pt x="20824" y="6676"/>
                    <a:pt x="25058" y="6005"/>
                    <a:pt x="29278" y="5601"/>
                  </a:cubicBezTo>
                  <a:cubicBezTo>
                    <a:pt x="31235" y="5412"/>
                    <a:pt x="33260" y="5334"/>
                    <a:pt x="35219" y="5258"/>
                  </a:cubicBezTo>
                  <a:cubicBezTo>
                    <a:pt x="38528" y="5130"/>
                    <a:pt x="41949" y="4997"/>
                    <a:pt x="45204" y="4339"/>
                  </a:cubicBezTo>
                  <a:cubicBezTo>
                    <a:pt x="45685" y="4241"/>
                    <a:pt x="46183" y="4135"/>
                    <a:pt x="46693" y="4025"/>
                  </a:cubicBezTo>
                  <a:cubicBezTo>
                    <a:pt x="48841" y="3564"/>
                    <a:pt x="51222" y="3053"/>
                    <a:pt x="53422" y="3053"/>
                  </a:cubicBezTo>
                  <a:cubicBezTo>
                    <a:pt x="53944" y="3053"/>
                    <a:pt x="54457" y="3081"/>
                    <a:pt x="54954" y="3147"/>
                  </a:cubicBezTo>
                  <a:cubicBezTo>
                    <a:pt x="56384" y="3336"/>
                    <a:pt x="57429" y="4018"/>
                    <a:pt x="58536" y="4741"/>
                  </a:cubicBezTo>
                  <a:cubicBezTo>
                    <a:pt x="59305" y="5244"/>
                    <a:pt x="60101" y="5763"/>
                    <a:pt x="61055" y="6125"/>
                  </a:cubicBezTo>
                  <a:cubicBezTo>
                    <a:pt x="62409" y="6639"/>
                    <a:pt x="64049" y="6742"/>
                    <a:pt x="65650" y="6742"/>
                  </a:cubicBezTo>
                  <a:cubicBezTo>
                    <a:pt x="66201" y="6742"/>
                    <a:pt x="66746" y="6730"/>
                    <a:pt x="67274" y="6718"/>
                  </a:cubicBezTo>
                  <a:cubicBezTo>
                    <a:pt x="67553" y="6711"/>
                    <a:pt x="67827" y="6707"/>
                    <a:pt x="68096" y="6702"/>
                  </a:cubicBezTo>
                  <a:cubicBezTo>
                    <a:pt x="69583" y="7581"/>
                    <a:pt x="71224" y="8192"/>
                    <a:pt x="72824" y="8789"/>
                  </a:cubicBezTo>
                  <a:cubicBezTo>
                    <a:pt x="73087" y="8886"/>
                    <a:pt x="73347" y="8983"/>
                    <a:pt x="73608" y="9081"/>
                  </a:cubicBezTo>
                  <a:cubicBezTo>
                    <a:pt x="74329" y="9355"/>
                    <a:pt x="75351" y="9607"/>
                    <a:pt x="76436" y="9871"/>
                  </a:cubicBezTo>
                  <a:cubicBezTo>
                    <a:pt x="78488" y="10371"/>
                    <a:pt x="80813" y="10940"/>
                    <a:pt x="81875" y="11842"/>
                  </a:cubicBezTo>
                  <a:cubicBezTo>
                    <a:pt x="84177" y="13798"/>
                    <a:pt x="85070" y="17323"/>
                    <a:pt x="85932" y="20731"/>
                  </a:cubicBezTo>
                  <a:cubicBezTo>
                    <a:pt x="86464" y="22825"/>
                    <a:pt x="86962" y="24803"/>
                    <a:pt x="87766" y="26337"/>
                  </a:cubicBezTo>
                  <a:lnTo>
                    <a:pt x="88178" y="27122"/>
                  </a:lnTo>
                  <a:lnTo>
                    <a:pt x="88019" y="26250"/>
                  </a:lnTo>
                  <a:cubicBezTo>
                    <a:pt x="87803" y="25121"/>
                    <a:pt x="87973" y="24595"/>
                    <a:pt x="88152" y="24037"/>
                  </a:cubicBezTo>
                  <a:cubicBezTo>
                    <a:pt x="88333" y="23477"/>
                    <a:pt x="88521" y="22898"/>
                    <a:pt x="88316" y="21716"/>
                  </a:cubicBezTo>
                  <a:cubicBezTo>
                    <a:pt x="88175" y="20905"/>
                    <a:pt x="88141" y="20054"/>
                    <a:pt x="88104" y="19152"/>
                  </a:cubicBezTo>
                  <a:cubicBezTo>
                    <a:pt x="88039" y="17502"/>
                    <a:pt x="87971" y="15796"/>
                    <a:pt x="87196" y="14352"/>
                  </a:cubicBezTo>
                  <a:cubicBezTo>
                    <a:pt x="86025" y="12170"/>
                    <a:pt x="81375" y="9312"/>
                    <a:pt x="78720" y="8024"/>
                  </a:cubicBezTo>
                  <a:cubicBezTo>
                    <a:pt x="75627" y="6523"/>
                    <a:pt x="73372" y="6433"/>
                    <a:pt x="70189" y="6433"/>
                  </a:cubicBezTo>
                  <a:cubicBezTo>
                    <a:pt x="69971" y="6433"/>
                    <a:pt x="69749" y="6434"/>
                    <a:pt x="69522" y="6434"/>
                  </a:cubicBezTo>
                  <a:lnTo>
                    <a:pt x="68745" y="6436"/>
                  </a:lnTo>
                  <a:cubicBezTo>
                    <a:pt x="68556" y="6436"/>
                    <a:pt x="68365" y="6437"/>
                    <a:pt x="68170" y="6439"/>
                  </a:cubicBezTo>
                  <a:cubicBezTo>
                    <a:pt x="67755" y="6194"/>
                    <a:pt x="67353" y="5923"/>
                    <a:pt x="66968" y="5627"/>
                  </a:cubicBezTo>
                  <a:cubicBezTo>
                    <a:pt x="66331" y="5137"/>
                    <a:pt x="65741" y="4507"/>
                    <a:pt x="65167" y="3898"/>
                  </a:cubicBezTo>
                  <a:cubicBezTo>
                    <a:pt x="64485" y="3174"/>
                    <a:pt x="63778" y="2422"/>
                    <a:pt x="62985" y="1894"/>
                  </a:cubicBezTo>
                  <a:cubicBezTo>
                    <a:pt x="60765" y="416"/>
                    <a:pt x="58369" y="1"/>
                    <a:pt x="55936"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47" name="Google Shape;2447;p71"/>
            <p:cNvGrpSpPr/>
            <p:nvPr/>
          </p:nvGrpSpPr>
          <p:grpSpPr>
            <a:xfrm>
              <a:off x="2076003" y="-335650"/>
              <a:ext cx="945797" cy="1546529"/>
              <a:chOff x="7340803" y="1376413"/>
              <a:chExt cx="945797" cy="1546529"/>
            </a:xfrm>
          </p:grpSpPr>
          <p:sp>
            <p:nvSpPr>
              <p:cNvPr id="2448" name="Google Shape;2448;p71"/>
              <p:cNvSpPr/>
              <p:nvPr/>
            </p:nvSpPr>
            <p:spPr>
              <a:xfrm>
                <a:off x="7795854" y="2565034"/>
                <a:ext cx="63200" cy="180629"/>
              </a:xfrm>
              <a:custGeom>
                <a:rect b="b" l="l" r="r" t="t"/>
                <a:pathLst>
                  <a:path extrusionOk="0" h="4853" w="1698">
                    <a:moveTo>
                      <a:pt x="766" y="0"/>
                    </a:moveTo>
                    <a:cubicBezTo>
                      <a:pt x="569" y="0"/>
                      <a:pt x="372" y="94"/>
                      <a:pt x="282" y="295"/>
                    </a:cubicBezTo>
                    <a:cubicBezTo>
                      <a:pt x="51" y="822"/>
                      <a:pt x="195" y="1476"/>
                      <a:pt x="158" y="2042"/>
                    </a:cubicBezTo>
                    <a:cubicBezTo>
                      <a:pt x="137" y="2376"/>
                      <a:pt x="128" y="2711"/>
                      <a:pt x="128" y="3045"/>
                    </a:cubicBezTo>
                    <a:cubicBezTo>
                      <a:pt x="128" y="3196"/>
                      <a:pt x="127" y="3350"/>
                      <a:pt x="134" y="3502"/>
                    </a:cubicBezTo>
                    <a:cubicBezTo>
                      <a:pt x="134" y="3501"/>
                      <a:pt x="134" y="3501"/>
                      <a:pt x="134" y="3501"/>
                    </a:cubicBezTo>
                    <a:lnTo>
                      <a:pt x="134" y="3501"/>
                    </a:lnTo>
                    <a:cubicBezTo>
                      <a:pt x="132" y="3501"/>
                      <a:pt x="134" y="3866"/>
                      <a:pt x="181" y="3866"/>
                    </a:cubicBezTo>
                    <a:cubicBezTo>
                      <a:pt x="190" y="3866"/>
                      <a:pt x="202" y="3850"/>
                      <a:pt x="216" y="3809"/>
                    </a:cubicBezTo>
                    <a:lnTo>
                      <a:pt x="216" y="3809"/>
                    </a:lnTo>
                    <a:cubicBezTo>
                      <a:pt x="0" y="4428"/>
                      <a:pt x="467" y="4853"/>
                      <a:pt x="928" y="4853"/>
                    </a:cubicBezTo>
                    <a:cubicBezTo>
                      <a:pt x="1224" y="4853"/>
                      <a:pt x="1518" y="4677"/>
                      <a:pt x="1625" y="4262"/>
                    </a:cubicBezTo>
                    <a:cubicBezTo>
                      <a:pt x="1698" y="3980"/>
                      <a:pt x="1630" y="3760"/>
                      <a:pt x="1583" y="3482"/>
                    </a:cubicBezTo>
                    <a:cubicBezTo>
                      <a:pt x="1521" y="3110"/>
                      <a:pt x="1497" y="2721"/>
                      <a:pt x="1479" y="2346"/>
                    </a:cubicBezTo>
                    <a:cubicBezTo>
                      <a:pt x="1465" y="1988"/>
                      <a:pt x="1494" y="1620"/>
                      <a:pt x="1451" y="1265"/>
                    </a:cubicBezTo>
                    <a:cubicBezTo>
                      <a:pt x="1421" y="1003"/>
                      <a:pt x="1308" y="746"/>
                      <a:pt x="1305" y="483"/>
                    </a:cubicBezTo>
                    <a:cubicBezTo>
                      <a:pt x="1304" y="173"/>
                      <a:pt x="1035" y="0"/>
                      <a:pt x="76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9" name="Google Shape;2449;p71"/>
              <p:cNvSpPr/>
              <p:nvPr/>
            </p:nvSpPr>
            <p:spPr>
              <a:xfrm>
                <a:off x="8128750" y="2411948"/>
                <a:ext cx="57170" cy="162838"/>
              </a:xfrm>
              <a:custGeom>
                <a:rect b="b" l="l" r="r" t="t"/>
                <a:pathLst>
                  <a:path extrusionOk="0" h="4375" w="1536">
                    <a:moveTo>
                      <a:pt x="640" y="0"/>
                    </a:moveTo>
                    <a:cubicBezTo>
                      <a:pt x="563" y="0"/>
                      <a:pt x="485" y="31"/>
                      <a:pt x="424" y="101"/>
                    </a:cubicBezTo>
                    <a:cubicBezTo>
                      <a:pt x="62" y="508"/>
                      <a:pt x="95" y="1255"/>
                      <a:pt x="47" y="1772"/>
                    </a:cubicBezTo>
                    <a:cubicBezTo>
                      <a:pt x="12" y="2141"/>
                      <a:pt x="23" y="2513"/>
                      <a:pt x="9" y="2884"/>
                    </a:cubicBezTo>
                    <a:cubicBezTo>
                      <a:pt x="0" y="3139"/>
                      <a:pt x="56" y="3486"/>
                      <a:pt x="50" y="3679"/>
                    </a:cubicBezTo>
                    <a:cubicBezTo>
                      <a:pt x="39" y="4093"/>
                      <a:pt x="447" y="4375"/>
                      <a:pt x="825" y="4375"/>
                    </a:cubicBezTo>
                    <a:cubicBezTo>
                      <a:pt x="1061" y="4375"/>
                      <a:pt x="1286" y="4265"/>
                      <a:pt x="1389" y="4009"/>
                    </a:cubicBezTo>
                    <a:cubicBezTo>
                      <a:pt x="1535" y="3649"/>
                      <a:pt x="1454" y="3472"/>
                      <a:pt x="1369" y="3126"/>
                    </a:cubicBezTo>
                    <a:cubicBezTo>
                      <a:pt x="1301" y="2850"/>
                      <a:pt x="1301" y="2497"/>
                      <a:pt x="1263" y="2211"/>
                    </a:cubicBezTo>
                    <a:cubicBezTo>
                      <a:pt x="1181" y="1591"/>
                      <a:pt x="1021" y="945"/>
                      <a:pt x="985" y="325"/>
                    </a:cubicBezTo>
                    <a:cubicBezTo>
                      <a:pt x="974" y="140"/>
                      <a:pt x="807" y="0"/>
                      <a:pt x="64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0" name="Google Shape;2450;p71"/>
              <p:cNvSpPr/>
              <p:nvPr/>
            </p:nvSpPr>
            <p:spPr>
              <a:xfrm>
                <a:off x="8042921" y="2683654"/>
                <a:ext cx="62418" cy="144153"/>
              </a:xfrm>
              <a:custGeom>
                <a:rect b="b" l="l" r="r" t="t"/>
                <a:pathLst>
                  <a:path extrusionOk="0" h="3873" w="1677">
                    <a:moveTo>
                      <a:pt x="828" y="0"/>
                    </a:moveTo>
                    <a:cubicBezTo>
                      <a:pt x="653" y="0"/>
                      <a:pt x="439" y="134"/>
                      <a:pt x="370" y="289"/>
                    </a:cubicBezTo>
                    <a:cubicBezTo>
                      <a:pt x="183" y="712"/>
                      <a:pt x="211" y="1207"/>
                      <a:pt x="168" y="1665"/>
                    </a:cubicBezTo>
                    <a:cubicBezTo>
                      <a:pt x="125" y="2102"/>
                      <a:pt x="151" y="2558"/>
                      <a:pt x="84" y="2992"/>
                    </a:cubicBezTo>
                    <a:cubicBezTo>
                      <a:pt x="0" y="3534"/>
                      <a:pt x="406" y="3872"/>
                      <a:pt x="811" y="3872"/>
                    </a:cubicBezTo>
                    <a:cubicBezTo>
                      <a:pt x="1090" y="3872"/>
                      <a:pt x="1369" y="3712"/>
                      <a:pt x="1488" y="3347"/>
                    </a:cubicBezTo>
                    <a:cubicBezTo>
                      <a:pt x="1677" y="2765"/>
                      <a:pt x="1498" y="1993"/>
                      <a:pt x="1503" y="1385"/>
                    </a:cubicBezTo>
                    <a:cubicBezTo>
                      <a:pt x="1508" y="930"/>
                      <a:pt x="1544" y="61"/>
                      <a:pt x="915" y="8"/>
                    </a:cubicBezTo>
                    <a:cubicBezTo>
                      <a:pt x="895" y="6"/>
                      <a:pt x="874" y="5"/>
                      <a:pt x="856" y="2"/>
                    </a:cubicBezTo>
                    <a:cubicBezTo>
                      <a:pt x="847" y="1"/>
                      <a:pt x="838" y="0"/>
                      <a:pt x="828"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1" name="Google Shape;2451;p71"/>
              <p:cNvSpPr/>
              <p:nvPr/>
            </p:nvSpPr>
            <p:spPr>
              <a:xfrm>
                <a:off x="7640572" y="2733305"/>
                <a:ext cx="58138" cy="151523"/>
              </a:xfrm>
              <a:custGeom>
                <a:rect b="b" l="l" r="r" t="t"/>
                <a:pathLst>
                  <a:path extrusionOk="0" h="4071" w="1562">
                    <a:moveTo>
                      <a:pt x="810" y="0"/>
                    </a:moveTo>
                    <a:cubicBezTo>
                      <a:pt x="707" y="0"/>
                      <a:pt x="599" y="39"/>
                      <a:pt x="511" y="116"/>
                    </a:cubicBezTo>
                    <a:cubicBezTo>
                      <a:pt x="56" y="520"/>
                      <a:pt x="177" y="1375"/>
                      <a:pt x="147" y="1931"/>
                    </a:cubicBezTo>
                    <a:cubicBezTo>
                      <a:pt x="114" y="2524"/>
                      <a:pt x="0" y="3079"/>
                      <a:pt x="179" y="3662"/>
                    </a:cubicBezTo>
                    <a:cubicBezTo>
                      <a:pt x="266" y="3949"/>
                      <a:pt x="493" y="4070"/>
                      <a:pt x="730" y="4070"/>
                    </a:cubicBezTo>
                    <a:cubicBezTo>
                      <a:pt x="1132" y="4070"/>
                      <a:pt x="1562" y="3718"/>
                      <a:pt x="1369" y="3241"/>
                    </a:cubicBezTo>
                    <a:cubicBezTo>
                      <a:pt x="1201" y="2819"/>
                      <a:pt x="1293" y="2353"/>
                      <a:pt x="1278" y="1912"/>
                    </a:cubicBezTo>
                    <a:cubicBezTo>
                      <a:pt x="1262" y="1396"/>
                      <a:pt x="1236" y="844"/>
                      <a:pt x="1175" y="334"/>
                    </a:cubicBezTo>
                    <a:cubicBezTo>
                      <a:pt x="1149" y="112"/>
                      <a:pt x="986" y="0"/>
                      <a:pt x="81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2" name="Google Shape;2452;p71"/>
              <p:cNvSpPr/>
              <p:nvPr/>
            </p:nvSpPr>
            <p:spPr>
              <a:xfrm>
                <a:off x="8228500" y="2771419"/>
                <a:ext cx="58100" cy="151523"/>
              </a:xfrm>
              <a:custGeom>
                <a:rect b="b" l="l" r="r" t="t"/>
                <a:pathLst>
                  <a:path extrusionOk="0" h="4071" w="1561">
                    <a:moveTo>
                      <a:pt x="810" y="1"/>
                    </a:moveTo>
                    <a:cubicBezTo>
                      <a:pt x="707" y="1"/>
                      <a:pt x="599" y="39"/>
                      <a:pt x="511" y="116"/>
                    </a:cubicBezTo>
                    <a:cubicBezTo>
                      <a:pt x="55" y="522"/>
                      <a:pt x="174" y="1375"/>
                      <a:pt x="145" y="1931"/>
                    </a:cubicBezTo>
                    <a:cubicBezTo>
                      <a:pt x="114" y="2526"/>
                      <a:pt x="0" y="3079"/>
                      <a:pt x="179" y="3662"/>
                    </a:cubicBezTo>
                    <a:cubicBezTo>
                      <a:pt x="266" y="3950"/>
                      <a:pt x="494" y="4071"/>
                      <a:pt x="730" y="4071"/>
                    </a:cubicBezTo>
                    <a:cubicBezTo>
                      <a:pt x="1132" y="4071"/>
                      <a:pt x="1560" y="3719"/>
                      <a:pt x="1369" y="3243"/>
                    </a:cubicBezTo>
                    <a:cubicBezTo>
                      <a:pt x="1201" y="2821"/>
                      <a:pt x="1293" y="2353"/>
                      <a:pt x="1278" y="1913"/>
                    </a:cubicBezTo>
                    <a:cubicBezTo>
                      <a:pt x="1262" y="1397"/>
                      <a:pt x="1234" y="845"/>
                      <a:pt x="1174" y="334"/>
                    </a:cubicBezTo>
                    <a:cubicBezTo>
                      <a:pt x="1148" y="113"/>
                      <a:pt x="986" y="1"/>
                      <a:pt x="810"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3" name="Google Shape;2453;p71"/>
              <p:cNvSpPr/>
              <p:nvPr/>
            </p:nvSpPr>
            <p:spPr>
              <a:xfrm>
                <a:off x="7455738" y="2691731"/>
                <a:ext cx="50545" cy="141064"/>
              </a:xfrm>
              <a:custGeom>
                <a:rect b="b" l="l" r="r" t="t"/>
                <a:pathLst>
                  <a:path extrusionOk="0" h="3790" w="1358">
                    <a:moveTo>
                      <a:pt x="679" y="0"/>
                    </a:moveTo>
                    <a:cubicBezTo>
                      <a:pt x="474" y="0"/>
                      <a:pt x="275" y="115"/>
                      <a:pt x="217" y="362"/>
                    </a:cubicBezTo>
                    <a:cubicBezTo>
                      <a:pt x="1" y="1273"/>
                      <a:pt x="149" y="2235"/>
                      <a:pt x="49" y="3156"/>
                    </a:cubicBezTo>
                    <a:cubicBezTo>
                      <a:pt x="13" y="3496"/>
                      <a:pt x="359" y="3783"/>
                      <a:pt x="675" y="3789"/>
                    </a:cubicBezTo>
                    <a:cubicBezTo>
                      <a:pt x="679" y="3790"/>
                      <a:pt x="683" y="3790"/>
                      <a:pt x="687" y="3790"/>
                    </a:cubicBezTo>
                    <a:cubicBezTo>
                      <a:pt x="1049" y="3790"/>
                      <a:pt x="1272" y="3497"/>
                      <a:pt x="1309" y="3163"/>
                    </a:cubicBezTo>
                    <a:cubicBezTo>
                      <a:pt x="1358" y="2710"/>
                      <a:pt x="1267" y="2241"/>
                      <a:pt x="1253" y="1787"/>
                    </a:cubicBezTo>
                    <a:cubicBezTo>
                      <a:pt x="1238" y="1330"/>
                      <a:pt x="1318" y="810"/>
                      <a:pt x="1188" y="367"/>
                    </a:cubicBezTo>
                    <a:cubicBezTo>
                      <a:pt x="1118" y="129"/>
                      <a:pt x="895" y="0"/>
                      <a:pt x="67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4" name="Google Shape;2454;p71"/>
              <p:cNvSpPr/>
              <p:nvPr/>
            </p:nvSpPr>
            <p:spPr>
              <a:xfrm>
                <a:off x="7347204" y="2458324"/>
                <a:ext cx="61711" cy="169835"/>
              </a:xfrm>
              <a:custGeom>
                <a:rect b="b" l="l" r="r" t="t"/>
                <a:pathLst>
                  <a:path extrusionOk="0" h="4563" w="1658">
                    <a:moveTo>
                      <a:pt x="459" y="0"/>
                    </a:moveTo>
                    <a:cubicBezTo>
                      <a:pt x="258" y="0"/>
                      <a:pt x="54" y="173"/>
                      <a:pt x="55" y="382"/>
                    </a:cubicBezTo>
                    <a:cubicBezTo>
                      <a:pt x="63" y="1524"/>
                      <a:pt x="1" y="2666"/>
                      <a:pt x="24" y="3800"/>
                    </a:cubicBezTo>
                    <a:cubicBezTo>
                      <a:pt x="34" y="4321"/>
                      <a:pt x="411" y="4563"/>
                      <a:pt x="790" y="4563"/>
                    </a:cubicBezTo>
                    <a:cubicBezTo>
                      <a:pt x="1223" y="4563"/>
                      <a:pt x="1658" y="4245"/>
                      <a:pt x="1542" y="3661"/>
                    </a:cubicBezTo>
                    <a:cubicBezTo>
                      <a:pt x="1482" y="3356"/>
                      <a:pt x="1476" y="3064"/>
                      <a:pt x="1391" y="2761"/>
                    </a:cubicBezTo>
                    <a:cubicBezTo>
                      <a:pt x="1293" y="2409"/>
                      <a:pt x="1241" y="2054"/>
                      <a:pt x="1196" y="1692"/>
                    </a:cubicBezTo>
                    <a:cubicBezTo>
                      <a:pt x="1126" y="1145"/>
                      <a:pt x="1134" y="419"/>
                      <a:pt x="651" y="63"/>
                    </a:cubicBezTo>
                    <a:cubicBezTo>
                      <a:pt x="592" y="20"/>
                      <a:pt x="526" y="0"/>
                      <a:pt x="45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5" name="Google Shape;2455;p71"/>
              <p:cNvSpPr/>
              <p:nvPr/>
            </p:nvSpPr>
            <p:spPr>
              <a:xfrm>
                <a:off x="7521729" y="2220041"/>
                <a:ext cx="64204" cy="139166"/>
              </a:xfrm>
              <a:custGeom>
                <a:rect b="b" l="l" r="r" t="t"/>
                <a:pathLst>
                  <a:path extrusionOk="0" h="3739" w="1725">
                    <a:moveTo>
                      <a:pt x="682" y="1"/>
                    </a:moveTo>
                    <a:cubicBezTo>
                      <a:pt x="546" y="1"/>
                      <a:pt x="406" y="58"/>
                      <a:pt x="333" y="161"/>
                    </a:cubicBezTo>
                    <a:cubicBezTo>
                      <a:pt x="49" y="570"/>
                      <a:pt x="22" y="1232"/>
                      <a:pt x="49" y="1718"/>
                    </a:cubicBezTo>
                    <a:cubicBezTo>
                      <a:pt x="81" y="2241"/>
                      <a:pt x="0" y="2775"/>
                      <a:pt x="161" y="3285"/>
                    </a:cubicBezTo>
                    <a:cubicBezTo>
                      <a:pt x="262" y="3604"/>
                      <a:pt x="514" y="3739"/>
                      <a:pt x="777" y="3739"/>
                    </a:cubicBezTo>
                    <a:cubicBezTo>
                      <a:pt x="1235" y="3739"/>
                      <a:pt x="1725" y="3332"/>
                      <a:pt x="1501" y="2792"/>
                    </a:cubicBezTo>
                    <a:cubicBezTo>
                      <a:pt x="1160" y="1967"/>
                      <a:pt x="1641" y="786"/>
                      <a:pt x="952" y="101"/>
                    </a:cubicBezTo>
                    <a:cubicBezTo>
                      <a:pt x="884" y="33"/>
                      <a:pt x="784" y="1"/>
                      <a:pt x="682"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6" name="Google Shape;2456;p71"/>
              <p:cNvSpPr/>
              <p:nvPr/>
            </p:nvSpPr>
            <p:spPr>
              <a:xfrm>
                <a:off x="7599407" y="1901513"/>
                <a:ext cx="75371" cy="142999"/>
              </a:xfrm>
              <a:custGeom>
                <a:rect b="b" l="l" r="r" t="t"/>
                <a:pathLst>
                  <a:path extrusionOk="0" h="3842" w="2025">
                    <a:moveTo>
                      <a:pt x="348" y="1"/>
                    </a:moveTo>
                    <a:cubicBezTo>
                      <a:pt x="87" y="1"/>
                      <a:pt x="0" y="363"/>
                      <a:pt x="150" y="543"/>
                    </a:cubicBezTo>
                    <a:cubicBezTo>
                      <a:pt x="144" y="535"/>
                      <a:pt x="138" y="532"/>
                      <a:pt x="134" y="532"/>
                    </a:cubicBezTo>
                    <a:lnTo>
                      <a:pt x="134" y="532"/>
                    </a:lnTo>
                    <a:cubicBezTo>
                      <a:pt x="96" y="532"/>
                      <a:pt x="151" y="824"/>
                      <a:pt x="161" y="900"/>
                    </a:cubicBezTo>
                    <a:cubicBezTo>
                      <a:pt x="203" y="1165"/>
                      <a:pt x="265" y="1426"/>
                      <a:pt x="327" y="1687"/>
                    </a:cubicBezTo>
                    <a:cubicBezTo>
                      <a:pt x="463" y="2243"/>
                      <a:pt x="509" y="2806"/>
                      <a:pt x="622" y="3362"/>
                    </a:cubicBezTo>
                    <a:cubicBezTo>
                      <a:pt x="690" y="3698"/>
                      <a:pt x="954" y="3842"/>
                      <a:pt x="1225" y="3842"/>
                    </a:cubicBezTo>
                    <a:cubicBezTo>
                      <a:pt x="1617" y="3842"/>
                      <a:pt x="2025" y="3540"/>
                      <a:pt x="1876" y="3083"/>
                    </a:cubicBezTo>
                    <a:cubicBezTo>
                      <a:pt x="1645" y="2373"/>
                      <a:pt x="1430" y="1693"/>
                      <a:pt x="1147" y="998"/>
                    </a:cubicBezTo>
                    <a:cubicBezTo>
                      <a:pt x="981" y="590"/>
                      <a:pt x="910" y="82"/>
                      <a:pt x="395" y="5"/>
                    </a:cubicBezTo>
                    <a:cubicBezTo>
                      <a:pt x="379" y="2"/>
                      <a:pt x="363" y="1"/>
                      <a:pt x="34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7" name="Google Shape;2457;p71"/>
              <p:cNvSpPr/>
              <p:nvPr/>
            </p:nvSpPr>
            <p:spPr>
              <a:xfrm>
                <a:off x="7774118" y="1806341"/>
                <a:ext cx="69713" cy="142180"/>
              </a:xfrm>
              <a:custGeom>
                <a:rect b="b" l="l" r="r" t="t"/>
                <a:pathLst>
                  <a:path extrusionOk="0" h="3820" w="1873">
                    <a:moveTo>
                      <a:pt x="791" y="1"/>
                    </a:moveTo>
                    <a:cubicBezTo>
                      <a:pt x="735" y="1"/>
                      <a:pt x="674" y="24"/>
                      <a:pt x="608" y="77"/>
                    </a:cubicBezTo>
                    <a:cubicBezTo>
                      <a:pt x="283" y="332"/>
                      <a:pt x="261" y="1045"/>
                      <a:pt x="213" y="1423"/>
                    </a:cubicBezTo>
                    <a:cubicBezTo>
                      <a:pt x="175" y="1728"/>
                      <a:pt x="169" y="2034"/>
                      <a:pt x="146" y="2341"/>
                    </a:cubicBezTo>
                    <a:cubicBezTo>
                      <a:pt x="145" y="2351"/>
                      <a:pt x="138" y="2635"/>
                      <a:pt x="149" y="2703"/>
                    </a:cubicBezTo>
                    <a:lnTo>
                      <a:pt x="149" y="2703"/>
                    </a:lnTo>
                    <a:cubicBezTo>
                      <a:pt x="109" y="2803"/>
                      <a:pt x="48" y="2902"/>
                      <a:pt x="38" y="3017"/>
                    </a:cubicBezTo>
                    <a:cubicBezTo>
                      <a:pt x="1" y="3395"/>
                      <a:pt x="341" y="3819"/>
                      <a:pt x="724" y="3819"/>
                    </a:cubicBezTo>
                    <a:cubicBezTo>
                      <a:pt x="816" y="3819"/>
                      <a:pt x="910" y="3795"/>
                      <a:pt x="1002" y="3740"/>
                    </a:cubicBezTo>
                    <a:cubicBezTo>
                      <a:pt x="1872" y="3223"/>
                      <a:pt x="1378" y="2155"/>
                      <a:pt x="1323" y="1332"/>
                    </a:cubicBezTo>
                    <a:cubicBezTo>
                      <a:pt x="1314" y="1165"/>
                      <a:pt x="1185" y="1"/>
                      <a:pt x="79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8" name="Google Shape;2458;p71"/>
              <p:cNvSpPr/>
              <p:nvPr/>
            </p:nvSpPr>
            <p:spPr>
              <a:xfrm>
                <a:off x="8020403" y="1580900"/>
                <a:ext cx="69713" cy="142143"/>
              </a:xfrm>
              <a:custGeom>
                <a:rect b="b" l="l" r="r" t="t"/>
                <a:pathLst>
                  <a:path extrusionOk="0" h="3819" w="1873">
                    <a:moveTo>
                      <a:pt x="791" y="1"/>
                    </a:moveTo>
                    <a:cubicBezTo>
                      <a:pt x="735" y="1"/>
                      <a:pt x="674" y="24"/>
                      <a:pt x="608" y="76"/>
                    </a:cubicBezTo>
                    <a:cubicBezTo>
                      <a:pt x="282" y="332"/>
                      <a:pt x="261" y="1044"/>
                      <a:pt x="213" y="1423"/>
                    </a:cubicBezTo>
                    <a:cubicBezTo>
                      <a:pt x="175" y="1727"/>
                      <a:pt x="169" y="2034"/>
                      <a:pt x="146" y="2341"/>
                    </a:cubicBezTo>
                    <a:cubicBezTo>
                      <a:pt x="145" y="2352"/>
                      <a:pt x="138" y="2635"/>
                      <a:pt x="149" y="2703"/>
                    </a:cubicBezTo>
                    <a:lnTo>
                      <a:pt x="149" y="2703"/>
                    </a:lnTo>
                    <a:cubicBezTo>
                      <a:pt x="109" y="2802"/>
                      <a:pt x="48" y="2901"/>
                      <a:pt x="37" y="3017"/>
                    </a:cubicBezTo>
                    <a:cubicBezTo>
                      <a:pt x="1" y="3395"/>
                      <a:pt x="340" y="3819"/>
                      <a:pt x="724" y="3819"/>
                    </a:cubicBezTo>
                    <a:cubicBezTo>
                      <a:pt x="816" y="3819"/>
                      <a:pt x="910" y="3794"/>
                      <a:pt x="1002" y="3740"/>
                    </a:cubicBezTo>
                    <a:cubicBezTo>
                      <a:pt x="1872" y="3222"/>
                      <a:pt x="1377" y="2155"/>
                      <a:pt x="1323" y="1332"/>
                    </a:cubicBezTo>
                    <a:cubicBezTo>
                      <a:pt x="1312" y="1165"/>
                      <a:pt x="1185" y="1"/>
                      <a:pt x="79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9" name="Google Shape;2459;p71"/>
              <p:cNvSpPr/>
              <p:nvPr/>
            </p:nvSpPr>
            <p:spPr>
              <a:xfrm>
                <a:off x="7719814" y="2105404"/>
                <a:ext cx="54043" cy="150629"/>
              </a:xfrm>
              <a:custGeom>
                <a:rect b="b" l="l" r="r" t="t"/>
                <a:pathLst>
                  <a:path extrusionOk="0" h="4047" w="1452">
                    <a:moveTo>
                      <a:pt x="897" y="1"/>
                    </a:moveTo>
                    <a:cubicBezTo>
                      <a:pt x="768" y="1"/>
                      <a:pt x="665" y="119"/>
                      <a:pt x="651" y="247"/>
                    </a:cubicBezTo>
                    <a:cubicBezTo>
                      <a:pt x="639" y="353"/>
                      <a:pt x="533" y="510"/>
                      <a:pt x="491" y="625"/>
                    </a:cubicBezTo>
                    <a:cubicBezTo>
                      <a:pt x="367" y="947"/>
                      <a:pt x="303" y="1286"/>
                      <a:pt x="243" y="1622"/>
                    </a:cubicBezTo>
                    <a:cubicBezTo>
                      <a:pt x="137" y="2210"/>
                      <a:pt x="1" y="2848"/>
                      <a:pt x="32" y="3449"/>
                    </a:cubicBezTo>
                    <a:cubicBezTo>
                      <a:pt x="54" y="3844"/>
                      <a:pt x="342" y="4047"/>
                      <a:pt x="630" y="4047"/>
                    </a:cubicBezTo>
                    <a:cubicBezTo>
                      <a:pt x="904" y="4047"/>
                      <a:pt x="1179" y="3864"/>
                      <a:pt x="1227" y="3491"/>
                    </a:cubicBezTo>
                    <a:cubicBezTo>
                      <a:pt x="1273" y="3139"/>
                      <a:pt x="1241" y="2776"/>
                      <a:pt x="1248" y="2417"/>
                    </a:cubicBezTo>
                    <a:cubicBezTo>
                      <a:pt x="1256" y="2022"/>
                      <a:pt x="1303" y="1628"/>
                      <a:pt x="1315" y="1233"/>
                    </a:cubicBezTo>
                    <a:cubicBezTo>
                      <a:pt x="1326" y="834"/>
                      <a:pt x="1451" y="183"/>
                      <a:pt x="976" y="15"/>
                    </a:cubicBezTo>
                    <a:cubicBezTo>
                      <a:pt x="949" y="5"/>
                      <a:pt x="923" y="1"/>
                      <a:pt x="897"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0" name="Google Shape;2460;p71"/>
              <p:cNvSpPr/>
              <p:nvPr/>
            </p:nvSpPr>
            <p:spPr>
              <a:xfrm>
                <a:off x="7919946" y="1997987"/>
                <a:ext cx="53299" cy="116052"/>
              </a:xfrm>
              <a:custGeom>
                <a:rect b="b" l="l" r="r" t="t"/>
                <a:pathLst>
                  <a:path extrusionOk="0" h="3118" w="1432">
                    <a:moveTo>
                      <a:pt x="561" y="0"/>
                    </a:moveTo>
                    <a:cubicBezTo>
                      <a:pt x="465" y="0"/>
                      <a:pt x="364" y="63"/>
                      <a:pt x="341" y="159"/>
                    </a:cubicBezTo>
                    <a:cubicBezTo>
                      <a:pt x="238" y="590"/>
                      <a:pt x="197" y="999"/>
                      <a:pt x="176" y="1442"/>
                    </a:cubicBezTo>
                    <a:cubicBezTo>
                      <a:pt x="159" y="1812"/>
                      <a:pt x="34" y="2154"/>
                      <a:pt x="17" y="2513"/>
                    </a:cubicBezTo>
                    <a:cubicBezTo>
                      <a:pt x="0" y="2868"/>
                      <a:pt x="318" y="3117"/>
                      <a:pt x="635" y="3117"/>
                    </a:cubicBezTo>
                    <a:cubicBezTo>
                      <a:pt x="779" y="3117"/>
                      <a:pt x="923" y="3066"/>
                      <a:pt x="1035" y="2950"/>
                    </a:cubicBezTo>
                    <a:cubicBezTo>
                      <a:pt x="1431" y="2538"/>
                      <a:pt x="1313" y="1998"/>
                      <a:pt x="1174" y="1498"/>
                    </a:cubicBezTo>
                    <a:cubicBezTo>
                      <a:pt x="1046" y="1041"/>
                      <a:pt x="1008" y="436"/>
                      <a:pt x="705" y="66"/>
                    </a:cubicBezTo>
                    <a:cubicBezTo>
                      <a:pt x="669" y="20"/>
                      <a:pt x="616" y="0"/>
                      <a:pt x="561"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1" name="Google Shape;2461;p71"/>
              <p:cNvSpPr/>
              <p:nvPr/>
            </p:nvSpPr>
            <p:spPr>
              <a:xfrm>
                <a:off x="7340803" y="2147835"/>
                <a:ext cx="54192" cy="146423"/>
              </a:xfrm>
              <a:custGeom>
                <a:rect b="b" l="l" r="r" t="t"/>
                <a:pathLst>
                  <a:path extrusionOk="0" h="3934" w="1456">
                    <a:moveTo>
                      <a:pt x="761" y="0"/>
                    </a:moveTo>
                    <a:cubicBezTo>
                      <a:pt x="479" y="0"/>
                      <a:pt x="180" y="158"/>
                      <a:pt x="90" y="442"/>
                    </a:cubicBezTo>
                    <a:cubicBezTo>
                      <a:pt x="0" y="722"/>
                      <a:pt x="72" y="876"/>
                      <a:pt x="150" y="1139"/>
                    </a:cubicBezTo>
                    <a:cubicBezTo>
                      <a:pt x="242" y="1443"/>
                      <a:pt x="268" y="1772"/>
                      <a:pt x="291" y="2085"/>
                    </a:cubicBezTo>
                    <a:cubicBezTo>
                      <a:pt x="330" y="2613"/>
                      <a:pt x="286" y="3296"/>
                      <a:pt x="572" y="3764"/>
                    </a:cubicBezTo>
                    <a:cubicBezTo>
                      <a:pt x="635" y="3866"/>
                      <a:pt x="751" y="3934"/>
                      <a:pt x="867" y="3934"/>
                    </a:cubicBezTo>
                    <a:cubicBezTo>
                      <a:pt x="939" y="3934"/>
                      <a:pt x="1011" y="3908"/>
                      <a:pt x="1070" y="3848"/>
                    </a:cubicBezTo>
                    <a:cubicBezTo>
                      <a:pt x="1239" y="3674"/>
                      <a:pt x="1251" y="3529"/>
                      <a:pt x="1277" y="3295"/>
                    </a:cubicBezTo>
                    <a:cubicBezTo>
                      <a:pt x="1319" y="2933"/>
                      <a:pt x="1380" y="2575"/>
                      <a:pt x="1407" y="2212"/>
                    </a:cubicBezTo>
                    <a:cubicBezTo>
                      <a:pt x="1455" y="1613"/>
                      <a:pt x="1392" y="1076"/>
                      <a:pt x="1334" y="488"/>
                    </a:cubicBezTo>
                    <a:cubicBezTo>
                      <a:pt x="1301" y="153"/>
                      <a:pt x="1038" y="0"/>
                      <a:pt x="761"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2" name="Google Shape;2462;p71"/>
              <p:cNvSpPr/>
              <p:nvPr/>
            </p:nvSpPr>
            <p:spPr>
              <a:xfrm>
                <a:off x="7381596" y="1924440"/>
                <a:ext cx="55532" cy="137565"/>
              </a:xfrm>
              <a:custGeom>
                <a:rect b="b" l="l" r="r" t="t"/>
                <a:pathLst>
                  <a:path extrusionOk="0" h="3696" w="1492">
                    <a:moveTo>
                      <a:pt x="770" y="0"/>
                    </a:moveTo>
                    <a:cubicBezTo>
                      <a:pt x="386" y="0"/>
                      <a:pt x="1" y="244"/>
                      <a:pt x="57" y="712"/>
                    </a:cubicBezTo>
                    <a:cubicBezTo>
                      <a:pt x="130" y="1335"/>
                      <a:pt x="202" y="1925"/>
                      <a:pt x="173" y="2556"/>
                    </a:cubicBezTo>
                    <a:cubicBezTo>
                      <a:pt x="158" y="2884"/>
                      <a:pt x="107" y="3404"/>
                      <a:pt x="405" y="3631"/>
                    </a:cubicBezTo>
                    <a:cubicBezTo>
                      <a:pt x="452" y="3666"/>
                      <a:pt x="520" y="3695"/>
                      <a:pt x="585" y="3695"/>
                    </a:cubicBezTo>
                    <a:cubicBezTo>
                      <a:pt x="625" y="3695"/>
                      <a:pt x="664" y="3684"/>
                      <a:pt x="697" y="3657"/>
                    </a:cubicBezTo>
                    <a:cubicBezTo>
                      <a:pt x="1037" y="3377"/>
                      <a:pt x="1135" y="2969"/>
                      <a:pt x="1249" y="2560"/>
                    </a:cubicBezTo>
                    <a:cubicBezTo>
                      <a:pt x="1426" y="1928"/>
                      <a:pt x="1464" y="1319"/>
                      <a:pt x="1480" y="665"/>
                    </a:cubicBezTo>
                    <a:cubicBezTo>
                      <a:pt x="1492" y="216"/>
                      <a:pt x="1132" y="0"/>
                      <a:pt x="77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3" name="Google Shape;2463;p71"/>
              <p:cNvSpPr/>
              <p:nvPr/>
            </p:nvSpPr>
            <p:spPr>
              <a:xfrm>
                <a:off x="7470365" y="1678714"/>
                <a:ext cx="74924" cy="137491"/>
              </a:xfrm>
              <a:custGeom>
                <a:rect b="b" l="l" r="r" t="t"/>
                <a:pathLst>
                  <a:path extrusionOk="0" h="3694" w="2013">
                    <a:moveTo>
                      <a:pt x="1178" y="1"/>
                    </a:moveTo>
                    <a:cubicBezTo>
                      <a:pt x="612" y="1"/>
                      <a:pt x="1" y="550"/>
                      <a:pt x="397" y="1145"/>
                    </a:cubicBezTo>
                    <a:cubicBezTo>
                      <a:pt x="603" y="1455"/>
                      <a:pt x="654" y="1766"/>
                      <a:pt x="701" y="2133"/>
                    </a:cubicBezTo>
                    <a:cubicBezTo>
                      <a:pt x="729" y="2344"/>
                      <a:pt x="751" y="2557"/>
                      <a:pt x="785" y="2769"/>
                    </a:cubicBezTo>
                    <a:cubicBezTo>
                      <a:pt x="821" y="2987"/>
                      <a:pt x="928" y="3179"/>
                      <a:pt x="972" y="3388"/>
                    </a:cubicBezTo>
                    <a:cubicBezTo>
                      <a:pt x="1014" y="3590"/>
                      <a:pt x="1182" y="3693"/>
                      <a:pt x="1356" y="3693"/>
                    </a:cubicBezTo>
                    <a:cubicBezTo>
                      <a:pt x="1485" y="3693"/>
                      <a:pt x="1618" y="3636"/>
                      <a:pt x="1703" y="3521"/>
                    </a:cubicBezTo>
                    <a:cubicBezTo>
                      <a:pt x="1987" y="3132"/>
                      <a:pt x="1887" y="2489"/>
                      <a:pt x="1929" y="2027"/>
                    </a:cubicBezTo>
                    <a:cubicBezTo>
                      <a:pt x="1970" y="1555"/>
                      <a:pt x="2013" y="1071"/>
                      <a:pt x="1901" y="606"/>
                    </a:cubicBezTo>
                    <a:cubicBezTo>
                      <a:pt x="1798" y="173"/>
                      <a:pt x="1495" y="1"/>
                      <a:pt x="117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4" name="Google Shape;2464;p71"/>
              <p:cNvSpPr/>
              <p:nvPr/>
            </p:nvSpPr>
            <p:spPr>
              <a:xfrm>
                <a:off x="8027437" y="1850521"/>
                <a:ext cx="66475" cy="144116"/>
              </a:xfrm>
              <a:custGeom>
                <a:rect b="b" l="l" r="r" t="t"/>
                <a:pathLst>
                  <a:path extrusionOk="0" h="3872" w="1786">
                    <a:moveTo>
                      <a:pt x="959" y="1"/>
                    </a:moveTo>
                    <a:cubicBezTo>
                      <a:pt x="749" y="1"/>
                      <a:pt x="547" y="99"/>
                      <a:pt x="464" y="325"/>
                    </a:cubicBezTo>
                    <a:cubicBezTo>
                      <a:pt x="313" y="740"/>
                      <a:pt x="174" y="1127"/>
                      <a:pt x="128" y="1567"/>
                    </a:cubicBezTo>
                    <a:cubicBezTo>
                      <a:pt x="75" y="2073"/>
                      <a:pt x="65" y="2591"/>
                      <a:pt x="33" y="3099"/>
                    </a:cubicBezTo>
                    <a:cubicBezTo>
                      <a:pt x="0" y="3616"/>
                      <a:pt x="404" y="3872"/>
                      <a:pt x="825" y="3872"/>
                    </a:cubicBezTo>
                    <a:cubicBezTo>
                      <a:pt x="1274" y="3872"/>
                      <a:pt x="1743" y="3582"/>
                      <a:pt x="1727" y="3008"/>
                    </a:cubicBezTo>
                    <a:cubicBezTo>
                      <a:pt x="1712" y="2505"/>
                      <a:pt x="1665" y="2018"/>
                      <a:pt x="1638" y="1517"/>
                    </a:cubicBezTo>
                    <a:cubicBezTo>
                      <a:pt x="1613" y="1075"/>
                      <a:pt x="1786" y="649"/>
                      <a:pt x="1500" y="257"/>
                    </a:cubicBezTo>
                    <a:cubicBezTo>
                      <a:pt x="1380" y="95"/>
                      <a:pt x="1166" y="1"/>
                      <a:pt x="95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5" name="Google Shape;2465;p71"/>
              <p:cNvSpPr/>
              <p:nvPr/>
            </p:nvSpPr>
            <p:spPr>
              <a:xfrm>
                <a:off x="8123167" y="2135329"/>
                <a:ext cx="64837" cy="137230"/>
              </a:xfrm>
              <a:custGeom>
                <a:rect b="b" l="l" r="r" t="t"/>
                <a:pathLst>
                  <a:path extrusionOk="0" h="3687" w="1742">
                    <a:moveTo>
                      <a:pt x="565" y="1"/>
                    </a:moveTo>
                    <a:cubicBezTo>
                      <a:pt x="317" y="1"/>
                      <a:pt x="68" y="197"/>
                      <a:pt x="70" y="467"/>
                    </a:cubicBezTo>
                    <a:cubicBezTo>
                      <a:pt x="76" y="863"/>
                      <a:pt x="0" y="1261"/>
                      <a:pt x="26" y="1663"/>
                    </a:cubicBezTo>
                    <a:cubicBezTo>
                      <a:pt x="53" y="2050"/>
                      <a:pt x="168" y="2501"/>
                      <a:pt x="123" y="2882"/>
                    </a:cubicBezTo>
                    <a:cubicBezTo>
                      <a:pt x="59" y="3409"/>
                      <a:pt x="482" y="3687"/>
                      <a:pt x="911" y="3687"/>
                    </a:cubicBezTo>
                    <a:cubicBezTo>
                      <a:pt x="1310" y="3687"/>
                      <a:pt x="1714" y="3446"/>
                      <a:pt x="1732" y="2941"/>
                    </a:cubicBezTo>
                    <a:cubicBezTo>
                      <a:pt x="1741" y="2685"/>
                      <a:pt x="1682" y="2469"/>
                      <a:pt x="1626" y="2226"/>
                    </a:cubicBezTo>
                    <a:cubicBezTo>
                      <a:pt x="1564" y="1952"/>
                      <a:pt x="1551" y="1669"/>
                      <a:pt x="1481" y="1394"/>
                    </a:cubicBezTo>
                    <a:cubicBezTo>
                      <a:pt x="1348" y="880"/>
                      <a:pt x="1278" y="388"/>
                      <a:pt x="805" y="72"/>
                    </a:cubicBezTo>
                    <a:cubicBezTo>
                      <a:pt x="732" y="23"/>
                      <a:pt x="648" y="1"/>
                      <a:pt x="565"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6" name="Google Shape;2466;p71"/>
              <p:cNvSpPr/>
              <p:nvPr/>
            </p:nvSpPr>
            <p:spPr>
              <a:xfrm>
                <a:off x="7634357" y="2433647"/>
                <a:ext cx="57952" cy="161572"/>
              </a:xfrm>
              <a:custGeom>
                <a:rect b="b" l="l" r="r" t="t"/>
                <a:pathLst>
                  <a:path extrusionOk="0" h="4341" w="1557">
                    <a:moveTo>
                      <a:pt x="727" y="1"/>
                    </a:moveTo>
                    <a:cubicBezTo>
                      <a:pt x="546" y="1"/>
                      <a:pt x="368" y="101"/>
                      <a:pt x="299" y="303"/>
                    </a:cubicBezTo>
                    <a:cubicBezTo>
                      <a:pt x="90" y="899"/>
                      <a:pt x="13" y="1600"/>
                      <a:pt x="45" y="2225"/>
                    </a:cubicBezTo>
                    <a:cubicBezTo>
                      <a:pt x="73" y="2770"/>
                      <a:pt x="1" y="3465"/>
                      <a:pt x="208" y="3979"/>
                    </a:cubicBezTo>
                    <a:cubicBezTo>
                      <a:pt x="310" y="4234"/>
                      <a:pt x="509" y="4341"/>
                      <a:pt x="716" y="4341"/>
                    </a:cubicBezTo>
                    <a:cubicBezTo>
                      <a:pt x="1121" y="4341"/>
                      <a:pt x="1556" y="3932"/>
                      <a:pt x="1350" y="3435"/>
                    </a:cubicBezTo>
                    <a:cubicBezTo>
                      <a:pt x="1306" y="3331"/>
                      <a:pt x="1350" y="3092"/>
                      <a:pt x="1344" y="2969"/>
                    </a:cubicBezTo>
                    <a:cubicBezTo>
                      <a:pt x="1323" y="2608"/>
                      <a:pt x="1279" y="2246"/>
                      <a:pt x="1256" y="1885"/>
                    </a:cubicBezTo>
                    <a:cubicBezTo>
                      <a:pt x="1226" y="1355"/>
                      <a:pt x="1404" y="738"/>
                      <a:pt x="1147" y="251"/>
                    </a:cubicBezTo>
                    <a:cubicBezTo>
                      <a:pt x="1060" y="85"/>
                      <a:pt x="892" y="1"/>
                      <a:pt x="727"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7" name="Google Shape;2467;p71"/>
              <p:cNvSpPr/>
              <p:nvPr/>
            </p:nvSpPr>
            <p:spPr>
              <a:xfrm>
                <a:off x="7904425" y="2265785"/>
                <a:ext cx="51029" cy="143297"/>
              </a:xfrm>
              <a:custGeom>
                <a:rect b="b" l="l" r="r" t="t"/>
                <a:pathLst>
                  <a:path extrusionOk="0" h="3850" w="1371">
                    <a:moveTo>
                      <a:pt x="400" y="1"/>
                    </a:moveTo>
                    <a:cubicBezTo>
                      <a:pt x="222" y="1"/>
                      <a:pt x="76" y="191"/>
                      <a:pt x="113" y="369"/>
                    </a:cubicBezTo>
                    <a:cubicBezTo>
                      <a:pt x="156" y="573"/>
                      <a:pt x="73" y="793"/>
                      <a:pt x="61" y="1000"/>
                    </a:cubicBezTo>
                    <a:cubicBezTo>
                      <a:pt x="45" y="1236"/>
                      <a:pt x="85" y="1464"/>
                      <a:pt x="98" y="1699"/>
                    </a:cubicBezTo>
                    <a:cubicBezTo>
                      <a:pt x="129" y="2208"/>
                      <a:pt x="0" y="2712"/>
                      <a:pt x="26" y="3217"/>
                    </a:cubicBezTo>
                    <a:cubicBezTo>
                      <a:pt x="48" y="3636"/>
                      <a:pt x="352" y="3850"/>
                      <a:pt x="657" y="3850"/>
                    </a:cubicBezTo>
                    <a:cubicBezTo>
                      <a:pt x="946" y="3850"/>
                      <a:pt x="1237" y="3657"/>
                      <a:pt x="1289" y="3263"/>
                    </a:cubicBezTo>
                    <a:cubicBezTo>
                      <a:pt x="1370" y="2639"/>
                      <a:pt x="1258" y="1932"/>
                      <a:pt x="1109" y="1327"/>
                    </a:cubicBezTo>
                    <a:cubicBezTo>
                      <a:pt x="1000" y="883"/>
                      <a:pt x="969" y="195"/>
                      <a:pt x="489" y="17"/>
                    </a:cubicBezTo>
                    <a:cubicBezTo>
                      <a:pt x="459" y="6"/>
                      <a:pt x="429" y="1"/>
                      <a:pt x="400"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8" name="Google Shape;2468;p71"/>
              <p:cNvSpPr/>
              <p:nvPr/>
            </p:nvSpPr>
            <p:spPr>
              <a:xfrm>
                <a:off x="7739875" y="1624559"/>
                <a:ext cx="57617" cy="130084"/>
              </a:xfrm>
              <a:custGeom>
                <a:rect b="b" l="l" r="r" t="t"/>
                <a:pathLst>
                  <a:path extrusionOk="0" h="3495" w="1548">
                    <a:moveTo>
                      <a:pt x="654" y="0"/>
                    </a:moveTo>
                    <a:cubicBezTo>
                      <a:pt x="376" y="0"/>
                      <a:pt x="148" y="240"/>
                      <a:pt x="74" y="496"/>
                    </a:cubicBezTo>
                    <a:cubicBezTo>
                      <a:pt x="0" y="749"/>
                      <a:pt x="101" y="906"/>
                      <a:pt x="154" y="1146"/>
                    </a:cubicBezTo>
                    <a:cubicBezTo>
                      <a:pt x="195" y="1316"/>
                      <a:pt x="183" y="1515"/>
                      <a:pt x="191" y="1689"/>
                    </a:cubicBezTo>
                    <a:cubicBezTo>
                      <a:pt x="198" y="1906"/>
                      <a:pt x="203" y="2125"/>
                      <a:pt x="210" y="2343"/>
                    </a:cubicBezTo>
                    <a:cubicBezTo>
                      <a:pt x="221" y="2632"/>
                      <a:pt x="283" y="2869"/>
                      <a:pt x="325" y="3150"/>
                    </a:cubicBezTo>
                    <a:cubicBezTo>
                      <a:pt x="357" y="3367"/>
                      <a:pt x="534" y="3495"/>
                      <a:pt x="713" y="3495"/>
                    </a:cubicBezTo>
                    <a:cubicBezTo>
                      <a:pt x="838" y="3495"/>
                      <a:pt x="965" y="3432"/>
                      <a:pt x="1044" y="3293"/>
                    </a:cubicBezTo>
                    <a:cubicBezTo>
                      <a:pt x="1324" y="2796"/>
                      <a:pt x="1413" y="2095"/>
                      <a:pt x="1476" y="1534"/>
                    </a:cubicBezTo>
                    <a:cubicBezTo>
                      <a:pt x="1547" y="920"/>
                      <a:pt x="1467" y="203"/>
                      <a:pt x="785" y="18"/>
                    </a:cubicBezTo>
                    <a:cubicBezTo>
                      <a:pt x="741" y="6"/>
                      <a:pt x="697" y="0"/>
                      <a:pt x="654"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9" name="Google Shape;2469;p71"/>
              <p:cNvSpPr/>
              <p:nvPr/>
            </p:nvSpPr>
            <p:spPr>
              <a:xfrm>
                <a:off x="7835233" y="1376413"/>
                <a:ext cx="57542" cy="130196"/>
              </a:xfrm>
              <a:custGeom>
                <a:rect b="b" l="l" r="r" t="t"/>
                <a:pathLst>
                  <a:path extrusionOk="0" h="3498" w="1546">
                    <a:moveTo>
                      <a:pt x="654" y="1"/>
                    </a:moveTo>
                    <a:cubicBezTo>
                      <a:pt x="376" y="1"/>
                      <a:pt x="148" y="239"/>
                      <a:pt x="73" y="496"/>
                    </a:cubicBezTo>
                    <a:cubicBezTo>
                      <a:pt x="0" y="750"/>
                      <a:pt x="102" y="906"/>
                      <a:pt x="154" y="1147"/>
                    </a:cubicBezTo>
                    <a:cubicBezTo>
                      <a:pt x="194" y="1318"/>
                      <a:pt x="183" y="1516"/>
                      <a:pt x="191" y="1690"/>
                    </a:cubicBezTo>
                    <a:cubicBezTo>
                      <a:pt x="198" y="1907"/>
                      <a:pt x="201" y="2127"/>
                      <a:pt x="209" y="2343"/>
                    </a:cubicBezTo>
                    <a:cubicBezTo>
                      <a:pt x="221" y="2633"/>
                      <a:pt x="283" y="2869"/>
                      <a:pt x="325" y="3149"/>
                    </a:cubicBezTo>
                    <a:cubicBezTo>
                      <a:pt x="357" y="3369"/>
                      <a:pt x="534" y="3498"/>
                      <a:pt x="712" y="3498"/>
                    </a:cubicBezTo>
                    <a:cubicBezTo>
                      <a:pt x="838" y="3498"/>
                      <a:pt x="965" y="3434"/>
                      <a:pt x="1044" y="3294"/>
                    </a:cubicBezTo>
                    <a:cubicBezTo>
                      <a:pt x="1324" y="2800"/>
                      <a:pt x="1413" y="2098"/>
                      <a:pt x="1476" y="1535"/>
                    </a:cubicBezTo>
                    <a:cubicBezTo>
                      <a:pt x="1546" y="920"/>
                      <a:pt x="1467" y="204"/>
                      <a:pt x="785" y="18"/>
                    </a:cubicBezTo>
                    <a:cubicBezTo>
                      <a:pt x="740" y="6"/>
                      <a:pt x="696" y="1"/>
                      <a:pt x="654"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470" name="Google Shape;2470;p71"/>
          <p:cNvSpPr txBox="1"/>
          <p:nvPr>
            <p:ph type="title"/>
          </p:nvPr>
        </p:nvSpPr>
        <p:spPr>
          <a:xfrm>
            <a:off x="773175" y="1805109"/>
            <a:ext cx="3675300" cy="10935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3600"/>
              <a:buNone/>
              <a:defRPr sz="65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471" name="Google Shape;2471;p71"/>
          <p:cNvSpPr txBox="1"/>
          <p:nvPr>
            <p:ph idx="1" type="subTitle"/>
          </p:nvPr>
        </p:nvSpPr>
        <p:spPr>
          <a:xfrm>
            <a:off x="773325" y="1105359"/>
            <a:ext cx="3675300" cy="6996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
        <p:nvSpPr>
          <p:cNvPr id="2472" name="Google Shape;2472;p71"/>
          <p:cNvSpPr txBox="1"/>
          <p:nvPr>
            <p:ph idx="2" type="subTitle"/>
          </p:nvPr>
        </p:nvSpPr>
        <p:spPr>
          <a:xfrm>
            <a:off x="773325" y="2825841"/>
            <a:ext cx="3675300" cy="12123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2">
  <p:cSld name="TITLE_ONLY_1_1_1_1_1">
    <p:bg>
      <p:bgPr>
        <a:solidFill>
          <a:schemeClr val="accent6"/>
        </a:solidFill>
      </p:bgPr>
    </p:bg>
    <p:spTree>
      <p:nvGrpSpPr>
        <p:cNvPr id="2473" name="Shape 2473"/>
        <p:cNvGrpSpPr/>
        <p:nvPr/>
      </p:nvGrpSpPr>
      <p:grpSpPr>
        <a:xfrm>
          <a:off x="0" y="0"/>
          <a:ext cx="0" cy="0"/>
          <a:chOff x="0" y="0"/>
          <a:chExt cx="0" cy="0"/>
        </a:xfrm>
      </p:grpSpPr>
      <p:grpSp>
        <p:nvGrpSpPr>
          <p:cNvPr id="2474" name="Google Shape;2474;p72"/>
          <p:cNvGrpSpPr/>
          <p:nvPr/>
        </p:nvGrpSpPr>
        <p:grpSpPr>
          <a:xfrm>
            <a:off x="-1189600" y="-55276"/>
            <a:ext cx="12715120" cy="5819450"/>
            <a:chOff x="-1189600" y="-73701"/>
            <a:chExt cx="12715120" cy="7759266"/>
          </a:xfrm>
        </p:grpSpPr>
        <p:sp>
          <p:nvSpPr>
            <p:cNvPr id="2475" name="Google Shape;2475;p72"/>
            <p:cNvSpPr/>
            <p:nvPr/>
          </p:nvSpPr>
          <p:spPr>
            <a:xfrm>
              <a:off x="-1189600" y="-73699"/>
              <a:ext cx="12715120" cy="7759264"/>
            </a:xfrm>
            <a:custGeom>
              <a:rect b="b" l="l" r="r" t="t"/>
              <a:pathLst>
                <a:path extrusionOk="0" h="70722" w="137009">
                  <a:moveTo>
                    <a:pt x="101801" y="0"/>
                  </a:moveTo>
                  <a:cubicBezTo>
                    <a:pt x="96123" y="0"/>
                    <a:pt x="90477" y="243"/>
                    <a:pt x="84932" y="1023"/>
                  </a:cubicBezTo>
                  <a:cubicBezTo>
                    <a:pt x="80262" y="1682"/>
                    <a:pt x="73457" y="2065"/>
                    <a:pt x="68856" y="3745"/>
                  </a:cubicBezTo>
                  <a:cubicBezTo>
                    <a:pt x="67446" y="4260"/>
                    <a:pt x="66493" y="5142"/>
                    <a:pt x="65262" y="5950"/>
                  </a:cubicBezTo>
                  <a:cubicBezTo>
                    <a:pt x="62332" y="7871"/>
                    <a:pt x="59272" y="8853"/>
                    <a:pt x="55845" y="9675"/>
                  </a:cubicBezTo>
                  <a:cubicBezTo>
                    <a:pt x="48090" y="11532"/>
                    <a:pt x="40255" y="12496"/>
                    <a:pt x="32741" y="15262"/>
                  </a:cubicBezTo>
                  <a:cubicBezTo>
                    <a:pt x="31041" y="15887"/>
                    <a:pt x="28962" y="16394"/>
                    <a:pt x="27406" y="17308"/>
                  </a:cubicBezTo>
                  <a:cubicBezTo>
                    <a:pt x="24206" y="19184"/>
                    <a:pt x="22168" y="23697"/>
                    <a:pt x="20491" y="26937"/>
                  </a:cubicBezTo>
                  <a:cubicBezTo>
                    <a:pt x="18440" y="30896"/>
                    <a:pt x="17665" y="35542"/>
                    <a:pt x="15277" y="39318"/>
                  </a:cubicBezTo>
                  <a:cubicBezTo>
                    <a:pt x="13818" y="41630"/>
                    <a:pt x="11546" y="43128"/>
                    <a:pt x="9421" y="44713"/>
                  </a:cubicBezTo>
                  <a:cubicBezTo>
                    <a:pt x="6996" y="46519"/>
                    <a:pt x="4584" y="48275"/>
                    <a:pt x="2530" y="50521"/>
                  </a:cubicBezTo>
                  <a:cubicBezTo>
                    <a:pt x="13" y="53272"/>
                    <a:pt x="0" y="55691"/>
                    <a:pt x="153" y="59445"/>
                  </a:cubicBezTo>
                  <a:cubicBezTo>
                    <a:pt x="255" y="61970"/>
                    <a:pt x="513" y="66863"/>
                    <a:pt x="2340" y="68872"/>
                  </a:cubicBezTo>
                  <a:cubicBezTo>
                    <a:pt x="3776" y="70452"/>
                    <a:pt x="6818" y="70721"/>
                    <a:pt x="9667" y="70721"/>
                  </a:cubicBezTo>
                  <a:cubicBezTo>
                    <a:pt x="11137" y="70721"/>
                    <a:pt x="12555" y="70650"/>
                    <a:pt x="13675" y="70650"/>
                  </a:cubicBezTo>
                  <a:cubicBezTo>
                    <a:pt x="13874" y="70650"/>
                    <a:pt x="14062" y="70652"/>
                    <a:pt x="14241" y="70657"/>
                  </a:cubicBezTo>
                  <a:cubicBezTo>
                    <a:pt x="14941" y="70678"/>
                    <a:pt x="15639" y="70688"/>
                    <a:pt x="16335" y="70688"/>
                  </a:cubicBezTo>
                  <a:cubicBezTo>
                    <a:pt x="21227" y="70688"/>
                    <a:pt x="26018" y="70181"/>
                    <a:pt x="30860" y="69310"/>
                  </a:cubicBezTo>
                  <a:cubicBezTo>
                    <a:pt x="34356" y="68682"/>
                    <a:pt x="36396" y="66802"/>
                    <a:pt x="39055" y="64312"/>
                  </a:cubicBezTo>
                  <a:cubicBezTo>
                    <a:pt x="42136" y="61432"/>
                    <a:pt x="44815" y="57814"/>
                    <a:pt x="48447" y="55584"/>
                  </a:cubicBezTo>
                  <a:cubicBezTo>
                    <a:pt x="53288" y="52612"/>
                    <a:pt x="59977" y="53092"/>
                    <a:pt x="65514" y="52665"/>
                  </a:cubicBezTo>
                  <a:cubicBezTo>
                    <a:pt x="77407" y="51750"/>
                    <a:pt x="92096" y="53706"/>
                    <a:pt x="103591" y="49414"/>
                  </a:cubicBezTo>
                  <a:cubicBezTo>
                    <a:pt x="107087" y="48108"/>
                    <a:pt x="110806" y="46525"/>
                    <a:pt x="114546" y="46065"/>
                  </a:cubicBezTo>
                  <a:cubicBezTo>
                    <a:pt x="116225" y="45858"/>
                    <a:pt x="117935" y="45779"/>
                    <a:pt x="119662" y="45779"/>
                  </a:cubicBezTo>
                  <a:cubicBezTo>
                    <a:pt x="125236" y="45779"/>
                    <a:pt x="130982" y="46604"/>
                    <a:pt x="136443" y="46612"/>
                  </a:cubicBezTo>
                  <a:cubicBezTo>
                    <a:pt x="136443" y="44554"/>
                    <a:pt x="137008" y="42991"/>
                    <a:pt x="136984" y="40977"/>
                  </a:cubicBezTo>
                  <a:cubicBezTo>
                    <a:pt x="136901" y="33001"/>
                    <a:pt x="134344" y="24745"/>
                    <a:pt x="133584" y="16787"/>
                  </a:cubicBezTo>
                  <a:cubicBezTo>
                    <a:pt x="133115" y="11854"/>
                    <a:pt x="131811" y="8202"/>
                    <a:pt x="130412" y="3574"/>
                  </a:cubicBezTo>
                  <a:cubicBezTo>
                    <a:pt x="130064" y="2419"/>
                    <a:pt x="129731" y="1823"/>
                    <a:pt x="129840" y="661"/>
                  </a:cubicBezTo>
                  <a:cubicBezTo>
                    <a:pt x="120618" y="661"/>
                    <a:pt x="111166" y="0"/>
                    <a:pt x="101801"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6" name="Google Shape;2476;p72"/>
            <p:cNvSpPr/>
            <p:nvPr/>
          </p:nvSpPr>
          <p:spPr>
            <a:xfrm>
              <a:off x="284925" y="4875150"/>
              <a:ext cx="1420325" cy="1246225"/>
            </a:xfrm>
            <a:custGeom>
              <a:rect b="b" l="l" r="r" t="t"/>
              <a:pathLst>
                <a:path extrusionOk="0" h="49849" w="56813">
                  <a:moveTo>
                    <a:pt x="34661" y="0"/>
                  </a:moveTo>
                  <a:cubicBezTo>
                    <a:pt x="33871" y="0"/>
                    <a:pt x="33078" y="97"/>
                    <a:pt x="32288" y="307"/>
                  </a:cubicBezTo>
                  <a:cubicBezTo>
                    <a:pt x="28568" y="1296"/>
                    <a:pt x="25642" y="4864"/>
                    <a:pt x="22777" y="7227"/>
                  </a:cubicBezTo>
                  <a:cubicBezTo>
                    <a:pt x="17378" y="11677"/>
                    <a:pt x="11987" y="16077"/>
                    <a:pt x="7081" y="21084"/>
                  </a:cubicBezTo>
                  <a:cubicBezTo>
                    <a:pt x="3540" y="24701"/>
                    <a:pt x="0" y="29470"/>
                    <a:pt x="1288" y="34365"/>
                  </a:cubicBezTo>
                  <a:cubicBezTo>
                    <a:pt x="2027" y="37174"/>
                    <a:pt x="4228" y="39330"/>
                    <a:pt x="6405" y="41250"/>
                  </a:cubicBezTo>
                  <a:cubicBezTo>
                    <a:pt x="11322" y="45590"/>
                    <a:pt x="17082" y="49697"/>
                    <a:pt x="23637" y="49844"/>
                  </a:cubicBezTo>
                  <a:cubicBezTo>
                    <a:pt x="23762" y="49847"/>
                    <a:pt x="23888" y="49848"/>
                    <a:pt x="24014" y="49848"/>
                  </a:cubicBezTo>
                  <a:cubicBezTo>
                    <a:pt x="33019" y="49848"/>
                    <a:pt x="43958" y="42780"/>
                    <a:pt x="50062" y="36618"/>
                  </a:cubicBezTo>
                  <a:cubicBezTo>
                    <a:pt x="54018" y="32623"/>
                    <a:pt x="56812" y="27095"/>
                    <a:pt x="56200" y="21507"/>
                  </a:cubicBezTo>
                  <a:cubicBezTo>
                    <a:pt x="55733" y="17262"/>
                    <a:pt x="53377" y="13439"/>
                    <a:pt x="50575" y="10218"/>
                  </a:cubicBezTo>
                  <a:cubicBezTo>
                    <a:pt x="46853" y="5934"/>
                    <a:pt x="40836" y="0"/>
                    <a:pt x="3466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7" name="Google Shape;2477;p72"/>
            <p:cNvSpPr/>
            <p:nvPr/>
          </p:nvSpPr>
          <p:spPr>
            <a:xfrm>
              <a:off x="7838625" y="1826975"/>
              <a:ext cx="1143675" cy="958800"/>
            </a:xfrm>
            <a:custGeom>
              <a:rect b="b" l="l" r="r" t="t"/>
              <a:pathLst>
                <a:path extrusionOk="0" h="38352" w="45747">
                  <a:moveTo>
                    <a:pt x="15513" y="1"/>
                  </a:moveTo>
                  <a:cubicBezTo>
                    <a:pt x="14251" y="1"/>
                    <a:pt x="12989" y="44"/>
                    <a:pt x="11729" y="131"/>
                  </a:cubicBezTo>
                  <a:cubicBezTo>
                    <a:pt x="9481" y="287"/>
                    <a:pt x="7144" y="616"/>
                    <a:pt x="5287" y="1894"/>
                  </a:cubicBezTo>
                  <a:cubicBezTo>
                    <a:pt x="2329" y="3928"/>
                    <a:pt x="1176" y="8400"/>
                    <a:pt x="601" y="11759"/>
                  </a:cubicBezTo>
                  <a:cubicBezTo>
                    <a:pt x="0" y="15263"/>
                    <a:pt x="80" y="18944"/>
                    <a:pt x="125" y="22415"/>
                  </a:cubicBezTo>
                  <a:cubicBezTo>
                    <a:pt x="186" y="27144"/>
                    <a:pt x="671" y="32097"/>
                    <a:pt x="3273" y="36047"/>
                  </a:cubicBezTo>
                  <a:cubicBezTo>
                    <a:pt x="4040" y="37212"/>
                    <a:pt x="5250" y="38352"/>
                    <a:pt x="6570" y="38352"/>
                  </a:cubicBezTo>
                  <a:cubicBezTo>
                    <a:pt x="6763" y="38352"/>
                    <a:pt x="6959" y="38328"/>
                    <a:pt x="7156" y="38275"/>
                  </a:cubicBezTo>
                  <a:cubicBezTo>
                    <a:pt x="8352" y="37958"/>
                    <a:pt x="9049" y="36746"/>
                    <a:pt x="9586" y="35634"/>
                  </a:cubicBezTo>
                  <a:cubicBezTo>
                    <a:pt x="12399" y="29803"/>
                    <a:pt x="14415" y="23591"/>
                    <a:pt x="15563" y="17220"/>
                  </a:cubicBezTo>
                  <a:cubicBezTo>
                    <a:pt x="20319" y="18601"/>
                    <a:pt x="25271" y="19298"/>
                    <a:pt x="30222" y="19298"/>
                  </a:cubicBezTo>
                  <a:cubicBezTo>
                    <a:pt x="32540" y="19298"/>
                    <a:pt x="34858" y="19145"/>
                    <a:pt x="37155" y="18838"/>
                  </a:cubicBezTo>
                  <a:cubicBezTo>
                    <a:pt x="40471" y="18395"/>
                    <a:pt x="44319" y="17117"/>
                    <a:pt x="45208" y="13893"/>
                  </a:cubicBezTo>
                  <a:cubicBezTo>
                    <a:pt x="45746" y="11935"/>
                    <a:pt x="44934" y="9796"/>
                    <a:pt x="43572" y="8291"/>
                  </a:cubicBezTo>
                  <a:cubicBezTo>
                    <a:pt x="42208" y="6788"/>
                    <a:pt x="40367" y="5814"/>
                    <a:pt x="38519" y="4973"/>
                  </a:cubicBezTo>
                  <a:cubicBezTo>
                    <a:pt x="31323" y="1701"/>
                    <a:pt x="23418" y="1"/>
                    <a:pt x="1551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8" name="Google Shape;2478;p72"/>
            <p:cNvSpPr/>
            <p:nvPr/>
          </p:nvSpPr>
          <p:spPr>
            <a:xfrm>
              <a:off x="5502425" y="379925"/>
              <a:ext cx="1268900" cy="853525"/>
            </a:xfrm>
            <a:custGeom>
              <a:rect b="b" l="l" r="r" t="t"/>
              <a:pathLst>
                <a:path extrusionOk="0" h="34141" w="50756">
                  <a:moveTo>
                    <a:pt x="27105" y="0"/>
                  </a:moveTo>
                  <a:cubicBezTo>
                    <a:pt x="26701" y="0"/>
                    <a:pt x="26293" y="29"/>
                    <a:pt x="25882" y="89"/>
                  </a:cubicBezTo>
                  <a:cubicBezTo>
                    <a:pt x="20257" y="908"/>
                    <a:pt x="1" y="16620"/>
                    <a:pt x="5246" y="22958"/>
                  </a:cubicBezTo>
                  <a:cubicBezTo>
                    <a:pt x="10784" y="29647"/>
                    <a:pt x="26054" y="31341"/>
                    <a:pt x="34027" y="33105"/>
                  </a:cubicBezTo>
                  <a:cubicBezTo>
                    <a:pt x="36438" y="33638"/>
                    <a:pt x="39014" y="34140"/>
                    <a:pt x="41489" y="34140"/>
                  </a:cubicBezTo>
                  <a:cubicBezTo>
                    <a:pt x="43876" y="34140"/>
                    <a:pt x="46168" y="33673"/>
                    <a:pt x="48125" y="32314"/>
                  </a:cubicBezTo>
                  <a:cubicBezTo>
                    <a:pt x="49288" y="31505"/>
                    <a:pt x="50289" y="30342"/>
                    <a:pt x="50527" y="28945"/>
                  </a:cubicBezTo>
                  <a:cubicBezTo>
                    <a:pt x="50756" y="27614"/>
                    <a:pt x="50272" y="26274"/>
                    <a:pt x="49759" y="25027"/>
                  </a:cubicBezTo>
                  <a:cubicBezTo>
                    <a:pt x="46926" y="18147"/>
                    <a:pt x="42814" y="11682"/>
                    <a:pt x="37840" y="6147"/>
                  </a:cubicBezTo>
                  <a:cubicBezTo>
                    <a:pt x="35002" y="2990"/>
                    <a:pt x="31239" y="0"/>
                    <a:pt x="27105"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9" name="Google Shape;2479;p72"/>
            <p:cNvSpPr/>
            <p:nvPr/>
          </p:nvSpPr>
          <p:spPr>
            <a:xfrm>
              <a:off x="6265336" y="6070517"/>
              <a:ext cx="1208533" cy="349868"/>
            </a:xfrm>
            <a:custGeom>
              <a:rect b="b" l="l" r="r" t="t"/>
              <a:pathLst>
                <a:path extrusionOk="0" h="9400" w="32470">
                  <a:moveTo>
                    <a:pt x="17072" y="4540"/>
                  </a:moveTo>
                  <a:cubicBezTo>
                    <a:pt x="17173" y="4841"/>
                    <a:pt x="17217" y="5174"/>
                    <a:pt x="17196" y="5513"/>
                  </a:cubicBezTo>
                  <a:cubicBezTo>
                    <a:pt x="17182" y="5753"/>
                    <a:pt x="17128" y="5936"/>
                    <a:pt x="17082" y="6035"/>
                  </a:cubicBezTo>
                  <a:cubicBezTo>
                    <a:pt x="16860" y="5923"/>
                    <a:pt x="16683" y="5696"/>
                    <a:pt x="16666" y="5493"/>
                  </a:cubicBezTo>
                  <a:cubicBezTo>
                    <a:pt x="16642" y="5213"/>
                    <a:pt x="16859" y="4872"/>
                    <a:pt x="17072" y="4540"/>
                  </a:cubicBezTo>
                  <a:close/>
                  <a:moveTo>
                    <a:pt x="22981" y="5210"/>
                  </a:moveTo>
                  <a:cubicBezTo>
                    <a:pt x="23001" y="5380"/>
                    <a:pt x="23010" y="5549"/>
                    <a:pt x="23011" y="5712"/>
                  </a:cubicBezTo>
                  <a:cubicBezTo>
                    <a:pt x="23014" y="5829"/>
                    <a:pt x="23031" y="5954"/>
                    <a:pt x="23049" y="6103"/>
                  </a:cubicBezTo>
                  <a:cubicBezTo>
                    <a:pt x="23057" y="6157"/>
                    <a:pt x="23067" y="6239"/>
                    <a:pt x="23076" y="6322"/>
                  </a:cubicBezTo>
                  <a:cubicBezTo>
                    <a:pt x="22943" y="6307"/>
                    <a:pt x="22804" y="6275"/>
                    <a:pt x="22730" y="6240"/>
                  </a:cubicBezTo>
                  <a:cubicBezTo>
                    <a:pt x="22615" y="6128"/>
                    <a:pt x="22601" y="5855"/>
                    <a:pt x="22981" y="5210"/>
                  </a:cubicBezTo>
                  <a:close/>
                  <a:moveTo>
                    <a:pt x="10349" y="4608"/>
                  </a:moveTo>
                  <a:cubicBezTo>
                    <a:pt x="10518" y="4946"/>
                    <a:pt x="10654" y="5342"/>
                    <a:pt x="10763" y="5802"/>
                  </a:cubicBezTo>
                  <a:cubicBezTo>
                    <a:pt x="10780" y="5870"/>
                    <a:pt x="10797" y="5944"/>
                    <a:pt x="10816" y="6019"/>
                  </a:cubicBezTo>
                  <a:cubicBezTo>
                    <a:pt x="10910" y="6404"/>
                    <a:pt x="11107" y="7201"/>
                    <a:pt x="10937" y="7459"/>
                  </a:cubicBezTo>
                  <a:cubicBezTo>
                    <a:pt x="10910" y="7497"/>
                    <a:pt x="10900" y="7499"/>
                    <a:pt x="10878" y="7502"/>
                  </a:cubicBezTo>
                  <a:cubicBezTo>
                    <a:pt x="10873" y="7502"/>
                    <a:pt x="10868" y="7502"/>
                    <a:pt x="10862" y="7502"/>
                  </a:cubicBezTo>
                  <a:cubicBezTo>
                    <a:pt x="10777" y="7502"/>
                    <a:pt x="10640" y="7449"/>
                    <a:pt x="10538" y="7344"/>
                  </a:cubicBezTo>
                  <a:cubicBezTo>
                    <a:pt x="10249" y="7049"/>
                    <a:pt x="10220" y="6354"/>
                    <a:pt x="10205" y="5980"/>
                  </a:cubicBezTo>
                  <a:cubicBezTo>
                    <a:pt x="10183" y="5422"/>
                    <a:pt x="10226" y="4976"/>
                    <a:pt x="10349" y="4608"/>
                  </a:cubicBezTo>
                  <a:close/>
                  <a:moveTo>
                    <a:pt x="5964" y="5089"/>
                  </a:moveTo>
                  <a:cubicBezTo>
                    <a:pt x="6203" y="5784"/>
                    <a:pt x="6405" y="6494"/>
                    <a:pt x="6526" y="7195"/>
                  </a:cubicBezTo>
                  <a:cubicBezTo>
                    <a:pt x="6556" y="7376"/>
                    <a:pt x="6581" y="7579"/>
                    <a:pt x="6539" y="7707"/>
                  </a:cubicBezTo>
                  <a:cubicBezTo>
                    <a:pt x="6483" y="7877"/>
                    <a:pt x="6232" y="8011"/>
                    <a:pt x="5983" y="8011"/>
                  </a:cubicBezTo>
                  <a:cubicBezTo>
                    <a:pt x="5963" y="8011"/>
                    <a:pt x="5944" y="8010"/>
                    <a:pt x="5925" y="8008"/>
                  </a:cubicBezTo>
                  <a:cubicBezTo>
                    <a:pt x="5473" y="7971"/>
                    <a:pt x="4945" y="7626"/>
                    <a:pt x="4859" y="7316"/>
                  </a:cubicBezTo>
                  <a:cubicBezTo>
                    <a:pt x="4741" y="6897"/>
                    <a:pt x="5195" y="6234"/>
                    <a:pt x="5526" y="5753"/>
                  </a:cubicBezTo>
                  <a:cubicBezTo>
                    <a:pt x="5600" y="5647"/>
                    <a:pt x="5669" y="5543"/>
                    <a:pt x="5735" y="5446"/>
                  </a:cubicBezTo>
                  <a:lnTo>
                    <a:pt x="5883" y="5216"/>
                  </a:lnTo>
                  <a:cubicBezTo>
                    <a:pt x="5910" y="5174"/>
                    <a:pt x="5936" y="5133"/>
                    <a:pt x="5964" y="5089"/>
                  </a:cubicBezTo>
                  <a:close/>
                  <a:moveTo>
                    <a:pt x="3621" y="1"/>
                  </a:moveTo>
                  <a:cubicBezTo>
                    <a:pt x="2807" y="1"/>
                    <a:pt x="1923" y="282"/>
                    <a:pt x="1240" y="808"/>
                  </a:cubicBezTo>
                  <a:cubicBezTo>
                    <a:pt x="374" y="1473"/>
                    <a:pt x="1" y="2390"/>
                    <a:pt x="217" y="3321"/>
                  </a:cubicBezTo>
                  <a:cubicBezTo>
                    <a:pt x="291" y="3644"/>
                    <a:pt x="578" y="3859"/>
                    <a:pt x="894" y="3859"/>
                  </a:cubicBezTo>
                  <a:cubicBezTo>
                    <a:pt x="945" y="3859"/>
                    <a:pt x="997" y="3853"/>
                    <a:pt x="1049" y="3842"/>
                  </a:cubicBezTo>
                  <a:cubicBezTo>
                    <a:pt x="1421" y="3754"/>
                    <a:pt x="1654" y="3382"/>
                    <a:pt x="1569" y="3010"/>
                  </a:cubicBezTo>
                  <a:cubicBezTo>
                    <a:pt x="1453" y="2514"/>
                    <a:pt x="1786" y="2136"/>
                    <a:pt x="2085" y="1907"/>
                  </a:cubicBezTo>
                  <a:cubicBezTo>
                    <a:pt x="2520" y="1573"/>
                    <a:pt x="3117" y="1383"/>
                    <a:pt x="3626" y="1383"/>
                  </a:cubicBezTo>
                  <a:cubicBezTo>
                    <a:pt x="3870" y="1383"/>
                    <a:pt x="4094" y="1427"/>
                    <a:pt x="4269" y="1520"/>
                  </a:cubicBezTo>
                  <a:cubicBezTo>
                    <a:pt x="4677" y="1735"/>
                    <a:pt x="4916" y="2355"/>
                    <a:pt x="5131" y="2904"/>
                  </a:cubicBezTo>
                  <a:lnTo>
                    <a:pt x="5216" y="3122"/>
                  </a:lnTo>
                  <a:cubicBezTo>
                    <a:pt x="5267" y="3246"/>
                    <a:pt x="5317" y="3374"/>
                    <a:pt x="5369" y="3503"/>
                  </a:cubicBezTo>
                  <a:cubicBezTo>
                    <a:pt x="5131" y="3826"/>
                    <a:pt x="4916" y="4158"/>
                    <a:pt x="4718" y="4463"/>
                  </a:cubicBezTo>
                  <a:lnTo>
                    <a:pt x="4571" y="4689"/>
                  </a:lnTo>
                  <a:cubicBezTo>
                    <a:pt x="4514" y="4779"/>
                    <a:pt x="4447" y="4872"/>
                    <a:pt x="4382" y="4970"/>
                  </a:cubicBezTo>
                  <a:cubicBezTo>
                    <a:pt x="3894" y="5679"/>
                    <a:pt x="3228" y="6649"/>
                    <a:pt x="3522" y="7692"/>
                  </a:cubicBezTo>
                  <a:cubicBezTo>
                    <a:pt x="3802" y="8692"/>
                    <a:pt x="4906" y="9315"/>
                    <a:pt x="5801" y="9392"/>
                  </a:cubicBezTo>
                  <a:cubicBezTo>
                    <a:pt x="5863" y="9397"/>
                    <a:pt x="5924" y="9400"/>
                    <a:pt x="5985" y="9400"/>
                  </a:cubicBezTo>
                  <a:cubicBezTo>
                    <a:pt x="6840" y="9400"/>
                    <a:pt x="7608" y="8893"/>
                    <a:pt x="7853" y="8143"/>
                  </a:cubicBezTo>
                  <a:cubicBezTo>
                    <a:pt x="7990" y="7727"/>
                    <a:pt x="7947" y="7314"/>
                    <a:pt x="7888" y="6966"/>
                  </a:cubicBezTo>
                  <a:cubicBezTo>
                    <a:pt x="7705" y="5870"/>
                    <a:pt x="7333" y="4758"/>
                    <a:pt x="6954" y="3752"/>
                  </a:cubicBezTo>
                  <a:cubicBezTo>
                    <a:pt x="7218" y="3470"/>
                    <a:pt x="7501" y="3237"/>
                    <a:pt x="7804" y="3108"/>
                  </a:cubicBezTo>
                  <a:cubicBezTo>
                    <a:pt x="7944" y="3048"/>
                    <a:pt x="8091" y="3021"/>
                    <a:pt x="8241" y="3021"/>
                  </a:cubicBezTo>
                  <a:cubicBezTo>
                    <a:pt x="8620" y="3021"/>
                    <a:pt x="9015" y="3194"/>
                    <a:pt x="9367" y="3450"/>
                  </a:cubicBezTo>
                  <a:cubicBezTo>
                    <a:pt x="8844" y="4283"/>
                    <a:pt x="8787" y="5227"/>
                    <a:pt x="8818" y="6035"/>
                  </a:cubicBezTo>
                  <a:cubicBezTo>
                    <a:pt x="8841" y="6594"/>
                    <a:pt x="8885" y="7636"/>
                    <a:pt x="9544" y="8312"/>
                  </a:cubicBezTo>
                  <a:cubicBezTo>
                    <a:pt x="9899" y="8675"/>
                    <a:pt x="10393" y="8888"/>
                    <a:pt x="10863" y="8888"/>
                  </a:cubicBezTo>
                  <a:cubicBezTo>
                    <a:pt x="10912" y="8888"/>
                    <a:pt x="10961" y="8886"/>
                    <a:pt x="11010" y="8881"/>
                  </a:cubicBezTo>
                  <a:cubicBezTo>
                    <a:pt x="11017" y="8881"/>
                    <a:pt x="11027" y="8880"/>
                    <a:pt x="11034" y="8880"/>
                  </a:cubicBezTo>
                  <a:cubicBezTo>
                    <a:pt x="11471" y="8831"/>
                    <a:pt x="11846" y="8598"/>
                    <a:pt x="12093" y="8222"/>
                  </a:cubicBezTo>
                  <a:cubicBezTo>
                    <a:pt x="12596" y="7458"/>
                    <a:pt x="12335" y="6393"/>
                    <a:pt x="12161" y="5688"/>
                  </a:cubicBezTo>
                  <a:cubicBezTo>
                    <a:pt x="12144" y="5617"/>
                    <a:pt x="12128" y="5549"/>
                    <a:pt x="12112" y="5486"/>
                  </a:cubicBezTo>
                  <a:cubicBezTo>
                    <a:pt x="11925" y="4687"/>
                    <a:pt x="11654" y="4025"/>
                    <a:pt x="11294" y="3482"/>
                  </a:cubicBezTo>
                  <a:cubicBezTo>
                    <a:pt x="12124" y="2977"/>
                    <a:pt x="13112" y="2683"/>
                    <a:pt x="14052" y="2683"/>
                  </a:cubicBezTo>
                  <a:cubicBezTo>
                    <a:pt x="14843" y="2683"/>
                    <a:pt x="15600" y="2892"/>
                    <a:pt x="16199" y="3358"/>
                  </a:cubicBezTo>
                  <a:cubicBezTo>
                    <a:pt x="16113" y="3476"/>
                    <a:pt x="16030" y="3598"/>
                    <a:pt x="15948" y="3724"/>
                  </a:cubicBezTo>
                  <a:lnTo>
                    <a:pt x="15915" y="3777"/>
                  </a:lnTo>
                  <a:cubicBezTo>
                    <a:pt x="15606" y="4259"/>
                    <a:pt x="15221" y="4858"/>
                    <a:pt x="15287" y="5613"/>
                  </a:cubicBezTo>
                  <a:cubicBezTo>
                    <a:pt x="15351" y="6343"/>
                    <a:pt x="15854" y="7013"/>
                    <a:pt x="16573" y="7323"/>
                  </a:cubicBezTo>
                  <a:cubicBezTo>
                    <a:pt x="16769" y="7408"/>
                    <a:pt x="16965" y="7450"/>
                    <a:pt x="17155" y="7450"/>
                  </a:cubicBezTo>
                  <a:cubicBezTo>
                    <a:pt x="17380" y="7450"/>
                    <a:pt x="17594" y="7391"/>
                    <a:pt x="17786" y="7273"/>
                  </a:cubicBezTo>
                  <a:cubicBezTo>
                    <a:pt x="18441" y="6869"/>
                    <a:pt x="18562" y="5965"/>
                    <a:pt x="18583" y="5594"/>
                  </a:cubicBezTo>
                  <a:cubicBezTo>
                    <a:pt x="18630" y="4781"/>
                    <a:pt x="18433" y="3987"/>
                    <a:pt x="18031" y="3342"/>
                  </a:cubicBezTo>
                  <a:cubicBezTo>
                    <a:pt x="18192" y="3175"/>
                    <a:pt x="18351" y="3019"/>
                    <a:pt x="18496" y="2880"/>
                  </a:cubicBezTo>
                  <a:cubicBezTo>
                    <a:pt x="19010" y="2390"/>
                    <a:pt x="19707" y="2124"/>
                    <a:pt x="20382" y="2124"/>
                  </a:cubicBezTo>
                  <a:cubicBezTo>
                    <a:pt x="20695" y="2124"/>
                    <a:pt x="21004" y="2181"/>
                    <a:pt x="21287" y="2300"/>
                  </a:cubicBezTo>
                  <a:cubicBezTo>
                    <a:pt x="21807" y="2520"/>
                    <a:pt x="22202" y="2951"/>
                    <a:pt x="22482" y="3482"/>
                  </a:cubicBezTo>
                  <a:cubicBezTo>
                    <a:pt x="21822" y="4353"/>
                    <a:pt x="20475" y="6218"/>
                    <a:pt x="21883" y="7337"/>
                  </a:cubicBezTo>
                  <a:cubicBezTo>
                    <a:pt x="22140" y="7541"/>
                    <a:pt x="22687" y="7716"/>
                    <a:pt x="23210" y="7716"/>
                  </a:cubicBezTo>
                  <a:cubicBezTo>
                    <a:pt x="23588" y="7716"/>
                    <a:pt x="23954" y="7624"/>
                    <a:pt x="24188" y="7385"/>
                  </a:cubicBezTo>
                  <a:cubicBezTo>
                    <a:pt x="24569" y="6997"/>
                    <a:pt x="24489" y="6398"/>
                    <a:pt x="24424" y="5917"/>
                  </a:cubicBezTo>
                  <a:cubicBezTo>
                    <a:pt x="24413" y="5838"/>
                    <a:pt x="24398" y="5729"/>
                    <a:pt x="24398" y="5694"/>
                  </a:cubicBezTo>
                  <a:cubicBezTo>
                    <a:pt x="24390" y="5073"/>
                    <a:pt x="24289" y="4374"/>
                    <a:pt x="24070" y="3701"/>
                  </a:cubicBezTo>
                  <a:cubicBezTo>
                    <a:pt x="24950" y="2639"/>
                    <a:pt x="25800" y="1983"/>
                    <a:pt x="26600" y="1748"/>
                  </a:cubicBezTo>
                  <a:cubicBezTo>
                    <a:pt x="26812" y="1686"/>
                    <a:pt x="27029" y="1655"/>
                    <a:pt x="27247" y="1655"/>
                  </a:cubicBezTo>
                  <a:cubicBezTo>
                    <a:pt x="27743" y="1655"/>
                    <a:pt x="28245" y="1816"/>
                    <a:pt x="28705" y="2128"/>
                  </a:cubicBezTo>
                  <a:cubicBezTo>
                    <a:pt x="30185" y="3132"/>
                    <a:pt x="31038" y="4787"/>
                    <a:pt x="30879" y="6346"/>
                  </a:cubicBezTo>
                  <a:cubicBezTo>
                    <a:pt x="30838" y="6726"/>
                    <a:pt x="31116" y="7066"/>
                    <a:pt x="31496" y="7107"/>
                  </a:cubicBezTo>
                  <a:cubicBezTo>
                    <a:pt x="31522" y="7109"/>
                    <a:pt x="31547" y="7110"/>
                    <a:pt x="31572" y="7110"/>
                  </a:cubicBezTo>
                  <a:cubicBezTo>
                    <a:pt x="31597" y="7110"/>
                    <a:pt x="31621" y="7109"/>
                    <a:pt x="31646" y="7107"/>
                  </a:cubicBezTo>
                  <a:cubicBezTo>
                    <a:pt x="31963" y="7071"/>
                    <a:pt x="32222" y="6817"/>
                    <a:pt x="32258" y="6490"/>
                  </a:cubicBezTo>
                  <a:cubicBezTo>
                    <a:pt x="32470" y="4431"/>
                    <a:pt x="31381" y="2270"/>
                    <a:pt x="29484" y="985"/>
                  </a:cubicBezTo>
                  <a:cubicBezTo>
                    <a:pt x="28788" y="513"/>
                    <a:pt x="28021" y="271"/>
                    <a:pt x="27252" y="271"/>
                  </a:cubicBezTo>
                  <a:cubicBezTo>
                    <a:pt x="26903" y="271"/>
                    <a:pt x="26553" y="321"/>
                    <a:pt x="26208" y="422"/>
                  </a:cubicBezTo>
                  <a:cubicBezTo>
                    <a:pt x="25263" y="699"/>
                    <a:pt x="24342" y="1332"/>
                    <a:pt x="23412" y="2347"/>
                  </a:cubicBezTo>
                  <a:cubicBezTo>
                    <a:pt x="23020" y="1780"/>
                    <a:pt x="22501" y="1308"/>
                    <a:pt x="21824" y="1024"/>
                  </a:cubicBezTo>
                  <a:cubicBezTo>
                    <a:pt x="21365" y="832"/>
                    <a:pt x="20873" y="738"/>
                    <a:pt x="20378" y="738"/>
                  </a:cubicBezTo>
                  <a:cubicBezTo>
                    <a:pt x="19356" y="738"/>
                    <a:pt x="18321" y="1136"/>
                    <a:pt x="17542" y="1877"/>
                  </a:cubicBezTo>
                  <a:cubicBezTo>
                    <a:pt x="17405" y="2007"/>
                    <a:pt x="17256" y="2151"/>
                    <a:pt x="17105" y="2306"/>
                  </a:cubicBezTo>
                  <a:cubicBezTo>
                    <a:pt x="16245" y="1616"/>
                    <a:pt x="15166" y="1307"/>
                    <a:pt x="14055" y="1307"/>
                  </a:cubicBezTo>
                  <a:cubicBezTo>
                    <a:pt x="12829" y="1307"/>
                    <a:pt x="11564" y="1684"/>
                    <a:pt x="10515" y="2338"/>
                  </a:cubicBezTo>
                  <a:cubicBezTo>
                    <a:pt x="10455" y="2375"/>
                    <a:pt x="10397" y="2414"/>
                    <a:pt x="10341" y="2452"/>
                  </a:cubicBezTo>
                  <a:cubicBezTo>
                    <a:pt x="9753" y="1985"/>
                    <a:pt x="9016" y="1633"/>
                    <a:pt x="8241" y="1633"/>
                  </a:cubicBezTo>
                  <a:cubicBezTo>
                    <a:pt x="7920" y="1633"/>
                    <a:pt x="7592" y="1693"/>
                    <a:pt x="7265" y="1832"/>
                  </a:cubicBezTo>
                  <a:cubicBezTo>
                    <a:pt x="6954" y="1965"/>
                    <a:pt x="6669" y="2146"/>
                    <a:pt x="6409" y="2361"/>
                  </a:cubicBezTo>
                  <a:cubicBezTo>
                    <a:pt x="6125" y="1633"/>
                    <a:pt x="5768" y="743"/>
                    <a:pt x="4919" y="293"/>
                  </a:cubicBezTo>
                  <a:cubicBezTo>
                    <a:pt x="4545" y="96"/>
                    <a:pt x="4095" y="1"/>
                    <a:pt x="362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0" name="Google Shape;2480;p72"/>
            <p:cNvSpPr/>
            <p:nvPr/>
          </p:nvSpPr>
          <p:spPr>
            <a:xfrm rot="5400000">
              <a:off x="1738067" y="-185324"/>
              <a:ext cx="453637" cy="676883"/>
            </a:xfrm>
            <a:custGeom>
              <a:rect b="b" l="l" r="r" t="t"/>
              <a:pathLst>
                <a:path extrusionOk="0" h="18186" w="12188">
                  <a:moveTo>
                    <a:pt x="2123" y="0"/>
                  </a:moveTo>
                  <a:cubicBezTo>
                    <a:pt x="1744" y="0"/>
                    <a:pt x="1372" y="8"/>
                    <a:pt x="1009" y="15"/>
                  </a:cubicBezTo>
                  <a:cubicBezTo>
                    <a:pt x="669" y="21"/>
                    <a:pt x="333" y="28"/>
                    <a:pt x="0" y="28"/>
                  </a:cubicBezTo>
                  <a:lnTo>
                    <a:pt x="0" y="3682"/>
                  </a:lnTo>
                  <a:cubicBezTo>
                    <a:pt x="355" y="3682"/>
                    <a:pt x="718" y="3675"/>
                    <a:pt x="1083" y="3667"/>
                  </a:cubicBezTo>
                  <a:cubicBezTo>
                    <a:pt x="1444" y="3660"/>
                    <a:pt x="1800" y="3652"/>
                    <a:pt x="2150" y="3652"/>
                  </a:cubicBezTo>
                  <a:cubicBezTo>
                    <a:pt x="3368" y="3652"/>
                    <a:pt x="4496" y="3744"/>
                    <a:pt x="5401" y="4237"/>
                  </a:cubicBezTo>
                  <a:cubicBezTo>
                    <a:pt x="6662" y="4924"/>
                    <a:pt x="7630" y="6588"/>
                    <a:pt x="7993" y="8689"/>
                  </a:cubicBezTo>
                  <a:cubicBezTo>
                    <a:pt x="8241" y="10119"/>
                    <a:pt x="8436" y="11887"/>
                    <a:pt x="7766" y="12857"/>
                  </a:cubicBezTo>
                  <a:cubicBezTo>
                    <a:pt x="7434" y="13339"/>
                    <a:pt x="6844" y="13633"/>
                    <a:pt x="6408" y="13795"/>
                  </a:cubicBezTo>
                  <a:cubicBezTo>
                    <a:pt x="4586" y="14474"/>
                    <a:pt x="2381" y="14530"/>
                    <a:pt x="455" y="14530"/>
                  </a:cubicBezTo>
                  <a:lnTo>
                    <a:pt x="455" y="18185"/>
                  </a:lnTo>
                  <a:cubicBezTo>
                    <a:pt x="2698" y="18185"/>
                    <a:pt x="5292" y="18110"/>
                    <a:pt x="7685" y="17222"/>
                  </a:cubicBezTo>
                  <a:cubicBezTo>
                    <a:pt x="9011" y="16729"/>
                    <a:pt x="10080" y="15939"/>
                    <a:pt x="10770" y="14942"/>
                  </a:cubicBezTo>
                  <a:cubicBezTo>
                    <a:pt x="12187" y="12895"/>
                    <a:pt x="11982" y="10320"/>
                    <a:pt x="11594" y="8070"/>
                  </a:cubicBezTo>
                  <a:cubicBezTo>
                    <a:pt x="11035" y="4832"/>
                    <a:pt x="9415" y="2267"/>
                    <a:pt x="7151" y="1031"/>
                  </a:cubicBezTo>
                  <a:cubicBezTo>
                    <a:pt x="5513" y="138"/>
                    <a:pt x="3760" y="0"/>
                    <a:pt x="2123"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81" name="Google Shape;2481;p72"/>
            <p:cNvGrpSpPr/>
            <p:nvPr/>
          </p:nvGrpSpPr>
          <p:grpSpPr>
            <a:xfrm>
              <a:off x="1210828" y="1028238"/>
              <a:ext cx="945797" cy="1546529"/>
              <a:chOff x="7340803" y="1376413"/>
              <a:chExt cx="945797" cy="1546529"/>
            </a:xfrm>
          </p:grpSpPr>
          <p:sp>
            <p:nvSpPr>
              <p:cNvPr id="2482" name="Google Shape;2482;p72"/>
              <p:cNvSpPr/>
              <p:nvPr/>
            </p:nvSpPr>
            <p:spPr>
              <a:xfrm>
                <a:off x="7795854" y="2565034"/>
                <a:ext cx="63200" cy="180629"/>
              </a:xfrm>
              <a:custGeom>
                <a:rect b="b" l="l" r="r" t="t"/>
                <a:pathLst>
                  <a:path extrusionOk="0" h="4853" w="1698">
                    <a:moveTo>
                      <a:pt x="766" y="0"/>
                    </a:moveTo>
                    <a:cubicBezTo>
                      <a:pt x="569" y="0"/>
                      <a:pt x="372" y="94"/>
                      <a:pt x="282" y="295"/>
                    </a:cubicBezTo>
                    <a:cubicBezTo>
                      <a:pt x="51" y="822"/>
                      <a:pt x="195" y="1476"/>
                      <a:pt x="158" y="2042"/>
                    </a:cubicBezTo>
                    <a:cubicBezTo>
                      <a:pt x="137" y="2376"/>
                      <a:pt x="128" y="2711"/>
                      <a:pt x="128" y="3045"/>
                    </a:cubicBezTo>
                    <a:cubicBezTo>
                      <a:pt x="128" y="3196"/>
                      <a:pt x="127" y="3350"/>
                      <a:pt x="134" y="3502"/>
                    </a:cubicBezTo>
                    <a:cubicBezTo>
                      <a:pt x="134" y="3501"/>
                      <a:pt x="134" y="3501"/>
                      <a:pt x="134" y="3501"/>
                    </a:cubicBezTo>
                    <a:lnTo>
                      <a:pt x="134" y="3501"/>
                    </a:lnTo>
                    <a:cubicBezTo>
                      <a:pt x="132" y="3501"/>
                      <a:pt x="134" y="3866"/>
                      <a:pt x="181" y="3866"/>
                    </a:cubicBezTo>
                    <a:cubicBezTo>
                      <a:pt x="190" y="3866"/>
                      <a:pt x="202" y="3850"/>
                      <a:pt x="216" y="3809"/>
                    </a:cubicBezTo>
                    <a:lnTo>
                      <a:pt x="216" y="3809"/>
                    </a:lnTo>
                    <a:cubicBezTo>
                      <a:pt x="0" y="4428"/>
                      <a:pt x="467" y="4853"/>
                      <a:pt x="928" y="4853"/>
                    </a:cubicBezTo>
                    <a:cubicBezTo>
                      <a:pt x="1224" y="4853"/>
                      <a:pt x="1518" y="4677"/>
                      <a:pt x="1625" y="4262"/>
                    </a:cubicBezTo>
                    <a:cubicBezTo>
                      <a:pt x="1698" y="3980"/>
                      <a:pt x="1630" y="3760"/>
                      <a:pt x="1583" y="3482"/>
                    </a:cubicBezTo>
                    <a:cubicBezTo>
                      <a:pt x="1521" y="3110"/>
                      <a:pt x="1497" y="2721"/>
                      <a:pt x="1479" y="2346"/>
                    </a:cubicBezTo>
                    <a:cubicBezTo>
                      <a:pt x="1465" y="1988"/>
                      <a:pt x="1494" y="1620"/>
                      <a:pt x="1451" y="1265"/>
                    </a:cubicBezTo>
                    <a:cubicBezTo>
                      <a:pt x="1421" y="1003"/>
                      <a:pt x="1308" y="746"/>
                      <a:pt x="1305" y="483"/>
                    </a:cubicBezTo>
                    <a:cubicBezTo>
                      <a:pt x="1304" y="173"/>
                      <a:pt x="1035" y="0"/>
                      <a:pt x="76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3" name="Google Shape;2483;p72"/>
              <p:cNvSpPr/>
              <p:nvPr/>
            </p:nvSpPr>
            <p:spPr>
              <a:xfrm>
                <a:off x="8128750" y="2411948"/>
                <a:ext cx="57170" cy="162838"/>
              </a:xfrm>
              <a:custGeom>
                <a:rect b="b" l="l" r="r" t="t"/>
                <a:pathLst>
                  <a:path extrusionOk="0" h="4375" w="1536">
                    <a:moveTo>
                      <a:pt x="640" y="0"/>
                    </a:moveTo>
                    <a:cubicBezTo>
                      <a:pt x="563" y="0"/>
                      <a:pt x="485" y="31"/>
                      <a:pt x="424" y="101"/>
                    </a:cubicBezTo>
                    <a:cubicBezTo>
                      <a:pt x="62" y="508"/>
                      <a:pt x="95" y="1255"/>
                      <a:pt x="47" y="1772"/>
                    </a:cubicBezTo>
                    <a:cubicBezTo>
                      <a:pt x="12" y="2141"/>
                      <a:pt x="23" y="2513"/>
                      <a:pt x="9" y="2884"/>
                    </a:cubicBezTo>
                    <a:cubicBezTo>
                      <a:pt x="0" y="3139"/>
                      <a:pt x="56" y="3486"/>
                      <a:pt x="50" y="3679"/>
                    </a:cubicBezTo>
                    <a:cubicBezTo>
                      <a:pt x="39" y="4093"/>
                      <a:pt x="447" y="4375"/>
                      <a:pt x="825" y="4375"/>
                    </a:cubicBezTo>
                    <a:cubicBezTo>
                      <a:pt x="1061" y="4375"/>
                      <a:pt x="1286" y="4265"/>
                      <a:pt x="1389" y="4009"/>
                    </a:cubicBezTo>
                    <a:cubicBezTo>
                      <a:pt x="1535" y="3649"/>
                      <a:pt x="1454" y="3472"/>
                      <a:pt x="1369" y="3126"/>
                    </a:cubicBezTo>
                    <a:cubicBezTo>
                      <a:pt x="1301" y="2850"/>
                      <a:pt x="1301" y="2497"/>
                      <a:pt x="1263" y="2211"/>
                    </a:cubicBezTo>
                    <a:cubicBezTo>
                      <a:pt x="1181" y="1591"/>
                      <a:pt x="1021" y="945"/>
                      <a:pt x="985" y="325"/>
                    </a:cubicBezTo>
                    <a:cubicBezTo>
                      <a:pt x="974" y="140"/>
                      <a:pt x="807" y="0"/>
                      <a:pt x="64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4" name="Google Shape;2484;p72"/>
              <p:cNvSpPr/>
              <p:nvPr/>
            </p:nvSpPr>
            <p:spPr>
              <a:xfrm>
                <a:off x="8042921" y="2683654"/>
                <a:ext cx="62418" cy="144153"/>
              </a:xfrm>
              <a:custGeom>
                <a:rect b="b" l="l" r="r" t="t"/>
                <a:pathLst>
                  <a:path extrusionOk="0" h="3873" w="1677">
                    <a:moveTo>
                      <a:pt x="828" y="0"/>
                    </a:moveTo>
                    <a:cubicBezTo>
                      <a:pt x="653" y="0"/>
                      <a:pt x="439" y="134"/>
                      <a:pt x="370" y="289"/>
                    </a:cubicBezTo>
                    <a:cubicBezTo>
                      <a:pt x="183" y="712"/>
                      <a:pt x="211" y="1207"/>
                      <a:pt x="168" y="1665"/>
                    </a:cubicBezTo>
                    <a:cubicBezTo>
                      <a:pt x="125" y="2102"/>
                      <a:pt x="151" y="2558"/>
                      <a:pt x="84" y="2992"/>
                    </a:cubicBezTo>
                    <a:cubicBezTo>
                      <a:pt x="0" y="3534"/>
                      <a:pt x="406" y="3872"/>
                      <a:pt x="811" y="3872"/>
                    </a:cubicBezTo>
                    <a:cubicBezTo>
                      <a:pt x="1090" y="3872"/>
                      <a:pt x="1369" y="3712"/>
                      <a:pt x="1488" y="3347"/>
                    </a:cubicBezTo>
                    <a:cubicBezTo>
                      <a:pt x="1677" y="2765"/>
                      <a:pt x="1498" y="1993"/>
                      <a:pt x="1503" y="1385"/>
                    </a:cubicBezTo>
                    <a:cubicBezTo>
                      <a:pt x="1508" y="930"/>
                      <a:pt x="1544" y="61"/>
                      <a:pt x="915" y="8"/>
                    </a:cubicBezTo>
                    <a:cubicBezTo>
                      <a:pt x="895" y="6"/>
                      <a:pt x="874" y="5"/>
                      <a:pt x="856" y="2"/>
                    </a:cubicBezTo>
                    <a:cubicBezTo>
                      <a:pt x="847" y="1"/>
                      <a:pt x="838" y="0"/>
                      <a:pt x="82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5" name="Google Shape;2485;p72"/>
              <p:cNvSpPr/>
              <p:nvPr/>
            </p:nvSpPr>
            <p:spPr>
              <a:xfrm>
                <a:off x="7640572" y="2733305"/>
                <a:ext cx="58138" cy="151523"/>
              </a:xfrm>
              <a:custGeom>
                <a:rect b="b" l="l" r="r" t="t"/>
                <a:pathLst>
                  <a:path extrusionOk="0" h="4071" w="1562">
                    <a:moveTo>
                      <a:pt x="810" y="0"/>
                    </a:moveTo>
                    <a:cubicBezTo>
                      <a:pt x="707" y="0"/>
                      <a:pt x="599" y="39"/>
                      <a:pt x="511" y="116"/>
                    </a:cubicBezTo>
                    <a:cubicBezTo>
                      <a:pt x="56" y="520"/>
                      <a:pt x="177" y="1375"/>
                      <a:pt x="147" y="1931"/>
                    </a:cubicBezTo>
                    <a:cubicBezTo>
                      <a:pt x="114" y="2524"/>
                      <a:pt x="0" y="3079"/>
                      <a:pt x="179" y="3662"/>
                    </a:cubicBezTo>
                    <a:cubicBezTo>
                      <a:pt x="266" y="3949"/>
                      <a:pt x="493" y="4070"/>
                      <a:pt x="730" y="4070"/>
                    </a:cubicBezTo>
                    <a:cubicBezTo>
                      <a:pt x="1132" y="4070"/>
                      <a:pt x="1562" y="3718"/>
                      <a:pt x="1369" y="3241"/>
                    </a:cubicBezTo>
                    <a:cubicBezTo>
                      <a:pt x="1201" y="2819"/>
                      <a:pt x="1293" y="2353"/>
                      <a:pt x="1278" y="1912"/>
                    </a:cubicBezTo>
                    <a:cubicBezTo>
                      <a:pt x="1262" y="1396"/>
                      <a:pt x="1236" y="844"/>
                      <a:pt x="1175" y="334"/>
                    </a:cubicBezTo>
                    <a:cubicBezTo>
                      <a:pt x="1149" y="112"/>
                      <a:pt x="986" y="0"/>
                      <a:pt x="8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6" name="Google Shape;2486;p72"/>
              <p:cNvSpPr/>
              <p:nvPr/>
            </p:nvSpPr>
            <p:spPr>
              <a:xfrm>
                <a:off x="8228500" y="2771419"/>
                <a:ext cx="58100" cy="151523"/>
              </a:xfrm>
              <a:custGeom>
                <a:rect b="b" l="l" r="r" t="t"/>
                <a:pathLst>
                  <a:path extrusionOk="0" h="4071" w="1561">
                    <a:moveTo>
                      <a:pt x="810" y="1"/>
                    </a:moveTo>
                    <a:cubicBezTo>
                      <a:pt x="707" y="1"/>
                      <a:pt x="599" y="39"/>
                      <a:pt x="511" y="116"/>
                    </a:cubicBezTo>
                    <a:cubicBezTo>
                      <a:pt x="55" y="522"/>
                      <a:pt x="174" y="1375"/>
                      <a:pt x="145" y="1931"/>
                    </a:cubicBezTo>
                    <a:cubicBezTo>
                      <a:pt x="114" y="2526"/>
                      <a:pt x="0" y="3079"/>
                      <a:pt x="179" y="3662"/>
                    </a:cubicBezTo>
                    <a:cubicBezTo>
                      <a:pt x="266" y="3950"/>
                      <a:pt x="494" y="4071"/>
                      <a:pt x="730" y="4071"/>
                    </a:cubicBezTo>
                    <a:cubicBezTo>
                      <a:pt x="1132" y="4071"/>
                      <a:pt x="1560" y="3719"/>
                      <a:pt x="1369" y="3243"/>
                    </a:cubicBezTo>
                    <a:cubicBezTo>
                      <a:pt x="1201" y="2821"/>
                      <a:pt x="1293" y="2353"/>
                      <a:pt x="1278" y="1913"/>
                    </a:cubicBezTo>
                    <a:cubicBezTo>
                      <a:pt x="1262" y="1397"/>
                      <a:pt x="1234" y="845"/>
                      <a:pt x="1174" y="334"/>
                    </a:cubicBezTo>
                    <a:cubicBezTo>
                      <a:pt x="1148" y="113"/>
                      <a:pt x="986" y="1"/>
                      <a:pt x="81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7" name="Google Shape;2487;p72"/>
              <p:cNvSpPr/>
              <p:nvPr/>
            </p:nvSpPr>
            <p:spPr>
              <a:xfrm>
                <a:off x="7455738" y="2691731"/>
                <a:ext cx="50545" cy="141064"/>
              </a:xfrm>
              <a:custGeom>
                <a:rect b="b" l="l" r="r" t="t"/>
                <a:pathLst>
                  <a:path extrusionOk="0" h="3790" w="1358">
                    <a:moveTo>
                      <a:pt x="679" y="0"/>
                    </a:moveTo>
                    <a:cubicBezTo>
                      <a:pt x="474" y="0"/>
                      <a:pt x="275" y="115"/>
                      <a:pt x="217" y="362"/>
                    </a:cubicBezTo>
                    <a:cubicBezTo>
                      <a:pt x="1" y="1273"/>
                      <a:pt x="149" y="2235"/>
                      <a:pt x="49" y="3156"/>
                    </a:cubicBezTo>
                    <a:cubicBezTo>
                      <a:pt x="13" y="3496"/>
                      <a:pt x="359" y="3783"/>
                      <a:pt x="675" y="3789"/>
                    </a:cubicBezTo>
                    <a:cubicBezTo>
                      <a:pt x="679" y="3790"/>
                      <a:pt x="683" y="3790"/>
                      <a:pt x="687" y="3790"/>
                    </a:cubicBezTo>
                    <a:cubicBezTo>
                      <a:pt x="1049" y="3790"/>
                      <a:pt x="1272" y="3497"/>
                      <a:pt x="1309" y="3163"/>
                    </a:cubicBezTo>
                    <a:cubicBezTo>
                      <a:pt x="1358" y="2710"/>
                      <a:pt x="1267" y="2241"/>
                      <a:pt x="1253" y="1787"/>
                    </a:cubicBezTo>
                    <a:cubicBezTo>
                      <a:pt x="1238" y="1330"/>
                      <a:pt x="1318" y="810"/>
                      <a:pt x="1188" y="367"/>
                    </a:cubicBezTo>
                    <a:cubicBezTo>
                      <a:pt x="1118" y="129"/>
                      <a:pt x="895"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8" name="Google Shape;2488;p72"/>
              <p:cNvSpPr/>
              <p:nvPr/>
            </p:nvSpPr>
            <p:spPr>
              <a:xfrm>
                <a:off x="7347204" y="2458324"/>
                <a:ext cx="61711" cy="169835"/>
              </a:xfrm>
              <a:custGeom>
                <a:rect b="b" l="l" r="r" t="t"/>
                <a:pathLst>
                  <a:path extrusionOk="0" h="4563" w="1658">
                    <a:moveTo>
                      <a:pt x="459" y="0"/>
                    </a:moveTo>
                    <a:cubicBezTo>
                      <a:pt x="258" y="0"/>
                      <a:pt x="54" y="173"/>
                      <a:pt x="55" y="382"/>
                    </a:cubicBezTo>
                    <a:cubicBezTo>
                      <a:pt x="63" y="1524"/>
                      <a:pt x="1" y="2666"/>
                      <a:pt x="24" y="3800"/>
                    </a:cubicBezTo>
                    <a:cubicBezTo>
                      <a:pt x="34" y="4321"/>
                      <a:pt x="411" y="4563"/>
                      <a:pt x="790" y="4563"/>
                    </a:cubicBezTo>
                    <a:cubicBezTo>
                      <a:pt x="1223" y="4563"/>
                      <a:pt x="1658" y="4245"/>
                      <a:pt x="1542" y="3661"/>
                    </a:cubicBezTo>
                    <a:cubicBezTo>
                      <a:pt x="1482" y="3356"/>
                      <a:pt x="1476" y="3064"/>
                      <a:pt x="1391" y="2761"/>
                    </a:cubicBezTo>
                    <a:cubicBezTo>
                      <a:pt x="1293" y="2409"/>
                      <a:pt x="1241" y="2054"/>
                      <a:pt x="1196" y="1692"/>
                    </a:cubicBezTo>
                    <a:cubicBezTo>
                      <a:pt x="1126" y="1145"/>
                      <a:pt x="1134" y="419"/>
                      <a:pt x="651" y="63"/>
                    </a:cubicBezTo>
                    <a:cubicBezTo>
                      <a:pt x="592" y="20"/>
                      <a:pt x="526" y="0"/>
                      <a:pt x="45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9" name="Google Shape;2489;p72"/>
              <p:cNvSpPr/>
              <p:nvPr/>
            </p:nvSpPr>
            <p:spPr>
              <a:xfrm>
                <a:off x="7521729" y="2220041"/>
                <a:ext cx="64204" cy="139166"/>
              </a:xfrm>
              <a:custGeom>
                <a:rect b="b" l="l" r="r" t="t"/>
                <a:pathLst>
                  <a:path extrusionOk="0" h="3739" w="1725">
                    <a:moveTo>
                      <a:pt x="682" y="1"/>
                    </a:moveTo>
                    <a:cubicBezTo>
                      <a:pt x="546" y="1"/>
                      <a:pt x="406" y="58"/>
                      <a:pt x="333" y="161"/>
                    </a:cubicBezTo>
                    <a:cubicBezTo>
                      <a:pt x="49" y="570"/>
                      <a:pt x="22" y="1232"/>
                      <a:pt x="49" y="1718"/>
                    </a:cubicBezTo>
                    <a:cubicBezTo>
                      <a:pt x="81" y="2241"/>
                      <a:pt x="0" y="2775"/>
                      <a:pt x="161" y="3285"/>
                    </a:cubicBezTo>
                    <a:cubicBezTo>
                      <a:pt x="262" y="3604"/>
                      <a:pt x="514" y="3739"/>
                      <a:pt x="777" y="3739"/>
                    </a:cubicBezTo>
                    <a:cubicBezTo>
                      <a:pt x="1235" y="3739"/>
                      <a:pt x="1725" y="3332"/>
                      <a:pt x="1501" y="2792"/>
                    </a:cubicBezTo>
                    <a:cubicBezTo>
                      <a:pt x="1160" y="1967"/>
                      <a:pt x="1641" y="786"/>
                      <a:pt x="952" y="101"/>
                    </a:cubicBezTo>
                    <a:cubicBezTo>
                      <a:pt x="884" y="33"/>
                      <a:pt x="784" y="1"/>
                      <a:pt x="682"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0" name="Google Shape;2490;p72"/>
              <p:cNvSpPr/>
              <p:nvPr/>
            </p:nvSpPr>
            <p:spPr>
              <a:xfrm>
                <a:off x="7599407" y="1901513"/>
                <a:ext cx="75371" cy="142999"/>
              </a:xfrm>
              <a:custGeom>
                <a:rect b="b" l="l" r="r" t="t"/>
                <a:pathLst>
                  <a:path extrusionOk="0" h="3842" w="2025">
                    <a:moveTo>
                      <a:pt x="348" y="1"/>
                    </a:moveTo>
                    <a:cubicBezTo>
                      <a:pt x="87" y="1"/>
                      <a:pt x="0" y="363"/>
                      <a:pt x="150" y="543"/>
                    </a:cubicBezTo>
                    <a:cubicBezTo>
                      <a:pt x="144" y="535"/>
                      <a:pt x="138" y="532"/>
                      <a:pt x="134" y="532"/>
                    </a:cubicBezTo>
                    <a:lnTo>
                      <a:pt x="134" y="532"/>
                    </a:lnTo>
                    <a:cubicBezTo>
                      <a:pt x="96" y="532"/>
                      <a:pt x="151" y="824"/>
                      <a:pt x="161" y="900"/>
                    </a:cubicBezTo>
                    <a:cubicBezTo>
                      <a:pt x="203" y="1165"/>
                      <a:pt x="265" y="1426"/>
                      <a:pt x="327" y="1687"/>
                    </a:cubicBezTo>
                    <a:cubicBezTo>
                      <a:pt x="463" y="2243"/>
                      <a:pt x="509" y="2806"/>
                      <a:pt x="622" y="3362"/>
                    </a:cubicBezTo>
                    <a:cubicBezTo>
                      <a:pt x="690" y="3698"/>
                      <a:pt x="954" y="3842"/>
                      <a:pt x="1225" y="3842"/>
                    </a:cubicBezTo>
                    <a:cubicBezTo>
                      <a:pt x="1617" y="3842"/>
                      <a:pt x="2025" y="3540"/>
                      <a:pt x="1876" y="3083"/>
                    </a:cubicBezTo>
                    <a:cubicBezTo>
                      <a:pt x="1645" y="2373"/>
                      <a:pt x="1430" y="1693"/>
                      <a:pt x="1147" y="998"/>
                    </a:cubicBezTo>
                    <a:cubicBezTo>
                      <a:pt x="981" y="590"/>
                      <a:pt x="910" y="82"/>
                      <a:pt x="395" y="5"/>
                    </a:cubicBezTo>
                    <a:cubicBezTo>
                      <a:pt x="379" y="2"/>
                      <a:pt x="363" y="1"/>
                      <a:pt x="34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1" name="Google Shape;2491;p72"/>
              <p:cNvSpPr/>
              <p:nvPr/>
            </p:nvSpPr>
            <p:spPr>
              <a:xfrm>
                <a:off x="7774118" y="1806341"/>
                <a:ext cx="69713" cy="142180"/>
              </a:xfrm>
              <a:custGeom>
                <a:rect b="b" l="l" r="r" t="t"/>
                <a:pathLst>
                  <a:path extrusionOk="0" h="3820" w="1873">
                    <a:moveTo>
                      <a:pt x="791" y="1"/>
                    </a:moveTo>
                    <a:cubicBezTo>
                      <a:pt x="735" y="1"/>
                      <a:pt x="674" y="24"/>
                      <a:pt x="608" y="77"/>
                    </a:cubicBezTo>
                    <a:cubicBezTo>
                      <a:pt x="283" y="332"/>
                      <a:pt x="261" y="1045"/>
                      <a:pt x="213" y="1423"/>
                    </a:cubicBezTo>
                    <a:cubicBezTo>
                      <a:pt x="175" y="1728"/>
                      <a:pt x="169" y="2034"/>
                      <a:pt x="146" y="2341"/>
                    </a:cubicBezTo>
                    <a:cubicBezTo>
                      <a:pt x="145" y="2351"/>
                      <a:pt x="138" y="2635"/>
                      <a:pt x="149" y="2703"/>
                    </a:cubicBezTo>
                    <a:lnTo>
                      <a:pt x="149" y="2703"/>
                    </a:lnTo>
                    <a:cubicBezTo>
                      <a:pt x="109" y="2803"/>
                      <a:pt x="48" y="2902"/>
                      <a:pt x="38" y="3017"/>
                    </a:cubicBezTo>
                    <a:cubicBezTo>
                      <a:pt x="1" y="3395"/>
                      <a:pt x="341" y="3819"/>
                      <a:pt x="724" y="3819"/>
                    </a:cubicBezTo>
                    <a:cubicBezTo>
                      <a:pt x="816" y="3819"/>
                      <a:pt x="910" y="3795"/>
                      <a:pt x="1002" y="3740"/>
                    </a:cubicBezTo>
                    <a:cubicBezTo>
                      <a:pt x="1872" y="3223"/>
                      <a:pt x="1378" y="2155"/>
                      <a:pt x="1323" y="1332"/>
                    </a:cubicBezTo>
                    <a:cubicBezTo>
                      <a:pt x="1314" y="1165"/>
                      <a:pt x="1185" y="1"/>
                      <a:pt x="79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2" name="Google Shape;2492;p72"/>
              <p:cNvSpPr/>
              <p:nvPr/>
            </p:nvSpPr>
            <p:spPr>
              <a:xfrm>
                <a:off x="8020403" y="1580900"/>
                <a:ext cx="69713" cy="142143"/>
              </a:xfrm>
              <a:custGeom>
                <a:rect b="b" l="l" r="r" t="t"/>
                <a:pathLst>
                  <a:path extrusionOk="0" h="3819" w="1873">
                    <a:moveTo>
                      <a:pt x="791" y="1"/>
                    </a:moveTo>
                    <a:cubicBezTo>
                      <a:pt x="735" y="1"/>
                      <a:pt x="674" y="24"/>
                      <a:pt x="608" y="76"/>
                    </a:cubicBezTo>
                    <a:cubicBezTo>
                      <a:pt x="282" y="332"/>
                      <a:pt x="261" y="1044"/>
                      <a:pt x="213" y="1423"/>
                    </a:cubicBezTo>
                    <a:cubicBezTo>
                      <a:pt x="175" y="1727"/>
                      <a:pt x="169" y="2034"/>
                      <a:pt x="146" y="2341"/>
                    </a:cubicBezTo>
                    <a:cubicBezTo>
                      <a:pt x="145" y="2352"/>
                      <a:pt x="138" y="2635"/>
                      <a:pt x="149" y="2703"/>
                    </a:cubicBezTo>
                    <a:lnTo>
                      <a:pt x="149" y="2703"/>
                    </a:lnTo>
                    <a:cubicBezTo>
                      <a:pt x="109" y="2802"/>
                      <a:pt x="48" y="2901"/>
                      <a:pt x="37" y="3017"/>
                    </a:cubicBezTo>
                    <a:cubicBezTo>
                      <a:pt x="1" y="3395"/>
                      <a:pt x="340" y="3819"/>
                      <a:pt x="724" y="3819"/>
                    </a:cubicBezTo>
                    <a:cubicBezTo>
                      <a:pt x="816" y="3819"/>
                      <a:pt x="910" y="3794"/>
                      <a:pt x="1002" y="3740"/>
                    </a:cubicBezTo>
                    <a:cubicBezTo>
                      <a:pt x="1872" y="3222"/>
                      <a:pt x="1377" y="2155"/>
                      <a:pt x="1323" y="1332"/>
                    </a:cubicBezTo>
                    <a:cubicBezTo>
                      <a:pt x="1312" y="1165"/>
                      <a:pt x="1185" y="1"/>
                      <a:pt x="79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3" name="Google Shape;2493;p72"/>
              <p:cNvSpPr/>
              <p:nvPr/>
            </p:nvSpPr>
            <p:spPr>
              <a:xfrm>
                <a:off x="7719814" y="2105404"/>
                <a:ext cx="54043" cy="150629"/>
              </a:xfrm>
              <a:custGeom>
                <a:rect b="b" l="l" r="r" t="t"/>
                <a:pathLst>
                  <a:path extrusionOk="0" h="4047" w="1452">
                    <a:moveTo>
                      <a:pt x="897" y="1"/>
                    </a:moveTo>
                    <a:cubicBezTo>
                      <a:pt x="768" y="1"/>
                      <a:pt x="665" y="119"/>
                      <a:pt x="651" y="247"/>
                    </a:cubicBezTo>
                    <a:cubicBezTo>
                      <a:pt x="639" y="353"/>
                      <a:pt x="533" y="510"/>
                      <a:pt x="491" y="625"/>
                    </a:cubicBezTo>
                    <a:cubicBezTo>
                      <a:pt x="367" y="947"/>
                      <a:pt x="303" y="1286"/>
                      <a:pt x="243" y="1622"/>
                    </a:cubicBezTo>
                    <a:cubicBezTo>
                      <a:pt x="137" y="2210"/>
                      <a:pt x="1" y="2848"/>
                      <a:pt x="32" y="3449"/>
                    </a:cubicBezTo>
                    <a:cubicBezTo>
                      <a:pt x="54" y="3844"/>
                      <a:pt x="342" y="4047"/>
                      <a:pt x="630" y="4047"/>
                    </a:cubicBezTo>
                    <a:cubicBezTo>
                      <a:pt x="904" y="4047"/>
                      <a:pt x="1179" y="3864"/>
                      <a:pt x="1227" y="3491"/>
                    </a:cubicBezTo>
                    <a:cubicBezTo>
                      <a:pt x="1273" y="3139"/>
                      <a:pt x="1241" y="2776"/>
                      <a:pt x="1248" y="2417"/>
                    </a:cubicBezTo>
                    <a:cubicBezTo>
                      <a:pt x="1256" y="2022"/>
                      <a:pt x="1303" y="1628"/>
                      <a:pt x="1315" y="1233"/>
                    </a:cubicBezTo>
                    <a:cubicBezTo>
                      <a:pt x="1326" y="834"/>
                      <a:pt x="1451" y="183"/>
                      <a:pt x="976" y="15"/>
                    </a:cubicBezTo>
                    <a:cubicBezTo>
                      <a:pt x="949" y="5"/>
                      <a:pt x="923" y="1"/>
                      <a:pt x="89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4" name="Google Shape;2494;p72"/>
              <p:cNvSpPr/>
              <p:nvPr/>
            </p:nvSpPr>
            <p:spPr>
              <a:xfrm>
                <a:off x="7919946" y="1997987"/>
                <a:ext cx="53299" cy="116052"/>
              </a:xfrm>
              <a:custGeom>
                <a:rect b="b" l="l" r="r" t="t"/>
                <a:pathLst>
                  <a:path extrusionOk="0" h="3118" w="1432">
                    <a:moveTo>
                      <a:pt x="561" y="0"/>
                    </a:moveTo>
                    <a:cubicBezTo>
                      <a:pt x="465" y="0"/>
                      <a:pt x="364" y="63"/>
                      <a:pt x="341" y="159"/>
                    </a:cubicBezTo>
                    <a:cubicBezTo>
                      <a:pt x="238" y="590"/>
                      <a:pt x="197" y="999"/>
                      <a:pt x="176" y="1442"/>
                    </a:cubicBezTo>
                    <a:cubicBezTo>
                      <a:pt x="159" y="1812"/>
                      <a:pt x="34" y="2154"/>
                      <a:pt x="17" y="2513"/>
                    </a:cubicBezTo>
                    <a:cubicBezTo>
                      <a:pt x="0" y="2868"/>
                      <a:pt x="318" y="3117"/>
                      <a:pt x="635" y="3117"/>
                    </a:cubicBezTo>
                    <a:cubicBezTo>
                      <a:pt x="779" y="3117"/>
                      <a:pt x="923" y="3066"/>
                      <a:pt x="1035" y="2950"/>
                    </a:cubicBezTo>
                    <a:cubicBezTo>
                      <a:pt x="1431" y="2538"/>
                      <a:pt x="1313" y="1998"/>
                      <a:pt x="1174" y="1498"/>
                    </a:cubicBezTo>
                    <a:cubicBezTo>
                      <a:pt x="1046" y="1041"/>
                      <a:pt x="1008" y="436"/>
                      <a:pt x="705" y="66"/>
                    </a:cubicBezTo>
                    <a:cubicBezTo>
                      <a:pt x="669" y="20"/>
                      <a:pt x="616" y="0"/>
                      <a:pt x="56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5" name="Google Shape;2495;p72"/>
              <p:cNvSpPr/>
              <p:nvPr/>
            </p:nvSpPr>
            <p:spPr>
              <a:xfrm>
                <a:off x="7340803" y="2147835"/>
                <a:ext cx="54192" cy="146423"/>
              </a:xfrm>
              <a:custGeom>
                <a:rect b="b" l="l" r="r" t="t"/>
                <a:pathLst>
                  <a:path extrusionOk="0" h="3934" w="1456">
                    <a:moveTo>
                      <a:pt x="761" y="0"/>
                    </a:moveTo>
                    <a:cubicBezTo>
                      <a:pt x="479" y="0"/>
                      <a:pt x="180" y="158"/>
                      <a:pt x="90" y="442"/>
                    </a:cubicBezTo>
                    <a:cubicBezTo>
                      <a:pt x="0" y="722"/>
                      <a:pt x="72" y="876"/>
                      <a:pt x="150" y="1139"/>
                    </a:cubicBezTo>
                    <a:cubicBezTo>
                      <a:pt x="242" y="1443"/>
                      <a:pt x="268" y="1772"/>
                      <a:pt x="291" y="2085"/>
                    </a:cubicBezTo>
                    <a:cubicBezTo>
                      <a:pt x="330" y="2613"/>
                      <a:pt x="286" y="3296"/>
                      <a:pt x="572" y="3764"/>
                    </a:cubicBezTo>
                    <a:cubicBezTo>
                      <a:pt x="635" y="3866"/>
                      <a:pt x="751" y="3934"/>
                      <a:pt x="867" y="3934"/>
                    </a:cubicBezTo>
                    <a:cubicBezTo>
                      <a:pt x="939" y="3934"/>
                      <a:pt x="1011" y="3908"/>
                      <a:pt x="1070" y="3848"/>
                    </a:cubicBezTo>
                    <a:cubicBezTo>
                      <a:pt x="1239" y="3674"/>
                      <a:pt x="1251" y="3529"/>
                      <a:pt x="1277" y="3295"/>
                    </a:cubicBezTo>
                    <a:cubicBezTo>
                      <a:pt x="1319" y="2933"/>
                      <a:pt x="1380" y="2575"/>
                      <a:pt x="1407" y="2212"/>
                    </a:cubicBezTo>
                    <a:cubicBezTo>
                      <a:pt x="1455" y="1613"/>
                      <a:pt x="1392" y="1076"/>
                      <a:pt x="1334" y="488"/>
                    </a:cubicBezTo>
                    <a:cubicBezTo>
                      <a:pt x="1301" y="153"/>
                      <a:pt x="1038" y="0"/>
                      <a:pt x="76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6" name="Google Shape;2496;p72"/>
              <p:cNvSpPr/>
              <p:nvPr/>
            </p:nvSpPr>
            <p:spPr>
              <a:xfrm>
                <a:off x="7381596" y="1924440"/>
                <a:ext cx="55532" cy="137565"/>
              </a:xfrm>
              <a:custGeom>
                <a:rect b="b" l="l" r="r" t="t"/>
                <a:pathLst>
                  <a:path extrusionOk="0" h="3696" w="1492">
                    <a:moveTo>
                      <a:pt x="770" y="0"/>
                    </a:moveTo>
                    <a:cubicBezTo>
                      <a:pt x="386" y="0"/>
                      <a:pt x="1" y="244"/>
                      <a:pt x="57" y="712"/>
                    </a:cubicBezTo>
                    <a:cubicBezTo>
                      <a:pt x="130" y="1335"/>
                      <a:pt x="202" y="1925"/>
                      <a:pt x="173" y="2556"/>
                    </a:cubicBezTo>
                    <a:cubicBezTo>
                      <a:pt x="158" y="2884"/>
                      <a:pt x="107" y="3404"/>
                      <a:pt x="405" y="3631"/>
                    </a:cubicBezTo>
                    <a:cubicBezTo>
                      <a:pt x="452" y="3666"/>
                      <a:pt x="520" y="3695"/>
                      <a:pt x="585" y="3695"/>
                    </a:cubicBezTo>
                    <a:cubicBezTo>
                      <a:pt x="625" y="3695"/>
                      <a:pt x="664" y="3684"/>
                      <a:pt x="697" y="3657"/>
                    </a:cubicBezTo>
                    <a:cubicBezTo>
                      <a:pt x="1037" y="3377"/>
                      <a:pt x="1135" y="2969"/>
                      <a:pt x="1249" y="2560"/>
                    </a:cubicBezTo>
                    <a:cubicBezTo>
                      <a:pt x="1426" y="1928"/>
                      <a:pt x="1464" y="1319"/>
                      <a:pt x="1480" y="665"/>
                    </a:cubicBezTo>
                    <a:cubicBezTo>
                      <a:pt x="1492" y="216"/>
                      <a:pt x="1132" y="0"/>
                      <a:pt x="77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7" name="Google Shape;2497;p72"/>
              <p:cNvSpPr/>
              <p:nvPr/>
            </p:nvSpPr>
            <p:spPr>
              <a:xfrm>
                <a:off x="7470365" y="1678714"/>
                <a:ext cx="74924" cy="137491"/>
              </a:xfrm>
              <a:custGeom>
                <a:rect b="b" l="l" r="r" t="t"/>
                <a:pathLst>
                  <a:path extrusionOk="0" h="3694" w="2013">
                    <a:moveTo>
                      <a:pt x="1178" y="1"/>
                    </a:moveTo>
                    <a:cubicBezTo>
                      <a:pt x="612" y="1"/>
                      <a:pt x="1" y="550"/>
                      <a:pt x="397" y="1145"/>
                    </a:cubicBezTo>
                    <a:cubicBezTo>
                      <a:pt x="603" y="1455"/>
                      <a:pt x="654" y="1766"/>
                      <a:pt x="701" y="2133"/>
                    </a:cubicBezTo>
                    <a:cubicBezTo>
                      <a:pt x="729" y="2344"/>
                      <a:pt x="751" y="2557"/>
                      <a:pt x="785" y="2769"/>
                    </a:cubicBezTo>
                    <a:cubicBezTo>
                      <a:pt x="821" y="2987"/>
                      <a:pt x="928" y="3179"/>
                      <a:pt x="972" y="3388"/>
                    </a:cubicBezTo>
                    <a:cubicBezTo>
                      <a:pt x="1014" y="3590"/>
                      <a:pt x="1182" y="3693"/>
                      <a:pt x="1356" y="3693"/>
                    </a:cubicBezTo>
                    <a:cubicBezTo>
                      <a:pt x="1485" y="3693"/>
                      <a:pt x="1618" y="3636"/>
                      <a:pt x="1703" y="3521"/>
                    </a:cubicBezTo>
                    <a:cubicBezTo>
                      <a:pt x="1987" y="3132"/>
                      <a:pt x="1887" y="2489"/>
                      <a:pt x="1929" y="2027"/>
                    </a:cubicBezTo>
                    <a:cubicBezTo>
                      <a:pt x="1970" y="1555"/>
                      <a:pt x="2013" y="1071"/>
                      <a:pt x="1901" y="606"/>
                    </a:cubicBezTo>
                    <a:cubicBezTo>
                      <a:pt x="1798" y="173"/>
                      <a:pt x="1495" y="1"/>
                      <a:pt x="117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8" name="Google Shape;2498;p72"/>
              <p:cNvSpPr/>
              <p:nvPr/>
            </p:nvSpPr>
            <p:spPr>
              <a:xfrm>
                <a:off x="8027437" y="1850521"/>
                <a:ext cx="66475" cy="144116"/>
              </a:xfrm>
              <a:custGeom>
                <a:rect b="b" l="l" r="r" t="t"/>
                <a:pathLst>
                  <a:path extrusionOk="0" h="3872" w="1786">
                    <a:moveTo>
                      <a:pt x="959" y="1"/>
                    </a:moveTo>
                    <a:cubicBezTo>
                      <a:pt x="749" y="1"/>
                      <a:pt x="547" y="99"/>
                      <a:pt x="464" y="325"/>
                    </a:cubicBezTo>
                    <a:cubicBezTo>
                      <a:pt x="313" y="740"/>
                      <a:pt x="174" y="1127"/>
                      <a:pt x="128" y="1567"/>
                    </a:cubicBezTo>
                    <a:cubicBezTo>
                      <a:pt x="75" y="2073"/>
                      <a:pt x="65" y="2591"/>
                      <a:pt x="33" y="3099"/>
                    </a:cubicBezTo>
                    <a:cubicBezTo>
                      <a:pt x="0" y="3616"/>
                      <a:pt x="404" y="3872"/>
                      <a:pt x="825" y="3872"/>
                    </a:cubicBezTo>
                    <a:cubicBezTo>
                      <a:pt x="1274" y="3872"/>
                      <a:pt x="1743" y="3582"/>
                      <a:pt x="1727" y="3008"/>
                    </a:cubicBezTo>
                    <a:cubicBezTo>
                      <a:pt x="1712" y="2505"/>
                      <a:pt x="1665" y="2018"/>
                      <a:pt x="1638" y="1517"/>
                    </a:cubicBezTo>
                    <a:cubicBezTo>
                      <a:pt x="1613" y="1075"/>
                      <a:pt x="1786" y="649"/>
                      <a:pt x="1500" y="257"/>
                    </a:cubicBezTo>
                    <a:cubicBezTo>
                      <a:pt x="1380" y="95"/>
                      <a:pt x="1166" y="1"/>
                      <a:pt x="95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9" name="Google Shape;2499;p72"/>
              <p:cNvSpPr/>
              <p:nvPr/>
            </p:nvSpPr>
            <p:spPr>
              <a:xfrm>
                <a:off x="8123167" y="2135329"/>
                <a:ext cx="64837" cy="137230"/>
              </a:xfrm>
              <a:custGeom>
                <a:rect b="b" l="l" r="r" t="t"/>
                <a:pathLst>
                  <a:path extrusionOk="0" h="3687" w="1742">
                    <a:moveTo>
                      <a:pt x="565" y="1"/>
                    </a:moveTo>
                    <a:cubicBezTo>
                      <a:pt x="317" y="1"/>
                      <a:pt x="68" y="197"/>
                      <a:pt x="70" y="467"/>
                    </a:cubicBezTo>
                    <a:cubicBezTo>
                      <a:pt x="76" y="863"/>
                      <a:pt x="0" y="1261"/>
                      <a:pt x="26" y="1663"/>
                    </a:cubicBezTo>
                    <a:cubicBezTo>
                      <a:pt x="53" y="2050"/>
                      <a:pt x="168" y="2501"/>
                      <a:pt x="123" y="2882"/>
                    </a:cubicBezTo>
                    <a:cubicBezTo>
                      <a:pt x="59" y="3409"/>
                      <a:pt x="482" y="3687"/>
                      <a:pt x="911" y="3687"/>
                    </a:cubicBezTo>
                    <a:cubicBezTo>
                      <a:pt x="1310" y="3687"/>
                      <a:pt x="1714" y="3446"/>
                      <a:pt x="1732" y="2941"/>
                    </a:cubicBezTo>
                    <a:cubicBezTo>
                      <a:pt x="1741" y="2685"/>
                      <a:pt x="1682" y="2469"/>
                      <a:pt x="1626" y="2226"/>
                    </a:cubicBezTo>
                    <a:cubicBezTo>
                      <a:pt x="1564" y="1952"/>
                      <a:pt x="1551" y="1669"/>
                      <a:pt x="1481" y="1394"/>
                    </a:cubicBezTo>
                    <a:cubicBezTo>
                      <a:pt x="1348" y="880"/>
                      <a:pt x="1278" y="388"/>
                      <a:pt x="805" y="72"/>
                    </a:cubicBezTo>
                    <a:cubicBezTo>
                      <a:pt x="732" y="23"/>
                      <a:pt x="648" y="1"/>
                      <a:pt x="565"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0" name="Google Shape;2500;p72"/>
              <p:cNvSpPr/>
              <p:nvPr/>
            </p:nvSpPr>
            <p:spPr>
              <a:xfrm>
                <a:off x="7634357" y="2433647"/>
                <a:ext cx="57952" cy="161572"/>
              </a:xfrm>
              <a:custGeom>
                <a:rect b="b" l="l" r="r" t="t"/>
                <a:pathLst>
                  <a:path extrusionOk="0" h="4341" w="1557">
                    <a:moveTo>
                      <a:pt x="727" y="1"/>
                    </a:moveTo>
                    <a:cubicBezTo>
                      <a:pt x="546" y="1"/>
                      <a:pt x="368" y="101"/>
                      <a:pt x="299" y="303"/>
                    </a:cubicBezTo>
                    <a:cubicBezTo>
                      <a:pt x="90" y="899"/>
                      <a:pt x="13" y="1600"/>
                      <a:pt x="45" y="2225"/>
                    </a:cubicBezTo>
                    <a:cubicBezTo>
                      <a:pt x="73" y="2770"/>
                      <a:pt x="1" y="3465"/>
                      <a:pt x="208" y="3979"/>
                    </a:cubicBezTo>
                    <a:cubicBezTo>
                      <a:pt x="310" y="4234"/>
                      <a:pt x="509" y="4341"/>
                      <a:pt x="716" y="4341"/>
                    </a:cubicBezTo>
                    <a:cubicBezTo>
                      <a:pt x="1121" y="4341"/>
                      <a:pt x="1556" y="3932"/>
                      <a:pt x="1350" y="3435"/>
                    </a:cubicBezTo>
                    <a:cubicBezTo>
                      <a:pt x="1306" y="3331"/>
                      <a:pt x="1350" y="3092"/>
                      <a:pt x="1344" y="2969"/>
                    </a:cubicBezTo>
                    <a:cubicBezTo>
                      <a:pt x="1323" y="2608"/>
                      <a:pt x="1279" y="2246"/>
                      <a:pt x="1256" y="1885"/>
                    </a:cubicBezTo>
                    <a:cubicBezTo>
                      <a:pt x="1226" y="1355"/>
                      <a:pt x="1404" y="738"/>
                      <a:pt x="1147" y="251"/>
                    </a:cubicBezTo>
                    <a:cubicBezTo>
                      <a:pt x="1060" y="85"/>
                      <a:pt x="892" y="1"/>
                      <a:pt x="72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1" name="Google Shape;2501;p72"/>
              <p:cNvSpPr/>
              <p:nvPr/>
            </p:nvSpPr>
            <p:spPr>
              <a:xfrm>
                <a:off x="7904425" y="2265785"/>
                <a:ext cx="51029" cy="143297"/>
              </a:xfrm>
              <a:custGeom>
                <a:rect b="b" l="l" r="r" t="t"/>
                <a:pathLst>
                  <a:path extrusionOk="0" h="3850" w="1371">
                    <a:moveTo>
                      <a:pt x="400" y="1"/>
                    </a:moveTo>
                    <a:cubicBezTo>
                      <a:pt x="222" y="1"/>
                      <a:pt x="76" y="191"/>
                      <a:pt x="113" y="369"/>
                    </a:cubicBezTo>
                    <a:cubicBezTo>
                      <a:pt x="156" y="573"/>
                      <a:pt x="73" y="793"/>
                      <a:pt x="61" y="1000"/>
                    </a:cubicBezTo>
                    <a:cubicBezTo>
                      <a:pt x="45" y="1236"/>
                      <a:pt x="85" y="1464"/>
                      <a:pt x="98" y="1699"/>
                    </a:cubicBezTo>
                    <a:cubicBezTo>
                      <a:pt x="129" y="2208"/>
                      <a:pt x="0" y="2712"/>
                      <a:pt x="26" y="3217"/>
                    </a:cubicBezTo>
                    <a:cubicBezTo>
                      <a:pt x="48" y="3636"/>
                      <a:pt x="352" y="3850"/>
                      <a:pt x="657" y="3850"/>
                    </a:cubicBezTo>
                    <a:cubicBezTo>
                      <a:pt x="946" y="3850"/>
                      <a:pt x="1237" y="3657"/>
                      <a:pt x="1289" y="3263"/>
                    </a:cubicBezTo>
                    <a:cubicBezTo>
                      <a:pt x="1370" y="2639"/>
                      <a:pt x="1258" y="1932"/>
                      <a:pt x="1109" y="1327"/>
                    </a:cubicBezTo>
                    <a:cubicBezTo>
                      <a:pt x="1000" y="883"/>
                      <a:pt x="969" y="195"/>
                      <a:pt x="489" y="17"/>
                    </a:cubicBezTo>
                    <a:cubicBezTo>
                      <a:pt x="459" y="6"/>
                      <a:pt x="429" y="1"/>
                      <a:pt x="40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2" name="Google Shape;2502;p72"/>
              <p:cNvSpPr/>
              <p:nvPr/>
            </p:nvSpPr>
            <p:spPr>
              <a:xfrm>
                <a:off x="7739875" y="1624559"/>
                <a:ext cx="57617" cy="130084"/>
              </a:xfrm>
              <a:custGeom>
                <a:rect b="b" l="l" r="r" t="t"/>
                <a:pathLst>
                  <a:path extrusionOk="0" h="3495" w="1548">
                    <a:moveTo>
                      <a:pt x="654" y="0"/>
                    </a:moveTo>
                    <a:cubicBezTo>
                      <a:pt x="376" y="0"/>
                      <a:pt x="148" y="240"/>
                      <a:pt x="74" y="496"/>
                    </a:cubicBezTo>
                    <a:cubicBezTo>
                      <a:pt x="0" y="749"/>
                      <a:pt x="101" y="906"/>
                      <a:pt x="154" y="1146"/>
                    </a:cubicBezTo>
                    <a:cubicBezTo>
                      <a:pt x="195" y="1316"/>
                      <a:pt x="183" y="1515"/>
                      <a:pt x="191" y="1689"/>
                    </a:cubicBezTo>
                    <a:cubicBezTo>
                      <a:pt x="198" y="1906"/>
                      <a:pt x="203" y="2125"/>
                      <a:pt x="210" y="2343"/>
                    </a:cubicBezTo>
                    <a:cubicBezTo>
                      <a:pt x="221" y="2632"/>
                      <a:pt x="283" y="2869"/>
                      <a:pt x="325" y="3150"/>
                    </a:cubicBezTo>
                    <a:cubicBezTo>
                      <a:pt x="357" y="3367"/>
                      <a:pt x="534" y="3495"/>
                      <a:pt x="713" y="3495"/>
                    </a:cubicBezTo>
                    <a:cubicBezTo>
                      <a:pt x="838" y="3495"/>
                      <a:pt x="965" y="3432"/>
                      <a:pt x="1044" y="3293"/>
                    </a:cubicBezTo>
                    <a:cubicBezTo>
                      <a:pt x="1324" y="2796"/>
                      <a:pt x="1413" y="2095"/>
                      <a:pt x="1476" y="1534"/>
                    </a:cubicBezTo>
                    <a:cubicBezTo>
                      <a:pt x="1547" y="920"/>
                      <a:pt x="1467" y="203"/>
                      <a:pt x="785" y="18"/>
                    </a:cubicBezTo>
                    <a:cubicBezTo>
                      <a:pt x="741" y="6"/>
                      <a:pt x="697" y="0"/>
                      <a:pt x="65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3" name="Google Shape;2503;p72"/>
              <p:cNvSpPr/>
              <p:nvPr/>
            </p:nvSpPr>
            <p:spPr>
              <a:xfrm>
                <a:off x="7835233" y="1376413"/>
                <a:ext cx="57542" cy="130196"/>
              </a:xfrm>
              <a:custGeom>
                <a:rect b="b" l="l" r="r" t="t"/>
                <a:pathLst>
                  <a:path extrusionOk="0" h="3498" w="1546">
                    <a:moveTo>
                      <a:pt x="654" y="1"/>
                    </a:moveTo>
                    <a:cubicBezTo>
                      <a:pt x="376" y="1"/>
                      <a:pt x="148" y="239"/>
                      <a:pt x="73" y="496"/>
                    </a:cubicBezTo>
                    <a:cubicBezTo>
                      <a:pt x="0" y="750"/>
                      <a:pt x="102" y="906"/>
                      <a:pt x="154" y="1147"/>
                    </a:cubicBezTo>
                    <a:cubicBezTo>
                      <a:pt x="194" y="1318"/>
                      <a:pt x="183" y="1516"/>
                      <a:pt x="191" y="1690"/>
                    </a:cubicBezTo>
                    <a:cubicBezTo>
                      <a:pt x="198" y="1907"/>
                      <a:pt x="201" y="2127"/>
                      <a:pt x="209" y="2343"/>
                    </a:cubicBezTo>
                    <a:cubicBezTo>
                      <a:pt x="221" y="2633"/>
                      <a:pt x="283" y="2869"/>
                      <a:pt x="325" y="3149"/>
                    </a:cubicBezTo>
                    <a:cubicBezTo>
                      <a:pt x="357" y="3369"/>
                      <a:pt x="534" y="3498"/>
                      <a:pt x="712" y="3498"/>
                    </a:cubicBezTo>
                    <a:cubicBezTo>
                      <a:pt x="838" y="3498"/>
                      <a:pt x="965" y="3434"/>
                      <a:pt x="1044" y="3294"/>
                    </a:cubicBezTo>
                    <a:cubicBezTo>
                      <a:pt x="1324" y="2800"/>
                      <a:pt x="1413" y="2098"/>
                      <a:pt x="1476" y="1535"/>
                    </a:cubicBezTo>
                    <a:cubicBezTo>
                      <a:pt x="1546" y="920"/>
                      <a:pt x="1467" y="204"/>
                      <a:pt x="785" y="18"/>
                    </a:cubicBezTo>
                    <a:cubicBezTo>
                      <a:pt x="740" y="6"/>
                      <a:pt x="696" y="1"/>
                      <a:pt x="65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504" name="Google Shape;2504;p72"/>
          <p:cNvSpPr txBox="1"/>
          <p:nvPr>
            <p:ph type="title"/>
          </p:nvPr>
        </p:nvSpPr>
        <p:spPr>
          <a:xfrm>
            <a:off x="1860600" y="1974346"/>
            <a:ext cx="5422800" cy="17604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Clr>
                <a:schemeClr val="lt1"/>
              </a:buClr>
              <a:buSzPts val="3600"/>
              <a:buNone/>
              <a:defRPr sz="7300">
                <a:solidFill>
                  <a:schemeClr val="lt1"/>
                </a:solidFill>
              </a:defRPr>
            </a:lvl1pPr>
            <a:lvl2pPr lvl="1" rtl="0" algn="l">
              <a:lnSpc>
                <a:spcPct val="100000"/>
              </a:lnSpc>
              <a:spcBef>
                <a:spcPts val="0"/>
              </a:spcBef>
              <a:spcAft>
                <a:spcPts val="0"/>
              </a:spcAft>
              <a:buClr>
                <a:schemeClr val="lt1"/>
              </a:buClr>
              <a:buSzPts val="2500"/>
              <a:buNone/>
              <a:defRPr>
                <a:solidFill>
                  <a:schemeClr val="lt1"/>
                </a:solidFill>
              </a:defRPr>
            </a:lvl2pPr>
            <a:lvl3pPr lvl="2" rtl="0" algn="l">
              <a:lnSpc>
                <a:spcPct val="100000"/>
              </a:lnSpc>
              <a:spcBef>
                <a:spcPts val="0"/>
              </a:spcBef>
              <a:spcAft>
                <a:spcPts val="0"/>
              </a:spcAft>
              <a:buClr>
                <a:schemeClr val="lt1"/>
              </a:buClr>
              <a:buSzPts val="2500"/>
              <a:buNone/>
              <a:defRPr>
                <a:solidFill>
                  <a:schemeClr val="lt1"/>
                </a:solidFill>
              </a:defRPr>
            </a:lvl3pPr>
            <a:lvl4pPr lvl="3" rtl="0" algn="l">
              <a:lnSpc>
                <a:spcPct val="100000"/>
              </a:lnSpc>
              <a:spcBef>
                <a:spcPts val="0"/>
              </a:spcBef>
              <a:spcAft>
                <a:spcPts val="0"/>
              </a:spcAft>
              <a:buClr>
                <a:schemeClr val="lt1"/>
              </a:buClr>
              <a:buSzPts val="2500"/>
              <a:buNone/>
              <a:defRPr>
                <a:solidFill>
                  <a:schemeClr val="lt1"/>
                </a:solidFill>
              </a:defRPr>
            </a:lvl4pPr>
            <a:lvl5pPr lvl="4" rtl="0" algn="l">
              <a:lnSpc>
                <a:spcPct val="100000"/>
              </a:lnSpc>
              <a:spcBef>
                <a:spcPts val="0"/>
              </a:spcBef>
              <a:spcAft>
                <a:spcPts val="0"/>
              </a:spcAft>
              <a:buClr>
                <a:schemeClr val="lt1"/>
              </a:buClr>
              <a:buSzPts val="2500"/>
              <a:buNone/>
              <a:defRPr>
                <a:solidFill>
                  <a:schemeClr val="lt1"/>
                </a:solidFill>
              </a:defRPr>
            </a:lvl5pPr>
            <a:lvl6pPr lvl="5" rtl="0" algn="l">
              <a:lnSpc>
                <a:spcPct val="100000"/>
              </a:lnSpc>
              <a:spcBef>
                <a:spcPts val="0"/>
              </a:spcBef>
              <a:spcAft>
                <a:spcPts val="0"/>
              </a:spcAft>
              <a:buClr>
                <a:schemeClr val="lt1"/>
              </a:buClr>
              <a:buSzPts val="2500"/>
              <a:buNone/>
              <a:defRPr>
                <a:solidFill>
                  <a:schemeClr val="lt1"/>
                </a:solidFill>
              </a:defRPr>
            </a:lvl6pPr>
            <a:lvl7pPr lvl="6" rtl="0" algn="l">
              <a:lnSpc>
                <a:spcPct val="100000"/>
              </a:lnSpc>
              <a:spcBef>
                <a:spcPts val="0"/>
              </a:spcBef>
              <a:spcAft>
                <a:spcPts val="0"/>
              </a:spcAft>
              <a:buClr>
                <a:schemeClr val="lt1"/>
              </a:buClr>
              <a:buSzPts val="2500"/>
              <a:buNone/>
              <a:defRPr>
                <a:solidFill>
                  <a:schemeClr val="lt1"/>
                </a:solidFill>
              </a:defRPr>
            </a:lvl7pPr>
            <a:lvl8pPr lvl="7" rtl="0" algn="l">
              <a:lnSpc>
                <a:spcPct val="100000"/>
              </a:lnSpc>
              <a:spcBef>
                <a:spcPts val="0"/>
              </a:spcBef>
              <a:spcAft>
                <a:spcPts val="0"/>
              </a:spcAft>
              <a:buClr>
                <a:schemeClr val="lt1"/>
              </a:buClr>
              <a:buSzPts val="2500"/>
              <a:buNone/>
              <a:defRPr>
                <a:solidFill>
                  <a:schemeClr val="lt1"/>
                </a:solidFill>
              </a:defRPr>
            </a:lvl8pPr>
            <a:lvl9pPr lvl="8" rtl="0" algn="l">
              <a:lnSpc>
                <a:spcPct val="100000"/>
              </a:lnSpc>
              <a:spcBef>
                <a:spcPts val="0"/>
              </a:spcBef>
              <a:spcAft>
                <a:spcPts val="0"/>
              </a:spcAft>
              <a:buClr>
                <a:schemeClr val="lt1"/>
              </a:buClr>
              <a:buSzPts val="2500"/>
              <a:buNone/>
              <a:defRPr>
                <a:solidFill>
                  <a:schemeClr val="lt1"/>
                </a:solidFill>
              </a:defRPr>
            </a:lvl9pPr>
          </a:lstStyle>
          <a:p/>
        </p:txBody>
      </p:sp>
      <p:sp>
        <p:nvSpPr>
          <p:cNvPr id="2505" name="Google Shape;2505;p72"/>
          <p:cNvSpPr txBox="1"/>
          <p:nvPr>
            <p:ph idx="1" type="subTitle"/>
          </p:nvPr>
        </p:nvSpPr>
        <p:spPr>
          <a:xfrm>
            <a:off x="1860600" y="1408969"/>
            <a:ext cx="5422800" cy="4800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lt1"/>
              </a:buClr>
              <a:buSzPts val="1100"/>
              <a:buNone/>
              <a:defRPr sz="1900"/>
            </a:lvl1pPr>
            <a:lvl2pPr lvl="1" rtl="0" algn="l">
              <a:lnSpc>
                <a:spcPct val="100000"/>
              </a:lnSpc>
              <a:spcBef>
                <a:spcPts val="1500"/>
              </a:spcBef>
              <a:spcAft>
                <a:spcPts val="0"/>
              </a:spcAft>
              <a:buClr>
                <a:schemeClr val="lt1"/>
              </a:buClr>
              <a:buSzPts val="1100"/>
              <a:buNone/>
              <a:defRPr>
                <a:solidFill>
                  <a:schemeClr val="lt1"/>
                </a:solidFill>
              </a:defRPr>
            </a:lvl2pPr>
            <a:lvl3pPr lvl="2" rtl="0" algn="l">
              <a:lnSpc>
                <a:spcPct val="100000"/>
              </a:lnSpc>
              <a:spcBef>
                <a:spcPts val="1500"/>
              </a:spcBef>
              <a:spcAft>
                <a:spcPts val="0"/>
              </a:spcAft>
              <a:buClr>
                <a:schemeClr val="lt1"/>
              </a:buClr>
              <a:buSzPts val="1100"/>
              <a:buNone/>
              <a:defRPr>
                <a:solidFill>
                  <a:schemeClr val="lt1"/>
                </a:solidFill>
              </a:defRPr>
            </a:lvl3pPr>
            <a:lvl4pPr lvl="3" rtl="0" algn="l">
              <a:lnSpc>
                <a:spcPct val="100000"/>
              </a:lnSpc>
              <a:spcBef>
                <a:spcPts val="1500"/>
              </a:spcBef>
              <a:spcAft>
                <a:spcPts val="0"/>
              </a:spcAft>
              <a:buClr>
                <a:schemeClr val="lt1"/>
              </a:buClr>
              <a:buSzPts val="1100"/>
              <a:buNone/>
              <a:defRPr>
                <a:solidFill>
                  <a:schemeClr val="lt1"/>
                </a:solidFill>
              </a:defRPr>
            </a:lvl4pPr>
            <a:lvl5pPr lvl="4" rtl="0" algn="l">
              <a:lnSpc>
                <a:spcPct val="100000"/>
              </a:lnSpc>
              <a:spcBef>
                <a:spcPts val="1500"/>
              </a:spcBef>
              <a:spcAft>
                <a:spcPts val="0"/>
              </a:spcAft>
              <a:buClr>
                <a:schemeClr val="lt1"/>
              </a:buClr>
              <a:buSzPts val="1100"/>
              <a:buNone/>
              <a:defRPr>
                <a:solidFill>
                  <a:schemeClr val="lt1"/>
                </a:solidFill>
              </a:defRPr>
            </a:lvl5pPr>
            <a:lvl6pPr lvl="5" rtl="0" algn="l">
              <a:lnSpc>
                <a:spcPct val="100000"/>
              </a:lnSpc>
              <a:spcBef>
                <a:spcPts val="1500"/>
              </a:spcBef>
              <a:spcAft>
                <a:spcPts val="0"/>
              </a:spcAft>
              <a:buClr>
                <a:schemeClr val="lt1"/>
              </a:buClr>
              <a:buSzPts val="1100"/>
              <a:buNone/>
              <a:defRPr>
                <a:solidFill>
                  <a:schemeClr val="lt1"/>
                </a:solidFill>
              </a:defRPr>
            </a:lvl6pPr>
            <a:lvl7pPr lvl="6" rtl="0" algn="l">
              <a:lnSpc>
                <a:spcPct val="100000"/>
              </a:lnSpc>
              <a:spcBef>
                <a:spcPts val="1500"/>
              </a:spcBef>
              <a:spcAft>
                <a:spcPts val="0"/>
              </a:spcAft>
              <a:buClr>
                <a:schemeClr val="lt1"/>
              </a:buClr>
              <a:buSzPts val="1100"/>
              <a:buNone/>
              <a:defRPr>
                <a:solidFill>
                  <a:schemeClr val="lt1"/>
                </a:solidFill>
              </a:defRPr>
            </a:lvl7pPr>
            <a:lvl8pPr lvl="7" rtl="0" algn="l">
              <a:lnSpc>
                <a:spcPct val="100000"/>
              </a:lnSpc>
              <a:spcBef>
                <a:spcPts val="1500"/>
              </a:spcBef>
              <a:spcAft>
                <a:spcPts val="0"/>
              </a:spcAft>
              <a:buClr>
                <a:schemeClr val="lt1"/>
              </a:buClr>
              <a:buSzPts val="1100"/>
              <a:buNone/>
              <a:defRPr>
                <a:solidFill>
                  <a:schemeClr val="lt1"/>
                </a:solidFill>
              </a:defRPr>
            </a:lvl8pPr>
            <a:lvl9pPr lvl="8" rtl="0" algn="l">
              <a:lnSpc>
                <a:spcPct val="100000"/>
              </a:lnSpc>
              <a:spcBef>
                <a:spcPts val="1500"/>
              </a:spcBef>
              <a:spcAft>
                <a:spcPts val="1500"/>
              </a:spcAft>
              <a:buClr>
                <a:schemeClr val="lt1"/>
              </a:buClr>
              <a:buSzPts val="1100"/>
              <a:buNone/>
              <a:defRPr>
                <a:solidFill>
                  <a:schemeClr val="lt1"/>
                </a:solidFil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3">
  <p:cSld name="TITLE_ONLY_1_1_2_2">
    <p:bg>
      <p:bgPr>
        <a:solidFill>
          <a:schemeClr val="dk2"/>
        </a:solidFill>
      </p:bgPr>
    </p:bg>
    <p:spTree>
      <p:nvGrpSpPr>
        <p:cNvPr id="2506" name="Shape 2506"/>
        <p:cNvGrpSpPr/>
        <p:nvPr/>
      </p:nvGrpSpPr>
      <p:grpSpPr>
        <a:xfrm>
          <a:off x="0" y="0"/>
          <a:ext cx="0" cy="0"/>
          <a:chOff x="0" y="0"/>
          <a:chExt cx="0" cy="0"/>
        </a:xfrm>
      </p:grpSpPr>
      <p:grpSp>
        <p:nvGrpSpPr>
          <p:cNvPr id="2507" name="Google Shape;2507;p73"/>
          <p:cNvGrpSpPr/>
          <p:nvPr/>
        </p:nvGrpSpPr>
        <p:grpSpPr>
          <a:xfrm rot="10800000">
            <a:off x="-1922270" y="-1415375"/>
            <a:ext cx="11406974" cy="7153313"/>
            <a:chOff x="-321645" y="-710392"/>
            <a:chExt cx="11406974" cy="9537751"/>
          </a:xfrm>
        </p:grpSpPr>
        <p:sp>
          <p:nvSpPr>
            <p:cNvPr id="2508" name="Google Shape;2508;p73"/>
            <p:cNvSpPr/>
            <p:nvPr/>
          </p:nvSpPr>
          <p:spPr>
            <a:xfrm>
              <a:off x="6014286" y="-710392"/>
              <a:ext cx="4860279" cy="2848741"/>
            </a:xfrm>
            <a:custGeom>
              <a:rect b="b" l="l" r="r" t="t"/>
              <a:pathLst>
                <a:path extrusionOk="0" h="63172" w="108798">
                  <a:moveTo>
                    <a:pt x="16263" y="0"/>
                  </a:moveTo>
                  <a:cubicBezTo>
                    <a:pt x="13132" y="5470"/>
                    <a:pt x="10322" y="11347"/>
                    <a:pt x="7603" y="17025"/>
                  </a:cubicBezTo>
                  <a:cubicBezTo>
                    <a:pt x="5965" y="20452"/>
                    <a:pt x="4269" y="23996"/>
                    <a:pt x="2527" y="27402"/>
                  </a:cubicBezTo>
                  <a:cubicBezTo>
                    <a:pt x="1" y="32336"/>
                    <a:pt x="838" y="35660"/>
                    <a:pt x="5611" y="39674"/>
                  </a:cubicBezTo>
                  <a:cubicBezTo>
                    <a:pt x="10532" y="43810"/>
                    <a:pt x="16799" y="46278"/>
                    <a:pt x="22840" y="48329"/>
                  </a:cubicBezTo>
                  <a:cubicBezTo>
                    <a:pt x="28404" y="50217"/>
                    <a:pt x="32152" y="53041"/>
                    <a:pt x="36489" y="56314"/>
                  </a:cubicBezTo>
                  <a:cubicBezTo>
                    <a:pt x="37094" y="56770"/>
                    <a:pt x="37713" y="57237"/>
                    <a:pt x="38349" y="57711"/>
                  </a:cubicBezTo>
                  <a:cubicBezTo>
                    <a:pt x="43833" y="61795"/>
                    <a:pt x="52248" y="62835"/>
                    <a:pt x="58343" y="62987"/>
                  </a:cubicBezTo>
                  <a:cubicBezTo>
                    <a:pt x="59086" y="63004"/>
                    <a:pt x="59853" y="63037"/>
                    <a:pt x="60594" y="63069"/>
                  </a:cubicBezTo>
                  <a:cubicBezTo>
                    <a:pt x="61802" y="63118"/>
                    <a:pt x="63026" y="63171"/>
                    <a:pt x="64243" y="63171"/>
                  </a:cubicBezTo>
                  <a:cubicBezTo>
                    <a:pt x="66586" y="63171"/>
                    <a:pt x="68915" y="62982"/>
                    <a:pt x="71104" y="62239"/>
                  </a:cubicBezTo>
                  <a:cubicBezTo>
                    <a:pt x="75874" y="60608"/>
                    <a:pt x="79810" y="57307"/>
                    <a:pt x="83617" y="54114"/>
                  </a:cubicBezTo>
                  <a:cubicBezTo>
                    <a:pt x="84224" y="53606"/>
                    <a:pt x="84828" y="53100"/>
                    <a:pt x="85434" y="52600"/>
                  </a:cubicBezTo>
                  <a:cubicBezTo>
                    <a:pt x="87204" y="51144"/>
                    <a:pt x="89625" y="50181"/>
                    <a:pt x="91966" y="49250"/>
                  </a:cubicBezTo>
                  <a:cubicBezTo>
                    <a:pt x="95105" y="48002"/>
                    <a:pt x="98351" y="46710"/>
                    <a:pt x="100121" y="44203"/>
                  </a:cubicBezTo>
                  <a:cubicBezTo>
                    <a:pt x="102310" y="41103"/>
                    <a:pt x="101400" y="34704"/>
                    <a:pt x="100855" y="30881"/>
                  </a:cubicBezTo>
                  <a:lnTo>
                    <a:pt x="100698" y="29790"/>
                  </a:lnTo>
                  <a:cubicBezTo>
                    <a:pt x="100176" y="26145"/>
                    <a:pt x="99679" y="22702"/>
                    <a:pt x="100857" y="19034"/>
                  </a:cubicBezTo>
                  <a:cubicBezTo>
                    <a:pt x="102182" y="14907"/>
                    <a:pt x="104276" y="10894"/>
                    <a:pt x="106299" y="7015"/>
                  </a:cubicBezTo>
                  <a:cubicBezTo>
                    <a:pt x="107140" y="5405"/>
                    <a:pt x="108009" y="3740"/>
                    <a:pt x="108797" y="2112"/>
                  </a:cubicBezTo>
                  <a:lnTo>
                    <a:pt x="108562" y="1997"/>
                  </a:lnTo>
                  <a:cubicBezTo>
                    <a:pt x="107775" y="3621"/>
                    <a:pt x="106906" y="5284"/>
                    <a:pt x="106067" y="6891"/>
                  </a:cubicBezTo>
                  <a:cubicBezTo>
                    <a:pt x="104039" y="10781"/>
                    <a:pt x="101940" y="14805"/>
                    <a:pt x="100608" y="18953"/>
                  </a:cubicBezTo>
                  <a:cubicBezTo>
                    <a:pt x="99413" y="22678"/>
                    <a:pt x="99911" y="26148"/>
                    <a:pt x="100440" y="29823"/>
                  </a:cubicBezTo>
                  <a:lnTo>
                    <a:pt x="100595" y="30913"/>
                  </a:lnTo>
                  <a:cubicBezTo>
                    <a:pt x="101135" y="34697"/>
                    <a:pt x="102036" y="41031"/>
                    <a:pt x="99910" y="44046"/>
                  </a:cubicBezTo>
                  <a:cubicBezTo>
                    <a:pt x="98183" y="46492"/>
                    <a:pt x="94975" y="47768"/>
                    <a:pt x="91870" y="49001"/>
                  </a:cubicBezTo>
                  <a:cubicBezTo>
                    <a:pt x="89510" y="49939"/>
                    <a:pt x="87070" y="50910"/>
                    <a:pt x="85267" y="52392"/>
                  </a:cubicBezTo>
                  <a:cubicBezTo>
                    <a:pt x="84660" y="52890"/>
                    <a:pt x="84056" y="53399"/>
                    <a:pt x="83449" y="53907"/>
                  </a:cubicBezTo>
                  <a:cubicBezTo>
                    <a:pt x="79660" y="57084"/>
                    <a:pt x="75742" y="60369"/>
                    <a:pt x="71017" y="61986"/>
                  </a:cubicBezTo>
                  <a:cubicBezTo>
                    <a:pt x="68867" y="62720"/>
                    <a:pt x="66562" y="62907"/>
                    <a:pt x="64239" y="62907"/>
                  </a:cubicBezTo>
                  <a:cubicBezTo>
                    <a:pt x="63027" y="62907"/>
                    <a:pt x="61810" y="62856"/>
                    <a:pt x="60606" y="62806"/>
                  </a:cubicBezTo>
                  <a:cubicBezTo>
                    <a:pt x="59865" y="62774"/>
                    <a:pt x="59096" y="62742"/>
                    <a:pt x="58351" y="62724"/>
                  </a:cubicBezTo>
                  <a:cubicBezTo>
                    <a:pt x="52294" y="62572"/>
                    <a:pt x="43937" y="61542"/>
                    <a:pt x="38508" y="57501"/>
                  </a:cubicBezTo>
                  <a:cubicBezTo>
                    <a:pt x="37871" y="57027"/>
                    <a:pt x="37251" y="56562"/>
                    <a:pt x="36647" y="56106"/>
                  </a:cubicBezTo>
                  <a:cubicBezTo>
                    <a:pt x="32289" y="52819"/>
                    <a:pt x="28527" y="49984"/>
                    <a:pt x="22925" y="48080"/>
                  </a:cubicBezTo>
                  <a:cubicBezTo>
                    <a:pt x="16908" y="46039"/>
                    <a:pt x="10668" y="43581"/>
                    <a:pt x="5780" y="39472"/>
                  </a:cubicBezTo>
                  <a:cubicBezTo>
                    <a:pt x="1122" y="35559"/>
                    <a:pt x="303" y="32318"/>
                    <a:pt x="2758" y="27523"/>
                  </a:cubicBezTo>
                  <a:cubicBezTo>
                    <a:pt x="4503" y="24112"/>
                    <a:pt x="6199" y="20569"/>
                    <a:pt x="7840" y="17140"/>
                  </a:cubicBezTo>
                  <a:cubicBezTo>
                    <a:pt x="10557" y="11462"/>
                    <a:pt x="13368" y="5590"/>
                    <a:pt x="16492" y="132"/>
                  </a:cubicBezTo>
                  <a:lnTo>
                    <a:pt x="16263"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9" name="Google Shape;2509;p73"/>
            <p:cNvSpPr/>
            <p:nvPr/>
          </p:nvSpPr>
          <p:spPr>
            <a:xfrm>
              <a:off x="6005217" y="-586697"/>
              <a:ext cx="5080112" cy="2651135"/>
            </a:xfrm>
            <a:custGeom>
              <a:rect b="b" l="l" r="r" t="t"/>
              <a:pathLst>
                <a:path extrusionOk="0" h="58790" w="113719">
                  <a:moveTo>
                    <a:pt x="113478" y="0"/>
                  </a:moveTo>
                  <a:cubicBezTo>
                    <a:pt x="112635" y="1868"/>
                    <a:pt x="111387" y="3608"/>
                    <a:pt x="110182" y="5292"/>
                  </a:cubicBezTo>
                  <a:cubicBezTo>
                    <a:pt x="109066" y="6851"/>
                    <a:pt x="107912" y="8461"/>
                    <a:pt x="107084" y="10168"/>
                  </a:cubicBezTo>
                  <a:cubicBezTo>
                    <a:pt x="106361" y="11656"/>
                    <a:pt x="106148" y="13443"/>
                    <a:pt x="105941" y="15168"/>
                  </a:cubicBezTo>
                  <a:cubicBezTo>
                    <a:pt x="105873" y="15753"/>
                    <a:pt x="105805" y="16307"/>
                    <a:pt x="105722" y="16849"/>
                  </a:cubicBezTo>
                  <a:cubicBezTo>
                    <a:pt x="105541" y="17993"/>
                    <a:pt x="105293" y="18973"/>
                    <a:pt x="105052" y="19923"/>
                  </a:cubicBezTo>
                  <a:cubicBezTo>
                    <a:pt x="104408" y="22468"/>
                    <a:pt x="103899" y="24478"/>
                    <a:pt x="105235" y="27643"/>
                  </a:cubicBezTo>
                  <a:cubicBezTo>
                    <a:pt x="107380" y="32728"/>
                    <a:pt x="106171" y="38717"/>
                    <a:pt x="103819" y="41349"/>
                  </a:cubicBezTo>
                  <a:cubicBezTo>
                    <a:pt x="100963" y="44549"/>
                    <a:pt x="96888" y="46282"/>
                    <a:pt x="92948" y="47962"/>
                  </a:cubicBezTo>
                  <a:cubicBezTo>
                    <a:pt x="91613" y="48530"/>
                    <a:pt x="90232" y="49117"/>
                    <a:pt x="88942" y="49748"/>
                  </a:cubicBezTo>
                  <a:cubicBezTo>
                    <a:pt x="87463" y="50471"/>
                    <a:pt x="86057" y="51377"/>
                    <a:pt x="84696" y="52252"/>
                  </a:cubicBezTo>
                  <a:cubicBezTo>
                    <a:pt x="83589" y="52968"/>
                    <a:pt x="82444" y="53705"/>
                    <a:pt x="81266" y="54340"/>
                  </a:cubicBezTo>
                  <a:cubicBezTo>
                    <a:pt x="79086" y="55516"/>
                    <a:pt x="77019" y="55860"/>
                    <a:pt x="74624" y="56261"/>
                  </a:cubicBezTo>
                  <a:cubicBezTo>
                    <a:pt x="74178" y="56335"/>
                    <a:pt x="73726" y="56408"/>
                    <a:pt x="73257" y="56493"/>
                  </a:cubicBezTo>
                  <a:cubicBezTo>
                    <a:pt x="72544" y="56618"/>
                    <a:pt x="71813" y="56753"/>
                    <a:pt x="71067" y="56891"/>
                  </a:cubicBezTo>
                  <a:cubicBezTo>
                    <a:pt x="66830" y="57673"/>
                    <a:pt x="62204" y="58526"/>
                    <a:pt x="57804" y="58526"/>
                  </a:cubicBezTo>
                  <a:cubicBezTo>
                    <a:pt x="55829" y="58526"/>
                    <a:pt x="53899" y="58355"/>
                    <a:pt x="52071" y="57927"/>
                  </a:cubicBezTo>
                  <a:cubicBezTo>
                    <a:pt x="49561" y="57338"/>
                    <a:pt x="47308" y="55928"/>
                    <a:pt x="45130" y="54564"/>
                  </a:cubicBezTo>
                  <a:cubicBezTo>
                    <a:pt x="44392" y="54101"/>
                    <a:pt x="43629" y="53625"/>
                    <a:pt x="42875" y="53189"/>
                  </a:cubicBezTo>
                  <a:cubicBezTo>
                    <a:pt x="39968" y="51520"/>
                    <a:pt x="36855" y="50017"/>
                    <a:pt x="32782" y="48317"/>
                  </a:cubicBezTo>
                  <a:cubicBezTo>
                    <a:pt x="30180" y="47233"/>
                    <a:pt x="27705" y="45941"/>
                    <a:pt x="25310" y="44696"/>
                  </a:cubicBezTo>
                  <a:cubicBezTo>
                    <a:pt x="23810" y="43918"/>
                    <a:pt x="22262" y="43110"/>
                    <a:pt x="20684" y="42356"/>
                  </a:cubicBezTo>
                  <a:cubicBezTo>
                    <a:pt x="19052" y="41572"/>
                    <a:pt x="17539" y="40553"/>
                    <a:pt x="16080" y="39568"/>
                  </a:cubicBezTo>
                  <a:cubicBezTo>
                    <a:pt x="14399" y="38432"/>
                    <a:pt x="12664" y="37261"/>
                    <a:pt x="10743" y="36453"/>
                  </a:cubicBezTo>
                  <a:cubicBezTo>
                    <a:pt x="10025" y="36150"/>
                    <a:pt x="9235" y="35883"/>
                    <a:pt x="8396" y="35598"/>
                  </a:cubicBezTo>
                  <a:cubicBezTo>
                    <a:pt x="5984" y="34780"/>
                    <a:pt x="3251" y="33851"/>
                    <a:pt x="1812" y="31879"/>
                  </a:cubicBezTo>
                  <a:cubicBezTo>
                    <a:pt x="304" y="29809"/>
                    <a:pt x="1208" y="27888"/>
                    <a:pt x="2253" y="25662"/>
                  </a:cubicBezTo>
                  <a:cubicBezTo>
                    <a:pt x="2442" y="25260"/>
                    <a:pt x="2629" y="24863"/>
                    <a:pt x="2815" y="24474"/>
                  </a:cubicBezTo>
                  <a:cubicBezTo>
                    <a:pt x="3539" y="22953"/>
                    <a:pt x="4222" y="21519"/>
                    <a:pt x="4861" y="19917"/>
                  </a:cubicBezTo>
                  <a:cubicBezTo>
                    <a:pt x="5153" y="19186"/>
                    <a:pt x="5556" y="18286"/>
                    <a:pt x="5986" y="17333"/>
                  </a:cubicBezTo>
                  <a:cubicBezTo>
                    <a:pt x="7840" y="13212"/>
                    <a:pt x="10382" y="7564"/>
                    <a:pt x="9014" y="4467"/>
                  </a:cubicBezTo>
                  <a:lnTo>
                    <a:pt x="9014" y="4467"/>
                  </a:lnTo>
                  <a:lnTo>
                    <a:pt x="8774" y="4573"/>
                  </a:lnTo>
                  <a:cubicBezTo>
                    <a:pt x="10095" y="7563"/>
                    <a:pt x="7580" y="13148"/>
                    <a:pt x="5746" y="17225"/>
                  </a:cubicBezTo>
                  <a:cubicBezTo>
                    <a:pt x="5316" y="18180"/>
                    <a:pt x="4911" y="19082"/>
                    <a:pt x="4616" y="19819"/>
                  </a:cubicBezTo>
                  <a:cubicBezTo>
                    <a:pt x="3982" y="21413"/>
                    <a:pt x="3301" y="22844"/>
                    <a:pt x="2580" y="24361"/>
                  </a:cubicBezTo>
                  <a:cubicBezTo>
                    <a:pt x="2394" y="24754"/>
                    <a:pt x="2205" y="25148"/>
                    <a:pt x="2014" y="25552"/>
                  </a:cubicBezTo>
                  <a:cubicBezTo>
                    <a:pt x="979" y="27758"/>
                    <a:pt x="0" y="29841"/>
                    <a:pt x="1601" y="32036"/>
                  </a:cubicBezTo>
                  <a:cubicBezTo>
                    <a:pt x="3087" y="34075"/>
                    <a:pt x="5864" y="35018"/>
                    <a:pt x="8311" y="35849"/>
                  </a:cubicBezTo>
                  <a:cubicBezTo>
                    <a:pt x="9144" y="36131"/>
                    <a:pt x="9934" y="36399"/>
                    <a:pt x="10640" y="36695"/>
                  </a:cubicBezTo>
                  <a:cubicBezTo>
                    <a:pt x="12537" y="37493"/>
                    <a:pt x="14263" y="38656"/>
                    <a:pt x="15932" y="39784"/>
                  </a:cubicBezTo>
                  <a:cubicBezTo>
                    <a:pt x="17400" y="40776"/>
                    <a:pt x="18920" y="41801"/>
                    <a:pt x="20571" y="42591"/>
                  </a:cubicBezTo>
                  <a:cubicBezTo>
                    <a:pt x="22144" y="43347"/>
                    <a:pt x="23692" y="44152"/>
                    <a:pt x="25188" y="44930"/>
                  </a:cubicBezTo>
                  <a:cubicBezTo>
                    <a:pt x="27588" y="46178"/>
                    <a:pt x="30068" y="47470"/>
                    <a:pt x="32680" y="48559"/>
                  </a:cubicBezTo>
                  <a:cubicBezTo>
                    <a:pt x="36741" y="50256"/>
                    <a:pt x="39846" y="51754"/>
                    <a:pt x="42742" y="53419"/>
                  </a:cubicBezTo>
                  <a:cubicBezTo>
                    <a:pt x="43493" y="53851"/>
                    <a:pt x="44254" y="54327"/>
                    <a:pt x="44989" y="54788"/>
                  </a:cubicBezTo>
                  <a:cubicBezTo>
                    <a:pt x="47184" y="56165"/>
                    <a:pt x="49455" y="57586"/>
                    <a:pt x="52007" y="58183"/>
                  </a:cubicBezTo>
                  <a:cubicBezTo>
                    <a:pt x="53858" y="58616"/>
                    <a:pt x="55806" y="58789"/>
                    <a:pt x="57801" y="58789"/>
                  </a:cubicBezTo>
                  <a:cubicBezTo>
                    <a:pt x="62223" y="58789"/>
                    <a:pt x="66861" y="57935"/>
                    <a:pt x="71116" y="57147"/>
                  </a:cubicBezTo>
                  <a:cubicBezTo>
                    <a:pt x="71861" y="57011"/>
                    <a:pt x="72592" y="56874"/>
                    <a:pt x="73305" y="56750"/>
                  </a:cubicBezTo>
                  <a:cubicBezTo>
                    <a:pt x="73773" y="56666"/>
                    <a:pt x="74225" y="56591"/>
                    <a:pt x="74667" y="56517"/>
                  </a:cubicBezTo>
                  <a:cubicBezTo>
                    <a:pt x="77084" y="56113"/>
                    <a:pt x="79174" y="55766"/>
                    <a:pt x="81391" y="54571"/>
                  </a:cubicBezTo>
                  <a:cubicBezTo>
                    <a:pt x="82578" y="53930"/>
                    <a:pt x="83727" y="53189"/>
                    <a:pt x="84839" y="52473"/>
                  </a:cubicBezTo>
                  <a:cubicBezTo>
                    <a:pt x="86193" y="51602"/>
                    <a:pt x="87592" y="50698"/>
                    <a:pt x="89058" y="49984"/>
                  </a:cubicBezTo>
                  <a:cubicBezTo>
                    <a:pt x="90341" y="49357"/>
                    <a:pt x="91719" y="48771"/>
                    <a:pt x="93050" y="48203"/>
                  </a:cubicBezTo>
                  <a:cubicBezTo>
                    <a:pt x="97016" y="46515"/>
                    <a:pt x="101117" y="44768"/>
                    <a:pt x="104014" y="41526"/>
                  </a:cubicBezTo>
                  <a:cubicBezTo>
                    <a:pt x="107103" y="38068"/>
                    <a:pt x="107178" y="31574"/>
                    <a:pt x="105475" y="27543"/>
                  </a:cubicBezTo>
                  <a:cubicBezTo>
                    <a:pt x="104174" y="24459"/>
                    <a:pt x="104674" y="22487"/>
                    <a:pt x="105307" y="19989"/>
                  </a:cubicBezTo>
                  <a:cubicBezTo>
                    <a:pt x="105549" y="19036"/>
                    <a:pt x="105800" y="18049"/>
                    <a:pt x="105982" y="16890"/>
                  </a:cubicBezTo>
                  <a:cubicBezTo>
                    <a:pt x="106068" y="16346"/>
                    <a:pt x="106134" y="15790"/>
                    <a:pt x="106204" y="15200"/>
                  </a:cubicBezTo>
                  <a:cubicBezTo>
                    <a:pt x="106406" y="13494"/>
                    <a:pt x="106618" y="11731"/>
                    <a:pt x="107319" y="10283"/>
                  </a:cubicBezTo>
                  <a:cubicBezTo>
                    <a:pt x="108140" y="8598"/>
                    <a:pt x="109287" y="6995"/>
                    <a:pt x="110396" y="5448"/>
                  </a:cubicBezTo>
                  <a:cubicBezTo>
                    <a:pt x="111610" y="3753"/>
                    <a:pt x="112866" y="2000"/>
                    <a:pt x="113718" y="108"/>
                  </a:cubicBezTo>
                  <a:lnTo>
                    <a:pt x="113478"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0" name="Google Shape;2510;p73"/>
            <p:cNvSpPr/>
            <p:nvPr/>
          </p:nvSpPr>
          <p:spPr>
            <a:xfrm>
              <a:off x="6531552" y="-489112"/>
              <a:ext cx="2073965" cy="1400696"/>
            </a:xfrm>
            <a:custGeom>
              <a:rect b="b" l="l" r="r" t="t"/>
              <a:pathLst>
                <a:path extrusionOk="0" h="31061" w="46426">
                  <a:moveTo>
                    <a:pt x="43554" y="1"/>
                  </a:moveTo>
                  <a:lnTo>
                    <a:pt x="43295" y="33"/>
                  </a:lnTo>
                  <a:cubicBezTo>
                    <a:pt x="43481" y="1505"/>
                    <a:pt x="44003" y="2912"/>
                    <a:pt x="44511" y="4274"/>
                  </a:cubicBezTo>
                  <a:cubicBezTo>
                    <a:pt x="45354" y="6541"/>
                    <a:pt x="46150" y="8685"/>
                    <a:pt x="45548" y="11136"/>
                  </a:cubicBezTo>
                  <a:cubicBezTo>
                    <a:pt x="45328" y="12032"/>
                    <a:pt x="44881" y="12874"/>
                    <a:pt x="44448" y="13691"/>
                  </a:cubicBezTo>
                  <a:cubicBezTo>
                    <a:pt x="44049" y="14444"/>
                    <a:pt x="43639" y="15222"/>
                    <a:pt x="43389" y="16056"/>
                  </a:cubicBezTo>
                  <a:cubicBezTo>
                    <a:pt x="43117" y="16960"/>
                    <a:pt x="42974" y="18107"/>
                    <a:pt x="42822" y="19323"/>
                  </a:cubicBezTo>
                  <a:cubicBezTo>
                    <a:pt x="42569" y="21345"/>
                    <a:pt x="42310" y="23434"/>
                    <a:pt x="41436" y="24678"/>
                  </a:cubicBezTo>
                  <a:cubicBezTo>
                    <a:pt x="40763" y="25637"/>
                    <a:pt x="39394" y="26020"/>
                    <a:pt x="38184" y="26357"/>
                  </a:cubicBezTo>
                  <a:cubicBezTo>
                    <a:pt x="37879" y="26443"/>
                    <a:pt x="37591" y="26523"/>
                    <a:pt x="37325" y="26608"/>
                  </a:cubicBezTo>
                  <a:cubicBezTo>
                    <a:pt x="36043" y="27025"/>
                    <a:pt x="34821" y="27536"/>
                    <a:pt x="33642" y="28029"/>
                  </a:cubicBezTo>
                  <a:cubicBezTo>
                    <a:pt x="32232" y="28617"/>
                    <a:pt x="30774" y="29226"/>
                    <a:pt x="29221" y="29672"/>
                  </a:cubicBezTo>
                  <a:cubicBezTo>
                    <a:pt x="26604" y="30419"/>
                    <a:pt x="24328" y="30795"/>
                    <a:pt x="22215" y="30795"/>
                  </a:cubicBezTo>
                  <a:cubicBezTo>
                    <a:pt x="19742" y="30795"/>
                    <a:pt x="17492" y="30280"/>
                    <a:pt x="15175" y="29239"/>
                  </a:cubicBezTo>
                  <a:cubicBezTo>
                    <a:pt x="10258" y="27031"/>
                    <a:pt x="6739" y="23963"/>
                    <a:pt x="4713" y="20123"/>
                  </a:cubicBezTo>
                  <a:cubicBezTo>
                    <a:pt x="4543" y="19799"/>
                    <a:pt x="4378" y="19485"/>
                    <a:pt x="4218" y="19177"/>
                  </a:cubicBezTo>
                  <a:cubicBezTo>
                    <a:pt x="3304" y="17426"/>
                    <a:pt x="2518" y="15914"/>
                    <a:pt x="1316" y="14275"/>
                  </a:cubicBezTo>
                  <a:cubicBezTo>
                    <a:pt x="1101" y="13981"/>
                    <a:pt x="935" y="13821"/>
                    <a:pt x="802" y="13693"/>
                  </a:cubicBezTo>
                  <a:cubicBezTo>
                    <a:pt x="571" y="13474"/>
                    <a:pt x="476" y="13381"/>
                    <a:pt x="420" y="12801"/>
                  </a:cubicBezTo>
                  <a:cubicBezTo>
                    <a:pt x="273" y="11240"/>
                    <a:pt x="1478" y="9800"/>
                    <a:pt x="2644" y="8407"/>
                  </a:cubicBezTo>
                  <a:cubicBezTo>
                    <a:pt x="3766" y="7070"/>
                    <a:pt x="4924" y="5684"/>
                    <a:pt x="4924" y="4157"/>
                  </a:cubicBezTo>
                  <a:lnTo>
                    <a:pt x="4663" y="4157"/>
                  </a:lnTo>
                  <a:cubicBezTo>
                    <a:pt x="4660" y="5588"/>
                    <a:pt x="3533" y="6937"/>
                    <a:pt x="2441" y="8239"/>
                  </a:cubicBezTo>
                  <a:cubicBezTo>
                    <a:pt x="1239" y="9673"/>
                    <a:pt x="1" y="11155"/>
                    <a:pt x="158" y="12825"/>
                  </a:cubicBezTo>
                  <a:cubicBezTo>
                    <a:pt x="220" y="13475"/>
                    <a:pt x="345" y="13618"/>
                    <a:pt x="619" y="13882"/>
                  </a:cubicBezTo>
                  <a:cubicBezTo>
                    <a:pt x="746" y="14002"/>
                    <a:pt x="901" y="14155"/>
                    <a:pt x="1103" y="14428"/>
                  </a:cubicBezTo>
                  <a:cubicBezTo>
                    <a:pt x="2293" y="16053"/>
                    <a:pt x="3078" y="17556"/>
                    <a:pt x="3985" y="19298"/>
                  </a:cubicBezTo>
                  <a:cubicBezTo>
                    <a:pt x="4147" y="19605"/>
                    <a:pt x="4312" y="19922"/>
                    <a:pt x="4482" y="20244"/>
                  </a:cubicBezTo>
                  <a:cubicBezTo>
                    <a:pt x="6537" y="24139"/>
                    <a:pt x="10099" y="27246"/>
                    <a:pt x="15071" y="29479"/>
                  </a:cubicBezTo>
                  <a:cubicBezTo>
                    <a:pt x="17424" y="30537"/>
                    <a:pt x="19709" y="31061"/>
                    <a:pt x="22216" y="31061"/>
                  </a:cubicBezTo>
                  <a:cubicBezTo>
                    <a:pt x="24354" y="31061"/>
                    <a:pt x="26655" y="30681"/>
                    <a:pt x="29295" y="29923"/>
                  </a:cubicBezTo>
                  <a:cubicBezTo>
                    <a:pt x="30863" y="29476"/>
                    <a:pt x="32329" y="28864"/>
                    <a:pt x="33746" y="28271"/>
                  </a:cubicBezTo>
                  <a:cubicBezTo>
                    <a:pt x="34922" y="27778"/>
                    <a:pt x="36139" y="27270"/>
                    <a:pt x="37408" y="26857"/>
                  </a:cubicBezTo>
                  <a:cubicBezTo>
                    <a:pt x="37671" y="26773"/>
                    <a:pt x="37955" y="26693"/>
                    <a:pt x="38258" y="26608"/>
                  </a:cubicBezTo>
                  <a:cubicBezTo>
                    <a:pt x="39509" y="26261"/>
                    <a:pt x="40927" y="25863"/>
                    <a:pt x="41654" y="24828"/>
                  </a:cubicBezTo>
                  <a:cubicBezTo>
                    <a:pt x="42566" y="23530"/>
                    <a:pt x="42830" y="21408"/>
                    <a:pt x="43087" y="19355"/>
                  </a:cubicBezTo>
                  <a:cubicBezTo>
                    <a:pt x="43237" y="18152"/>
                    <a:pt x="43378" y="17014"/>
                    <a:pt x="43643" y="16130"/>
                  </a:cubicBezTo>
                  <a:cubicBezTo>
                    <a:pt x="43886" y="15319"/>
                    <a:pt x="44290" y="14555"/>
                    <a:pt x="44682" y="13813"/>
                  </a:cubicBezTo>
                  <a:cubicBezTo>
                    <a:pt x="45123" y="12985"/>
                    <a:pt x="45576" y="12125"/>
                    <a:pt x="45804" y="11198"/>
                  </a:cubicBezTo>
                  <a:cubicBezTo>
                    <a:pt x="46426" y="8669"/>
                    <a:pt x="45578" y="6387"/>
                    <a:pt x="44756" y="4183"/>
                  </a:cubicBezTo>
                  <a:cubicBezTo>
                    <a:pt x="44256" y="2837"/>
                    <a:pt x="43737" y="1443"/>
                    <a:pt x="4355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1" name="Google Shape;2511;p73"/>
            <p:cNvSpPr/>
            <p:nvPr/>
          </p:nvSpPr>
          <p:spPr>
            <a:xfrm>
              <a:off x="367164" y="-99002"/>
              <a:ext cx="807768" cy="536631"/>
            </a:xfrm>
            <a:custGeom>
              <a:rect b="b" l="l" r="r" t="t"/>
              <a:pathLst>
                <a:path extrusionOk="0" h="11900" w="18082">
                  <a:moveTo>
                    <a:pt x="17801" y="1"/>
                  </a:moveTo>
                  <a:cubicBezTo>
                    <a:pt x="17440" y="1244"/>
                    <a:pt x="17535" y="2641"/>
                    <a:pt x="17625" y="3993"/>
                  </a:cubicBezTo>
                  <a:cubicBezTo>
                    <a:pt x="17724" y="5461"/>
                    <a:pt x="17815" y="6847"/>
                    <a:pt x="17379" y="8044"/>
                  </a:cubicBezTo>
                  <a:cubicBezTo>
                    <a:pt x="16703" y="9899"/>
                    <a:pt x="13087" y="11155"/>
                    <a:pt x="10820" y="11546"/>
                  </a:cubicBezTo>
                  <a:cubicBezTo>
                    <a:pt x="10451" y="11610"/>
                    <a:pt x="10093" y="11639"/>
                    <a:pt x="9744" y="11639"/>
                  </a:cubicBezTo>
                  <a:cubicBezTo>
                    <a:pt x="7059" y="11639"/>
                    <a:pt x="4927" y="9869"/>
                    <a:pt x="2857" y="8151"/>
                  </a:cubicBezTo>
                  <a:lnTo>
                    <a:pt x="2554" y="7901"/>
                  </a:lnTo>
                  <a:cubicBezTo>
                    <a:pt x="2284" y="7677"/>
                    <a:pt x="2026" y="7489"/>
                    <a:pt x="1776" y="7308"/>
                  </a:cubicBezTo>
                  <a:cubicBezTo>
                    <a:pt x="903" y="6675"/>
                    <a:pt x="271" y="6219"/>
                    <a:pt x="345" y="5006"/>
                  </a:cubicBezTo>
                  <a:cubicBezTo>
                    <a:pt x="420" y="3801"/>
                    <a:pt x="2324" y="1268"/>
                    <a:pt x="3227" y="532"/>
                  </a:cubicBezTo>
                  <a:lnTo>
                    <a:pt x="3061" y="329"/>
                  </a:lnTo>
                  <a:cubicBezTo>
                    <a:pt x="2103" y="1106"/>
                    <a:pt x="161" y="3700"/>
                    <a:pt x="84" y="4987"/>
                  </a:cubicBezTo>
                  <a:cubicBezTo>
                    <a:pt x="1" y="6345"/>
                    <a:pt x="717" y="6863"/>
                    <a:pt x="1622" y="7518"/>
                  </a:cubicBezTo>
                  <a:cubicBezTo>
                    <a:pt x="1867" y="7699"/>
                    <a:pt x="2122" y="7883"/>
                    <a:pt x="2386" y="8101"/>
                  </a:cubicBezTo>
                  <a:lnTo>
                    <a:pt x="2689" y="8351"/>
                  </a:lnTo>
                  <a:cubicBezTo>
                    <a:pt x="4796" y="10099"/>
                    <a:pt x="6967" y="11900"/>
                    <a:pt x="9737" y="11900"/>
                  </a:cubicBezTo>
                  <a:cubicBezTo>
                    <a:pt x="10102" y="11900"/>
                    <a:pt x="10477" y="11871"/>
                    <a:pt x="10863" y="11802"/>
                  </a:cubicBezTo>
                  <a:cubicBezTo>
                    <a:pt x="12864" y="11456"/>
                    <a:pt x="16854" y="10243"/>
                    <a:pt x="17625" y="8132"/>
                  </a:cubicBezTo>
                  <a:cubicBezTo>
                    <a:pt x="18081" y="6884"/>
                    <a:pt x="17983" y="5405"/>
                    <a:pt x="17887" y="3976"/>
                  </a:cubicBezTo>
                  <a:cubicBezTo>
                    <a:pt x="17799" y="2647"/>
                    <a:pt x="17708" y="1274"/>
                    <a:pt x="18054" y="73"/>
                  </a:cubicBezTo>
                  <a:lnTo>
                    <a:pt x="17801" y="1"/>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2" name="Google Shape;2512;p73"/>
            <p:cNvSpPr/>
            <p:nvPr/>
          </p:nvSpPr>
          <p:spPr>
            <a:xfrm>
              <a:off x="634128" y="-68834"/>
              <a:ext cx="297430" cy="247121"/>
            </a:xfrm>
            <a:custGeom>
              <a:rect b="b" l="l" r="r" t="t"/>
              <a:pathLst>
                <a:path extrusionOk="0" h="5480" w="6658">
                  <a:moveTo>
                    <a:pt x="3840" y="1"/>
                  </a:moveTo>
                  <a:cubicBezTo>
                    <a:pt x="3506" y="1"/>
                    <a:pt x="3164" y="78"/>
                    <a:pt x="2829" y="238"/>
                  </a:cubicBezTo>
                  <a:lnTo>
                    <a:pt x="2941" y="476"/>
                  </a:lnTo>
                  <a:cubicBezTo>
                    <a:pt x="3261" y="323"/>
                    <a:pt x="3566" y="256"/>
                    <a:pt x="3849" y="256"/>
                  </a:cubicBezTo>
                  <a:cubicBezTo>
                    <a:pt x="4626" y="256"/>
                    <a:pt x="5247" y="753"/>
                    <a:pt x="5623" y="1329"/>
                  </a:cubicBezTo>
                  <a:cubicBezTo>
                    <a:pt x="6249" y="2294"/>
                    <a:pt x="6374" y="3779"/>
                    <a:pt x="5373" y="4636"/>
                  </a:cubicBezTo>
                  <a:cubicBezTo>
                    <a:pt x="4920" y="5024"/>
                    <a:pt x="4111" y="5221"/>
                    <a:pt x="3297" y="5221"/>
                  </a:cubicBezTo>
                  <a:cubicBezTo>
                    <a:pt x="2537" y="5221"/>
                    <a:pt x="1773" y="5049"/>
                    <a:pt x="1294" y="4702"/>
                  </a:cubicBezTo>
                  <a:cubicBezTo>
                    <a:pt x="348" y="4020"/>
                    <a:pt x="577" y="3619"/>
                    <a:pt x="999" y="2896"/>
                  </a:cubicBezTo>
                  <a:cubicBezTo>
                    <a:pt x="1257" y="2451"/>
                    <a:pt x="1577" y="1898"/>
                    <a:pt x="1638" y="1153"/>
                  </a:cubicBezTo>
                  <a:lnTo>
                    <a:pt x="1375" y="1132"/>
                  </a:lnTo>
                  <a:cubicBezTo>
                    <a:pt x="1321" y="1817"/>
                    <a:pt x="1029" y="2320"/>
                    <a:pt x="771" y="2762"/>
                  </a:cubicBezTo>
                  <a:cubicBezTo>
                    <a:pt x="358" y="3475"/>
                    <a:pt x="1" y="4090"/>
                    <a:pt x="1138" y="4914"/>
                  </a:cubicBezTo>
                  <a:cubicBezTo>
                    <a:pt x="1664" y="5292"/>
                    <a:pt x="2479" y="5479"/>
                    <a:pt x="3292" y="5479"/>
                  </a:cubicBezTo>
                  <a:cubicBezTo>
                    <a:pt x="4170" y="5479"/>
                    <a:pt x="5043" y="5261"/>
                    <a:pt x="5543" y="4837"/>
                  </a:cubicBezTo>
                  <a:cubicBezTo>
                    <a:pt x="6658" y="3882"/>
                    <a:pt x="6530" y="2243"/>
                    <a:pt x="5844" y="1189"/>
                  </a:cubicBezTo>
                  <a:cubicBezTo>
                    <a:pt x="5342" y="417"/>
                    <a:pt x="4613" y="1"/>
                    <a:pt x="3840"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3" name="Google Shape;2513;p73"/>
            <p:cNvSpPr/>
            <p:nvPr/>
          </p:nvSpPr>
          <p:spPr>
            <a:xfrm flipH="1">
              <a:off x="-321645" y="3991210"/>
              <a:ext cx="1556580" cy="2901312"/>
            </a:xfrm>
            <a:custGeom>
              <a:rect b="b" l="l" r="r" t="t"/>
              <a:pathLst>
                <a:path extrusionOk="0" h="75076" w="40663">
                  <a:moveTo>
                    <a:pt x="32810" y="0"/>
                  </a:moveTo>
                  <a:cubicBezTo>
                    <a:pt x="32654" y="812"/>
                    <a:pt x="27037" y="2665"/>
                    <a:pt x="26172" y="3072"/>
                  </a:cubicBezTo>
                  <a:cubicBezTo>
                    <a:pt x="22732" y="4687"/>
                    <a:pt x="19528" y="6467"/>
                    <a:pt x="16674" y="8807"/>
                  </a:cubicBezTo>
                  <a:cubicBezTo>
                    <a:pt x="10647" y="13750"/>
                    <a:pt x="6479" y="20284"/>
                    <a:pt x="4449" y="27120"/>
                  </a:cubicBezTo>
                  <a:cubicBezTo>
                    <a:pt x="0" y="42097"/>
                    <a:pt x="3661" y="61948"/>
                    <a:pt x="19201" y="70845"/>
                  </a:cubicBezTo>
                  <a:cubicBezTo>
                    <a:pt x="25627" y="74527"/>
                    <a:pt x="33124" y="74485"/>
                    <a:pt x="40662" y="75075"/>
                  </a:cubicBezTo>
                  <a:cubicBezTo>
                    <a:pt x="38389" y="74897"/>
                    <a:pt x="37531" y="48703"/>
                    <a:pt x="37325" y="46476"/>
                  </a:cubicBezTo>
                  <a:cubicBezTo>
                    <a:pt x="35894" y="30973"/>
                    <a:pt x="34446" y="15474"/>
                    <a:pt x="3281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14" name="Google Shape;2514;p73"/>
            <p:cNvGrpSpPr/>
            <p:nvPr/>
          </p:nvGrpSpPr>
          <p:grpSpPr>
            <a:xfrm>
              <a:off x="547414" y="4911394"/>
              <a:ext cx="1359967" cy="926662"/>
              <a:chOff x="5659389" y="4897569"/>
              <a:chExt cx="1359967" cy="926662"/>
            </a:xfrm>
          </p:grpSpPr>
          <p:sp>
            <p:nvSpPr>
              <p:cNvPr id="2515" name="Google Shape;2515;p73"/>
              <p:cNvSpPr/>
              <p:nvPr/>
            </p:nvSpPr>
            <p:spPr>
              <a:xfrm>
                <a:off x="5659389" y="4897569"/>
                <a:ext cx="1359967" cy="689711"/>
              </a:xfrm>
              <a:custGeom>
                <a:rect b="b" l="l" r="r" t="t"/>
                <a:pathLst>
                  <a:path extrusionOk="0" h="18824" w="37117">
                    <a:moveTo>
                      <a:pt x="27153" y="9018"/>
                    </a:moveTo>
                    <a:cubicBezTo>
                      <a:pt x="27152" y="9023"/>
                      <a:pt x="27151" y="9028"/>
                      <a:pt x="27149" y="9033"/>
                    </a:cubicBezTo>
                    <a:cubicBezTo>
                      <a:pt x="27154" y="9030"/>
                      <a:pt x="27155" y="9025"/>
                      <a:pt x="27153" y="9018"/>
                    </a:cubicBezTo>
                    <a:close/>
                    <a:moveTo>
                      <a:pt x="7493" y="13211"/>
                    </a:moveTo>
                    <a:lnTo>
                      <a:pt x="7493" y="13211"/>
                    </a:lnTo>
                    <a:cubicBezTo>
                      <a:pt x="7493" y="13211"/>
                      <a:pt x="7494" y="13211"/>
                      <a:pt x="7494" y="13211"/>
                    </a:cubicBezTo>
                    <a:cubicBezTo>
                      <a:pt x="7494" y="13211"/>
                      <a:pt x="7493" y="13211"/>
                      <a:pt x="7493" y="13211"/>
                    </a:cubicBezTo>
                    <a:close/>
                    <a:moveTo>
                      <a:pt x="20452" y="15946"/>
                    </a:moveTo>
                    <a:lnTo>
                      <a:pt x="20452" y="15946"/>
                    </a:lnTo>
                    <a:cubicBezTo>
                      <a:pt x="20466" y="15950"/>
                      <a:pt x="20479" y="15953"/>
                      <a:pt x="20490" y="15954"/>
                    </a:cubicBezTo>
                    <a:cubicBezTo>
                      <a:pt x="20477" y="15951"/>
                      <a:pt x="20464" y="15948"/>
                      <a:pt x="20452" y="15946"/>
                    </a:cubicBezTo>
                    <a:close/>
                    <a:moveTo>
                      <a:pt x="31783" y="1"/>
                    </a:moveTo>
                    <a:cubicBezTo>
                      <a:pt x="31917" y="24"/>
                      <a:pt x="32032" y="102"/>
                      <a:pt x="31752" y="115"/>
                    </a:cubicBezTo>
                    <a:cubicBezTo>
                      <a:pt x="31627" y="100"/>
                      <a:pt x="31512" y="94"/>
                      <a:pt x="31403" y="94"/>
                    </a:cubicBezTo>
                    <a:cubicBezTo>
                      <a:pt x="31095" y="94"/>
                      <a:pt x="30842" y="140"/>
                      <a:pt x="30581" y="140"/>
                    </a:cubicBezTo>
                    <a:cubicBezTo>
                      <a:pt x="30535" y="140"/>
                      <a:pt x="30488" y="138"/>
                      <a:pt x="30441" y="135"/>
                    </a:cubicBezTo>
                    <a:cubicBezTo>
                      <a:pt x="30441" y="135"/>
                      <a:pt x="30348" y="176"/>
                      <a:pt x="30261" y="222"/>
                    </a:cubicBezTo>
                    <a:cubicBezTo>
                      <a:pt x="30173" y="266"/>
                      <a:pt x="30083" y="310"/>
                      <a:pt x="30083" y="310"/>
                    </a:cubicBezTo>
                    <a:cubicBezTo>
                      <a:pt x="29620" y="401"/>
                      <a:pt x="28814" y="609"/>
                      <a:pt x="27944" y="1067"/>
                    </a:cubicBezTo>
                    <a:cubicBezTo>
                      <a:pt x="27069" y="1512"/>
                      <a:pt x="26149" y="2208"/>
                      <a:pt x="25392" y="3068"/>
                    </a:cubicBezTo>
                    <a:cubicBezTo>
                      <a:pt x="25014" y="3498"/>
                      <a:pt x="24677" y="3966"/>
                      <a:pt x="24401" y="4450"/>
                    </a:cubicBezTo>
                    <a:cubicBezTo>
                      <a:pt x="24121" y="4939"/>
                      <a:pt x="23910" y="5421"/>
                      <a:pt x="23757" y="5845"/>
                    </a:cubicBezTo>
                    <a:cubicBezTo>
                      <a:pt x="23448" y="6697"/>
                      <a:pt x="23313" y="7326"/>
                      <a:pt x="23224" y="7671"/>
                    </a:cubicBezTo>
                    <a:lnTo>
                      <a:pt x="23222" y="7612"/>
                    </a:lnTo>
                    <a:cubicBezTo>
                      <a:pt x="23094" y="8145"/>
                      <a:pt x="22957" y="8775"/>
                      <a:pt x="22789" y="9345"/>
                    </a:cubicBezTo>
                    <a:cubicBezTo>
                      <a:pt x="22700" y="9641"/>
                      <a:pt x="22620" y="9870"/>
                      <a:pt x="22511" y="10117"/>
                    </a:cubicBezTo>
                    <a:cubicBezTo>
                      <a:pt x="22401" y="10359"/>
                      <a:pt x="22277" y="10583"/>
                      <a:pt x="22146" y="10771"/>
                    </a:cubicBezTo>
                    <a:cubicBezTo>
                      <a:pt x="22015" y="10959"/>
                      <a:pt x="21883" y="11110"/>
                      <a:pt x="21767" y="11211"/>
                    </a:cubicBezTo>
                    <a:cubicBezTo>
                      <a:pt x="21649" y="11314"/>
                      <a:pt x="21556" y="11366"/>
                      <a:pt x="21472" y="11406"/>
                    </a:cubicBezTo>
                    <a:cubicBezTo>
                      <a:pt x="21394" y="11442"/>
                      <a:pt x="21301" y="11469"/>
                      <a:pt x="21142" y="11481"/>
                    </a:cubicBezTo>
                    <a:cubicBezTo>
                      <a:pt x="21090" y="11485"/>
                      <a:pt x="21034" y="11487"/>
                      <a:pt x="20974" y="11487"/>
                    </a:cubicBezTo>
                    <a:cubicBezTo>
                      <a:pt x="20861" y="11487"/>
                      <a:pt x="20736" y="11480"/>
                      <a:pt x="20611" y="11469"/>
                    </a:cubicBezTo>
                    <a:cubicBezTo>
                      <a:pt x="20398" y="11324"/>
                      <a:pt x="20037" y="11254"/>
                      <a:pt x="19780" y="11144"/>
                    </a:cubicBezTo>
                    <a:lnTo>
                      <a:pt x="19780" y="11144"/>
                    </a:lnTo>
                    <a:cubicBezTo>
                      <a:pt x="19885" y="11213"/>
                      <a:pt x="19867" y="11262"/>
                      <a:pt x="19798" y="11262"/>
                    </a:cubicBezTo>
                    <a:cubicBezTo>
                      <a:pt x="19778" y="11262"/>
                      <a:pt x="19753" y="11258"/>
                      <a:pt x="19726" y="11249"/>
                    </a:cubicBezTo>
                    <a:cubicBezTo>
                      <a:pt x="19433" y="11151"/>
                      <a:pt x="19337" y="11124"/>
                      <a:pt x="19297" y="11124"/>
                    </a:cubicBezTo>
                    <a:cubicBezTo>
                      <a:pt x="19281" y="11124"/>
                      <a:pt x="19275" y="11128"/>
                      <a:pt x="19268" y="11134"/>
                    </a:cubicBezTo>
                    <a:cubicBezTo>
                      <a:pt x="19259" y="11141"/>
                      <a:pt x="19250" y="11150"/>
                      <a:pt x="19218" y="11150"/>
                    </a:cubicBezTo>
                    <a:cubicBezTo>
                      <a:pt x="19166" y="11150"/>
                      <a:pt x="19052" y="11126"/>
                      <a:pt x="18776" y="11031"/>
                    </a:cubicBezTo>
                    <a:cubicBezTo>
                      <a:pt x="18516" y="10956"/>
                      <a:pt x="18076" y="10778"/>
                      <a:pt x="17537" y="10524"/>
                    </a:cubicBezTo>
                    <a:cubicBezTo>
                      <a:pt x="16994" y="10269"/>
                      <a:pt x="16350" y="9936"/>
                      <a:pt x="15668" y="9597"/>
                    </a:cubicBezTo>
                    <a:cubicBezTo>
                      <a:pt x="14992" y="9256"/>
                      <a:pt x="14250" y="8914"/>
                      <a:pt x="13608" y="8660"/>
                    </a:cubicBezTo>
                    <a:cubicBezTo>
                      <a:pt x="12963" y="8404"/>
                      <a:pt x="12398" y="8229"/>
                      <a:pt x="12084" y="8131"/>
                    </a:cubicBezTo>
                    <a:cubicBezTo>
                      <a:pt x="11724" y="8127"/>
                      <a:pt x="11336" y="8057"/>
                      <a:pt x="10931" y="8008"/>
                    </a:cubicBezTo>
                    <a:cubicBezTo>
                      <a:pt x="10733" y="7979"/>
                      <a:pt x="10525" y="7967"/>
                      <a:pt x="10329" y="7954"/>
                    </a:cubicBezTo>
                    <a:cubicBezTo>
                      <a:pt x="10266" y="7952"/>
                      <a:pt x="10204" y="7951"/>
                      <a:pt x="10143" y="7951"/>
                    </a:cubicBezTo>
                    <a:cubicBezTo>
                      <a:pt x="10007" y="7951"/>
                      <a:pt x="9875" y="7957"/>
                      <a:pt x="9750" y="7974"/>
                    </a:cubicBezTo>
                    <a:lnTo>
                      <a:pt x="9824" y="7938"/>
                    </a:lnTo>
                    <a:lnTo>
                      <a:pt x="9824" y="7938"/>
                    </a:lnTo>
                    <a:cubicBezTo>
                      <a:pt x="9626" y="7954"/>
                      <a:pt x="9196" y="7949"/>
                      <a:pt x="8638" y="8019"/>
                    </a:cubicBezTo>
                    <a:cubicBezTo>
                      <a:pt x="8084" y="8080"/>
                      <a:pt x="7388" y="8234"/>
                      <a:pt x="6760" y="8472"/>
                    </a:cubicBezTo>
                    <a:cubicBezTo>
                      <a:pt x="6129" y="8708"/>
                      <a:pt x="5550" y="9012"/>
                      <a:pt x="5100" y="9288"/>
                    </a:cubicBezTo>
                    <a:cubicBezTo>
                      <a:pt x="4655" y="9561"/>
                      <a:pt x="4315" y="9829"/>
                      <a:pt x="4150" y="9968"/>
                    </a:cubicBezTo>
                    <a:cubicBezTo>
                      <a:pt x="4150" y="9968"/>
                      <a:pt x="4176" y="9954"/>
                      <a:pt x="4202" y="9942"/>
                    </a:cubicBezTo>
                    <a:cubicBezTo>
                      <a:pt x="4230" y="9929"/>
                      <a:pt x="4256" y="9916"/>
                      <a:pt x="4256" y="9916"/>
                    </a:cubicBezTo>
                    <a:lnTo>
                      <a:pt x="4256" y="9916"/>
                    </a:lnTo>
                    <a:cubicBezTo>
                      <a:pt x="3732" y="10464"/>
                      <a:pt x="3700" y="10263"/>
                      <a:pt x="3225" y="10632"/>
                    </a:cubicBezTo>
                    <a:cubicBezTo>
                      <a:pt x="3315" y="10672"/>
                      <a:pt x="3252" y="10812"/>
                      <a:pt x="3161" y="10976"/>
                    </a:cubicBezTo>
                    <a:cubicBezTo>
                      <a:pt x="3069" y="11139"/>
                      <a:pt x="2939" y="11317"/>
                      <a:pt x="2860" y="11412"/>
                    </a:cubicBezTo>
                    <a:lnTo>
                      <a:pt x="2837" y="11379"/>
                    </a:lnTo>
                    <a:cubicBezTo>
                      <a:pt x="2726" y="11523"/>
                      <a:pt x="2564" y="11782"/>
                      <a:pt x="2394" y="12063"/>
                    </a:cubicBezTo>
                    <a:cubicBezTo>
                      <a:pt x="2231" y="12349"/>
                      <a:pt x="2052" y="12663"/>
                      <a:pt x="1903" y="12925"/>
                    </a:cubicBezTo>
                    <a:lnTo>
                      <a:pt x="1836" y="12853"/>
                    </a:lnTo>
                    <a:cubicBezTo>
                      <a:pt x="1733" y="13088"/>
                      <a:pt x="1570" y="13412"/>
                      <a:pt x="1405" y="13714"/>
                    </a:cubicBezTo>
                    <a:cubicBezTo>
                      <a:pt x="1256" y="14030"/>
                      <a:pt x="1096" y="14318"/>
                      <a:pt x="1039" y="14496"/>
                    </a:cubicBezTo>
                    <a:cubicBezTo>
                      <a:pt x="954" y="14687"/>
                      <a:pt x="837" y="14898"/>
                      <a:pt x="744" y="15143"/>
                    </a:cubicBezTo>
                    <a:cubicBezTo>
                      <a:pt x="695" y="15266"/>
                      <a:pt x="644" y="15390"/>
                      <a:pt x="594" y="15521"/>
                    </a:cubicBezTo>
                    <a:cubicBezTo>
                      <a:pt x="545" y="15652"/>
                      <a:pt x="505" y="15794"/>
                      <a:pt x="463" y="15933"/>
                    </a:cubicBezTo>
                    <a:cubicBezTo>
                      <a:pt x="371" y="16213"/>
                      <a:pt x="319" y="16515"/>
                      <a:pt x="273" y="16818"/>
                    </a:cubicBezTo>
                    <a:cubicBezTo>
                      <a:pt x="249" y="16968"/>
                      <a:pt x="249" y="17124"/>
                      <a:pt x="241" y="17276"/>
                    </a:cubicBezTo>
                    <a:cubicBezTo>
                      <a:pt x="237" y="17429"/>
                      <a:pt x="229" y="17578"/>
                      <a:pt x="250" y="17727"/>
                    </a:cubicBezTo>
                    <a:cubicBezTo>
                      <a:pt x="250" y="17727"/>
                      <a:pt x="183" y="17920"/>
                      <a:pt x="118" y="18113"/>
                    </a:cubicBezTo>
                    <a:cubicBezTo>
                      <a:pt x="46" y="18309"/>
                      <a:pt x="0" y="18512"/>
                      <a:pt x="0" y="18512"/>
                    </a:cubicBezTo>
                    <a:lnTo>
                      <a:pt x="38" y="18626"/>
                    </a:lnTo>
                    <a:cubicBezTo>
                      <a:pt x="38" y="18626"/>
                      <a:pt x="250" y="18690"/>
                      <a:pt x="576" y="18742"/>
                    </a:cubicBezTo>
                    <a:cubicBezTo>
                      <a:pt x="845" y="18789"/>
                      <a:pt x="1196" y="18824"/>
                      <a:pt x="1568" y="18824"/>
                    </a:cubicBezTo>
                    <a:cubicBezTo>
                      <a:pt x="1642" y="18824"/>
                      <a:pt x="1718" y="18822"/>
                      <a:pt x="1794" y="18819"/>
                    </a:cubicBezTo>
                    <a:cubicBezTo>
                      <a:pt x="2252" y="18803"/>
                      <a:pt x="2719" y="18732"/>
                      <a:pt x="3113" y="18607"/>
                    </a:cubicBezTo>
                    <a:cubicBezTo>
                      <a:pt x="3511" y="18481"/>
                      <a:pt x="3831" y="18317"/>
                      <a:pt x="3988" y="18103"/>
                    </a:cubicBezTo>
                    <a:lnTo>
                      <a:pt x="4083" y="18111"/>
                    </a:lnTo>
                    <a:lnTo>
                      <a:pt x="4070" y="17948"/>
                    </a:lnTo>
                    <a:cubicBezTo>
                      <a:pt x="4106" y="17769"/>
                      <a:pt x="4027" y="17672"/>
                      <a:pt x="4085" y="17672"/>
                    </a:cubicBezTo>
                    <a:cubicBezTo>
                      <a:pt x="4090" y="17672"/>
                      <a:pt x="4097" y="17673"/>
                      <a:pt x="4104" y="17675"/>
                    </a:cubicBezTo>
                    <a:cubicBezTo>
                      <a:pt x="4096" y="17675"/>
                      <a:pt x="4088" y="17944"/>
                      <a:pt x="4088" y="17944"/>
                    </a:cubicBezTo>
                    <a:cubicBezTo>
                      <a:pt x="4097" y="17870"/>
                      <a:pt x="4111" y="17844"/>
                      <a:pt x="4127" y="17844"/>
                    </a:cubicBezTo>
                    <a:cubicBezTo>
                      <a:pt x="4154" y="17844"/>
                      <a:pt x="4188" y="17914"/>
                      <a:pt x="4222" y="17957"/>
                    </a:cubicBezTo>
                    <a:cubicBezTo>
                      <a:pt x="4232" y="17879"/>
                      <a:pt x="4238" y="17800"/>
                      <a:pt x="4271" y="17740"/>
                    </a:cubicBezTo>
                    <a:cubicBezTo>
                      <a:pt x="4264" y="17731"/>
                      <a:pt x="4258" y="17728"/>
                      <a:pt x="4252" y="17728"/>
                    </a:cubicBezTo>
                    <a:cubicBezTo>
                      <a:pt x="4233" y="17728"/>
                      <a:pt x="4223" y="17772"/>
                      <a:pt x="4209" y="17794"/>
                    </a:cubicBezTo>
                    <a:cubicBezTo>
                      <a:pt x="4176" y="17693"/>
                      <a:pt x="4108" y="17536"/>
                      <a:pt x="4157" y="17408"/>
                    </a:cubicBezTo>
                    <a:cubicBezTo>
                      <a:pt x="4193" y="17205"/>
                      <a:pt x="4312" y="17415"/>
                      <a:pt x="4358" y="17184"/>
                    </a:cubicBezTo>
                    <a:cubicBezTo>
                      <a:pt x="4489" y="16581"/>
                      <a:pt x="4767" y="15994"/>
                      <a:pt x="5123" y="15443"/>
                    </a:cubicBezTo>
                    <a:cubicBezTo>
                      <a:pt x="5476" y="14888"/>
                      <a:pt x="5916" y="14367"/>
                      <a:pt x="6415" y="13891"/>
                    </a:cubicBezTo>
                    <a:cubicBezTo>
                      <a:pt x="6464" y="13899"/>
                      <a:pt x="6438" y="13924"/>
                      <a:pt x="6418" y="13963"/>
                    </a:cubicBezTo>
                    <a:cubicBezTo>
                      <a:pt x="6686" y="13639"/>
                      <a:pt x="6994" y="13440"/>
                      <a:pt x="7276" y="13183"/>
                    </a:cubicBezTo>
                    <a:cubicBezTo>
                      <a:pt x="7304" y="13177"/>
                      <a:pt x="7328" y="13175"/>
                      <a:pt x="7350" y="13175"/>
                    </a:cubicBezTo>
                    <a:cubicBezTo>
                      <a:pt x="7417" y="13175"/>
                      <a:pt x="7457" y="13198"/>
                      <a:pt x="7493" y="13211"/>
                    </a:cubicBezTo>
                    <a:lnTo>
                      <a:pt x="7493" y="13211"/>
                    </a:lnTo>
                    <a:cubicBezTo>
                      <a:pt x="7449" y="13193"/>
                      <a:pt x="7880" y="12883"/>
                      <a:pt x="8297" y="12701"/>
                    </a:cubicBezTo>
                    <a:cubicBezTo>
                      <a:pt x="8508" y="12609"/>
                      <a:pt x="8710" y="12544"/>
                      <a:pt x="8859" y="12509"/>
                    </a:cubicBezTo>
                    <a:cubicBezTo>
                      <a:pt x="8982" y="12483"/>
                      <a:pt x="9078" y="12466"/>
                      <a:pt x="9111" y="12466"/>
                    </a:cubicBezTo>
                    <a:cubicBezTo>
                      <a:pt x="9117" y="12466"/>
                      <a:pt x="9121" y="12467"/>
                      <a:pt x="9122" y="12468"/>
                    </a:cubicBezTo>
                    <a:lnTo>
                      <a:pt x="9119" y="12295"/>
                    </a:lnTo>
                    <a:cubicBezTo>
                      <a:pt x="9151" y="12291"/>
                      <a:pt x="9178" y="12289"/>
                      <a:pt x="9200" y="12289"/>
                    </a:cubicBezTo>
                    <a:cubicBezTo>
                      <a:pt x="9386" y="12289"/>
                      <a:pt x="9301" y="12422"/>
                      <a:pt x="9444" y="12422"/>
                    </a:cubicBezTo>
                    <a:cubicBezTo>
                      <a:pt x="9469" y="12422"/>
                      <a:pt x="9499" y="12419"/>
                      <a:pt x="9539" y="12410"/>
                    </a:cubicBezTo>
                    <a:cubicBezTo>
                      <a:pt x="9579" y="12326"/>
                      <a:pt x="9652" y="12301"/>
                      <a:pt x="9737" y="12301"/>
                    </a:cubicBezTo>
                    <a:cubicBezTo>
                      <a:pt x="9864" y="12301"/>
                      <a:pt x="10017" y="12357"/>
                      <a:pt x="10124" y="12357"/>
                    </a:cubicBezTo>
                    <a:cubicBezTo>
                      <a:pt x="10162" y="12357"/>
                      <a:pt x="10193" y="12350"/>
                      <a:pt x="10216" y="12331"/>
                    </a:cubicBezTo>
                    <a:lnTo>
                      <a:pt x="10216" y="12331"/>
                    </a:lnTo>
                    <a:cubicBezTo>
                      <a:pt x="10210" y="12347"/>
                      <a:pt x="10386" y="12379"/>
                      <a:pt x="10364" y="12454"/>
                    </a:cubicBezTo>
                    <a:cubicBezTo>
                      <a:pt x="10389" y="12410"/>
                      <a:pt x="10419" y="12397"/>
                      <a:pt x="10454" y="12397"/>
                    </a:cubicBezTo>
                    <a:cubicBezTo>
                      <a:pt x="10513" y="12397"/>
                      <a:pt x="10582" y="12438"/>
                      <a:pt x="10655" y="12438"/>
                    </a:cubicBezTo>
                    <a:cubicBezTo>
                      <a:pt x="10659" y="12438"/>
                      <a:pt x="10663" y="12438"/>
                      <a:pt x="10668" y="12437"/>
                    </a:cubicBezTo>
                    <a:cubicBezTo>
                      <a:pt x="10715" y="12410"/>
                      <a:pt x="10646" y="12393"/>
                      <a:pt x="10620" y="12347"/>
                    </a:cubicBezTo>
                    <a:cubicBezTo>
                      <a:pt x="10620" y="12347"/>
                      <a:pt x="10689" y="12347"/>
                      <a:pt x="10758" y="12349"/>
                    </a:cubicBezTo>
                    <a:cubicBezTo>
                      <a:pt x="10825" y="12349"/>
                      <a:pt x="10897" y="12354"/>
                      <a:pt x="10897" y="12354"/>
                    </a:cubicBezTo>
                    <a:cubicBezTo>
                      <a:pt x="10988" y="12415"/>
                      <a:pt x="11000" y="12489"/>
                      <a:pt x="10908" y="12489"/>
                    </a:cubicBezTo>
                    <a:cubicBezTo>
                      <a:pt x="10901" y="12489"/>
                      <a:pt x="10893" y="12489"/>
                      <a:pt x="10885" y="12488"/>
                    </a:cubicBezTo>
                    <a:lnTo>
                      <a:pt x="10885" y="12488"/>
                    </a:lnTo>
                    <a:cubicBezTo>
                      <a:pt x="11055" y="12537"/>
                      <a:pt x="11394" y="12635"/>
                      <a:pt x="11832" y="12802"/>
                    </a:cubicBezTo>
                    <a:cubicBezTo>
                      <a:pt x="12270" y="12967"/>
                      <a:pt x="12801" y="13198"/>
                      <a:pt x="13364" y="13477"/>
                    </a:cubicBezTo>
                    <a:cubicBezTo>
                      <a:pt x="13966" y="13780"/>
                      <a:pt x="14566" y="14081"/>
                      <a:pt x="15074" y="14336"/>
                    </a:cubicBezTo>
                    <a:cubicBezTo>
                      <a:pt x="15612" y="14602"/>
                      <a:pt x="16086" y="14816"/>
                      <a:pt x="16350" y="14915"/>
                    </a:cubicBezTo>
                    <a:cubicBezTo>
                      <a:pt x="16258" y="14766"/>
                      <a:pt x="15918" y="14684"/>
                      <a:pt x="15872" y="14488"/>
                    </a:cubicBezTo>
                    <a:lnTo>
                      <a:pt x="15872" y="14488"/>
                    </a:lnTo>
                    <a:cubicBezTo>
                      <a:pt x="16141" y="14527"/>
                      <a:pt x="16233" y="14667"/>
                      <a:pt x="16365" y="14667"/>
                    </a:cubicBezTo>
                    <a:cubicBezTo>
                      <a:pt x="16377" y="14667"/>
                      <a:pt x="16390" y="14665"/>
                      <a:pt x="16404" y="14663"/>
                    </a:cubicBezTo>
                    <a:cubicBezTo>
                      <a:pt x="16410" y="14923"/>
                      <a:pt x="16979" y="14973"/>
                      <a:pt x="17108" y="15281"/>
                    </a:cubicBezTo>
                    <a:lnTo>
                      <a:pt x="17239" y="15191"/>
                    </a:lnTo>
                    <a:lnTo>
                      <a:pt x="17355" y="15322"/>
                    </a:lnTo>
                    <a:cubicBezTo>
                      <a:pt x="18026" y="15500"/>
                      <a:pt x="18116" y="15502"/>
                      <a:pt x="18171" y="15526"/>
                    </a:cubicBezTo>
                    <a:cubicBezTo>
                      <a:pt x="18232" y="15544"/>
                      <a:pt x="18248" y="15593"/>
                      <a:pt x="18868" y="15781"/>
                    </a:cubicBezTo>
                    <a:cubicBezTo>
                      <a:pt x="19578" y="15947"/>
                      <a:pt x="19987" y="15843"/>
                      <a:pt x="20452" y="15946"/>
                    </a:cubicBezTo>
                    <a:lnTo>
                      <a:pt x="20452" y="15946"/>
                    </a:lnTo>
                    <a:cubicBezTo>
                      <a:pt x="20370" y="15919"/>
                      <a:pt x="20269" y="15842"/>
                      <a:pt x="20462" y="15837"/>
                    </a:cubicBezTo>
                    <a:lnTo>
                      <a:pt x="20462" y="15837"/>
                    </a:lnTo>
                    <a:cubicBezTo>
                      <a:pt x="20471" y="15875"/>
                      <a:pt x="20540" y="15887"/>
                      <a:pt x="20634" y="15887"/>
                    </a:cubicBezTo>
                    <a:cubicBezTo>
                      <a:pt x="20683" y="15887"/>
                      <a:pt x="20739" y="15884"/>
                      <a:pt x="20797" y="15879"/>
                    </a:cubicBezTo>
                    <a:cubicBezTo>
                      <a:pt x="20877" y="15875"/>
                      <a:pt x="20959" y="15868"/>
                      <a:pt x="21030" y="15868"/>
                    </a:cubicBezTo>
                    <a:cubicBezTo>
                      <a:pt x="21110" y="15868"/>
                      <a:pt x="21177" y="15877"/>
                      <a:pt x="21211" y="15909"/>
                    </a:cubicBezTo>
                    <a:cubicBezTo>
                      <a:pt x="21330" y="15902"/>
                      <a:pt x="21598" y="15889"/>
                      <a:pt x="21804" y="15848"/>
                    </a:cubicBezTo>
                    <a:cubicBezTo>
                      <a:pt x="22011" y="15807"/>
                      <a:pt x="22145" y="15746"/>
                      <a:pt x="21992" y="15690"/>
                    </a:cubicBezTo>
                    <a:lnTo>
                      <a:pt x="21992" y="15690"/>
                    </a:lnTo>
                    <a:cubicBezTo>
                      <a:pt x="22027" y="15702"/>
                      <a:pt x="22093" y="15707"/>
                      <a:pt x="22170" y="15707"/>
                    </a:cubicBezTo>
                    <a:cubicBezTo>
                      <a:pt x="22263" y="15707"/>
                      <a:pt x="22371" y="15700"/>
                      <a:pt x="22457" y="15691"/>
                    </a:cubicBezTo>
                    <a:cubicBezTo>
                      <a:pt x="22499" y="15687"/>
                      <a:pt x="22536" y="15685"/>
                      <a:pt x="22563" y="15685"/>
                    </a:cubicBezTo>
                    <a:cubicBezTo>
                      <a:pt x="22639" y="15685"/>
                      <a:pt x="22642" y="15705"/>
                      <a:pt x="22480" y="15775"/>
                    </a:cubicBezTo>
                    <a:cubicBezTo>
                      <a:pt x="22610" y="15745"/>
                      <a:pt x="22740" y="15714"/>
                      <a:pt x="22861" y="15681"/>
                    </a:cubicBezTo>
                    <a:cubicBezTo>
                      <a:pt x="22977" y="15644"/>
                      <a:pt x="23081" y="15600"/>
                      <a:pt x="23165" y="15549"/>
                    </a:cubicBezTo>
                    <a:lnTo>
                      <a:pt x="23165" y="15549"/>
                    </a:lnTo>
                    <a:lnTo>
                      <a:pt x="22996" y="15590"/>
                    </a:lnTo>
                    <a:cubicBezTo>
                      <a:pt x="22913" y="15609"/>
                      <a:pt x="22830" y="15626"/>
                      <a:pt x="22830" y="15626"/>
                    </a:cubicBezTo>
                    <a:cubicBezTo>
                      <a:pt x="23250" y="15472"/>
                      <a:pt x="23567" y="15346"/>
                      <a:pt x="23830" y="15207"/>
                    </a:cubicBezTo>
                    <a:cubicBezTo>
                      <a:pt x="23959" y="15135"/>
                      <a:pt x="24080" y="15067"/>
                      <a:pt x="24187" y="14985"/>
                    </a:cubicBezTo>
                    <a:cubicBezTo>
                      <a:pt x="24288" y="14900"/>
                      <a:pt x="24384" y="14808"/>
                      <a:pt x="24471" y="14700"/>
                    </a:cubicBezTo>
                    <a:lnTo>
                      <a:pt x="24471" y="14700"/>
                    </a:lnTo>
                    <a:lnTo>
                      <a:pt x="24188" y="14830"/>
                    </a:lnTo>
                    <a:cubicBezTo>
                      <a:pt x="24591" y="14538"/>
                      <a:pt x="24849" y="14261"/>
                      <a:pt x="25091" y="14244"/>
                    </a:cubicBezTo>
                    <a:lnTo>
                      <a:pt x="25091" y="14244"/>
                    </a:lnTo>
                    <a:cubicBezTo>
                      <a:pt x="25091" y="14244"/>
                      <a:pt x="25014" y="14336"/>
                      <a:pt x="24936" y="14431"/>
                    </a:cubicBezTo>
                    <a:cubicBezTo>
                      <a:pt x="24859" y="14522"/>
                      <a:pt x="24767" y="14612"/>
                      <a:pt x="24767" y="14612"/>
                    </a:cubicBezTo>
                    <a:cubicBezTo>
                      <a:pt x="25073" y="14347"/>
                      <a:pt x="25277" y="14118"/>
                      <a:pt x="25457" y="13893"/>
                    </a:cubicBezTo>
                    <a:cubicBezTo>
                      <a:pt x="25630" y="13669"/>
                      <a:pt x="25773" y="13445"/>
                      <a:pt x="25903" y="13178"/>
                    </a:cubicBezTo>
                    <a:lnTo>
                      <a:pt x="25903" y="13178"/>
                    </a:lnTo>
                    <a:lnTo>
                      <a:pt x="25778" y="13347"/>
                    </a:lnTo>
                    <a:cubicBezTo>
                      <a:pt x="25858" y="13172"/>
                      <a:pt x="26042" y="12835"/>
                      <a:pt x="26226" y="12415"/>
                    </a:cubicBezTo>
                    <a:cubicBezTo>
                      <a:pt x="26410" y="11996"/>
                      <a:pt x="26592" y="11496"/>
                      <a:pt x="26724" y="10992"/>
                    </a:cubicBezTo>
                    <a:cubicBezTo>
                      <a:pt x="26970" y="10031"/>
                      <a:pt x="27066" y="9206"/>
                      <a:pt x="27035" y="8953"/>
                    </a:cubicBezTo>
                    <a:lnTo>
                      <a:pt x="27035" y="8953"/>
                    </a:lnTo>
                    <a:lnTo>
                      <a:pt x="26862" y="9141"/>
                    </a:lnTo>
                    <a:lnTo>
                      <a:pt x="26865" y="8717"/>
                    </a:lnTo>
                    <a:lnTo>
                      <a:pt x="26865" y="8717"/>
                    </a:lnTo>
                    <a:cubicBezTo>
                      <a:pt x="26875" y="8768"/>
                      <a:pt x="27134" y="8959"/>
                      <a:pt x="27153" y="9018"/>
                    </a:cubicBezTo>
                    <a:lnTo>
                      <a:pt x="27153" y="9018"/>
                    </a:lnTo>
                    <a:cubicBezTo>
                      <a:pt x="27208" y="8795"/>
                      <a:pt x="27306" y="8364"/>
                      <a:pt x="27442" y="7892"/>
                    </a:cubicBezTo>
                    <a:cubicBezTo>
                      <a:pt x="27584" y="7411"/>
                      <a:pt x="27764" y="6908"/>
                      <a:pt x="28018" y="6507"/>
                    </a:cubicBezTo>
                    <a:cubicBezTo>
                      <a:pt x="28269" y="6085"/>
                      <a:pt x="28613" y="5709"/>
                      <a:pt x="28930" y="5446"/>
                    </a:cubicBezTo>
                    <a:cubicBezTo>
                      <a:pt x="29249" y="5183"/>
                      <a:pt x="29537" y="5022"/>
                      <a:pt x="29676" y="4967"/>
                    </a:cubicBezTo>
                    <a:cubicBezTo>
                      <a:pt x="29704" y="4960"/>
                      <a:pt x="29728" y="4958"/>
                      <a:pt x="29748" y="4958"/>
                    </a:cubicBezTo>
                    <a:cubicBezTo>
                      <a:pt x="29894" y="4958"/>
                      <a:pt x="29806" y="5116"/>
                      <a:pt x="29813" y="5133"/>
                    </a:cubicBezTo>
                    <a:cubicBezTo>
                      <a:pt x="30042" y="4967"/>
                      <a:pt x="29860" y="4955"/>
                      <a:pt x="30084" y="4867"/>
                    </a:cubicBezTo>
                    <a:cubicBezTo>
                      <a:pt x="30087" y="4867"/>
                      <a:pt x="30089" y="4867"/>
                      <a:pt x="30091" y="4867"/>
                    </a:cubicBezTo>
                    <a:cubicBezTo>
                      <a:pt x="30152" y="4867"/>
                      <a:pt x="30110" y="4963"/>
                      <a:pt x="30084" y="4990"/>
                    </a:cubicBezTo>
                    <a:cubicBezTo>
                      <a:pt x="30174" y="4937"/>
                      <a:pt x="30277" y="4932"/>
                      <a:pt x="30263" y="4880"/>
                    </a:cubicBezTo>
                    <a:lnTo>
                      <a:pt x="30263" y="4880"/>
                    </a:lnTo>
                    <a:cubicBezTo>
                      <a:pt x="30259" y="4880"/>
                      <a:pt x="30255" y="4880"/>
                      <a:pt x="30251" y="4880"/>
                    </a:cubicBezTo>
                    <a:cubicBezTo>
                      <a:pt x="30125" y="4880"/>
                      <a:pt x="30114" y="4728"/>
                      <a:pt x="30026" y="4663"/>
                    </a:cubicBezTo>
                    <a:cubicBezTo>
                      <a:pt x="30026" y="4663"/>
                      <a:pt x="30101" y="4628"/>
                      <a:pt x="30179" y="4605"/>
                    </a:cubicBezTo>
                    <a:cubicBezTo>
                      <a:pt x="30256" y="4579"/>
                      <a:pt x="30331" y="4555"/>
                      <a:pt x="30331" y="4555"/>
                    </a:cubicBezTo>
                    <a:lnTo>
                      <a:pt x="30351" y="4648"/>
                    </a:lnTo>
                    <a:cubicBezTo>
                      <a:pt x="30384" y="4636"/>
                      <a:pt x="30403" y="4561"/>
                      <a:pt x="30459" y="4483"/>
                    </a:cubicBezTo>
                    <a:cubicBezTo>
                      <a:pt x="30485" y="4443"/>
                      <a:pt x="30523" y="4403"/>
                      <a:pt x="30572" y="4368"/>
                    </a:cubicBezTo>
                    <a:cubicBezTo>
                      <a:pt x="30622" y="4337"/>
                      <a:pt x="30686" y="4316"/>
                      <a:pt x="30768" y="4308"/>
                    </a:cubicBezTo>
                    <a:cubicBezTo>
                      <a:pt x="31102" y="4254"/>
                      <a:pt x="31464" y="4210"/>
                      <a:pt x="31824" y="4210"/>
                    </a:cubicBezTo>
                    <a:cubicBezTo>
                      <a:pt x="32037" y="4210"/>
                      <a:pt x="32250" y="4225"/>
                      <a:pt x="32455" y="4264"/>
                    </a:cubicBezTo>
                    <a:cubicBezTo>
                      <a:pt x="32439" y="4319"/>
                      <a:pt x="32321" y="4334"/>
                      <a:pt x="32204" y="4362"/>
                    </a:cubicBezTo>
                    <a:cubicBezTo>
                      <a:pt x="32275" y="4368"/>
                      <a:pt x="32388" y="4368"/>
                      <a:pt x="32449" y="4419"/>
                    </a:cubicBezTo>
                    <a:cubicBezTo>
                      <a:pt x="32385" y="4355"/>
                      <a:pt x="32462" y="4350"/>
                      <a:pt x="32529" y="4350"/>
                    </a:cubicBezTo>
                    <a:cubicBezTo>
                      <a:pt x="32539" y="4350"/>
                      <a:pt x="32550" y="4350"/>
                      <a:pt x="32559" y="4350"/>
                    </a:cubicBezTo>
                    <a:cubicBezTo>
                      <a:pt x="32600" y="4350"/>
                      <a:pt x="32626" y="4348"/>
                      <a:pt x="32591" y="4327"/>
                    </a:cubicBezTo>
                    <a:cubicBezTo>
                      <a:pt x="32672" y="4299"/>
                      <a:pt x="32756" y="4287"/>
                      <a:pt x="32841" y="4287"/>
                    </a:cubicBezTo>
                    <a:cubicBezTo>
                      <a:pt x="32985" y="4287"/>
                      <a:pt x="33131" y="4322"/>
                      <a:pt x="33266" y="4370"/>
                    </a:cubicBezTo>
                    <a:cubicBezTo>
                      <a:pt x="33490" y="4440"/>
                      <a:pt x="33688" y="4542"/>
                      <a:pt x="33888" y="4542"/>
                    </a:cubicBezTo>
                    <a:cubicBezTo>
                      <a:pt x="33917" y="4499"/>
                      <a:pt x="34071" y="4293"/>
                      <a:pt x="34303" y="4017"/>
                    </a:cubicBezTo>
                    <a:cubicBezTo>
                      <a:pt x="34538" y="3739"/>
                      <a:pt x="34852" y="3395"/>
                      <a:pt x="35196" y="3070"/>
                    </a:cubicBezTo>
                    <a:cubicBezTo>
                      <a:pt x="35874" y="2408"/>
                      <a:pt x="36674" y="1855"/>
                      <a:pt x="36747" y="1750"/>
                    </a:cubicBezTo>
                    <a:cubicBezTo>
                      <a:pt x="36916" y="1875"/>
                      <a:pt x="37079" y="2002"/>
                      <a:pt x="37117" y="2056"/>
                    </a:cubicBezTo>
                    <a:cubicBezTo>
                      <a:pt x="37109" y="1981"/>
                      <a:pt x="36798" y="1705"/>
                      <a:pt x="36592" y="1621"/>
                    </a:cubicBezTo>
                    <a:lnTo>
                      <a:pt x="36487" y="1713"/>
                    </a:lnTo>
                    <a:cubicBezTo>
                      <a:pt x="36049" y="1490"/>
                      <a:pt x="36435" y="1582"/>
                      <a:pt x="36012" y="1348"/>
                    </a:cubicBezTo>
                    <a:cubicBezTo>
                      <a:pt x="36018" y="1326"/>
                      <a:pt x="36038" y="1316"/>
                      <a:pt x="36071" y="1316"/>
                    </a:cubicBezTo>
                    <a:cubicBezTo>
                      <a:pt x="36200" y="1316"/>
                      <a:pt x="36514" y="1477"/>
                      <a:pt x="36785" y="1652"/>
                    </a:cubicBezTo>
                    <a:cubicBezTo>
                      <a:pt x="36638" y="1549"/>
                      <a:pt x="36501" y="1430"/>
                      <a:pt x="36371" y="1345"/>
                    </a:cubicBezTo>
                    <a:cubicBezTo>
                      <a:pt x="36258" y="1273"/>
                      <a:pt x="36156" y="1224"/>
                      <a:pt x="36071" y="1224"/>
                    </a:cubicBezTo>
                    <a:cubicBezTo>
                      <a:pt x="36059" y="1224"/>
                      <a:pt x="36047" y="1225"/>
                      <a:pt x="36036" y="1227"/>
                    </a:cubicBezTo>
                    <a:cubicBezTo>
                      <a:pt x="35760" y="1029"/>
                      <a:pt x="36134" y="1124"/>
                      <a:pt x="35791" y="899"/>
                    </a:cubicBezTo>
                    <a:cubicBezTo>
                      <a:pt x="35513" y="794"/>
                      <a:pt x="35127" y="747"/>
                      <a:pt x="34839" y="575"/>
                    </a:cubicBezTo>
                    <a:lnTo>
                      <a:pt x="34851" y="558"/>
                    </a:lnTo>
                    <a:cubicBezTo>
                      <a:pt x="34489" y="369"/>
                      <a:pt x="34177" y="326"/>
                      <a:pt x="33878" y="297"/>
                    </a:cubicBezTo>
                    <a:cubicBezTo>
                      <a:pt x="33577" y="271"/>
                      <a:pt x="33291" y="256"/>
                      <a:pt x="32936" y="155"/>
                    </a:cubicBezTo>
                    <a:lnTo>
                      <a:pt x="33019" y="130"/>
                    </a:lnTo>
                    <a:cubicBezTo>
                      <a:pt x="32771" y="25"/>
                      <a:pt x="32253" y="68"/>
                      <a:pt x="3178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6" name="Google Shape;2516;p73"/>
              <p:cNvSpPr/>
              <p:nvPr/>
            </p:nvSpPr>
            <p:spPr>
              <a:xfrm>
                <a:off x="5826101" y="5215531"/>
                <a:ext cx="1170685" cy="608700"/>
              </a:xfrm>
              <a:custGeom>
                <a:rect b="b" l="l" r="r" t="t"/>
                <a:pathLst>
                  <a:path extrusionOk="0" h="16613" w="31951">
                    <a:moveTo>
                      <a:pt x="26943" y="11926"/>
                    </a:moveTo>
                    <a:cubicBezTo>
                      <a:pt x="26941" y="11931"/>
                      <a:pt x="26938" y="11935"/>
                      <a:pt x="26936" y="11940"/>
                    </a:cubicBezTo>
                    <a:cubicBezTo>
                      <a:pt x="26942" y="11938"/>
                      <a:pt x="26944" y="11933"/>
                      <a:pt x="26943" y="11926"/>
                    </a:cubicBezTo>
                    <a:close/>
                    <a:moveTo>
                      <a:pt x="8184" y="13481"/>
                    </a:moveTo>
                    <a:lnTo>
                      <a:pt x="8184" y="13481"/>
                    </a:lnTo>
                    <a:cubicBezTo>
                      <a:pt x="8184" y="13481"/>
                      <a:pt x="8184" y="13482"/>
                      <a:pt x="8184" y="13482"/>
                    </a:cubicBezTo>
                    <a:cubicBezTo>
                      <a:pt x="8184" y="13482"/>
                      <a:pt x="8184" y="13481"/>
                      <a:pt x="8184" y="13481"/>
                    </a:cubicBezTo>
                    <a:close/>
                    <a:moveTo>
                      <a:pt x="20237" y="16555"/>
                    </a:moveTo>
                    <a:lnTo>
                      <a:pt x="20237" y="16555"/>
                    </a:lnTo>
                    <a:cubicBezTo>
                      <a:pt x="20245" y="16557"/>
                      <a:pt x="20253" y="16559"/>
                      <a:pt x="20260" y="16559"/>
                    </a:cubicBezTo>
                    <a:cubicBezTo>
                      <a:pt x="20252" y="16557"/>
                      <a:pt x="20245" y="16556"/>
                      <a:pt x="20237" y="16555"/>
                    </a:cubicBezTo>
                    <a:close/>
                    <a:moveTo>
                      <a:pt x="31444" y="0"/>
                    </a:moveTo>
                    <a:lnTo>
                      <a:pt x="31444" y="0"/>
                    </a:lnTo>
                    <a:cubicBezTo>
                      <a:pt x="31270" y="22"/>
                      <a:pt x="31092" y="31"/>
                      <a:pt x="30945" y="53"/>
                    </a:cubicBezTo>
                    <a:cubicBezTo>
                      <a:pt x="30798" y="79"/>
                      <a:pt x="30683" y="121"/>
                      <a:pt x="30633" y="197"/>
                    </a:cubicBezTo>
                    <a:cubicBezTo>
                      <a:pt x="30597" y="202"/>
                      <a:pt x="30570" y="204"/>
                      <a:pt x="30548" y="204"/>
                    </a:cubicBezTo>
                    <a:cubicBezTo>
                      <a:pt x="30403" y="204"/>
                      <a:pt x="30516" y="109"/>
                      <a:pt x="30385" y="109"/>
                    </a:cubicBezTo>
                    <a:cubicBezTo>
                      <a:pt x="30353" y="109"/>
                      <a:pt x="30307" y="114"/>
                      <a:pt x="30240" y="128"/>
                    </a:cubicBezTo>
                    <a:cubicBezTo>
                      <a:pt x="29980" y="246"/>
                      <a:pt x="29692" y="479"/>
                      <a:pt x="29392" y="556"/>
                    </a:cubicBezTo>
                    <a:lnTo>
                      <a:pt x="29388" y="537"/>
                    </a:lnTo>
                    <a:cubicBezTo>
                      <a:pt x="29025" y="653"/>
                      <a:pt x="28808" y="834"/>
                      <a:pt x="28607" y="1012"/>
                    </a:cubicBezTo>
                    <a:cubicBezTo>
                      <a:pt x="28509" y="1104"/>
                      <a:pt x="28415" y="1194"/>
                      <a:pt x="28309" y="1279"/>
                    </a:cubicBezTo>
                    <a:cubicBezTo>
                      <a:pt x="28206" y="1366"/>
                      <a:pt x="28093" y="1451"/>
                      <a:pt x="27953" y="1526"/>
                    </a:cubicBezTo>
                    <a:lnTo>
                      <a:pt x="27984" y="1454"/>
                    </a:lnTo>
                    <a:lnTo>
                      <a:pt x="27984" y="1454"/>
                    </a:lnTo>
                    <a:cubicBezTo>
                      <a:pt x="27765" y="1544"/>
                      <a:pt x="27497" y="1894"/>
                      <a:pt x="27176" y="2121"/>
                    </a:cubicBezTo>
                    <a:cubicBezTo>
                      <a:pt x="27214" y="2095"/>
                      <a:pt x="27257" y="2079"/>
                      <a:pt x="27284" y="2079"/>
                    </a:cubicBezTo>
                    <a:cubicBezTo>
                      <a:pt x="27325" y="2079"/>
                      <a:pt x="27332" y="2116"/>
                      <a:pt x="27240" y="2219"/>
                    </a:cubicBezTo>
                    <a:cubicBezTo>
                      <a:pt x="26883" y="2491"/>
                      <a:pt x="26741" y="2760"/>
                      <a:pt x="26481" y="2957"/>
                    </a:cubicBezTo>
                    <a:cubicBezTo>
                      <a:pt x="26481" y="2957"/>
                      <a:pt x="26455" y="3032"/>
                      <a:pt x="26430" y="3110"/>
                    </a:cubicBezTo>
                    <a:cubicBezTo>
                      <a:pt x="26406" y="3185"/>
                      <a:pt x="26383" y="3262"/>
                      <a:pt x="26383" y="3262"/>
                    </a:cubicBezTo>
                    <a:cubicBezTo>
                      <a:pt x="26270" y="3409"/>
                      <a:pt x="26126" y="3620"/>
                      <a:pt x="25964" y="3879"/>
                    </a:cubicBezTo>
                    <a:cubicBezTo>
                      <a:pt x="25816" y="4126"/>
                      <a:pt x="25646" y="4418"/>
                      <a:pt x="25489" y="4737"/>
                    </a:cubicBezTo>
                    <a:cubicBezTo>
                      <a:pt x="25163" y="5372"/>
                      <a:pt x="24867" y="6104"/>
                      <a:pt x="24611" y="6786"/>
                    </a:cubicBezTo>
                    <a:cubicBezTo>
                      <a:pt x="24356" y="7471"/>
                      <a:pt x="24132" y="8102"/>
                      <a:pt x="23932" y="8601"/>
                    </a:cubicBezTo>
                    <a:cubicBezTo>
                      <a:pt x="23736" y="9098"/>
                      <a:pt x="23567" y="9451"/>
                      <a:pt x="23461" y="9656"/>
                    </a:cubicBezTo>
                    <a:lnTo>
                      <a:pt x="23463" y="9618"/>
                    </a:lnTo>
                    <a:lnTo>
                      <a:pt x="23463" y="9618"/>
                    </a:lnTo>
                    <a:cubicBezTo>
                      <a:pt x="23309" y="9930"/>
                      <a:pt x="23095" y="10298"/>
                      <a:pt x="22840" y="10641"/>
                    </a:cubicBezTo>
                    <a:cubicBezTo>
                      <a:pt x="22711" y="10808"/>
                      <a:pt x="22573" y="10970"/>
                      <a:pt x="22431" y="11119"/>
                    </a:cubicBezTo>
                    <a:cubicBezTo>
                      <a:pt x="22285" y="11263"/>
                      <a:pt x="22138" y="11389"/>
                      <a:pt x="21986" y="11498"/>
                    </a:cubicBezTo>
                    <a:cubicBezTo>
                      <a:pt x="21837" y="11608"/>
                      <a:pt x="21682" y="11683"/>
                      <a:pt x="21525" y="11765"/>
                    </a:cubicBezTo>
                    <a:cubicBezTo>
                      <a:pt x="21360" y="11830"/>
                      <a:pt x="21193" y="11899"/>
                      <a:pt x="21017" y="11940"/>
                    </a:cubicBezTo>
                    <a:cubicBezTo>
                      <a:pt x="20662" y="12031"/>
                      <a:pt x="20286" y="12067"/>
                      <a:pt x="19964" y="12084"/>
                    </a:cubicBezTo>
                    <a:cubicBezTo>
                      <a:pt x="19776" y="11974"/>
                      <a:pt x="19493" y="11958"/>
                      <a:pt x="19280" y="11892"/>
                    </a:cubicBezTo>
                    <a:lnTo>
                      <a:pt x="19280" y="11892"/>
                    </a:lnTo>
                    <a:cubicBezTo>
                      <a:pt x="19380" y="11946"/>
                      <a:pt x="19351" y="12005"/>
                      <a:pt x="19278" y="12005"/>
                    </a:cubicBezTo>
                    <a:cubicBezTo>
                      <a:pt x="19268" y="12005"/>
                      <a:pt x="19257" y="12004"/>
                      <a:pt x="19246" y="12002"/>
                    </a:cubicBezTo>
                    <a:cubicBezTo>
                      <a:pt x="19060" y="11961"/>
                      <a:pt x="18972" y="11948"/>
                      <a:pt x="18928" y="11948"/>
                    </a:cubicBezTo>
                    <a:cubicBezTo>
                      <a:pt x="18892" y="11948"/>
                      <a:pt x="18884" y="11956"/>
                      <a:pt x="18876" y="11966"/>
                    </a:cubicBezTo>
                    <a:cubicBezTo>
                      <a:pt x="18867" y="11976"/>
                      <a:pt x="18856" y="11991"/>
                      <a:pt x="18793" y="11991"/>
                    </a:cubicBezTo>
                    <a:cubicBezTo>
                      <a:pt x="18738" y="11991"/>
                      <a:pt x="18645" y="11980"/>
                      <a:pt x="18479" y="11948"/>
                    </a:cubicBezTo>
                    <a:cubicBezTo>
                      <a:pt x="18270" y="11915"/>
                      <a:pt x="17915" y="11820"/>
                      <a:pt x="17488" y="11662"/>
                    </a:cubicBezTo>
                    <a:cubicBezTo>
                      <a:pt x="17068" y="11503"/>
                      <a:pt x="16541" y="11264"/>
                      <a:pt x="16013" y="11008"/>
                    </a:cubicBezTo>
                    <a:cubicBezTo>
                      <a:pt x="15461" y="10731"/>
                      <a:pt x="14911" y="10457"/>
                      <a:pt x="14448" y="10228"/>
                    </a:cubicBezTo>
                    <a:cubicBezTo>
                      <a:pt x="13950" y="9987"/>
                      <a:pt x="13544" y="9790"/>
                      <a:pt x="13320" y="9680"/>
                    </a:cubicBezTo>
                    <a:cubicBezTo>
                      <a:pt x="12761" y="9628"/>
                      <a:pt x="12132" y="9293"/>
                      <a:pt x="11549" y="9250"/>
                    </a:cubicBezTo>
                    <a:lnTo>
                      <a:pt x="11612" y="9229"/>
                    </a:lnTo>
                    <a:cubicBezTo>
                      <a:pt x="11536" y="9217"/>
                      <a:pt x="11420" y="9190"/>
                      <a:pt x="11265" y="9160"/>
                    </a:cubicBezTo>
                    <a:cubicBezTo>
                      <a:pt x="11111" y="9127"/>
                      <a:pt x="10928" y="9083"/>
                      <a:pt x="10709" y="9051"/>
                    </a:cubicBezTo>
                    <a:cubicBezTo>
                      <a:pt x="10279" y="8969"/>
                      <a:pt x="9752" y="8903"/>
                      <a:pt x="9223" y="8877"/>
                    </a:cubicBezTo>
                    <a:cubicBezTo>
                      <a:pt x="9026" y="8875"/>
                      <a:pt x="8827" y="8865"/>
                      <a:pt x="8632" y="8865"/>
                    </a:cubicBezTo>
                    <a:cubicBezTo>
                      <a:pt x="8566" y="8865"/>
                      <a:pt x="8501" y="8866"/>
                      <a:pt x="8436" y="8869"/>
                    </a:cubicBezTo>
                    <a:cubicBezTo>
                      <a:pt x="8183" y="8884"/>
                      <a:pt x="7937" y="8892"/>
                      <a:pt x="7717" y="8915"/>
                    </a:cubicBezTo>
                    <a:cubicBezTo>
                      <a:pt x="7277" y="8969"/>
                      <a:pt x="6922" y="9021"/>
                      <a:pt x="6750" y="9080"/>
                    </a:cubicBezTo>
                    <a:lnTo>
                      <a:pt x="6850" y="9082"/>
                    </a:lnTo>
                    <a:cubicBezTo>
                      <a:pt x="6604" y="9176"/>
                      <a:pt x="6468" y="9198"/>
                      <a:pt x="6358" y="9198"/>
                    </a:cubicBezTo>
                    <a:cubicBezTo>
                      <a:pt x="6259" y="9198"/>
                      <a:pt x="6182" y="9180"/>
                      <a:pt x="6065" y="9180"/>
                    </a:cubicBezTo>
                    <a:cubicBezTo>
                      <a:pt x="5996" y="9180"/>
                      <a:pt x="5914" y="9186"/>
                      <a:pt x="5805" y="9206"/>
                    </a:cubicBezTo>
                    <a:cubicBezTo>
                      <a:pt x="5913" y="9356"/>
                      <a:pt x="5429" y="9595"/>
                      <a:pt x="5248" y="9687"/>
                    </a:cubicBezTo>
                    <a:lnTo>
                      <a:pt x="5241" y="9647"/>
                    </a:lnTo>
                    <a:cubicBezTo>
                      <a:pt x="4957" y="9773"/>
                      <a:pt x="4380" y="10171"/>
                      <a:pt x="3954" y="10424"/>
                    </a:cubicBezTo>
                    <a:lnTo>
                      <a:pt x="3927" y="10331"/>
                    </a:lnTo>
                    <a:cubicBezTo>
                      <a:pt x="3600" y="10604"/>
                      <a:pt x="2911" y="10972"/>
                      <a:pt x="2674" y="11160"/>
                    </a:cubicBezTo>
                    <a:cubicBezTo>
                      <a:pt x="2085" y="11500"/>
                      <a:pt x="1147" y="12089"/>
                      <a:pt x="630" y="12891"/>
                    </a:cubicBezTo>
                    <a:cubicBezTo>
                      <a:pt x="630" y="12891"/>
                      <a:pt x="477" y="12957"/>
                      <a:pt x="328" y="13035"/>
                    </a:cubicBezTo>
                    <a:cubicBezTo>
                      <a:pt x="181" y="13117"/>
                      <a:pt x="33" y="13196"/>
                      <a:pt x="33" y="13196"/>
                    </a:cubicBezTo>
                    <a:lnTo>
                      <a:pt x="1" y="13284"/>
                    </a:lnTo>
                    <a:cubicBezTo>
                      <a:pt x="1" y="13284"/>
                      <a:pt x="128" y="13457"/>
                      <a:pt x="342" y="13701"/>
                    </a:cubicBezTo>
                    <a:cubicBezTo>
                      <a:pt x="557" y="13944"/>
                      <a:pt x="864" y="14257"/>
                      <a:pt x="1216" y="14548"/>
                    </a:cubicBezTo>
                    <a:cubicBezTo>
                      <a:pt x="1861" y="15087"/>
                      <a:pt x="2654" y="15548"/>
                      <a:pt x="3170" y="15548"/>
                    </a:cubicBezTo>
                    <a:cubicBezTo>
                      <a:pt x="3213" y="15548"/>
                      <a:pt x="3254" y="15545"/>
                      <a:pt x="3292" y="15539"/>
                    </a:cubicBezTo>
                    <a:lnTo>
                      <a:pt x="3359" y="15607"/>
                    </a:lnTo>
                    <a:cubicBezTo>
                      <a:pt x="3359" y="15607"/>
                      <a:pt x="3437" y="15480"/>
                      <a:pt x="3442" y="15480"/>
                    </a:cubicBezTo>
                    <a:cubicBezTo>
                      <a:pt x="3443" y="15480"/>
                      <a:pt x="3443" y="15480"/>
                      <a:pt x="3443" y="15480"/>
                    </a:cubicBezTo>
                    <a:cubicBezTo>
                      <a:pt x="3571" y="15394"/>
                      <a:pt x="3579" y="15289"/>
                      <a:pt x="3609" y="15289"/>
                    </a:cubicBezTo>
                    <a:cubicBezTo>
                      <a:pt x="3616" y="15289"/>
                      <a:pt x="3625" y="15295"/>
                      <a:pt x="3637" y="15310"/>
                    </a:cubicBezTo>
                    <a:lnTo>
                      <a:pt x="3461" y="15490"/>
                    </a:lnTo>
                    <a:cubicBezTo>
                      <a:pt x="3503" y="15455"/>
                      <a:pt x="3529" y="15441"/>
                      <a:pt x="3544" y="15441"/>
                    </a:cubicBezTo>
                    <a:cubicBezTo>
                      <a:pt x="3582" y="15441"/>
                      <a:pt x="3556" y="15524"/>
                      <a:pt x="3554" y="15583"/>
                    </a:cubicBezTo>
                    <a:cubicBezTo>
                      <a:pt x="3611" y="15534"/>
                      <a:pt x="3670" y="15485"/>
                      <a:pt x="3730" y="15460"/>
                    </a:cubicBezTo>
                    <a:cubicBezTo>
                      <a:pt x="3729" y="15442"/>
                      <a:pt x="3723" y="15436"/>
                      <a:pt x="3715" y="15436"/>
                    </a:cubicBezTo>
                    <a:cubicBezTo>
                      <a:pt x="3698" y="15436"/>
                      <a:pt x="3672" y="15457"/>
                      <a:pt x="3649" y="15460"/>
                    </a:cubicBezTo>
                    <a:cubicBezTo>
                      <a:pt x="3690" y="15369"/>
                      <a:pt x="3711" y="15202"/>
                      <a:pt x="3827" y="15145"/>
                    </a:cubicBezTo>
                    <a:cubicBezTo>
                      <a:pt x="3861" y="15115"/>
                      <a:pt x="3886" y="15105"/>
                      <a:pt x="3906" y="15105"/>
                    </a:cubicBezTo>
                    <a:cubicBezTo>
                      <a:pt x="3948" y="15105"/>
                      <a:pt x="3970" y="15150"/>
                      <a:pt x="4014" y="15150"/>
                    </a:cubicBezTo>
                    <a:cubicBezTo>
                      <a:pt x="4038" y="15150"/>
                      <a:pt x="4067" y="15138"/>
                      <a:pt x="4110" y="15100"/>
                    </a:cubicBezTo>
                    <a:cubicBezTo>
                      <a:pt x="4985" y="14363"/>
                      <a:pt x="6028" y="13895"/>
                      <a:pt x="7126" y="13568"/>
                    </a:cubicBezTo>
                    <a:lnTo>
                      <a:pt x="7126" y="13568"/>
                    </a:lnTo>
                    <a:cubicBezTo>
                      <a:pt x="7162" y="13599"/>
                      <a:pt x="7131" y="13608"/>
                      <a:pt x="7105" y="13632"/>
                    </a:cubicBezTo>
                    <a:cubicBezTo>
                      <a:pt x="7185" y="13599"/>
                      <a:pt x="7262" y="13567"/>
                      <a:pt x="7342" y="13539"/>
                    </a:cubicBezTo>
                    <a:cubicBezTo>
                      <a:pt x="7422" y="13519"/>
                      <a:pt x="7499" y="13498"/>
                      <a:pt x="7576" y="13478"/>
                    </a:cubicBezTo>
                    <a:cubicBezTo>
                      <a:pt x="7653" y="13457"/>
                      <a:pt x="7728" y="13437"/>
                      <a:pt x="7805" y="13416"/>
                    </a:cubicBezTo>
                    <a:cubicBezTo>
                      <a:pt x="7880" y="13403"/>
                      <a:pt x="7955" y="13384"/>
                      <a:pt x="8034" y="13362"/>
                    </a:cubicBezTo>
                    <a:cubicBezTo>
                      <a:pt x="8125" y="13392"/>
                      <a:pt x="8156" y="13445"/>
                      <a:pt x="8184" y="13481"/>
                    </a:cubicBezTo>
                    <a:lnTo>
                      <a:pt x="8184" y="13481"/>
                    </a:lnTo>
                    <a:cubicBezTo>
                      <a:pt x="8171" y="13463"/>
                      <a:pt x="8267" y="13431"/>
                      <a:pt x="8421" y="13413"/>
                    </a:cubicBezTo>
                    <a:cubicBezTo>
                      <a:pt x="8500" y="13403"/>
                      <a:pt x="8592" y="13390"/>
                      <a:pt x="8691" y="13379"/>
                    </a:cubicBezTo>
                    <a:cubicBezTo>
                      <a:pt x="8791" y="13370"/>
                      <a:pt x="8897" y="13372"/>
                      <a:pt x="9007" y="13367"/>
                    </a:cubicBezTo>
                    <a:cubicBezTo>
                      <a:pt x="9041" y="13365"/>
                      <a:pt x="9075" y="13364"/>
                      <a:pt x="9108" y="13364"/>
                    </a:cubicBezTo>
                    <a:cubicBezTo>
                      <a:pt x="9288" y="13364"/>
                      <a:pt x="9461" y="13389"/>
                      <a:pt x="9599" y="13395"/>
                    </a:cubicBezTo>
                    <a:cubicBezTo>
                      <a:pt x="9759" y="13424"/>
                      <a:pt x="9865" y="13452"/>
                      <a:pt x="9870" y="13455"/>
                    </a:cubicBezTo>
                    <a:lnTo>
                      <a:pt x="9918" y="13290"/>
                    </a:lnTo>
                    <a:cubicBezTo>
                      <a:pt x="10246" y="13338"/>
                      <a:pt x="9975" y="13490"/>
                      <a:pt x="10290" y="13514"/>
                    </a:cubicBezTo>
                    <a:cubicBezTo>
                      <a:pt x="10331" y="13465"/>
                      <a:pt x="10379" y="13447"/>
                      <a:pt x="10432" y="13447"/>
                    </a:cubicBezTo>
                    <a:cubicBezTo>
                      <a:pt x="10586" y="13447"/>
                      <a:pt x="10776" y="13600"/>
                      <a:pt x="10900" y="13600"/>
                    </a:cubicBezTo>
                    <a:cubicBezTo>
                      <a:pt x="10920" y="13600"/>
                      <a:pt x="10938" y="13596"/>
                      <a:pt x="10954" y="13586"/>
                    </a:cubicBezTo>
                    <a:lnTo>
                      <a:pt x="10954" y="13586"/>
                    </a:lnTo>
                    <a:cubicBezTo>
                      <a:pt x="10946" y="13603"/>
                      <a:pt x="11103" y="13662"/>
                      <a:pt x="11070" y="13732"/>
                    </a:cubicBezTo>
                    <a:cubicBezTo>
                      <a:pt x="11097" y="13701"/>
                      <a:pt x="11122" y="13690"/>
                      <a:pt x="11148" y="13690"/>
                    </a:cubicBezTo>
                    <a:cubicBezTo>
                      <a:pt x="11212" y="13690"/>
                      <a:pt x="11277" y="13758"/>
                      <a:pt x="11358" y="13763"/>
                    </a:cubicBezTo>
                    <a:cubicBezTo>
                      <a:pt x="11407" y="13742"/>
                      <a:pt x="11345" y="13715"/>
                      <a:pt x="11330" y="13666"/>
                    </a:cubicBezTo>
                    <a:lnTo>
                      <a:pt x="11330" y="13666"/>
                    </a:lnTo>
                    <a:lnTo>
                      <a:pt x="11585" y="13711"/>
                    </a:lnTo>
                    <a:cubicBezTo>
                      <a:pt x="11656" y="13775"/>
                      <a:pt x="11659" y="13846"/>
                      <a:pt x="11588" y="13846"/>
                    </a:cubicBezTo>
                    <a:cubicBezTo>
                      <a:pt x="11577" y="13846"/>
                      <a:pt x="11566" y="13844"/>
                      <a:pt x="11553" y="13841"/>
                    </a:cubicBezTo>
                    <a:lnTo>
                      <a:pt x="11553" y="13841"/>
                    </a:lnTo>
                    <a:cubicBezTo>
                      <a:pt x="11855" y="13972"/>
                      <a:pt x="12756" y="14405"/>
                      <a:pt x="13806" y="14935"/>
                    </a:cubicBezTo>
                    <a:cubicBezTo>
                      <a:pt x="14329" y="15195"/>
                      <a:pt x="14887" y="15460"/>
                      <a:pt x="15392" y="15671"/>
                    </a:cubicBezTo>
                    <a:cubicBezTo>
                      <a:pt x="15900" y="15885"/>
                      <a:pt x="16357" y="16041"/>
                      <a:pt x="16602" y="16103"/>
                    </a:cubicBezTo>
                    <a:cubicBezTo>
                      <a:pt x="16505" y="15970"/>
                      <a:pt x="16195" y="15929"/>
                      <a:pt x="16138" y="15741"/>
                    </a:cubicBezTo>
                    <a:lnTo>
                      <a:pt x="16138" y="15741"/>
                    </a:lnTo>
                    <a:cubicBezTo>
                      <a:pt x="16377" y="15744"/>
                      <a:pt x="16466" y="15859"/>
                      <a:pt x="16575" y="15859"/>
                    </a:cubicBezTo>
                    <a:cubicBezTo>
                      <a:pt x="16593" y="15859"/>
                      <a:pt x="16612" y="15856"/>
                      <a:pt x="16631" y="15849"/>
                    </a:cubicBezTo>
                    <a:cubicBezTo>
                      <a:pt x="16644" y="15975"/>
                      <a:pt x="16778" y="16032"/>
                      <a:pt x="16926" y="16096"/>
                    </a:cubicBezTo>
                    <a:cubicBezTo>
                      <a:pt x="17078" y="16155"/>
                      <a:pt x="17241" y="16217"/>
                      <a:pt x="17308" y="16359"/>
                    </a:cubicBezTo>
                    <a:lnTo>
                      <a:pt x="17418" y="16253"/>
                    </a:lnTo>
                    <a:lnTo>
                      <a:pt x="17531" y="16366"/>
                    </a:lnTo>
                    <a:cubicBezTo>
                      <a:pt x="17833" y="16407"/>
                      <a:pt x="18005" y="16423"/>
                      <a:pt x="18109" y="16430"/>
                    </a:cubicBezTo>
                    <a:cubicBezTo>
                      <a:pt x="18211" y="16438"/>
                      <a:pt x="18242" y="16441"/>
                      <a:pt x="18266" y="16448"/>
                    </a:cubicBezTo>
                    <a:cubicBezTo>
                      <a:pt x="18317" y="16462"/>
                      <a:pt x="18345" y="16498"/>
                      <a:pt x="18896" y="16600"/>
                    </a:cubicBezTo>
                    <a:cubicBezTo>
                      <a:pt x="19001" y="16609"/>
                      <a:pt x="19098" y="16612"/>
                      <a:pt x="19187" y="16612"/>
                    </a:cubicBezTo>
                    <a:cubicBezTo>
                      <a:pt x="19379" y="16612"/>
                      <a:pt x="19540" y="16595"/>
                      <a:pt x="19686" y="16575"/>
                    </a:cubicBezTo>
                    <a:cubicBezTo>
                      <a:pt x="19824" y="16559"/>
                      <a:pt x="19946" y="16542"/>
                      <a:pt x="20067" y="16542"/>
                    </a:cubicBezTo>
                    <a:cubicBezTo>
                      <a:pt x="20124" y="16542"/>
                      <a:pt x="20180" y="16545"/>
                      <a:pt x="20237" y="16555"/>
                    </a:cubicBezTo>
                    <a:lnTo>
                      <a:pt x="20237" y="16555"/>
                    </a:lnTo>
                    <a:cubicBezTo>
                      <a:pt x="20173" y="16538"/>
                      <a:pt x="20075" y="16470"/>
                      <a:pt x="20232" y="16441"/>
                    </a:cubicBezTo>
                    <a:lnTo>
                      <a:pt x="20232" y="16441"/>
                    </a:lnTo>
                    <a:cubicBezTo>
                      <a:pt x="20238" y="16469"/>
                      <a:pt x="20270" y="16479"/>
                      <a:pt x="20316" y="16479"/>
                    </a:cubicBezTo>
                    <a:cubicBezTo>
                      <a:pt x="20363" y="16479"/>
                      <a:pt x="20423" y="16469"/>
                      <a:pt x="20485" y="16458"/>
                    </a:cubicBezTo>
                    <a:cubicBezTo>
                      <a:pt x="20556" y="16443"/>
                      <a:pt x="20628" y="16428"/>
                      <a:pt x="20686" y="16428"/>
                    </a:cubicBezTo>
                    <a:cubicBezTo>
                      <a:pt x="20731" y="16428"/>
                      <a:pt x="20767" y="16437"/>
                      <a:pt x="20788" y="16461"/>
                    </a:cubicBezTo>
                    <a:cubicBezTo>
                      <a:pt x="20957" y="16446"/>
                      <a:pt x="21520" y="16386"/>
                      <a:pt x="21329" y="16257"/>
                    </a:cubicBezTo>
                    <a:lnTo>
                      <a:pt x="21329" y="16257"/>
                    </a:lnTo>
                    <a:cubicBezTo>
                      <a:pt x="21447" y="16324"/>
                      <a:pt x="21938" y="16268"/>
                      <a:pt x="21649" y="16387"/>
                    </a:cubicBezTo>
                    <a:cubicBezTo>
                      <a:pt x="21826" y="16358"/>
                      <a:pt x="22001" y="16350"/>
                      <a:pt x="22117" y="16289"/>
                    </a:cubicBezTo>
                    <a:lnTo>
                      <a:pt x="22117" y="16289"/>
                    </a:lnTo>
                    <a:lnTo>
                      <a:pt x="21885" y="16291"/>
                    </a:lnTo>
                    <a:cubicBezTo>
                      <a:pt x="22181" y="16227"/>
                      <a:pt x="22410" y="16178"/>
                      <a:pt x="22613" y="16135"/>
                    </a:cubicBezTo>
                    <a:cubicBezTo>
                      <a:pt x="22817" y="16080"/>
                      <a:pt x="22990" y="16011"/>
                      <a:pt x="23152" y="15875"/>
                    </a:cubicBezTo>
                    <a:lnTo>
                      <a:pt x="23152" y="15875"/>
                    </a:lnTo>
                    <a:lnTo>
                      <a:pt x="22917" y="15893"/>
                    </a:lnTo>
                    <a:cubicBezTo>
                      <a:pt x="23087" y="15831"/>
                      <a:pt x="23237" y="15761"/>
                      <a:pt x="23373" y="15717"/>
                    </a:cubicBezTo>
                    <a:cubicBezTo>
                      <a:pt x="23453" y="15690"/>
                      <a:pt x="23527" y="15675"/>
                      <a:pt x="23596" y="15675"/>
                    </a:cubicBezTo>
                    <a:cubicBezTo>
                      <a:pt x="23642" y="15675"/>
                      <a:pt x="23685" y="15682"/>
                      <a:pt x="23726" y="15697"/>
                    </a:cubicBezTo>
                    <a:lnTo>
                      <a:pt x="23397" y="15900"/>
                    </a:lnTo>
                    <a:cubicBezTo>
                      <a:pt x="23968" y="15648"/>
                      <a:pt x="24288" y="15432"/>
                      <a:pt x="24650" y="15079"/>
                    </a:cubicBezTo>
                    <a:lnTo>
                      <a:pt x="24650" y="15079"/>
                    </a:lnTo>
                    <a:lnTo>
                      <a:pt x="24503" y="15179"/>
                    </a:lnTo>
                    <a:cubicBezTo>
                      <a:pt x="24611" y="15055"/>
                      <a:pt x="24856" y="14837"/>
                      <a:pt x="25132" y="14551"/>
                    </a:cubicBezTo>
                    <a:cubicBezTo>
                      <a:pt x="25404" y="14263"/>
                      <a:pt x="25704" y="13912"/>
                      <a:pt x="25960" y="13550"/>
                    </a:cubicBezTo>
                    <a:cubicBezTo>
                      <a:pt x="26475" y="12824"/>
                      <a:pt x="26810" y="12084"/>
                      <a:pt x="26846" y="11830"/>
                    </a:cubicBezTo>
                    <a:lnTo>
                      <a:pt x="26846" y="11830"/>
                    </a:lnTo>
                    <a:lnTo>
                      <a:pt x="26628" y="11958"/>
                    </a:lnTo>
                    <a:cubicBezTo>
                      <a:pt x="26628" y="11958"/>
                      <a:pt x="26659" y="11858"/>
                      <a:pt x="26687" y="11757"/>
                    </a:cubicBezTo>
                    <a:lnTo>
                      <a:pt x="26740" y="11563"/>
                    </a:lnTo>
                    <a:lnTo>
                      <a:pt x="26740" y="11563"/>
                    </a:lnTo>
                    <a:cubicBezTo>
                      <a:pt x="26737" y="11615"/>
                      <a:pt x="26940" y="11863"/>
                      <a:pt x="26943" y="11926"/>
                    </a:cubicBezTo>
                    <a:lnTo>
                      <a:pt x="26943" y="11926"/>
                    </a:lnTo>
                    <a:cubicBezTo>
                      <a:pt x="27054" y="11728"/>
                      <a:pt x="27265" y="11336"/>
                      <a:pt x="27483" y="10848"/>
                    </a:cubicBezTo>
                    <a:cubicBezTo>
                      <a:pt x="27707" y="10347"/>
                      <a:pt x="27938" y="9767"/>
                      <a:pt x="28151" y="9214"/>
                    </a:cubicBezTo>
                    <a:cubicBezTo>
                      <a:pt x="28363" y="8661"/>
                      <a:pt x="28566" y="8138"/>
                      <a:pt x="28744" y="7733"/>
                    </a:cubicBezTo>
                    <a:cubicBezTo>
                      <a:pt x="28922" y="7329"/>
                      <a:pt x="29073" y="7036"/>
                      <a:pt x="29159" y="6912"/>
                    </a:cubicBezTo>
                    <a:cubicBezTo>
                      <a:pt x="29207" y="6860"/>
                      <a:pt x="29243" y="6841"/>
                      <a:pt x="29270" y="6841"/>
                    </a:cubicBezTo>
                    <a:cubicBezTo>
                      <a:pt x="29340" y="6841"/>
                      <a:pt x="29355" y="6964"/>
                      <a:pt x="29367" y="6971"/>
                    </a:cubicBezTo>
                    <a:cubicBezTo>
                      <a:pt x="29459" y="6696"/>
                      <a:pt x="29310" y="6799"/>
                      <a:pt x="29434" y="6590"/>
                    </a:cubicBezTo>
                    <a:cubicBezTo>
                      <a:pt x="29443" y="6582"/>
                      <a:pt x="29451" y="6578"/>
                      <a:pt x="29459" y="6578"/>
                    </a:cubicBezTo>
                    <a:cubicBezTo>
                      <a:pt x="29495" y="6578"/>
                      <a:pt x="29512" y="6657"/>
                      <a:pt x="29508" y="6688"/>
                    </a:cubicBezTo>
                    <a:cubicBezTo>
                      <a:pt x="29547" y="6590"/>
                      <a:pt x="29630" y="6529"/>
                      <a:pt x="29586" y="6492"/>
                    </a:cubicBezTo>
                    <a:lnTo>
                      <a:pt x="29586" y="6492"/>
                    </a:lnTo>
                    <a:cubicBezTo>
                      <a:pt x="29558" y="6517"/>
                      <a:pt x="29529" y="6527"/>
                      <a:pt x="29501" y="6527"/>
                    </a:cubicBezTo>
                    <a:cubicBezTo>
                      <a:pt x="29426" y="6527"/>
                      <a:pt x="29349" y="6462"/>
                      <a:pt x="29266" y="6462"/>
                    </a:cubicBezTo>
                    <a:cubicBezTo>
                      <a:pt x="29266" y="6462"/>
                      <a:pt x="29307" y="6394"/>
                      <a:pt x="29349" y="6326"/>
                    </a:cubicBezTo>
                    <a:cubicBezTo>
                      <a:pt x="29392" y="6261"/>
                      <a:pt x="29434" y="6197"/>
                      <a:pt x="29434" y="6197"/>
                    </a:cubicBezTo>
                    <a:lnTo>
                      <a:pt x="29508" y="6259"/>
                    </a:lnTo>
                    <a:cubicBezTo>
                      <a:pt x="29545" y="6202"/>
                      <a:pt x="29374" y="5972"/>
                      <a:pt x="29581" y="5761"/>
                    </a:cubicBezTo>
                    <a:cubicBezTo>
                      <a:pt x="29895" y="5386"/>
                      <a:pt x="30224" y="4978"/>
                      <a:pt x="30592" y="4714"/>
                    </a:cubicBezTo>
                    <a:lnTo>
                      <a:pt x="30592" y="4714"/>
                    </a:lnTo>
                    <a:cubicBezTo>
                      <a:pt x="30620" y="4762"/>
                      <a:pt x="30571" y="4847"/>
                      <a:pt x="30521" y="4935"/>
                    </a:cubicBezTo>
                    <a:cubicBezTo>
                      <a:pt x="30567" y="4899"/>
                      <a:pt x="30622" y="4829"/>
                      <a:pt x="30690" y="4829"/>
                    </a:cubicBezTo>
                    <a:cubicBezTo>
                      <a:pt x="30692" y="4829"/>
                      <a:pt x="30694" y="4829"/>
                      <a:pt x="30696" y="4829"/>
                    </a:cubicBezTo>
                    <a:cubicBezTo>
                      <a:pt x="30557" y="4815"/>
                      <a:pt x="30773" y="4679"/>
                      <a:pt x="30719" y="4679"/>
                    </a:cubicBezTo>
                    <a:cubicBezTo>
                      <a:pt x="30716" y="4679"/>
                      <a:pt x="30713" y="4679"/>
                      <a:pt x="30708" y="4680"/>
                    </a:cubicBezTo>
                    <a:cubicBezTo>
                      <a:pt x="30765" y="4487"/>
                      <a:pt x="30920" y="4381"/>
                      <a:pt x="31074" y="4299"/>
                    </a:cubicBezTo>
                    <a:cubicBezTo>
                      <a:pt x="31229" y="4224"/>
                      <a:pt x="31377" y="4168"/>
                      <a:pt x="31470" y="4052"/>
                    </a:cubicBezTo>
                    <a:cubicBezTo>
                      <a:pt x="31444" y="3952"/>
                      <a:pt x="31264" y="3050"/>
                      <a:pt x="31285" y="2113"/>
                    </a:cubicBezTo>
                    <a:cubicBezTo>
                      <a:pt x="31285" y="1178"/>
                      <a:pt x="31498" y="221"/>
                      <a:pt x="31485" y="102"/>
                    </a:cubicBezTo>
                    <a:cubicBezTo>
                      <a:pt x="31620" y="89"/>
                      <a:pt x="31755" y="79"/>
                      <a:pt x="31848" y="79"/>
                    </a:cubicBezTo>
                    <a:cubicBezTo>
                      <a:pt x="31894" y="79"/>
                      <a:pt x="31930" y="82"/>
                      <a:pt x="31951" y="87"/>
                    </a:cubicBezTo>
                    <a:cubicBezTo>
                      <a:pt x="31926" y="62"/>
                      <a:pt x="31825" y="48"/>
                      <a:pt x="31703" y="48"/>
                    </a:cubicBezTo>
                    <a:cubicBezTo>
                      <a:pt x="31563" y="48"/>
                      <a:pt x="31395" y="66"/>
                      <a:pt x="31287" y="107"/>
                    </a:cubicBezTo>
                    <a:lnTo>
                      <a:pt x="31272" y="246"/>
                    </a:lnTo>
                    <a:cubicBezTo>
                      <a:pt x="31147" y="283"/>
                      <a:pt x="31081" y="295"/>
                      <a:pt x="31041" y="295"/>
                    </a:cubicBezTo>
                    <a:cubicBezTo>
                      <a:pt x="30973" y="295"/>
                      <a:pt x="30985" y="259"/>
                      <a:pt x="30911" y="259"/>
                    </a:cubicBezTo>
                    <a:cubicBezTo>
                      <a:pt x="30872" y="259"/>
                      <a:pt x="30809" y="269"/>
                      <a:pt x="30696" y="300"/>
                    </a:cubicBezTo>
                    <a:cubicBezTo>
                      <a:pt x="30669" y="250"/>
                      <a:pt x="30759" y="192"/>
                      <a:pt x="30902" y="134"/>
                    </a:cubicBezTo>
                    <a:cubicBezTo>
                      <a:pt x="31050" y="80"/>
                      <a:pt x="31252" y="36"/>
                      <a:pt x="3144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17" name="Google Shape;2517;p73"/>
            <p:cNvSpPr/>
            <p:nvPr/>
          </p:nvSpPr>
          <p:spPr>
            <a:xfrm rot="7677777">
              <a:off x="4924139" y="4706254"/>
              <a:ext cx="5553904" cy="2392013"/>
            </a:xfrm>
            <a:custGeom>
              <a:rect b="b" l="l" r="r" t="t"/>
              <a:pathLst>
                <a:path extrusionOk="0" h="54910" w="127493">
                  <a:moveTo>
                    <a:pt x="70" y="1"/>
                  </a:moveTo>
                  <a:lnTo>
                    <a:pt x="0" y="423"/>
                  </a:lnTo>
                  <a:cubicBezTo>
                    <a:pt x="7265" y="1641"/>
                    <a:pt x="24499" y="5416"/>
                    <a:pt x="27592" y="14130"/>
                  </a:cubicBezTo>
                  <a:cubicBezTo>
                    <a:pt x="27851" y="14861"/>
                    <a:pt x="28137" y="15601"/>
                    <a:pt x="28439" y="16385"/>
                  </a:cubicBezTo>
                  <a:cubicBezTo>
                    <a:pt x="29615" y="19419"/>
                    <a:pt x="30946" y="22860"/>
                    <a:pt x="30621" y="26023"/>
                  </a:cubicBezTo>
                  <a:cubicBezTo>
                    <a:pt x="30415" y="28028"/>
                    <a:pt x="29419" y="29902"/>
                    <a:pt x="28456" y="31715"/>
                  </a:cubicBezTo>
                  <a:cubicBezTo>
                    <a:pt x="27897" y="32770"/>
                    <a:pt x="27316" y="33860"/>
                    <a:pt x="26899" y="34964"/>
                  </a:cubicBezTo>
                  <a:cubicBezTo>
                    <a:pt x="25145" y="39606"/>
                    <a:pt x="25557" y="45689"/>
                    <a:pt x="27874" y="49426"/>
                  </a:cubicBezTo>
                  <a:cubicBezTo>
                    <a:pt x="29352" y="51810"/>
                    <a:pt x="31129" y="54101"/>
                    <a:pt x="34113" y="54724"/>
                  </a:cubicBezTo>
                  <a:cubicBezTo>
                    <a:pt x="34283" y="54760"/>
                    <a:pt x="34453" y="54790"/>
                    <a:pt x="34627" y="54814"/>
                  </a:cubicBezTo>
                  <a:cubicBezTo>
                    <a:pt x="35088" y="54880"/>
                    <a:pt x="35562" y="54910"/>
                    <a:pt x="36042" y="54910"/>
                  </a:cubicBezTo>
                  <a:cubicBezTo>
                    <a:pt x="38156" y="54910"/>
                    <a:pt x="40411" y="54339"/>
                    <a:pt x="42459" y="53820"/>
                  </a:cubicBezTo>
                  <a:cubicBezTo>
                    <a:pt x="42853" y="53719"/>
                    <a:pt x="43237" y="53620"/>
                    <a:pt x="43611" y="53531"/>
                  </a:cubicBezTo>
                  <a:cubicBezTo>
                    <a:pt x="45663" y="53035"/>
                    <a:pt x="48764" y="52283"/>
                    <a:pt x="50420" y="50627"/>
                  </a:cubicBezTo>
                  <a:cubicBezTo>
                    <a:pt x="52716" y="48331"/>
                    <a:pt x="52206" y="44176"/>
                    <a:pt x="51996" y="42958"/>
                  </a:cubicBezTo>
                  <a:cubicBezTo>
                    <a:pt x="51903" y="42428"/>
                    <a:pt x="51803" y="41941"/>
                    <a:pt x="51707" y="41468"/>
                  </a:cubicBezTo>
                  <a:cubicBezTo>
                    <a:pt x="51157" y="38795"/>
                    <a:pt x="50827" y="37180"/>
                    <a:pt x="53592" y="35041"/>
                  </a:cubicBezTo>
                  <a:cubicBezTo>
                    <a:pt x="55703" y="33406"/>
                    <a:pt x="66591" y="29747"/>
                    <a:pt x="78508" y="26646"/>
                  </a:cubicBezTo>
                  <a:cubicBezTo>
                    <a:pt x="81772" y="25797"/>
                    <a:pt x="85038" y="25423"/>
                    <a:pt x="88257" y="25423"/>
                  </a:cubicBezTo>
                  <a:cubicBezTo>
                    <a:pt x="104534" y="25423"/>
                    <a:pt x="119606" y="34978"/>
                    <a:pt x="127230" y="40872"/>
                  </a:cubicBezTo>
                  <a:lnTo>
                    <a:pt x="127492" y="40532"/>
                  </a:lnTo>
                  <a:cubicBezTo>
                    <a:pt x="119734" y="34535"/>
                    <a:pt x="104386" y="25068"/>
                    <a:pt x="87998" y="25068"/>
                  </a:cubicBezTo>
                  <a:cubicBezTo>
                    <a:pt x="84831" y="25068"/>
                    <a:pt x="81624" y="25422"/>
                    <a:pt x="78426" y="26223"/>
                  </a:cubicBezTo>
                  <a:cubicBezTo>
                    <a:pt x="66240" y="29274"/>
                    <a:pt x="55530" y="32995"/>
                    <a:pt x="53329" y="34699"/>
                  </a:cubicBezTo>
                  <a:cubicBezTo>
                    <a:pt x="50350" y="37001"/>
                    <a:pt x="50722" y="38813"/>
                    <a:pt x="51285" y="41553"/>
                  </a:cubicBezTo>
                  <a:cubicBezTo>
                    <a:pt x="51380" y="42023"/>
                    <a:pt x="51481" y="42507"/>
                    <a:pt x="51571" y="43032"/>
                  </a:cubicBezTo>
                  <a:cubicBezTo>
                    <a:pt x="51771" y="44199"/>
                    <a:pt x="52263" y="48174"/>
                    <a:pt x="50113" y="50324"/>
                  </a:cubicBezTo>
                  <a:cubicBezTo>
                    <a:pt x="48543" y="51895"/>
                    <a:pt x="45513" y="52630"/>
                    <a:pt x="43507" y="53117"/>
                  </a:cubicBezTo>
                  <a:cubicBezTo>
                    <a:pt x="43132" y="53207"/>
                    <a:pt x="42746" y="53305"/>
                    <a:pt x="42351" y="53405"/>
                  </a:cubicBezTo>
                  <a:cubicBezTo>
                    <a:pt x="40329" y="53917"/>
                    <a:pt x="38099" y="54480"/>
                    <a:pt x="36037" y="54480"/>
                  </a:cubicBezTo>
                  <a:cubicBezTo>
                    <a:pt x="35405" y="54480"/>
                    <a:pt x="34789" y="54427"/>
                    <a:pt x="34200" y="54304"/>
                  </a:cubicBezTo>
                  <a:cubicBezTo>
                    <a:pt x="31531" y="53746"/>
                    <a:pt x="29886" y="51859"/>
                    <a:pt x="28237" y="49201"/>
                  </a:cubicBezTo>
                  <a:cubicBezTo>
                    <a:pt x="25983" y="45566"/>
                    <a:pt x="25589" y="39642"/>
                    <a:pt x="27300" y="35116"/>
                  </a:cubicBezTo>
                  <a:cubicBezTo>
                    <a:pt x="27708" y="34037"/>
                    <a:pt x="28281" y="32958"/>
                    <a:pt x="28835" y="31915"/>
                  </a:cubicBezTo>
                  <a:cubicBezTo>
                    <a:pt x="29818" y="30065"/>
                    <a:pt x="30833" y="28154"/>
                    <a:pt x="31047" y="26066"/>
                  </a:cubicBezTo>
                  <a:cubicBezTo>
                    <a:pt x="31386" y="22802"/>
                    <a:pt x="30032" y="19308"/>
                    <a:pt x="28840" y="16229"/>
                  </a:cubicBezTo>
                  <a:cubicBezTo>
                    <a:pt x="28541" y="15449"/>
                    <a:pt x="28255" y="14712"/>
                    <a:pt x="27996" y="13986"/>
                  </a:cubicBezTo>
                  <a:cubicBezTo>
                    <a:pt x="24829" y="5058"/>
                    <a:pt x="7412" y="123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18" name="Google Shape;2518;p73"/>
            <p:cNvGrpSpPr/>
            <p:nvPr/>
          </p:nvGrpSpPr>
          <p:grpSpPr>
            <a:xfrm>
              <a:off x="2367009" y="669681"/>
              <a:ext cx="312056" cy="443769"/>
              <a:chOff x="4477953" y="2184000"/>
              <a:chExt cx="498095" cy="708331"/>
            </a:xfrm>
          </p:grpSpPr>
          <p:sp>
            <p:nvSpPr>
              <p:cNvPr id="2519" name="Google Shape;2519;p73"/>
              <p:cNvSpPr/>
              <p:nvPr/>
            </p:nvSpPr>
            <p:spPr>
              <a:xfrm>
                <a:off x="4477953" y="2612312"/>
                <a:ext cx="57716" cy="44791"/>
              </a:xfrm>
              <a:custGeom>
                <a:rect b="b" l="l" r="r" t="t"/>
                <a:pathLst>
                  <a:path extrusionOk="0" h="1303" w="1679">
                    <a:moveTo>
                      <a:pt x="840" y="0"/>
                    </a:moveTo>
                    <a:cubicBezTo>
                      <a:pt x="4" y="0"/>
                      <a:pt x="1" y="1303"/>
                      <a:pt x="840" y="1303"/>
                    </a:cubicBezTo>
                    <a:cubicBezTo>
                      <a:pt x="1677" y="1303"/>
                      <a:pt x="1679" y="0"/>
                      <a:pt x="8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0" name="Google Shape;2520;p73"/>
              <p:cNvSpPr/>
              <p:nvPr/>
            </p:nvSpPr>
            <p:spPr>
              <a:xfrm>
                <a:off x="4490019" y="2503722"/>
                <a:ext cx="57716" cy="44756"/>
              </a:xfrm>
              <a:custGeom>
                <a:rect b="b" l="l" r="r" t="t"/>
                <a:pathLst>
                  <a:path extrusionOk="0" h="1302" w="1679">
                    <a:moveTo>
                      <a:pt x="840" y="0"/>
                    </a:moveTo>
                    <a:cubicBezTo>
                      <a:pt x="4" y="0"/>
                      <a:pt x="1" y="1301"/>
                      <a:pt x="840" y="1301"/>
                    </a:cubicBezTo>
                    <a:cubicBezTo>
                      <a:pt x="1677" y="1301"/>
                      <a:pt x="1679" y="0"/>
                      <a:pt x="8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1" name="Google Shape;2521;p73"/>
              <p:cNvSpPr/>
              <p:nvPr/>
            </p:nvSpPr>
            <p:spPr>
              <a:xfrm>
                <a:off x="4580735" y="2533972"/>
                <a:ext cx="57372" cy="44756"/>
              </a:xfrm>
              <a:custGeom>
                <a:rect b="b" l="l" r="r" t="t"/>
                <a:pathLst>
                  <a:path extrusionOk="0" h="1302" w="1669">
                    <a:moveTo>
                      <a:pt x="660" y="0"/>
                    </a:moveTo>
                    <a:cubicBezTo>
                      <a:pt x="492" y="0"/>
                      <a:pt x="317" y="74"/>
                      <a:pt x="199" y="191"/>
                    </a:cubicBezTo>
                    <a:cubicBezTo>
                      <a:pt x="88" y="304"/>
                      <a:pt x="1" y="488"/>
                      <a:pt x="8" y="650"/>
                    </a:cubicBezTo>
                    <a:cubicBezTo>
                      <a:pt x="16" y="818"/>
                      <a:pt x="72" y="993"/>
                      <a:pt x="199" y="1111"/>
                    </a:cubicBezTo>
                    <a:cubicBezTo>
                      <a:pt x="326" y="1227"/>
                      <a:pt x="481" y="1301"/>
                      <a:pt x="660" y="1301"/>
                    </a:cubicBezTo>
                    <a:lnTo>
                      <a:pt x="1011" y="1301"/>
                    </a:lnTo>
                    <a:cubicBezTo>
                      <a:pt x="1178" y="1301"/>
                      <a:pt x="1354" y="1228"/>
                      <a:pt x="1470" y="1111"/>
                    </a:cubicBezTo>
                    <a:cubicBezTo>
                      <a:pt x="1583" y="998"/>
                      <a:pt x="1668" y="813"/>
                      <a:pt x="1660" y="650"/>
                    </a:cubicBezTo>
                    <a:cubicBezTo>
                      <a:pt x="1653" y="482"/>
                      <a:pt x="1598" y="307"/>
                      <a:pt x="1470" y="191"/>
                    </a:cubicBezTo>
                    <a:cubicBezTo>
                      <a:pt x="1342" y="75"/>
                      <a:pt x="1186" y="0"/>
                      <a:pt x="10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2" name="Google Shape;2522;p73"/>
              <p:cNvSpPr/>
              <p:nvPr/>
            </p:nvSpPr>
            <p:spPr>
              <a:xfrm>
                <a:off x="4562241" y="2413384"/>
                <a:ext cx="58231" cy="50531"/>
              </a:xfrm>
              <a:custGeom>
                <a:rect b="b" l="l" r="r" t="t"/>
                <a:pathLst>
                  <a:path extrusionOk="0" h="1470" w="1694">
                    <a:moveTo>
                      <a:pt x="1030" y="0"/>
                    </a:moveTo>
                    <a:cubicBezTo>
                      <a:pt x="915" y="0"/>
                      <a:pt x="805" y="30"/>
                      <a:pt x="694" y="84"/>
                    </a:cubicBezTo>
                    <a:cubicBezTo>
                      <a:pt x="577" y="143"/>
                      <a:pt x="459" y="200"/>
                      <a:pt x="344" y="259"/>
                    </a:cubicBezTo>
                    <a:cubicBezTo>
                      <a:pt x="202" y="329"/>
                      <a:pt x="84" y="502"/>
                      <a:pt x="43" y="648"/>
                    </a:cubicBezTo>
                    <a:cubicBezTo>
                      <a:pt x="0" y="805"/>
                      <a:pt x="20" y="1013"/>
                      <a:pt x="109" y="1150"/>
                    </a:cubicBezTo>
                    <a:cubicBezTo>
                      <a:pt x="199" y="1289"/>
                      <a:pt x="331" y="1411"/>
                      <a:pt x="498" y="1449"/>
                    </a:cubicBezTo>
                    <a:cubicBezTo>
                      <a:pt x="554" y="1463"/>
                      <a:pt x="610" y="1469"/>
                      <a:pt x="664" y="1469"/>
                    </a:cubicBezTo>
                    <a:cubicBezTo>
                      <a:pt x="778" y="1469"/>
                      <a:pt x="888" y="1440"/>
                      <a:pt x="999" y="1385"/>
                    </a:cubicBezTo>
                    <a:cubicBezTo>
                      <a:pt x="1115" y="1325"/>
                      <a:pt x="1233" y="1267"/>
                      <a:pt x="1350" y="1209"/>
                    </a:cubicBezTo>
                    <a:cubicBezTo>
                      <a:pt x="1491" y="1138"/>
                      <a:pt x="1610" y="967"/>
                      <a:pt x="1649" y="821"/>
                    </a:cubicBezTo>
                    <a:cubicBezTo>
                      <a:pt x="1694" y="663"/>
                      <a:pt x="1672" y="456"/>
                      <a:pt x="1584" y="319"/>
                    </a:cubicBezTo>
                    <a:cubicBezTo>
                      <a:pt x="1495" y="180"/>
                      <a:pt x="1361" y="58"/>
                      <a:pt x="1195" y="20"/>
                    </a:cubicBezTo>
                    <a:cubicBezTo>
                      <a:pt x="1139" y="7"/>
                      <a:pt x="1084" y="0"/>
                      <a:pt x="10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3" name="Google Shape;2523;p73"/>
              <p:cNvSpPr/>
              <p:nvPr/>
            </p:nvSpPr>
            <p:spPr>
              <a:xfrm>
                <a:off x="4683103" y="2371034"/>
                <a:ext cx="57716" cy="44791"/>
              </a:xfrm>
              <a:custGeom>
                <a:rect b="b" l="l" r="r" t="t"/>
                <a:pathLst>
                  <a:path extrusionOk="0" h="1303" w="1679">
                    <a:moveTo>
                      <a:pt x="839" y="1"/>
                    </a:moveTo>
                    <a:cubicBezTo>
                      <a:pt x="2" y="1"/>
                      <a:pt x="0" y="1302"/>
                      <a:pt x="839" y="1302"/>
                    </a:cubicBezTo>
                    <a:cubicBezTo>
                      <a:pt x="1675" y="1302"/>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4" name="Google Shape;2524;p73"/>
              <p:cNvSpPr/>
              <p:nvPr/>
            </p:nvSpPr>
            <p:spPr>
              <a:xfrm>
                <a:off x="4918332" y="2184000"/>
                <a:ext cx="57716" cy="44825"/>
              </a:xfrm>
              <a:custGeom>
                <a:rect b="b" l="l" r="r" t="t"/>
                <a:pathLst>
                  <a:path extrusionOk="0" h="1304" w="1679">
                    <a:moveTo>
                      <a:pt x="839" y="1"/>
                    </a:moveTo>
                    <a:cubicBezTo>
                      <a:pt x="2" y="1"/>
                      <a:pt x="0" y="1303"/>
                      <a:pt x="839" y="1303"/>
                    </a:cubicBezTo>
                    <a:cubicBezTo>
                      <a:pt x="1677" y="1303"/>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5" name="Google Shape;2525;p73"/>
              <p:cNvSpPr/>
              <p:nvPr/>
            </p:nvSpPr>
            <p:spPr>
              <a:xfrm>
                <a:off x="4803760" y="2413247"/>
                <a:ext cx="57716" cy="44756"/>
              </a:xfrm>
              <a:custGeom>
                <a:rect b="b" l="l" r="r" t="t"/>
                <a:pathLst>
                  <a:path extrusionOk="0" h="1302" w="1679">
                    <a:moveTo>
                      <a:pt x="839" y="1"/>
                    </a:moveTo>
                    <a:cubicBezTo>
                      <a:pt x="0" y="1"/>
                      <a:pt x="0" y="1302"/>
                      <a:pt x="839" y="1302"/>
                    </a:cubicBezTo>
                    <a:cubicBezTo>
                      <a:pt x="1677" y="1302"/>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6" name="Google Shape;2526;p73"/>
              <p:cNvSpPr/>
              <p:nvPr/>
            </p:nvSpPr>
            <p:spPr>
              <a:xfrm>
                <a:off x="4767528" y="2624378"/>
                <a:ext cx="57750" cy="44791"/>
              </a:xfrm>
              <a:custGeom>
                <a:rect b="b" l="l" r="r" t="t"/>
                <a:pathLst>
                  <a:path extrusionOk="0" h="1303" w="1680">
                    <a:moveTo>
                      <a:pt x="841" y="0"/>
                    </a:moveTo>
                    <a:cubicBezTo>
                      <a:pt x="2" y="0"/>
                      <a:pt x="0" y="1303"/>
                      <a:pt x="841" y="1303"/>
                    </a:cubicBezTo>
                    <a:cubicBezTo>
                      <a:pt x="1678" y="1303"/>
                      <a:pt x="1680" y="0"/>
                      <a:pt x="84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7" name="Google Shape;2527;p73"/>
              <p:cNvSpPr/>
              <p:nvPr/>
            </p:nvSpPr>
            <p:spPr>
              <a:xfrm>
                <a:off x="4742778" y="2745034"/>
                <a:ext cx="59022" cy="50738"/>
              </a:xfrm>
              <a:custGeom>
                <a:rect b="b" l="l" r="r" t="t"/>
                <a:pathLst>
                  <a:path extrusionOk="0" h="1476" w="1717">
                    <a:moveTo>
                      <a:pt x="672" y="1"/>
                    </a:moveTo>
                    <a:cubicBezTo>
                      <a:pt x="619" y="1"/>
                      <a:pt x="564" y="8"/>
                      <a:pt x="510" y="23"/>
                    </a:cubicBezTo>
                    <a:cubicBezTo>
                      <a:pt x="359" y="66"/>
                      <a:pt x="196" y="182"/>
                      <a:pt x="121" y="322"/>
                    </a:cubicBezTo>
                    <a:cubicBezTo>
                      <a:pt x="41" y="473"/>
                      <a:pt x="0" y="656"/>
                      <a:pt x="57" y="824"/>
                    </a:cubicBezTo>
                    <a:cubicBezTo>
                      <a:pt x="106" y="981"/>
                      <a:pt x="205" y="1136"/>
                      <a:pt x="356" y="1213"/>
                    </a:cubicBezTo>
                    <a:cubicBezTo>
                      <a:pt x="472" y="1272"/>
                      <a:pt x="591" y="1329"/>
                      <a:pt x="707" y="1388"/>
                    </a:cubicBezTo>
                    <a:cubicBezTo>
                      <a:pt x="816" y="1442"/>
                      <a:pt x="930" y="1476"/>
                      <a:pt x="1048" y="1476"/>
                    </a:cubicBezTo>
                    <a:cubicBezTo>
                      <a:pt x="1101" y="1476"/>
                      <a:pt x="1154" y="1469"/>
                      <a:pt x="1208" y="1454"/>
                    </a:cubicBezTo>
                    <a:cubicBezTo>
                      <a:pt x="1358" y="1411"/>
                      <a:pt x="1523" y="1295"/>
                      <a:pt x="1597" y="1153"/>
                    </a:cubicBezTo>
                    <a:cubicBezTo>
                      <a:pt x="1677" y="1004"/>
                      <a:pt x="1716" y="821"/>
                      <a:pt x="1661" y="653"/>
                    </a:cubicBezTo>
                    <a:cubicBezTo>
                      <a:pt x="1610" y="497"/>
                      <a:pt x="1513" y="340"/>
                      <a:pt x="1362" y="264"/>
                    </a:cubicBezTo>
                    <a:cubicBezTo>
                      <a:pt x="1247" y="204"/>
                      <a:pt x="1128" y="146"/>
                      <a:pt x="1012" y="89"/>
                    </a:cubicBezTo>
                    <a:cubicBezTo>
                      <a:pt x="903" y="34"/>
                      <a:pt x="789" y="1"/>
                      <a:pt x="67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8" name="Google Shape;2528;p73"/>
              <p:cNvSpPr/>
              <p:nvPr/>
            </p:nvSpPr>
            <p:spPr>
              <a:xfrm>
                <a:off x="4634875" y="2769131"/>
                <a:ext cx="57681" cy="44825"/>
              </a:xfrm>
              <a:custGeom>
                <a:rect b="b" l="l" r="r" t="t"/>
                <a:pathLst>
                  <a:path extrusionOk="0" h="1304" w="1678">
                    <a:moveTo>
                      <a:pt x="839" y="1"/>
                    </a:moveTo>
                    <a:cubicBezTo>
                      <a:pt x="0" y="1"/>
                      <a:pt x="0" y="1303"/>
                      <a:pt x="839" y="1303"/>
                    </a:cubicBezTo>
                    <a:cubicBezTo>
                      <a:pt x="1675" y="1303"/>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9" name="Google Shape;2529;p73"/>
              <p:cNvSpPr/>
              <p:nvPr/>
            </p:nvSpPr>
            <p:spPr>
              <a:xfrm>
                <a:off x="4526216" y="2847540"/>
                <a:ext cx="57716" cy="44791"/>
              </a:xfrm>
              <a:custGeom>
                <a:rect b="b" l="l" r="r" t="t"/>
                <a:pathLst>
                  <a:path extrusionOk="0" h="1303" w="1679">
                    <a:moveTo>
                      <a:pt x="839" y="0"/>
                    </a:moveTo>
                    <a:cubicBezTo>
                      <a:pt x="3" y="0"/>
                      <a:pt x="0" y="1303"/>
                      <a:pt x="839" y="1303"/>
                    </a:cubicBezTo>
                    <a:cubicBezTo>
                      <a:pt x="1677" y="1303"/>
                      <a:pt x="1678" y="0"/>
                      <a:pt x="8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30" name="Google Shape;2530;p73"/>
            <p:cNvSpPr/>
            <p:nvPr/>
          </p:nvSpPr>
          <p:spPr>
            <a:xfrm rot="-511829">
              <a:off x="2402315" y="5940111"/>
              <a:ext cx="4102060" cy="1778051"/>
            </a:xfrm>
            <a:custGeom>
              <a:rect b="b" l="l" r="r" t="t"/>
              <a:pathLst>
                <a:path extrusionOk="0" h="36164" w="53658">
                  <a:moveTo>
                    <a:pt x="20029" y="1"/>
                  </a:moveTo>
                  <a:cubicBezTo>
                    <a:pt x="19365" y="1"/>
                    <a:pt x="18697" y="54"/>
                    <a:pt x="18026" y="172"/>
                  </a:cubicBezTo>
                  <a:cubicBezTo>
                    <a:pt x="13029" y="1049"/>
                    <a:pt x="9398" y="5259"/>
                    <a:pt x="6207" y="9202"/>
                  </a:cubicBezTo>
                  <a:cubicBezTo>
                    <a:pt x="4743" y="11011"/>
                    <a:pt x="3275" y="12822"/>
                    <a:pt x="1811" y="14631"/>
                  </a:cubicBezTo>
                  <a:cubicBezTo>
                    <a:pt x="1275" y="15293"/>
                    <a:pt x="732" y="15969"/>
                    <a:pt x="438" y="16768"/>
                  </a:cubicBezTo>
                  <a:cubicBezTo>
                    <a:pt x="0" y="17965"/>
                    <a:pt x="177" y="19292"/>
                    <a:pt x="407" y="20548"/>
                  </a:cubicBezTo>
                  <a:cubicBezTo>
                    <a:pt x="786" y="22609"/>
                    <a:pt x="1359" y="24766"/>
                    <a:pt x="2879" y="26209"/>
                  </a:cubicBezTo>
                  <a:cubicBezTo>
                    <a:pt x="4378" y="27635"/>
                    <a:pt x="6521" y="28103"/>
                    <a:pt x="8549" y="28515"/>
                  </a:cubicBezTo>
                  <a:cubicBezTo>
                    <a:pt x="20370" y="30918"/>
                    <a:pt x="32194" y="33320"/>
                    <a:pt x="44016" y="35726"/>
                  </a:cubicBezTo>
                  <a:cubicBezTo>
                    <a:pt x="45142" y="35955"/>
                    <a:pt x="46352" y="36164"/>
                    <a:pt x="47514" y="36164"/>
                  </a:cubicBezTo>
                  <a:cubicBezTo>
                    <a:pt x="48874" y="36164"/>
                    <a:pt x="50170" y="35878"/>
                    <a:pt x="51191" y="35003"/>
                  </a:cubicBezTo>
                  <a:cubicBezTo>
                    <a:pt x="53658" y="32890"/>
                    <a:pt x="52848" y="28996"/>
                    <a:pt x="52297" y="25795"/>
                  </a:cubicBezTo>
                  <a:cubicBezTo>
                    <a:pt x="51294" y="19956"/>
                    <a:pt x="52935" y="11139"/>
                    <a:pt x="49622" y="5976"/>
                  </a:cubicBezTo>
                  <a:cubicBezTo>
                    <a:pt x="48707" y="4551"/>
                    <a:pt x="47693" y="4198"/>
                    <a:pt x="46467" y="4198"/>
                  </a:cubicBezTo>
                  <a:cubicBezTo>
                    <a:pt x="45728" y="4198"/>
                    <a:pt x="44912" y="4327"/>
                    <a:pt x="43996" y="4426"/>
                  </a:cubicBezTo>
                  <a:cubicBezTo>
                    <a:pt x="42802" y="4556"/>
                    <a:pt x="41610" y="4626"/>
                    <a:pt x="40424" y="4626"/>
                  </a:cubicBezTo>
                  <a:cubicBezTo>
                    <a:pt x="38046" y="4626"/>
                    <a:pt x="35686" y="4343"/>
                    <a:pt x="33356" y="3689"/>
                  </a:cubicBezTo>
                  <a:cubicBezTo>
                    <a:pt x="28907" y="2442"/>
                    <a:pt x="24536" y="1"/>
                    <a:pt x="2002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31" name="Google Shape;2531;p73"/>
          <p:cNvSpPr txBox="1"/>
          <p:nvPr>
            <p:ph type="title"/>
          </p:nvPr>
        </p:nvSpPr>
        <p:spPr>
          <a:xfrm>
            <a:off x="2289525" y="1512150"/>
            <a:ext cx="4701600" cy="16221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65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532" name="Google Shape;2532;p73"/>
          <p:cNvSpPr txBox="1"/>
          <p:nvPr>
            <p:ph idx="1" type="subTitle"/>
          </p:nvPr>
        </p:nvSpPr>
        <p:spPr>
          <a:xfrm>
            <a:off x="2469000" y="3078769"/>
            <a:ext cx="4206000" cy="10122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4">
  <p:cSld name="TITLE_ONLY_1_3">
    <p:bg>
      <p:bgPr>
        <a:solidFill>
          <a:schemeClr val="accent2"/>
        </a:solidFill>
      </p:bgPr>
    </p:bg>
    <p:spTree>
      <p:nvGrpSpPr>
        <p:cNvPr id="2533" name="Shape 2533"/>
        <p:cNvGrpSpPr/>
        <p:nvPr/>
      </p:nvGrpSpPr>
      <p:grpSpPr>
        <a:xfrm>
          <a:off x="0" y="0"/>
          <a:ext cx="0" cy="0"/>
          <a:chOff x="0" y="0"/>
          <a:chExt cx="0" cy="0"/>
        </a:xfrm>
      </p:grpSpPr>
      <p:grpSp>
        <p:nvGrpSpPr>
          <p:cNvPr id="2534" name="Google Shape;2534;p74"/>
          <p:cNvGrpSpPr/>
          <p:nvPr/>
        </p:nvGrpSpPr>
        <p:grpSpPr>
          <a:xfrm flipH="1">
            <a:off x="-1106225" y="-959939"/>
            <a:ext cx="10929928" cy="7722902"/>
            <a:chOff x="-611674" y="-1279919"/>
            <a:chExt cx="10929928" cy="10297203"/>
          </a:xfrm>
        </p:grpSpPr>
        <p:sp>
          <p:nvSpPr>
            <p:cNvPr id="2535" name="Google Shape;2535;p74"/>
            <p:cNvSpPr/>
            <p:nvPr/>
          </p:nvSpPr>
          <p:spPr>
            <a:xfrm rot="2700042">
              <a:off x="951456" y="219987"/>
              <a:ext cx="7153371" cy="7027605"/>
            </a:xfrm>
            <a:custGeom>
              <a:rect b="b" l="l" r="r" t="t"/>
              <a:pathLst>
                <a:path extrusionOk="0" h="43570" w="49385">
                  <a:moveTo>
                    <a:pt x="39467" y="1"/>
                  </a:moveTo>
                  <a:cubicBezTo>
                    <a:pt x="37216" y="1"/>
                    <a:pt x="35049" y="462"/>
                    <a:pt x="32886" y="989"/>
                  </a:cubicBezTo>
                  <a:cubicBezTo>
                    <a:pt x="30056" y="1680"/>
                    <a:pt x="27233" y="2367"/>
                    <a:pt x="24304" y="2517"/>
                  </a:cubicBezTo>
                  <a:cubicBezTo>
                    <a:pt x="22006" y="2636"/>
                    <a:pt x="19704" y="2696"/>
                    <a:pt x="17420" y="3038"/>
                  </a:cubicBezTo>
                  <a:cubicBezTo>
                    <a:pt x="10296" y="4107"/>
                    <a:pt x="5152" y="8009"/>
                    <a:pt x="1509" y="14060"/>
                  </a:cubicBezTo>
                  <a:cubicBezTo>
                    <a:pt x="526" y="15694"/>
                    <a:pt x="1" y="17481"/>
                    <a:pt x="300" y="19434"/>
                  </a:cubicBezTo>
                  <a:cubicBezTo>
                    <a:pt x="582" y="21273"/>
                    <a:pt x="559" y="23123"/>
                    <a:pt x="413" y="24966"/>
                  </a:cubicBezTo>
                  <a:cubicBezTo>
                    <a:pt x="270" y="26727"/>
                    <a:pt x="366" y="28453"/>
                    <a:pt x="725" y="30174"/>
                  </a:cubicBezTo>
                  <a:cubicBezTo>
                    <a:pt x="1246" y="32681"/>
                    <a:pt x="2558" y="34809"/>
                    <a:pt x="3873" y="36952"/>
                  </a:cubicBezTo>
                  <a:cubicBezTo>
                    <a:pt x="4976" y="38752"/>
                    <a:pt x="6421" y="40140"/>
                    <a:pt x="8303" y="41096"/>
                  </a:cubicBezTo>
                  <a:cubicBezTo>
                    <a:pt x="11574" y="42760"/>
                    <a:pt x="15028" y="43569"/>
                    <a:pt x="18163" y="43569"/>
                  </a:cubicBezTo>
                  <a:cubicBezTo>
                    <a:pt x="18346" y="43569"/>
                    <a:pt x="18528" y="43566"/>
                    <a:pt x="18708" y="43561"/>
                  </a:cubicBezTo>
                  <a:cubicBezTo>
                    <a:pt x="18874" y="43564"/>
                    <a:pt x="19039" y="43565"/>
                    <a:pt x="19203" y="43565"/>
                  </a:cubicBezTo>
                  <a:cubicBezTo>
                    <a:pt x="23825" y="43565"/>
                    <a:pt x="27699" y="42455"/>
                    <a:pt x="31560" y="41253"/>
                  </a:cubicBezTo>
                  <a:cubicBezTo>
                    <a:pt x="35217" y="40107"/>
                    <a:pt x="38243" y="38037"/>
                    <a:pt x="40703" y="35112"/>
                  </a:cubicBezTo>
                  <a:cubicBezTo>
                    <a:pt x="44147" y="31011"/>
                    <a:pt x="46581" y="26425"/>
                    <a:pt x="47747" y="21151"/>
                  </a:cubicBezTo>
                  <a:cubicBezTo>
                    <a:pt x="48670" y="16983"/>
                    <a:pt x="49384" y="12825"/>
                    <a:pt x="48986" y="8534"/>
                  </a:cubicBezTo>
                  <a:cubicBezTo>
                    <a:pt x="48554" y="3931"/>
                    <a:pt x="44333" y="62"/>
                    <a:pt x="39700" y="3"/>
                  </a:cubicBezTo>
                  <a:cubicBezTo>
                    <a:pt x="39622" y="2"/>
                    <a:pt x="39545" y="1"/>
                    <a:pt x="39467"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6" name="Google Shape;2536;p74"/>
            <p:cNvSpPr/>
            <p:nvPr/>
          </p:nvSpPr>
          <p:spPr>
            <a:xfrm>
              <a:off x="4395749" y="-375225"/>
              <a:ext cx="5080037" cy="3082488"/>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7" name="Google Shape;2537;p74"/>
            <p:cNvSpPr/>
            <p:nvPr/>
          </p:nvSpPr>
          <p:spPr>
            <a:xfrm rot="7677777">
              <a:off x="4586514" y="4896179"/>
              <a:ext cx="5553904" cy="2392013"/>
            </a:xfrm>
            <a:custGeom>
              <a:rect b="b" l="l" r="r" t="t"/>
              <a:pathLst>
                <a:path extrusionOk="0" h="54910" w="127493">
                  <a:moveTo>
                    <a:pt x="70" y="1"/>
                  </a:moveTo>
                  <a:lnTo>
                    <a:pt x="0" y="423"/>
                  </a:lnTo>
                  <a:cubicBezTo>
                    <a:pt x="7265" y="1641"/>
                    <a:pt x="24499" y="5416"/>
                    <a:pt x="27592" y="14130"/>
                  </a:cubicBezTo>
                  <a:cubicBezTo>
                    <a:pt x="27851" y="14861"/>
                    <a:pt x="28137" y="15601"/>
                    <a:pt x="28439" y="16385"/>
                  </a:cubicBezTo>
                  <a:cubicBezTo>
                    <a:pt x="29615" y="19419"/>
                    <a:pt x="30946" y="22860"/>
                    <a:pt x="30621" y="26023"/>
                  </a:cubicBezTo>
                  <a:cubicBezTo>
                    <a:pt x="30415" y="28028"/>
                    <a:pt x="29419" y="29902"/>
                    <a:pt x="28456" y="31715"/>
                  </a:cubicBezTo>
                  <a:cubicBezTo>
                    <a:pt x="27897" y="32770"/>
                    <a:pt x="27316" y="33860"/>
                    <a:pt x="26899" y="34964"/>
                  </a:cubicBezTo>
                  <a:cubicBezTo>
                    <a:pt x="25145" y="39606"/>
                    <a:pt x="25557" y="45689"/>
                    <a:pt x="27874" y="49426"/>
                  </a:cubicBezTo>
                  <a:cubicBezTo>
                    <a:pt x="29352" y="51810"/>
                    <a:pt x="31129" y="54101"/>
                    <a:pt x="34113" y="54724"/>
                  </a:cubicBezTo>
                  <a:cubicBezTo>
                    <a:pt x="34283" y="54760"/>
                    <a:pt x="34453" y="54790"/>
                    <a:pt x="34627" y="54814"/>
                  </a:cubicBezTo>
                  <a:cubicBezTo>
                    <a:pt x="35088" y="54880"/>
                    <a:pt x="35562" y="54910"/>
                    <a:pt x="36042" y="54910"/>
                  </a:cubicBezTo>
                  <a:cubicBezTo>
                    <a:pt x="38156" y="54910"/>
                    <a:pt x="40411" y="54339"/>
                    <a:pt x="42459" y="53820"/>
                  </a:cubicBezTo>
                  <a:cubicBezTo>
                    <a:pt x="42853" y="53719"/>
                    <a:pt x="43237" y="53620"/>
                    <a:pt x="43611" y="53531"/>
                  </a:cubicBezTo>
                  <a:cubicBezTo>
                    <a:pt x="45663" y="53035"/>
                    <a:pt x="48764" y="52283"/>
                    <a:pt x="50420" y="50627"/>
                  </a:cubicBezTo>
                  <a:cubicBezTo>
                    <a:pt x="52716" y="48331"/>
                    <a:pt x="52206" y="44176"/>
                    <a:pt x="51996" y="42958"/>
                  </a:cubicBezTo>
                  <a:cubicBezTo>
                    <a:pt x="51903" y="42428"/>
                    <a:pt x="51803" y="41941"/>
                    <a:pt x="51707" y="41468"/>
                  </a:cubicBezTo>
                  <a:cubicBezTo>
                    <a:pt x="51157" y="38795"/>
                    <a:pt x="50827" y="37180"/>
                    <a:pt x="53592" y="35041"/>
                  </a:cubicBezTo>
                  <a:cubicBezTo>
                    <a:pt x="55703" y="33406"/>
                    <a:pt x="66591" y="29747"/>
                    <a:pt x="78508" y="26646"/>
                  </a:cubicBezTo>
                  <a:cubicBezTo>
                    <a:pt x="81772" y="25797"/>
                    <a:pt x="85038" y="25423"/>
                    <a:pt x="88257" y="25423"/>
                  </a:cubicBezTo>
                  <a:cubicBezTo>
                    <a:pt x="104534" y="25423"/>
                    <a:pt x="119606" y="34978"/>
                    <a:pt x="127230" y="40872"/>
                  </a:cubicBezTo>
                  <a:lnTo>
                    <a:pt x="127492" y="40532"/>
                  </a:lnTo>
                  <a:cubicBezTo>
                    <a:pt x="119734" y="34535"/>
                    <a:pt x="104386" y="25068"/>
                    <a:pt x="87998" y="25068"/>
                  </a:cubicBezTo>
                  <a:cubicBezTo>
                    <a:pt x="84831" y="25068"/>
                    <a:pt x="81624" y="25422"/>
                    <a:pt x="78426" y="26223"/>
                  </a:cubicBezTo>
                  <a:cubicBezTo>
                    <a:pt x="66240" y="29274"/>
                    <a:pt x="55530" y="32995"/>
                    <a:pt x="53329" y="34699"/>
                  </a:cubicBezTo>
                  <a:cubicBezTo>
                    <a:pt x="50350" y="37001"/>
                    <a:pt x="50722" y="38813"/>
                    <a:pt x="51285" y="41553"/>
                  </a:cubicBezTo>
                  <a:cubicBezTo>
                    <a:pt x="51380" y="42023"/>
                    <a:pt x="51481" y="42507"/>
                    <a:pt x="51571" y="43032"/>
                  </a:cubicBezTo>
                  <a:cubicBezTo>
                    <a:pt x="51771" y="44199"/>
                    <a:pt x="52263" y="48174"/>
                    <a:pt x="50113" y="50324"/>
                  </a:cubicBezTo>
                  <a:cubicBezTo>
                    <a:pt x="48543" y="51895"/>
                    <a:pt x="45513" y="52630"/>
                    <a:pt x="43507" y="53117"/>
                  </a:cubicBezTo>
                  <a:cubicBezTo>
                    <a:pt x="43132" y="53207"/>
                    <a:pt x="42746" y="53305"/>
                    <a:pt x="42351" y="53405"/>
                  </a:cubicBezTo>
                  <a:cubicBezTo>
                    <a:pt x="40329" y="53917"/>
                    <a:pt x="38099" y="54480"/>
                    <a:pt x="36037" y="54480"/>
                  </a:cubicBezTo>
                  <a:cubicBezTo>
                    <a:pt x="35405" y="54480"/>
                    <a:pt x="34789" y="54427"/>
                    <a:pt x="34200" y="54304"/>
                  </a:cubicBezTo>
                  <a:cubicBezTo>
                    <a:pt x="31531" y="53746"/>
                    <a:pt x="29886" y="51859"/>
                    <a:pt x="28237" y="49201"/>
                  </a:cubicBezTo>
                  <a:cubicBezTo>
                    <a:pt x="25983" y="45566"/>
                    <a:pt x="25589" y="39642"/>
                    <a:pt x="27300" y="35116"/>
                  </a:cubicBezTo>
                  <a:cubicBezTo>
                    <a:pt x="27708" y="34037"/>
                    <a:pt x="28281" y="32958"/>
                    <a:pt x="28835" y="31915"/>
                  </a:cubicBezTo>
                  <a:cubicBezTo>
                    <a:pt x="29818" y="30065"/>
                    <a:pt x="30833" y="28154"/>
                    <a:pt x="31047" y="26066"/>
                  </a:cubicBezTo>
                  <a:cubicBezTo>
                    <a:pt x="31386" y="22802"/>
                    <a:pt x="30032" y="19308"/>
                    <a:pt x="28840" y="16229"/>
                  </a:cubicBezTo>
                  <a:cubicBezTo>
                    <a:pt x="28541" y="15449"/>
                    <a:pt x="28255" y="14712"/>
                    <a:pt x="27996" y="13986"/>
                  </a:cubicBezTo>
                  <a:cubicBezTo>
                    <a:pt x="24829" y="5058"/>
                    <a:pt x="7412" y="123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38" name="Google Shape;2538;p74"/>
            <p:cNvGrpSpPr/>
            <p:nvPr/>
          </p:nvGrpSpPr>
          <p:grpSpPr>
            <a:xfrm>
              <a:off x="7405319" y="-1026143"/>
              <a:ext cx="2912935" cy="2777252"/>
              <a:chOff x="7405319" y="-1026143"/>
              <a:chExt cx="2912935" cy="2777252"/>
            </a:xfrm>
          </p:grpSpPr>
          <p:sp>
            <p:nvSpPr>
              <p:cNvPr id="2539" name="Google Shape;2539;p74"/>
              <p:cNvSpPr/>
              <p:nvPr/>
            </p:nvSpPr>
            <p:spPr>
              <a:xfrm rot="2279079">
                <a:off x="7651916" y="-454607"/>
                <a:ext cx="2419740" cy="1634180"/>
              </a:xfrm>
              <a:custGeom>
                <a:rect b="b" l="l" r="r" t="t"/>
                <a:pathLst>
                  <a:path extrusionOk="0" h="31061" w="46426">
                    <a:moveTo>
                      <a:pt x="43554" y="1"/>
                    </a:moveTo>
                    <a:lnTo>
                      <a:pt x="43295" y="33"/>
                    </a:lnTo>
                    <a:cubicBezTo>
                      <a:pt x="43481" y="1505"/>
                      <a:pt x="44003" y="2912"/>
                      <a:pt x="44511" y="4274"/>
                    </a:cubicBezTo>
                    <a:cubicBezTo>
                      <a:pt x="45354" y="6541"/>
                      <a:pt x="46150" y="8685"/>
                      <a:pt x="45548" y="11136"/>
                    </a:cubicBezTo>
                    <a:cubicBezTo>
                      <a:pt x="45328" y="12032"/>
                      <a:pt x="44881" y="12874"/>
                      <a:pt x="44448" y="13691"/>
                    </a:cubicBezTo>
                    <a:cubicBezTo>
                      <a:pt x="44049" y="14444"/>
                      <a:pt x="43639" y="15222"/>
                      <a:pt x="43389" y="16056"/>
                    </a:cubicBezTo>
                    <a:cubicBezTo>
                      <a:pt x="43117" y="16960"/>
                      <a:pt x="42974" y="18107"/>
                      <a:pt x="42822" y="19323"/>
                    </a:cubicBezTo>
                    <a:cubicBezTo>
                      <a:pt x="42569" y="21345"/>
                      <a:pt x="42310" y="23434"/>
                      <a:pt x="41436" y="24678"/>
                    </a:cubicBezTo>
                    <a:cubicBezTo>
                      <a:pt x="40763" y="25637"/>
                      <a:pt x="39394" y="26020"/>
                      <a:pt x="38184" y="26357"/>
                    </a:cubicBezTo>
                    <a:cubicBezTo>
                      <a:pt x="37879" y="26443"/>
                      <a:pt x="37591" y="26523"/>
                      <a:pt x="37325" y="26608"/>
                    </a:cubicBezTo>
                    <a:cubicBezTo>
                      <a:pt x="36043" y="27025"/>
                      <a:pt x="34821" y="27536"/>
                      <a:pt x="33642" y="28029"/>
                    </a:cubicBezTo>
                    <a:cubicBezTo>
                      <a:pt x="32232" y="28617"/>
                      <a:pt x="30774" y="29226"/>
                      <a:pt x="29221" y="29672"/>
                    </a:cubicBezTo>
                    <a:cubicBezTo>
                      <a:pt x="26604" y="30419"/>
                      <a:pt x="24328" y="30795"/>
                      <a:pt x="22215" y="30795"/>
                    </a:cubicBezTo>
                    <a:cubicBezTo>
                      <a:pt x="19742" y="30795"/>
                      <a:pt x="17492" y="30280"/>
                      <a:pt x="15175" y="29239"/>
                    </a:cubicBezTo>
                    <a:cubicBezTo>
                      <a:pt x="10258" y="27031"/>
                      <a:pt x="6739" y="23963"/>
                      <a:pt x="4713" y="20123"/>
                    </a:cubicBezTo>
                    <a:cubicBezTo>
                      <a:pt x="4543" y="19799"/>
                      <a:pt x="4378" y="19485"/>
                      <a:pt x="4218" y="19177"/>
                    </a:cubicBezTo>
                    <a:cubicBezTo>
                      <a:pt x="3304" y="17426"/>
                      <a:pt x="2518" y="15914"/>
                      <a:pt x="1316" y="14275"/>
                    </a:cubicBezTo>
                    <a:cubicBezTo>
                      <a:pt x="1101" y="13981"/>
                      <a:pt x="935" y="13821"/>
                      <a:pt x="802" y="13693"/>
                    </a:cubicBezTo>
                    <a:cubicBezTo>
                      <a:pt x="571" y="13474"/>
                      <a:pt x="476" y="13381"/>
                      <a:pt x="420" y="12801"/>
                    </a:cubicBezTo>
                    <a:cubicBezTo>
                      <a:pt x="273" y="11240"/>
                      <a:pt x="1478" y="9800"/>
                      <a:pt x="2644" y="8407"/>
                    </a:cubicBezTo>
                    <a:cubicBezTo>
                      <a:pt x="3766" y="7070"/>
                      <a:pt x="4924" y="5684"/>
                      <a:pt x="4924" y="4157"/>
                    </a:cubicBezTo>
                    <a:lnTo>
                      <a:pt x="4663" y="4157"/>
                    </a:lnTo>
                    <a:cubicBezTo>
                      <a:pt x="4660" y="5588"/>
                      <a:pt x="3533" y="6937"/>
                      <a:pt x="2441" y="8239"/>
                    </a:cubicBezTo>
                    <a:cubicBezTo>
                      <a:pt x="1239" y="9673"/>
                      <a:pt x="1" y="11155"/>
                      <a:pt x="158" y="12825"/>
                    </a:cubicBezTo>
                    <a:cubicBezTo>
                      <a:pt x="220" y="13475"/>
                      <a:pt x="345" y="13618"/>
                      <a:pt x="619" y="13882"/>
                    </a:cubicBezTo>
                    <a:cubicBezTo>
                      <a:pt x="746" y="14002"/>
                      <a:pt x="901" y="14155"/>
                      <a:pt x="1103" y="14428"/>
                    </a:cubicBezTo>
                    <a:cubicBezTo>
                      <a:pt x="2293" y="16053"/>
                      <a:pt x="3078" y="17556"/>
                      <a:pt x="3985" y="19298"/>
                    </a:cubicBezTo>
                    <a:cubicBezTo>
                      <a:pt x="4147" y="19605"/>
                      <a:pt x="4312" y="19922"/>
                      <a:pt x="4482" y="20244"/>
                    </a:cubicBezTo>
                    <a:cubicBezTo>
                      <a:pt x="6537" y="24139"/>
                      <a:pt x="10099" y="27246"/>
                      <a:pt x="15071" y="29479"/>
                    </a:cubicBezTo>
                    <a:cubicBezTo>
                      <a:pt x="17424" y="30537"/>
                      <a:pt x="19709" y="31061"/>
                      <a:pt x="22216" y="31061"/>
                    </a:cubicBezTo>
                    <a:cubicBezTo>
                      <a:pt x="24354" y="31061"/>
                      <a:pt x="26655" y="30681"/>
                      <a:pt x="29295" y="29923"/>
                    </a:cubicBezTo>
                    <a:cubicBezTo>
                      <a:pt x="30863" y="29476"/>
                      <a:pt x="32329" y="28864"/>
                      <a:pt x="33746" y="28271"/>
                    </a:cubicBezTo>
                    <a:cubicBezTo>
                      <a:pt x="34922" y="27778"/>
                      <a:pt x="36139" y="27270"/>
                      <a:pt x="37408" y="26857"/>
                    </a:cubicBezTo>
                    <a:cubicBezTo>
                      <a:pt x="37671" y="26773"/>
                      <a:pt x="37955" y="26693"/>
                      <a:pt x="38258" y="26608"/>
                    </a:cubicBezTo>
                    <a:cubicBezTo>
                      <a:pt x="39509" y="26261"/>
                      <a:pt x="40927" y="25863"/>
                      <a:pt x="41654" y="24828"/>
                    </a:cubicBezTo>
                    <a:cubicBezTo>
                      <a:pt x="42566" y="23530"/>
                      <a:pt x="42830" y="21408"/>
                      <a:pt x="43087" y="19355"/>
                    </a:cubicBezTo>
                    <a:cubicBezTo>
                      <a:pt x="43237" y="18152"/>
                      <a:pt x="43378" y="17014"/>
                      <a:pt x="43643" y="16130"/>
                    </a:cubicBezTo>
                    <a:cubicBezTo>
                      <a:pt x="43886" y="15319"/>
                      <a:pt x="44290" y="14555"/>
                      <a:pt x="44682" y="13813"/>
                    </a:cubicBezTo>
                    <a:cubicBezTo>
                      <a:pt x="45123" y="12985"/>
                      <a:pt x="45576" y="12125"/>
                      <a:pt x="45804" y="11198"/>
                    </a:cubicBezTo>
                    <a:cubicBezTo>
                      <a:pt x="46426" y="8669"/>
                      <a:pt x="45578" y="6387"/>
                      <a:pt x="44756" y="4183"/>
                    </a:cubicBezTo>
                    <a:cubicBezTo>
                      <a:pt x="44256" y="2837"/>
                      <a:pt x="43737" y="1443"/>
                      <a:pt x="43554"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0" name="Google Shape;2540;p74"/>
              <p:cNvSpPr/>
              <p:nvPr/>
            </p:nvSpPr>
            <p:spPr>
              <a:xfrm rot="2279170">
                <a:off x="8013595" y="-156672"/>
                <a:ext cx="1563043" cy="1038407"/>
              </a:xfrm>
              <a:custGeom>
                <a:rect b="b" l="l" r="r" t="t"/>
                <a:pathLst>
                  <a:path extrusionOk="0" h="11900" w="18082">
                    <a:moveTo>
                      <a:pt x="17801" y="1"/>
                    </a:moveTo>
                    <a:cubicBezTo>
                      <a:pt x="17440" y="1244"/>
                      <a:pt x="17535" y="2641"/>
                      <a:pt x="17625" y="3993"/>
                    </a:cubicBezTo>
                    <a:cubicBezTo>
                      <a:pt x="17724" y="5461"/>
                      <a:pt x="17815" y="6847"/>
                      <a:pt x="17379" y="8044"/>
                    </a:cubicBezTo>
                    <a:cubicBezTo>
                      <a:pt x="16703" y="9899"/>
                      <a:pt x="13087" y="11155"/>
                      <a:pt x="10820" y="11546"/>
                    </a:cubicBezTo>
                    <a:cubicBezTo>
                      <a:pt x="10451" y="11610"/>
                      <a:pt x="10093" y="11639"/>
                      <a:pt x="9744" y="11639"/>
                    </a:cubicBezTo>
                    <a:cubicBezTo>
                      <a:pt x="7059" y="11639"/>
                      <a:pt x="4927" y="9869"/>
                      <a:pt x="2857" y="8151"/>
                    </a:cubicBezTo>
                    <a:lnTo>
                      <a:pt x="2554" y="7901"/>
                    </a:lnTo>
                    <a:cubicBezTo>
                      <a:pt x="2284" y="7677"/>
                      <a:pt x="2026" y="7489"/>
                      <a:pt x="1776" y="7308"/>
                    </a:cubicBezTo>
                    <a:cubicBezTo>
                      <a:pt x="903" y="6675"/>
                      <a:pt x="271" y="6219"/>
                      <a:pt x="345" y="5006"/>
                    </a:cubicBezTo>
                    <a:cubicBezTo>
                      <a:pt x="420" y="3801"/>
                      <a:pt x="2324" y="1268"/>
                      <a:pt x="3227" y="532"/>
                    </a:cubicBezTo>
                    <a:lnTo>
                      <a:pt x="3061" y="329"/>
                    </a:lnTo>
                    <a:cubicBezTo>
                      <a:pt x="2103" y="1106"/>
                      <a:pt x="161" y="3700"/>
                      <a:pt x="84" y="4987"/>
                    </a:cubicBezTo>
                    <a:cubicBezTo>
                      <a:pt x="1" y="6345"/>
                      <a:pt x="717" y="6863"/>
                      <a:pt x="1622" y="7518"/>
                    </a:cubicBezTo>
                    <a:cubicBezTo>
                      <a:pt x="1867" y="7699"/>
                      <a:pt x="2122" y="7883"/>
                      <a:pt x="2386" y="8101"/>
                    </a:cubicBezTo>
                    <a:lnTo>
                      <a:pt x="2689" y="8351"/>
                    </a:lnTo>
                    <a:cubicBezTo>
                      <a:pt x="4796" y="10099"/>
                      <a:pt x="6967" y="11900"/>
                      <a:pt x="9737" y="11900"/>
                    </a:cubicBezTo>
                    <a:cubicBezTo>
                      <a:pt x="10102" y="11900"/>
                      <a:pt x="10477" y="11871"/>
                      <a:pt x="10863" y="11802"/>
                    </a:cubicBezTo>
                    <a:cubicBezTo>
                      <a:pt x="12864" y="11456"/>
                      <a:pt x="16854" y="10243"/>
                      <a:pt x="17625" y="8132"/>
                    </a:cubicBezTo>
                    <a:cubicBezTo>
                      <a:pt x="18081" y="6884"/>
                      <a:pt x="17983" y="5405"/>
                      <a:pt x="17887" y="3976"/>
                    </a:cubicBezTo>
                    <a:cubicBezTo>
                      <a:pt x="17799" y="2647"/>
                      <a:pt x="17708" y="1274"/>
                      <a:pt x="18054" y="73"/>
                    </a:cubicBezTo>
                    <a:lnTo>
                      <a:pt x="17801" y="1"/>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1" name="Google Shape;2541;p74"/>
              <p:cNvSpPr/>
              <p:nvPr/>
            </p:nvSpPr>
            <p:spPr>
              <a:xfrm rot="2279170">
                <a:off x="8661821" y="-37284"/>
                <a:ext cx="575530" cy="478191"/>
              </a:xfrm>
              <a:custGeom>
                <a:rect b="b" l="l" r="r" t="t"/>
                <a:pathLst>
                  <a:path extrusionOk="0" h="5480" w="6658">
                    <a:moveTo>
                      <a:pt x="3840" y="1"/>
                    </a:moveTo>
                    <a:cubicBezTo>
                      <a:pt x="3506" y="1"/>
                      <a:pt x="3164" y="78"/>
                      <a:pt x="2829" y="238"/>
                    </a:cubicBezTo>
                    <a:lnTo>
                      <a:pt x="2941" y="476"/>
                    </a:lnTo>
                    <a:cubicBezTo>
                      <a:pt x="3261" y="323"/>
                      <a:pt x="3566" y="256"/>
                      <a:pt x="3849" y="256"/>
                    </a:cubicBezTo>
                    <a:cubicBezTo>
                      <a:pt x="4626" y="256"/>
                      <a:pt x="5247" y="753"/>
                      <a:pt x="5623" y="1329"/>
                    </a:cubicBezTo>
                    <a:cubicBezTo>
                      <a:pt x="6249" y="2294"/>
                      <a:pt x="6374" y="3779"/>
                      <a:pt x="5373" y="4636"/>
                    </a:cubicBezTo>
                    <a:cubicBezTo>
                      <a:pt x="4920" y="5024"/>
                      <a:pt x="4111" y="5221"/>
                      <a:pt x="3297" y="5221"/>
                    </a:cubicBezTo>
                    <a:cubicBezTo>
                      <a:pt x="2537" y="5221"/>
                      <a:pt x="1773" y="5049"/>
                      <a:pt x="1294" y="4702"/>
                    </a:cubicBezTo>
                    <a:cubicBezTo>
                      <a:pt x="348" y="4020"/>
                      <a:pt x="577" y="3619"/>
                      <a:pt x="999" y="2896"/>
                    </a:cubicBezTo>
                    <a:cubicBezTo>
                      <a:pt x="1257" y="2451"/>
                      <a:pt x="1577" y="1898"/>
                      <a:pt x="1638" y="1153"/>
                    </a:cubicBezTo>
                    <a:lnTo>
                      <a:pt x="1375" y="1132"/>
                    </a:lnTo>
                    <a:cubicBezTo>
                      <a:pt x="1321" y="1817"/>
                      <a:pt x="1029" y="2320"/>
                      <a:pt x="771" y="2762"/>
                    </a:cubicBezTo>
                    <a:cubicBezTo>
                      <a:pt x="358" y="3475"/>
                      <a:pt x="1" y="4090"/>
                      <a:pt x="1138" y="4914"/>
                    </a:cubicBezTo>
                    <a:cubicBezTo>
                      <a:pt x="1664" y="5292"/>
                      <a:pt x="2479" y="5479"/>
                      <a:pt x="3292" y="5479"/>
                    </a:cubicBezTo>
                    <a:cubicBezTo>
                      <a:pt x="4170" y="5479"/>
                      <a:pt x="5043" y="5261"/>
                      <a:pt x="5543" y="4837"/>
                    </a:cubicBezTo>
                    <a:cubicBezTo>
                      <a:pt x="6658" y="3882"/>
                      <a:pt x="6530" y="2243"/>
                      <a:pt x="5844" y="1189"/>
                    </a:cubicBezTo>
                    <a:cubicBezTo>
                      <a:pt x="5342" y="417"/>
                      <a:pt x="4613" y="1"/>
                      <a:pt x="3840"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42" name="Google Shape;2542;p74"/>
            <p:cNvSpPr/>
            <p:nvPr/>
          </p:nvSpPr>
          <p:spPr>
            <a:xfrm>
              <a:off x="-606967" y="5199150"/>
              <a:ext cx="2728173" cy="2169977"/>
            </a:xfrm>
            <a:custGeom>
              <a:rect b="b" l="l" r="r" t="t"/>
              <a:pathLst>
                <a:path extrusionOk="0" h="66416" w="72447">
                  <a:moveTo>
                    <a:pt x="57984" y="0"/>
                  </a:moveTo>
                  <a:cubicBezTo>
                    <a:pt x="56644" y="0"/>
                    <a:pt x="55273" y="168"/>
                    <a:pt x="54008" y="323"/>
                  </a:cubicBezTo>
                  <a:lnTo>
                    <a:pt x="53909" y="334"/>
                  </a:lnTo>
                  <a:cubicBezTo>
                    <a:pt x="51853" y="585"/>
                    <a:pt x="49714" y="781"/>
                    <a:pt x="47644" y="971"/>
                  </a:cubicBezTo>
                  <a:cubicBezTo>
                    <a:pt x="44312" y="1278"/>
                    <a:pt x="40866" y="1595"/>
                    <a:pt x="37594" y="2151"/>
                  </a:cubicBezTo>
                  <a:cubicBezTo>
                    <a:pt x="34354" y="2702"/>
                    <a:pt x="31078" y="3360"/>
                    <a:pt x="27907" y="4000"/>
                  </a:cubicBezTo>
                  <a:cubicBezTo>
                    <a:pt x="24735" y="4639"/>
                    <a:pt x="21455" y="5297"/>
                    <a:pt x="18211" y="5850"/>
                  </a:cubicBezTo>
                  <a:cubicBezTo>
                    <a:pt x="15838" y="6252"/>
                    <a:pt x="13420" y="6602"/>
                    <a:pt x="11083" y="6940"/>
                  </a:cubicBezTo>
                  <a:cubicBezTo>
                    <a:pt x="8159" y="7363"/>
                    <a:pt x="5135" y="7798"/>
                    <a:pt x="2173" y="8345"/>
                  </a:cubicBezTo>
                  <a:cubicBezTo>
                    <a:pt x="1876" y="8401"/>
                    <a:pt x="1630" y="8465"/>
                    <a:pt x="1389" y="8529"/>
                  </a:cubicBezTo>
                  <a:cubicBezTo>
                    <a:pt x="965" y="8642"/>
                    <a:pt x="599" y="8741"/>
                    <a:pt x="85" y="8741"/>
                  </a:cubicBezTo>
                  <a:cubicBezTo>
                    <a:pt x="58" y="8741"/>
                    <a:pt x="31" y="8741"/>
                    <a:pt x="3" y="8740"/>
                  </a:cubicBezTo>
                  <a:lnTo>
                    <a:pt x="0" y="9002"/>
                  </a:lnTo>
                  <a:cubicBezTo>
                    <a:pt x="27" y="9002"/>
                    <a:pt x="54" y="9002"/>
                    <a:pt x="81" y="9002"/>
                  </a:cubicBezTo>
                  <a:cubicBezTo>
                    <a:pt x="626" y="9002"/>
                    <a:pt x="1032" y="8895"/>
                    <a:pt x="1458" y="8782"/>
                  </a:cubicBezTo>
                  <a:cubicBezTo>
                    <a:pt x="1692" y="8720"/>
                    <a:pt x="1936" y="8654"/>
                    <a:pt x="2221" y="8601"/>
                  </a:cubicBezTo>
                  <a:cubicBezTo>
                    <a:pt x="5177" y="8056"/>
                    <a:pt x="8199" y="7621"/>
                    <a:pt x="11121" y="7198"/>
                  </a:cubicBezTo>
                  <a:cubicBezTo>
                    <a:pt x="13460" y="6859"/>
                    <a:pt x="15879" y="6510"/>
                    <a:pt x="18254" y="6106"/>
                  </a:cubicBezTo>
                  <a:cubicBezTo>
                    <a:pt x="21503" y="5554"/>
                    <a:pt x="24786" y="4892"/>
                    <a:pt x="27960" y="4254"/>
                  </a:cubicBezTo>
                  <a:cubicBezTo>
                    <a:pt x="31127" y="3617"/>
                    <a:pt x="34404" y="2958"/>
                    <a:pt x="37637" y="2407"/>
                  </a:cubicBezTo>
                  <a:cubicBezTo>
                    <a:pt x="40899" y="1853"/>
                    <a:pt x="44341" y="1535"/>
                    <a:pt x="47668" y="1229"/>
                  </a:cubicBezTo>
                  <a:cubicBezTo>
                    <a:pt x="49740" y="1039"/>
                    <a:pt x="51881" y="843"/>
                    <a:pt x="53941" y="590"/>
                  </a:cubicBezTo>
                  <a:lnTo>
                    <a:pt x="54040" y="579"/>
                  </a:lnTo>
                  <a:cubicBezTo>
                    <a:pt x="55289" y="426"/>
                    <a:pt x="56644" y="261"/>
                    <a:pt x="57964" y="261"/>
                  </a:cubicBezTo>
                  <a:cubicBezTo>
                    <a:pt x="60473" y="261"/>
                    <a:pt x="62859" y="858"/>
                    <a:pt x="64161" y="3277"/>
                  </a:cubicBezTo>
                  <a:cubicBezTo>
                    <a:pt x="65283" y="5360"/>
                    <a:pt x="65748" y="8125"/>
                    <a:pt x="66198" y="10801"/>
                  </a:cubicBezTo>
                  <a:cubicBezTo>
                    <a:pt x="66384" y="11914"/>
                    <a:pt x="66560" y="12965"/>
                    <a:pt x="66781" y="13943"/>
                  </a:cubicBezTo>
                  <a:cubicBezTo>
                    <a:pt x="67321" y="16344"/>
                    <a:pt x="67664" y="18708"/>
                    <a:pt x="68029" y="21210"/>
                  </a:cubicBezTo>
                  <a:cubicBezTo>
                    <a:pt x="68144" y="22010"/>
                    <a:pt x="68261" y="22816"/>
                    <a:pt x="68385" y="23622"/>
                  </a:cubicBezTo>
                  <a:cubicBezTo>
                    <a:pt x="68700" y="25671"/>
                    <a:pt x="69311" y="27569"/>
                    <a:pt x="69899" y="29404"/>
                  </a:cubicBezTo>
                  <a:cubicBezTo>
                    <a:pt x="70323" y="30724"/>
                    <a:pt x="70762" y="32089"/>
                    <a:pt x="71094" y="33515"/>
                  </a:cubicBezTo>
                  <a:cubicBezTo>
                    <a:pt x="72166" y="38121"/>
                    <a:pt x="72184" y="43357"/>
                    <a:pt x="71144" y="48258"/>
                  </a:cubicBezTo>
                  <a:cubicBezTo>
                    <a:pt x="70899" y="49409"/>
                    <a:pt x="70604" y="50610"/>
                    <a:pt x="70320" y="51775"/>
                  </a:cubicBezTo>
                  <a:cubicBezTo>
                    <a:pt x="69888" y="53542"/>
                    <a:pt x="69441" y="55372"/>
                    <a:pt x="69122" y="57179"/>
                  </a:cubicBezTo>
                  <a:cubicBezTo>
                    <a:pt x="69016" y="57780"/>
                    <a:pt x="68931" y="58589"/>
                    <a:pt x="68843" y="59446"/>
                  </a:cubicBezTo>
                  <a:cubicBezTo>
                    <a:pt x="68588" y="61920"/>
                    <a:pt x="68269" y="64998"/>
                    <a:pt x="67188" y="66244"/>
                  </a:cubicBezTo>
                  <a:lnTo>
                    <a:pt x="67387" y="66416"/>
                  </a:lnTo>
                  <a:cubicBezTo>
                    <a:pt x="68521" y="65108"/>
                    <a:pt x="68845" y="61984"/>
                    <a:pt x="69104" y="59477"/>
                  </a:cubicBezTo>
                  <a:cubicBezTo>
                    <a:pt x="69191" y="58626"/>
                    <a:pt x="69274" y="57820"/>
                    <a:pt x="69378" y="57230"/>
                  </a:cubicBezTo>
                  <a:cubicBezTo>
                    <a:pt x="69695" y="55430"/>
                    <a:pt x="70142" y="53605"/>
                    <a:pt x="70572" y="51841"/>
                  </a:cubicBezTo>
                  <a:cubicBezTo>
                    <a:pt x="70859" y="50674"/>
                    <a:pt x="71152" y="49471"/>
                    <a:pt x="71397" y="48316"/>
                  </a:cubicBezTo>
                  <a:cubicBezTo>
                    <a:pt x="72446" y="43380"/>
                    <a:pt x="72430" y="38104"/>
                    <a:pt x="71349" y="33459"/>
                  </a:cubicBezTo>
                  <a:cubicBezTo>
                    <a:pt x="71016" y="32023"/>
                    <a:pt x="70575" y="30652"/>
                    <a:pt x="70147" y="29325"/>
                  </a:cubicBezTo>
                  <a:cubicBezTo>
                    <a:pt x="69561" y="27502"/>
                    <a:pt x="68954" y="25613"/>
                    <a:pt x="68644" y="23586"/>
                  </a:cubicBezTo>
                  <a:cubicBezTo>
                    <a:pt x="68519" y="22779"/>
                    <a:pt x="68404" y="21976"/>
                    <a:pt x="68287" y="21177"/>
                  </a:cubicBezTo>
                  <a:cubicBezTo>
                    <a:pt x="67923" y="18668"/>
                    <a:pt x="67579" y="16300"/>
                    <a:pt x="67037" y="13888"/>
                  </a:cubicBezTo>
                  <a:cubicBezTo>
                    <a:pt x="66819" y="12917"/>
                    <a:pt x="66643" y="11870"/>
                    <a:pt x="66457" y="10761"/>
                  </a:cubicBezTo>
                  <a:cubicBezTo>
                    <a:pt x="66004" y="8064"/>
                    <a:pt x="65536" y="5277"/>
                    <a:pt x="64394" y="3157"/>
                  </a:cubicBezTo>
                  <a:cubicBezTo>
                    <a:pt x="63029" y="622"/>
                    <a:pt x="60565" y="0"/>
                    <a:pt x="5798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3" name="Google Shape;2543;p74"/>
            <p:cNvSpPr/>
            <p:nvPr/>
          </p:nvSpPr>
          <p:spPr>
            <a:xfrm>
              <a:off x="-611674" y="5212252"/>
              <a:ext cx="2768692" cy="1877362"/>
            </a:xfrm>
            <a:custGeom>
              <a:rect b="b" l="l" r="r" t="t"/>
              <a:pathLst>
                <a:path extrusionOk="0" h="57460" w="73523">
                  <a:moveTo>
                    <a:pt x="55610" y="0"/>
                  </a:moveTo>
                  <a:cubicBezTo>
                    <a:pt x="55064" y="0"/>
                    <a:pt x="54510" y="35"/>
                    <a:pt x="53980" y="67"/>
                  </a:cubicBezTo>
                  <a:cubicBezTo>
                    <a:pt x="53513" y="96"/>
                    <a:pt x="53074" y="123"/>
                    <a:pt x="52687" y="123"/>
                  </a:cubicBezTo>
                  <a:lnTo>
                    <a:pt x="51958" y="123"/>
                  </a:lnTo>
                  <a:cubicBezTo>
                    <a:pt x="51887" y="123"/>
                    <a:pt x="51817" y="123"/>
                    <a:pt x="51747" y="123"/>
                  </a:cubicBezTo>
                  <a:cubicBezTo>
                    <a:pt x="48903" y="123"/>
                    <a:pt x="45966" y="125"/>
                    <a:pt x="43080" y="252"/>
                  </a:cubicBezTo>
                  <a:cubicBezTo>
                    <a:pt x="42604" y="274"/>
                    <a:pt x="42152" y="285"/>
                    <a:pt x="41715" y="298"/>
                  </a:cubicBezTo>
                  <a:cubicBezTo>
                    <a:pt x="39795" y="353"/>
                    <a:pt x="38137" y="397"/>
                    <a:pt x="36138" y="1117"/>
                  </a:cubicBezTo>
                  <a:cubicBezTo>
                    <a:pt x="33797" y="1960"/>
                    <a:pt x="30705" y="2990"/>
                    <a:pt x="27540" y="3485"/>
                  </a:cubicBezTo>
                  <a:cubicBezTo>
                    <a:pt x="25252" y="3842"/>
                    <a:pt x="23025" y="4574"/>
                    <a:pt x="20870" y="5281"/>
                  </a:cubicBezTo>
                  <a:cubicBezTo>
                    <a:pt x="18778" y="5968"/>
                    <a:pt x="16613" y="6678"/>
                    <a:pt x="14388" y="7050"/>
                  </a:cubicBezTo>
                  <a:cubicBezTo>
                    <a:pt x="13595" y="7181"/>
                    <a:pt x="12790" y="7311"/>
                    <a:pt x="11981" y="7442"/>
                  </a:cubicBezTo>
                  <a:cubicBezTo>
                    <a:pt x="7961" y="8093"/>
                    <a:pt x="3804" y="8764"/>
                    <a:pt x="0" y="9855"/>
                  </a:cubicBezTo>
                  <a:lnTo>
                    <a:pt x="72" y="10107"/>
                  </a:lnTo>
                  <a:cubicBezTo>
                    <a:pt x="3862" y="9022"/>
                    <a:pt x="8011" y="8351"/>
                    <a:pt x="12023" y="7702"/>
                  </a:cubicBezTo>
                  <a:cubicBezTo>
                    <a:pt x="12834" y="7572"/>
                    <a:pt x="13636" y="7442"/>
                    <a:pt x="14433" y="7309"/>
                  </a:cubicBezTo>
                  <a:cubicBezTo>
                    <a:pt x="16677" y="6934"/>
                    <a:pt x="18852" y="6221"/>
                    <a:pt x="20955" y="5531"/>
                  </a:cubicBezTo>
                  <a:cubicBezTo>
                    <a:pt x="23097" y="4826"/>
                    <a:pt x="25316" y="4098"/>
                    <a:pt x="27582" y="3744"/>
                  </a:cubicBezTo>
                  <a:cubicBezTo>
                    <a:pt x="30769" y="3248"/>
                    <a:pt x="33877" y="2213"/>
                    <a:pt x="36227" y="1365"/>
                  </a:cubicBezTo>
                  <a:cubicBezTo>
                    <a:pt x="38187" y="660"/>
                    <a:pt x="39824" y="617"/>
                    <a:pt x="41723" y="562"/>
                  </a:cubicBezTo>
                  <a:cubicBezTo>
                    <a:pt x="42162" y="550"/>
                    <a:pt x="42617" y="537"/>
                    <a:pt x="43093" y="516"/>
                  </a:cubicBezTo>
                  <a:cubicBezTo>
                    <a:pt x="45974" y="389"/>
                    <a:pt x="48905" y="388"/>
                    <a:pt x="51749" y="388"/>
                  </a:cubicBezTo>
                  <a:cubicBezTo>
                    <a:pt x="51819" y="388"/>
                    <a:pt x="51889" y="388"/>
                    <a:pt x="51959" y="388"/>
                  </a:cubicBezTo>
                  <a:lnTo>
                    <a:pt x="52688" y="388"/>
                  </a:lnTo>
                  <a:cubicBezTo>
                    <a:pt x="53085" y="388"/>
                    <a:pt x="53529" y="362"/>
                    <a:pt x="53999" y="332"/>
                  </a:cubicBezTo>
                  <a:cubicBezTo>
                    <a:pt x="54522" y="300"/>
                    <a:pt x="55070" y="266"/>
                    <a:pt x="55608" y="266"/>
                  </a:cubicBezTo>
                  <a:cubicBezTo>
                    <a:pt x="56622" y="266"/>
                    <a:pt x="57599" y="386"/>
                    <a:pt x="58310" y="867"/>
                  </a:cubicBezTo>
                  <a:cubicBezTo>
                    <a:pt x="58842" y="1227"/>
                    <a:pt x="59223" y="1835"/>
                    <a:pt x="59590" y="2423"/>
                  </a:cubicBezTo>
                  <a:cubicBezTo>
                    <a:pt x="59882" y="2889"/>
                    <a:pt x="60183" y="3373"/>
                    <a:pt x="60563" y="3743"/>
                  </a:cubicBezTo>
                  <a:cubicBezTo>
                    <a:pt x="61326" y="4483"/>
                    <a:pt x="62461" y="5265"/>
                    <a:pt x="63940" y="6060"/>
                  </a:cubicBezTo>
                  <a:cubicBezTo>
                    <a:pt x="64266" y="6234"/>
                    <a:pt x="64618" y="6380"/>
                    <a:pt x="64993" y="6534"/>
                  </a:cubicBezTo>
                  <a:cubicBezTo>
                    <a:pt x="65818" y="6875"/>
                    <a:pt x="66672" y="7228"/>
                    <a:pt x="67194" y="7923"/>
                  </a:cubicBezTo>
                  <a:cubicBezTo>
                    <a:pt x="68003" y="8998"/>
                    <a:pt x="68053" y="10456"/>
                    <a:pt x="68101" y="11867"/>
                  </a:cubicBezTo>
                  <a:cubicBezTo>
                    <a:pt x="68111" y="12173"/>
                    <a:pt x="68122" y="12475"/>
                    <a:pt x="68140" y="12765"/>
                  </a:cubicBezTo>
                  <a:cubicBezTo>
                    <a:pt x="68540" y="19244"/>
                    <a:pt x="70176" y="25739"/>
                    <a:pt x="71759" y="32016"/>
                  </a:cubicBezTo>
                  <a:cubicBezTo>
                    <a:pt x="72794" y="36129"/>
                    <a:pt x="73257" y="39510"/>
                    <a:pt x="73257" y="42975"/>
                  </a:cubicBezTo>
                  <a:cubicBezTo>
                    <a:pt x="73257" y="45351"/>
                    <a:pt x="72879" y="47729"/>
                    <a:pt x="72512" y="50030"/>
                  </a:cubicBezTo>
                  <a:cubicBezTo>
                    <a:pt x="72126" y="52452"/>
                    <a:pt x="71727" y="54960"/>
                    <a:pt x="71773" y="57459"/>
                  </a:cubicBezTo>
                  <a:lnTo>
                    <a:pt x="72039" y="57454"/>
                  </a:lnTo>
                  <a:cubicBezTo>
                    <a:pt x="71993" y="54979"/>
                    <a:pt x="72389" y="52483"/>
                    <a:pt x="72773" y="50070"/>
                  </a:cubicBezTo>
                  <a:cubicBezTo>
                    <a:pt x="73142" y="47758"/>
                    <a:pt x="73523" y="45369"/>
                    <a:pt x="73523" y="42974"/>
                  </a:cubicBezTo>
                  <a:cubicBezTo>
                    <a:pt x="73523" y="39483"/>
                    <a:pt x="73058" y="36084"/>
                    <a:pt x="72017" y="31951"/>
                  </a:cubicBezTo>
                  <a:cubicBezTo>
                    <a:pt x="70437" y="25683"/>
                    <a:pt x="68805" y="19202"/>
                    <a:pt x="68404" y="12747"/>
                  </a:cubicBezTo>
                  <a:cubicBezTo>
                    <a:pt x="68386" y="12459"/>
                    <a:pt x="68375" y="12161"/>
                    <a:pt x="68366" y="11858"/>
                  </a:cubicBezTo>
                  <a:cubicBezTo>
                    <a:pt x="68316" y="10406"/>
                    <a:pt x="68266" y="8903"/>
                    <a:pt x="67404" y="7763"/>
                  </a:cubicBezTo>
                  <a:cubicBezTo>
                    <a:pt x="66840" y="7010"/>
                    <a:pt x="65953" y="6644"/>
                    <a:pt x="65094" y="6290"/>
                  </a:cubicBezTo>
                  <a:cubicBezTo>
                    <a:pt x="64725" y="6138"/>
                    <a:pt x="64378" y="5995"/>
                    <a:pt x="64064" y="5826"/>
                  </a:cubicBezTo>
                  <a:cubicBezTo>
                    <a:pt x="62607" y="5041"/>
                    <a:pt x="61491" y="4275"/>
                    <a:pt x="60746" y="3551"/>
                  </a:cubicBezTo>
                  <a:cubicBezTo>
                    <a:pt x="60387" y="3201"/>
                    <a:pt x="60095" y="2733"/>
                    <a:pt x="59811" y="2280"/>
                  </a:cubicBezTo>
                  <a:cubicBezTo>
                    <a:pt x="59430" y="1670"/>
                    <a:pt x="59034" y="1037"/>
                    <a:pt x="58456" y="646"/>
                  </a:cubicBezTo>
                  <a:cubicBezTo>
                    <a:pt x="57690" y="129"/>
                    <a:pt x="56665" y="0"/>
                    <a:pt x="5561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4" name="Google Shape;2544;p74"/>
            <p:cNvSpPr/>
            <p:nvPr/>
          </p:nvSpPr>
          <p:spPr>
            <a:xfrm>
              <a:off x="-296918" y="-488500"/>
              <a:ext cx="1507122" cy="2911360"/>
            </a:xfrm>
            <a:custGeom>
              <a:rect b="b" l="l" r="r" t="t"/>
              <a:pathLst>
                <a:path extrusionOk="0" h="75336" w="39371">
                  <a:moveTo>
                    <a:pt x="4781" y="1"/>
                  </a:moveTo>
                  <a:cubicBezTo>
                    <a:pt x="4781" y="1"/>
                    <a:pt x="4781" y="1"/>
                    <a:pt x="4781" y="1"/>
                  </a:cubicBezTo>
                  <a:lnTo>
                    <a:pt x="4781" y="1"/>
                  </a:lnTo>
                  <a:cubicBezTo>
                    <a:pt x="4781" y="1"/>
                    <a:pt x="4781" y="1"/>
                    <a:pt x="4781" y="1"/>
                  </a:cubicBezTo>
                  <a:close/>
                  <a:moveTo>
                    <a:pt x="4781" y="1"/>
                  </a:moveTo>
                  <a:lnTo>
                    <a:pt x="4781" y="1"/>
                  </a:lnTo>
                  <a:cubicBezTo>
                    <a:pt x="6992" y="556"/>
                    <a:pt x="3469" y="26525"/>
                    <a:pt x="3299" y="28757"/>
                  </a:cubicBezTo>
                  <a:cubicBezTo>
                    <a:pt x="2123" y="44282"/>
                    <a:pt x="968" y="59805"/>
                    <a:pt x="0" y="75335"/>
                  </a:cubicBezTo>
                  <a:cubicBezTo>
                    <a:pt x="287" y="74560"/>
                    <a:pt x="6137" y="73669"/>
                    <a:pt x="7056" y="73416"/>
                  </a:cubicBezTo>
                  <a:cubicBezTo>
                    <a:pt x="10717" y="72398"/>
                    <a:pt x="14175" y="71176"/>
                    <a:pt x="17379" y="69343"/>
                  </a:cubicBezTo>
                  <a:cubicBezTo>
                    <a:pt x="24144" y="65474"/>
                    <a:pt x="29343" y="59730"/>
                    <a:pt x="32488" y="53326"/>
                  </a:cubicBezTo>
                  <a:cubicBezTo>
                    <a:pt x="39371" y="39301"/>
                    <a:pt x="39073" y="19118"/>
                    <a:pt x="25235" y="7752"/>
                  </a:cubicBezTo>
                  <a:cubicBezTo>
                    <a:pt x="19513" y="3051"/>
                    <a:pt x="12116" y="1842"/>
                    <a:pt x="478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5" name="Google Shape;2545;p74"/>
            <p:cNvSpPr/>
            <p:nvPr/>
          </p:nvSpPr>
          <p:spPr>
            <a:xfrm>
              <a:off x="719564" y="619894"/>
              <a:ext cx="1359967" cy="689711"/>
            </a:xfrm>
            <a:custGeom>
              <a:rect b="b" l="l" r="r" t="t"/>
              <a:pathLst>
                <a:path extrusionOk="0" h="18824" w="37117">
                  <a:moveTo>
                    <a:pt x="27153" y="9018"/>
                  </a:moveTo>
                  <a:cubicBezTo>
                    <a:pt x="27152" y="9023"/>
                    <a:pt x="27151" y="9028"/>
                    <a:pt x="27149" y="9033"/>
                  </a:cubicBezTo>
                  <a:cubicBezTo>
                    <a:pt x="27154" y="9030"/>
                    <a:pt x="27155" y="9025"/>
                    <a:pt x="27153" y="9018"/>
                  </a:cubicBezTo>
                  <a:close/>
                  <a:moveTo>
                    <a:pt x="7493" y="13211"/>
                  </a:moveTo>
                  <a:lnTo>
                    <a:pt x="7493" y="13211"/>
                  </a:lnTo>
                  <a:cubicBezTo>
                    <a:pt x="7493" y="13211"/>
                    <a:pt x="7494" y="13211"/>
                    <a:pt x="7494" y="13211"/>
                  </a:cubicBezTo>
                  <a:cubicBezTo>
                    <a:pt x="7494" y="13211"/>
                    <a:pt x="7493" y="13211"/>
                    <a:pt x="7493" y="13211"/>
                  </a:cubicBezTo>
                  <a:close/>
                  <a:moveTo>
                    <a:pt x="20452" y="15946"/>
                  </a:moveTo>
                  <a:lnTo>
                    <a:pt x="20452" y="15946"/>
                  </a:lnTo>
                  <a:cubicBezTo>
                    <a:pt x="20466" y="15950"/>
                    <a:pt x="20479" y="15953"/>
                    <a:pt x="20490" y="15954"/>
                  </a:cubicBezTo>
                  <a:cubicBezTo>
                    <a:pt x="20477" y="15951"/>
                    <a:pt x="20464" y="15948"/>
                    <a:pt x="20452" y="15946"/>
                  </a:cubicBezTo>
                  <a:close/>
                  <a:moveTo>
                    <a:pt x="31783" y="1"/>
                  </a:moveTo>
                  <a:cubicBezTo>
                    <a:pt x="31917" y="24"/>
                    <a:pt x="32032" y="102"/>
                    <a:pt x="31752" y="115"/>
                  </a:cubicBezTo>
                  <a:cubicBezTo>
                    <a:pt x="31627" y="100"/>
                    <a:pt x="31512" y="94"/>
                    <a:pt x="31403" y="94"/>
                  </a:cubicBezTo>
                  <a:cubicBezTo>
                    <a:pt x="31095" y="94"/>
                    <a:pt x="30842" y="140"/>
                    <a:pt x="30581" y="140"/>
                  </a:cubicBezTo>
                  <a:cubicBezTo>
                    <a:pt x="30535" y="140"/>
                    <a:pt x="30488" y="138"/>
                    <a:pt x="30441" y="135"/>
                  </a:cubicBezTo>
                  <a:cubicBezTo>
                    <a:pt x="30441" y="135"/>
                    <a:pt x="30348" y="176"/>
                    <a:pt x="30261" y="222"/>
                  </a:cubicBezTo>
                  <a:cubicBezTo>
                    <a:pt x="30173" y="266"/>
                    <a:pt x="30083" y="310"/>
                    <a:pt x="30083" y="310"/>
                  </a:cubicBezTo>
                  <a:cubicBezTo>
                    <a:pt x="29620" y="401"/>
                    <a:pt x="28814" y="609"/>
                    <a:pt x="27944" y="1067"/>
                  </a:cubicBezTo>
                  <a:cubicBezTo>
                    <a:pt x="27069" y="1512"/>
                    <a:pt x="26149" y="2208"/>
                    <a:pt x="25392" y="3068"/>
                  </a:cubicBezTo>
                  <a:cubicBezTo>
                    <a:pt x="25014" y="3498"/>
                    <a:pt x="24677" y="3966"/>
                    <a:pt x="24401" y="4450"/>
                  </a:cubicBezTo>
                  <a:cubicBezTo>
                    <a:pt x="24121" y="4939"/>
                    <a:pt x="23910" y="5421"/>
                    <a:pt x="23757" y="5845"/>
                  </a:cubicBezTo>
                  <a:cubicBezTo>
                    <a:pt x="23448" y="6697"/>
                    <a:pt x="23313" y="7326"/>
                    <a:pt x="23224" y="7671"/>
                  </a:cubicBezTo>
                  <a:lnTo>
                    <a:pt x="23222" y="7612"/>
                  </a:lnTo>
                  <a:cubicBezTo>
                    <a:pt x="23094" y="8145"/>
                    <a:pt x="22957" y="8775"/>
                    <a:pt x="22789" y="9345"/>
                  </a:cubicBezTo>
                  <a:cubicBezTo>
                    <a:pt x="22700" y="9641"/>
                    <a:pt x="22620" y="9870"/>
                    <a:pt x="22511" y="10117"/>
                  </a:cubicBezTo>
                  <a:cubicBezTo>
                    <a:pt x="22401" y="10359"/>
                    <a:pt x="22277" y="10583"/>
                    <a:pt x="22146" y="10771"/>
                  </a:cubicBezTo>
                  <a:cubicBezTo>
                    <a:pt x="22015" y="10959"/>
                    <a:pt x="21883" y="11110"/>
                    <a:pt x="21767" y="11211"/>
                  </a:cubicBezTo>
                  <a:cubicBezTo>
                    <a:pt x="21649" y="11314"/>
                    <a:pt x="21556" y="11366"/>
                    <a:pt x="21472" y="11406"/>
                  </a:cubicBezTo>
                  <a:cubicBezTo>
                    <a:pt x="21394" y="11442"/>
                    <a:pt x="21301" y="11469"/>
                    <a:pt x="21142" y="11481"/>
                  </a:cubicBezTo>
                  <a:cubicBezTo>
                    <a:pt x="21090" y="11485"/>
                    <a:pt x="21034" y="11487"/>
                    <a:pt x="20974" y="11487"/>
                  </a:cubicBezTo>
                  <a:cubicBezTo>
                    <a:pt x="20861" y="11487"/>
                    <a:pt x="20736" y="11480"/>
                    <a:pt x="20611" y="11469"/>
                  </a:cubicBezTo>
                  <a:cubicBezTo>
                    <a:pt x="20398" y="11324"/>
                    <a:pt x="20037" y="11254"/>
                    <a:pt x="19780" y="11144"/>
                  </a:cubicBezTo>
                  <a:lnTo>
                    <a:pt x="19780" y="11144"/>
                  </a:lnTo>
                  <a:cubicBezTo>
                    <a:pt x="19885" y="11213"/>
                    <a:pt x="19867" y="11262"/>
                    <a:pt x="19798" y="11262"/>
                  </a:cubicBezTo>
                  <a:cubicBezTo>
                    <a:pt x="19778" y="11262"/>
                    <a:pt x="19753" y="11258"/>
                    <a:pt x="19726" y="11249"/>
                  </a:cubicBezTo>
                  <a:cubicBezTo>
                    <a:pt x="19433" y="11151"/>
                    <a:pt x="19337" y="11124"/>
                    <a:pt x="19297" y="11124"/>
                  </a:cubicBezTo>
                  <a:cubicBezTo>
                    <a:pt x="19281" y="11124"/>
                    <a:pt x="19275" y="11128"/>
                    <a:pt x="19268" y="11134"/>
                  </a:cubicBezTo>
                  <a:cubicBezTo>
                    <a:pt x="19259" y="11141"/>
                    <a:pt x="19250" y="11150"/>
                    <a:pt x="19218" y="11150"/>
                  </a:cubicBezTo>
                  <a:cubicBezTo>
                    <a:pt x="19166" y="11150"/>
                    <a:pt x="19052" y="11126"/>
                    <a:pt x="18776" y="11031"/>
                  </a:cubicBezTo>
                  <a:cubicBezTo>
                    <a:pt x="18516" y="10956"/>
                    <a:pt x="18076" y="10778"/>
                    <a:pt x="17537" y="10524"/>
                  </a:cubicBezTo>
                  <a:cubicBezTo>
                    <a:pt x="16994" y="10269"/>
                    <a:pt x="16350" y="9936"/>
                    <a:pt x="15668" y="9597"/>
                  </a:cubicBezTo>
                  <a:cubicBezTo>
                    <a:pt x="14992" y="9256"/>
                    <a:pt x="14250" y="8914"/>
                    <a:pt x="13608" y="8660"/>
                  </a:cubicBezTo>
                  <a:cubicBezTo>
                    <a:pt x="12963" y="8404"/>
                    <a:pt x="12398" y="8229"/>
                    <a:pt x="12084" y="8131"/>
                  </a:cubicBezTo>
                  <a:cubicBezTo>
                    <a:pt x="11724" y="8127"/>
                    <a:pt x="11336" y="8057"/>
                    <a:pt x="10931" y="8008"/>
                  </a:cubicBezTo>
                  <a:cubicBezTo>
                    <a:pt x="10733" y="7979"/>
                    <a:pt x="10525" y="7967"/>
                    <a:pt x="10329" y="7954"/>
                  </a:cubicBezTo>
                  <a:cubicBezTo>
                    <a:pt x="10266" y="7952"/>
                    <a:pt x="10204" y="7951"/>
                    <a:pt x="10143" y="7951"/>
                  </a:cubicBezTo>
                  <a:cubicBezTo>
                    <a:pt x="10007" y="7951"/>
                    <a:pt x="9875" y="7957"/>
                    <a:pt x="9750" y="7974"/>
                  </a:cubicBezTo>
                  <a:lnTo>
                    <a:pt x="9824" y="7938"/>
                  </a:lnTo>
                  <a:lnTo>
                    <a:pt x="9824" y="7938"/>
                  </a:lnTo>
                  <a:cubicBezTo>
                    <a:pt x="9626" y="7954"/>
                    <a:pt x="9196" y="7949"/>
                    <a:pt x="8638" y="8019"/>
                  </a:cubicBezTo>
                  <a:cubicBezTo>
                    <a:pt x="8084" y="8080"/>
                    <a:pt x="7388" y="8234"/>
                    <a:pt x="6760" y="8472"/>
                  </a:cubicBezTo>
                  <a:cubicBezTo>
                    <a:pt x="6129" y="8708"/>
                    <a:pt x="5550" y="9012"/>
                    <a:pt x="5100" y="9288"/>
                  </a:cubicBezTo>
                  <a:cubicBezTo>
                    <a:pt x="4655" y="9561"/>
                    <a:pt x="4315" y="9829"/>
                    <a:pt x="4150" y="9968"/>
                  </a:cubicBezTo>
                  <a:cubicBezTo>
                    <a:pt x="4150" y="9968"/>
                    <a:pt x="4176" y="9954"/>
                    <a:pt x="4202" y="9942"/>
                  </a:cubicBezTo>
                  <a:cubicBezTo>
                    <a:pt x="4230" y="9929"/>
                    <a:pt x="4256" y="9916"/>
                    <a:pt x="4256" y="9916"/>
                  </a:cubicBezTo>
                  <a:lnTo>
                    <a:pt x="4256" y="9916"/>
                  </a:lnTo>
                  <a:cubicBezTo>
                    <a:pt x="3732" y="10464"/>
                    <a:pt x="3700" y="10263"/>
                    <a:pt x="3225" y="10632"/>
                  </a:cubicBezTo>
                  <a:cubicBezTo>
                    <a:pt x="3315" y="10672"/>
                    <a:pt x="3252" y="10812"/>
                    <a:pt x="3161" y="10976"/>
                  </a:cubicBezTo>
                  <a:cubicBezTo>
                    <a:pt x="3069" y="11139"/>
                    <a:pt x="2939" y="11317"/>
                    <a:pt x="2860" y="11412"/>
                  </a:cubicBezTo>
                  <a:lnTo>
                    <a:pt x="2837" y="11379"/>
                  </a:lnTo>
                  <a:cubicBezTo>
                    <a:pt x="2726" y="11523"/>
                    <a:pt x="2564" y="11782"/>
                    <a:pt x="2394" y="12063"/>
                  </a:cubicBezTo>
                  <a:cubicBezTo>
                    <a:pt x="2231" y="12349"/>
                    <a:pt x="2052" y="12663"/>
                    <a:pt x="1903" y="12925"/>
                  </a:cubicBezTo>
                  <a:lnTo>
                    <a:pt x="1836" y="12853"/>
                  </a:lnTo>
                  <a:cubicBezTo>
                    <a:pt x="1733" y="13088"/>
                    <a:pt x="1570" y="13412"/>
                    <a:pt x="1405" y="13714"/>
                  </a:cubicBezTo>
                  <a:cubicBezTo>
                    <a:pt x="1256" y="14030"/>
                    <a:pt x="1096" y="14318"/>
                    <a:pt x="1039" y="14496"/>
                  </a:cubicBezTo>
                  <a:cubicBezTo>
                    <a:pt x="954" y="14687"/>
                    <a:pt x="837" y="14898"/>
                    <a:pt x="744" y="15143"/>
                  </a:cubicBezTo>
                  <a:cubicBezTo>
                    <a:pt x="695" y="15266"/>
                    <a:pt x="644" y="15390"/>
                    <a:pt x="594" y="15521"/>
                  </a:cubicBezTo>
                  <a:cubicBezTo>
                    <a:pt x="545" y="15652"/>
                    <a:pt x="505" y="15794"/>
                    <a:pt x="463" y="15933"/>
                  </a:cubicBezTo>
                  <a:cubicBezTo>
                    <a:pt x="371" y="16213"/>
                    <a:pt x="319" y="16515"/>
                    <a:pt x="273" y="16818"/>
                  </a:cubicBezTo>
                  <a:cubicBezTo>
                    <a:pt x="249" y="16968"/>
                    <a:pt x="249" y="17124"/>
                    <a:pt x="241" y="17276"/>
                  </a:cubicBezTo>
                  <a:cubicBezTo>
                    <a:pt x="237" y="17429"/>
                    <a:pt x="229" y="17578"/>
                    <a:pt x="250" y="17727"/>
                  </a:cubicBezTo>
                  <a:cubicBezTo>
                    <a:pt x="250" y="17727"/>
                    <a:pt x="183" y="17920"/>
                    <a:pt x="118" y="18113"/>
                  </a:cubicBezTo>
                  <a:cubicBezTo>
                    <a:pt x="46" y="18309"/>
                    <a:pt x="0" y="18512"/>
                    <a:pt x="0" y="18512"/>
                  </a:cubicBezTo>
                  <a:lnTo>
                    <a:pt x="38" y="18626"/>
                  </a:lnTo>
                  <a:cubicBezTo>
                    <a:pt x="38" y="18626"/>
                    <a:pt x="250" y="18690"/>
                    <a:pt x="576" y="18742"/>
                  </a:cubicBezTo>
                  <a:cubicBezTo>
                    <a:pt x="845" y="18789"/>
                    <a:pt x="1196" y="18824"/>
                    <a:pt x="1568" y="18824"/>
                  </a:cubicBezTo>
                  <a:cubicBezTo>
                    <a:pt x="1642" y="18824"/>
                    <a:pt x="1718" y="18822"/>
                    <a:pt x="1794" y="18819"/>
                  </a:cubicBezTo>
                  <a:cubicBezTo>
                    <a:pt x="2252" y="18803"/>
                    <a:pt x="2719" y="18732"/>
                    <a:pt x="3113" y="18607"/>
                  </a:cubicBezTo>
                  <a:cubicBezTo>
                    <a:pt x="3511" y="18481"/>
                    <a:pt x="3831" y="18317"/>
                    <a:pt x="3988" y="18103"/>
                  </a:cubicBezTo>
                  <a:lnTo>
                    <a:pt x="4083" y="18111"/>
                  </a:lnTo>
                  <a:lnTo>
                    <a:pt x="4070" y="17948"/>
                  </a:lnTo>
                  <a:cubicBezTo>
                    <a:pt x="4106" y="17769"/>
                    <a:pt x="4027" y="17672"/>
                    <a:pt x="4085" y="17672"/>
                  </a:cubicBezTo>
                  <a:cubicBezTo>
                    <a:pt x="4090" y="17672"/>
                    <a:pt x="4097" y="17673"/>
                    <a:pt x="4104" y="17675"/>
                  </a:cubicBezTo>
                  <a:cubicBezTo>
                    <a:pt x="4096" y="17675"/>
                    <a:pt x="4088" y="17944"/>
                    <a:pt x="4088" y="17944"/>
                  </a:cubicBezTo>
                  <a:cubicBezTo>
                    <a:pt x="4097" y="17870"/>
                    <a:pt x="4111" y="17844"/>
                    <a:pt x="4127" y="17844"/>
                  </a:cubicBezTo>
                  <a:cubicBezTo>
                    <a:pt x="4154" y="17844"/>
                    <a:pt x="4188" y="17914"/>
                    <a:pt x="4222" y="17957"/>
                  </a:cubicBezTo>
                  <a:cubicBezTo>
                    <a:pt x="4232" y="17879"/>
                    <a:pt x="4238" y="17800"/>
                    <a:pt x="4271" y="17740"/>
                  </a:cubicBezTo>
                  <a:cubicBezTo>
                    <a:pt x="4264" y="17731"/>
                    <a:pt x="4258" y="17728"/>
                    <a:pt x="4252" y="17728"/>
                  </a:cubicBezTo>
                  <a:cubicBezTo>
                    <a:pt x="4233" y="17728"/>
                    <a:pt x="4223" y="17772"/>
                    <a:pt x="4209" y="17794"/>
                  </a:cubicBezTo>
                  <a:cubicBezTo>
                    <a:pt x="4176" y="17693"/>
                    <a:pt x="4108" y="17536"/>
                    <a:pt x="4157" y="17408"/>
                  </a:cubicBezTo>
                  <a:cubicBezTo>
                    <a:pt x="4193" y="17205"/>
                    <a:pt x="4312" y="17415"/>
                    <a:pt x="4358" y="17184"/>
                  </a:cubicBezTo>
                  <a:cubicBezTo>
                    <a:pt x="4489" y="16581"/>
                    <a:pt x="4767" y="15994"/>
                    <a:pt x="5123" y="15443"/>
                  </a:cubicBezTo>
                  <a:cubicBezTo>
                    <a:pt x="5476" y="14888"/>
                    <a:pt x="5916" y="14367"/>
                    <a:pt x="6415" y="13891"/>
                  </a:cubicBezTo>
                  <a:cubicBezTo>
                    <a:pt x="6464" y="13899"/>
                    <a:pt x="6438" y="13924"/>
                    <a:pt x="6418" y="13963"/>
                  </a:cubicBezTo>
                  <a:cubicBezTo>
                    <a:pt x="6686" y="13639"/>
                    <a:pt x="6994" y="13440"/>
                    <a:pt x="7276" y="13183"/>
                  </a:cubicBezTo>
                  <a:cubicBezTo>
                    <a:pt x="7304" y="13177"/>
                    <a:pt x="7328" y="13175"/>
                    <a:pt x="7350" y="13175"/>
                  </a:cubicBezTo>
                  <a:cubicBezTo>
                    <a:pt x="7417" y="13175"/>
                    <a:pt x="7457" y="13198"/>
                    <a:pt x="7493" y="13211"/>
                  </a:cubicBezTo>
                  <a:lnTo>
                    <a:pt x="7493" y="13211"/>
                  </a:lnTo>
                  <a:cubicBezTo>
                    <a:pt x="7449" y="13193"/>
                    <a:pt x="7880" y="12883"/>
                    <a:pt x="8297" y="12701"/>
                  </a:cubicBezTo>
                  <a:cubicBezTo>
                    <a:pt x="8508" y="12609"/>
                    <a:pt x="8710" y="12544"/>
                    <a:pt x="8859" y="12509"/>
                  </a:cubicBezTo>
                  <a:cubicBezTo>
                    <a:pt x="8982" y="12483"/>
                    <a:pt x="9078" y="12466"/>
                    <a:pt x="9111" y="12466"/>
                  </a:cubicBezTo>
                  <a:cubicBezTo>
                    <a:pt x="9117" y="12466"/>
                    <a:pt x="9121" y="12467"/>
                    <a:pt x="9122" y="12468"/>
                  </a:cubicBezTo>
                  <a:lnTo>
                    <a:pt x="9119" y="12295"/>
                  </a:lnTo>
                  <a:cubicBezTo>
                    <a:pt x="9151" y="12291"/>
                    <a:pt x="9178" y="12289"/>
                    <a:pt x="9200" y="12289"/>
                  </a:cubicBezTo>
                  <a:cubicBezTo>
                    <a:pt x="9386" y="12289"/>
                    <a:pt x="9301" y="12422"/>
                    <a:pt x="9444" y="12422"/>
                  </a:cubicBezTo>
                  <a:cubicBezTo>
                    <a:pt x="9469" y="12422"/>
                    <a:pt x="9499" y="12419"/>
                    <a:pt x="9539" y="12410"/>
                  </a:cubicBezTo>
                  <a:cubicBezTo>
                    <a:pt x="9579" y="12326"/>
                    <a:pt x="9652" y="12301"/>
                    <a:pt x="9737" y="12301"/>
                  </a:cubicBezTo>
                  <a:cubicBezTo>
                    <a:pt x="9864" y="12301"/>
                    <a:pt x="10017" y="12357"/>
                    <a:pt x="10124" y="12357"/>
                  </a:cubicBezTo>
                  <a:cubicBezTo>
                    <a:pt x="10162" y="12357"/>
                    <a:pt x="10193" y="12350"/>
                    <a:pt x="10216" y="12331"/>
                  </a:cubicBezTo>
                  <a:lnTo>
                    <a:pt x="10216" y="12331"/>
                  </a:lnTo>
                  <a:cubicBezTo>
                    <a:pt x="10210" y="12347"/>
                    <a:pt x="10386" y="12379"/>
                    <a:pt x="10364" y="12454"/>
                  </a:cubicBezTo>
                  <a:cubicBezTo>
                    <a:pt x="10389" y="12410"/>
                    <a:pt x="10419" y="12397"/>
                    <a:pt x="10454" y="12397"/>
                  </a:cubicBezTo>
                  <a:cubicBezTo>
                    <a:pt x="10513" y="12397"/>
                    <a:pt x="10582" y="12438"/>
                    <a:pt x="10655" y="12438"/>
                  </a:cubicBezTo>
                  <a:cubicBezTo>
                    <a:pt x="10659" y="12438"/>
                    <a:pt x="10663" y="12438"/>
                    <a:pt x="10668" y="12437"/>
                  </a:cubicBezTo>
                  <a:cubicBezTo>
                    <a:pt x="10715" y="12410"/>
                    <a:pt x="10646" y="12393"/>
                    <a:pt x="10620" y="12347"/>
                  </a:cubicBezTo>
                  <a:cubicBezTo>
                    <a:pt x="10620" y="12347"/>
                    <a:pt x="10689" y="12347"/>
                    <a:pt x="10758" y="12349"/>
                  </a:cubicBezTo>
                  <a:cubicBezTo>
                    <a:pt x="10825" y="12349"/>
                    <a:pt x="10897" y="12354"/>
                    <a:pt x="10897" y="12354"/>
                  </a:cubicBezTo>
                  <a:cubicBezTo>
                    <a:pt x="10988" y="12415"/>
                    <a:pt x="11000" y="12489"/>
                    <a:pt x="10908" y="12489"/>
                  </a:cubicBezTo>
                  <a:cubicBezTo>
                    <a:pt x="10901" y="12489"/>
                    <a:pt x="10893" y="12489"/>
                    <a:pt x="10885" y="12488"/>
                  </a:cubicBezTo>
                  <a:lnTo>
                    <a:pt x="10885" y="12488"/>
                  </a:lnTo>
                  <a:cubicBezTo>
                    <a:pt x="11055" y="12537"/>
                    <a:pt x="11394" y="12635"/>
                    <a:pt x="11832" y="12802"/>
                  </a:cubicBezTo>
                  <a:cubicBezTo>
                    <a:pt x="12270" y="12967"/>
                    <a:pt x="12801" y="13198"/>
                    <a:pt x="13364" y="13477"/>
                  </a:cubicBezTo>
                  <a:cubicBezTo>
                    <a:pt x="13966" y="13780"/>
                    <a:pt x="14566" y="14081"/>
                    <a:pt x="15074" y="14336"/>
                  </a:cubicBezTo>
                  <a:cubicBezTo>
                    <a:pt x="15612" y="14602"/>
                    <a:pt x="16086" y="14816"/>
                    <a:pt x="16350" y="14915"/>
                  </a:cubicBezTo>
                  <a:cubicBezTo>
                    <a:pt x="16258" y="14766"/>
                    <a:pt x="15918" y="14684"/>
                    <a:pt x="15872" y="14488"/>
                  </a:cubicBezTo>
                  <a:lnTo>
                    <a:pt x="15872" y="14488"/>
                  </a:lnTo>
                  <a:cubicBezTo>
                    <a:pt x="16141" y="14527"/>
                    <a:pt x="16233" y="14667"/>
                    <a:pt x="16365" y="14667"/>
                  </a:cubicBezTo>
                  <a:cubicBezTo>
                    <a:pt x="16377" y="14667"/>
                    <a:pt x="16390" y="14665"/>
                    <a:pt x="16404" y="14663"/>
                  </a:cubicBezTo>
                  <a:cubicBezTo>
                    <a:pt x="16410" y="14923"/>
                    <a:pt x="16979" y="14973"/>
                    <a:pt x="17108" y="15281"/>
                  </a:cubicBezTo>
                  <a:lnTo>
                    <a:pt x="17239" y="15191"/>
                  </a:lnTo>
                  <a:lnTo>
                    <a:pt x="17355" y="15322"/>
                  </a:lnTo>
                  <a:cubicBezTo>
                    <a:pt x="18026" y="15500"/>
                    <a:pt x="18116" y="15502"/>
                    <a:pt x="18171" y="15526"/>
                  </a:cubicBezTo>
                  <a:cubicBezTo>
                    <a:pt x="18232" y="15544"/>
                    <a:pt x="18248" y="15593"/>
                    <a:pt x="18868" y="15781"/>
                  </a:cubicBezTo>
                  <a:cubicBezTo>
                    <a:pt x="19578" y="15947"/>
                    <a:pt x="19987" y="15843"/>
                    <a:pt x="20452" y="15946"/>
                  </a:cubicBezTo>
                  <a:lnTo>
                    <a:pt x="20452" y="15946"/>
                  </a:lnTo>
                  <a:cubicBezTo>
                    <a:pt x="20370" y="15919"/>
                    <a:pt x="20269" y="15842"/>
                    <a:pt x="20462" y="15837"/>
                  </a:cubicBezTo>
                  <a:lnTo>
                    <a:pt x="20462" y="15837"/>
                  </a:lnTo>
                  <a:cubicBezTo>
                    <a:pt x="20471" y="15875"/>
                    <a:pt x="20540" y="15887"/>
                    <a:pt x="20634" y="15887"/>
                  </a:cubicBezTo>
                  <a:cubicBezTo>
                    <a:pt x="20683" y="15887"/>
                    <a:pt x="20739" y="15884"/>
                    <a:pt x="20797" y="15879"/>
                  </a:cubicBezTo>
                  <a:cubicBezTo>
                    <a:pt x="20877" y="15875"/>
                    <a:pt x="20959" y="15868"/>
                    <a:pt x="21030" y="15868"/>
                  </a:cubicBezTo>
                  <a:cubicBezTo>
                    <a:pt x="21110" y="15868"/>
                    <a:pt x="21177" y="15877"/>
                    <a:pt x="21211" y="15909"/>
                  </a:cubicBezTo>
                  <a:cubicBezTo>
                    <a:pt x="21330" y="15902"/>
                    <a:pt x="21598" y="15889"/>
                    <a:pt x="21804" y="15848"/>
                  </a:cubicBezTo>
                  <a:cubicBezTo>
                    <a:pt x="22011" y="15807"/>
                    <a:pt x="22145" y="15746"/>
                    <a:pt x="21992" y="15690"/>
                  </a:cubicBezTo>
                  <a:lnTo>
                    <a:pt x="21992" y="15690"/>
                  </a:lnTo>
                  <a:cubicBezTo>
                    <a:pt x="22027" y="15702"/>
                    <a:pt x="22093" y="15707"/>
                    <a:pt x="22170" y="15707"/>
                  </a:cubicBezTo>
                  <a:cubicBezTo>
                    <a:pt x="22263" y="15707"/>
                    <a:pt x="22371" y="15700"/>
                    <a:pt x="22457" y="15691"/>
                  </a:cubicBezTo>
                  <a:cubicBezTo>
                    <a:pt x="22499" y="15687"/>
                    <a:pt x="22536" y="15685"/>
                    <a:pt x="22563" y="15685"/>
                  </a:cubicBezTo>
                  <a:cubicBezTo>
                    <a:pt x="22639" y="15685"/>
                    <a:pt x="22642" y="15705"/>
                    <a:pt x="22480" y="15775"/>
                  </a:cubicBezTo>
                  <a:cubicBezTo>
                    <a:pt x="22610" y="15745"/>
                    <a:pt x="22740" y="15714"/>
                    <a:pt x="22861" y="15681"/>
                  </a:cubicBezTo>
                  <a:cubicBezTo>
                    <a:pt x="22977" y="15644"/>
                    <a:pt x="23081" y="15600"/>
                    <a:pt x="23165" y="15549"/>
                  </a:cubicBezTo>
                  <a:lnTo>
                    <a:pt x="23165" y="15549"/>
                  </a:lnTo>
                  <a:lnTo>
                    <a:pt x="22996" y="15590"/>
                  </a:lnTo>
                  <a:cubicBezTo>
                    <a:pt x="22913" y="15609"/>
                    <a:pt x="22830" y="15626"/>
                    <a:pt x="22830" y="15626"/>
                  </a:cubicBezTo>
                  <a:cubicBezTo>
                    <a:pt x="23250" y="15472"/>
                    <a:pt x="23567" y="15346"/>
                    <a:pt x="23830" y="15207"/>
                  </a:cubicBezTo>
                  <a:cubicBezTo>
                    <a:pt x="23959" y="15135"/>
                    <a:pt x="24080" y="15067"/>
                    <a:pt x="24187" y="14985"/>
                  </a:cubicBezTo>
                  <a:cubicBezTo>
                    <a:pt x="24288" y="14900"/>
                    <a:pt x="24384" y="14808"/>
                    <a:pt x="24471" y="14700"/>
                  </a:cubicBezTo>
                  <a:lnTo>
                    <a:pt x="24471" y="14700"/>
                  </a:lnTo>
                  <a:lnTo>
                    <a:pt x="24188" y="14830"/>
                  </a:lnTo>
                  <a:cubicBezTo>
                    <a:pt x="24591" y="14538"/>
                    <a:pt x="24849" y="14261"/>
                    <a:pt x="25091" y="14244"/>
                  </a:cubicBezTo>
                  <a:lnTo>
                    <a:pt x="25091" y="14244"/>
                  </a:lnTo>
                  <a:cubicBezTo>
                    <a:pt x="25091" y="14244"/>
                    <a:pt x="25014" y="14336"/>
                    <a:pt x="24936" y="14431"/>
                  </a:cubicBezTo>
                  <a:cubicBezTo>
                    <a:pt x="24859" y="14522"/>
                    <a:pt x="24767" y="14612"/>
                    <a:pt x="24767" y="14612"/>
                  </a:cubicBezTo>
                  <a:cubicBezTo>
                    <a:pt x="25073" y="14347"/>
                    <a:pt x="25277" y="14118"/>
                    <a:pt x="25457" y="13893"/>
                  </a:cubicBezTo>
                  <a:cubicBezTo>
                    <a:pt x="25630" y="13669"/>
                    <a:pt x="25773" y="13445"/>
                    <a:pt x="25903" y="13178"/>
                  </a:cubicBezTo>
                  <a:lnTo>
                    <a:pt x="25903" y="13178"/>
                  </a:lnTo>
                  <a:lnTo>
                    <a:pt x="25778" y="13347"/>
                  </a:lnTo>
                  <a:cubicBezTo>
                    <a:pt x="25858" y="13172"/>
                    <a:pt x="26042" y="12835"/>
                    <a:pt x="26226" y="12415"/>
                  </a:cubicBezTo>
                  <a:cubicBezTo>
                    <a:pt x="26410" y="11996"/>
                    <a:pt x="26592" y="11496"/>
                    <a:pt x="26724" y="10992"/>
                  </a:cubicBezTo>
                  <a:cubicBezTo>
                    <a:pt x="26970" y="10031"/>
                    <a:pt x="27066" y="9206"/>
                    <a:pt x="27035" y="8953"/>
                  </a:cubicBezTo>
                  <a:lnTo>
                    <a:pt x="27035" y="8953"/>
                  </a:lnTo>
                  <a:lnTo>
                    <a:pt x="26862" y="9141"/>
                  </a:lnTo>
                  <a:lnTo>
                    <a:pt x="26865" y="8717"/>
                  </a:lnTo>
                  <a:lnTo>
                    <a:pt x="26865" y="8717"/>
                  </a:lnTo>
                  <a:cubicBezTo>
                    <a:pt x="26875" y="8768"/>
                    <a:pt x="27134" y="8959"/>
                    <a:pt x="27153" y="9018"/>
                  </a:cubicBezTo>
                  <a:lnTo>
                    <a:pt x="27153" y="9018"/>
                  </a:lnTo>
                  <a:cubicBezTo>
                    <a:pt x="27208" y="8795"/>
                    <a:pt x="27306" y="8364"/>
                    <a:pt x="27442" y="7892"/>
                  </a:cubicBezTo>
                  <a:cubicBezTo>
                    <a:pt x="27584" y="7411"/>
                    <a:pt x="27764" y="6908"/>
                    <a:pt x="28018" y="6507"/>
                  </a:cubicBezTo>
                  <a:cubicBezTo>
                    <a:pt x="28269" y="6085"/>
                    <a:pt x="28613" y="5709"/>
                    <a:pt x="28930" y="5446"/>
                  </a:cubicBezTo>
                  <a:cubicBezTo>
                    <a:pt x="29249" y="5183"/>
                    <a:pt x="29537" y="5022"/>
                    <a:pt x="29676" y="4967"/>
                  </a:cubicBezTo>
                  <a:cubicBezTo>
                    <a:pt x="29704" y="4960"/>
                    <a:pt x="29728" y="4958"/>
                    <a:pt x="29748" y="4958"/>
                  </a:cubicBezTo>
                  <a:cubicBezTo>
                    <a:pt x="29894" y="4958"/>
                    <a:pt x="29806" y="5116"/>
                    <a:pt x="29813" y="5133"/>
                  </a:cubicBezTo>
                  <a:cubicBezTo>
                    <a:pt x="30042" y="4967"/>
                    <a:pt x="29860" y="4955"/>
                    <a:pt x="30084" y="4867"/>
                  </a:cubicBezTo>
                  <a:cubicBezTo>
                    <a:pt x="30087" y="4867"/>
                    <a:pt x="30089" y="4867"/>
                    <a:pt x="30091" y="4867"/>
                  </a:cubicBezTo>
                  <a:cubicBezTo>
                    <a:pt x="30152" y="4867"/>
                    <a:pt x="30110" y="4963"/>
                    <a:pt x="30084" y="4990"/>
                  </a:cubicBezTo>
                  <a:cubicBezTo>
                    <a:pt x="30174" y="4937"/>
                    <a:pt x="30277" y="4932"/>
                    <a:pt x="30263" y="4880"/>
                  </a:cubicBezTo>
                  <a:lnTo>
                    <a:pt x="30263" y="4880"/>
                  </a:lnTo>
                  <a:cubicBezTo>
                    <a:pt x="30259" y="4880"/>
                    <a:pt x="30255" y="4880"/>
                    <a:pt x="30251" y="4880"/>
                  </a:cubicBezTo>
                  <a:cubicBezTo>
                    <a:pt x="30125" y="4880"/>
                    <a:pt x="30114" y="4728"/>
                    <a:pt x="30026" y="4663"/>
                  </a:cubicBezTo>
                  <a:cubicBezTo>
                    <a:pt x="30026" y="4663"/>
                    <a:pt x="30101" y="4628"/>
                    <a:pt x="30179" y="4605"/>
                  </a:cubicBezTo>
                  <a:cubicBezTo>
                    <a:pt x="30256" y="4579"/>
                    <a:pt x="30331" y="4555"/>
                    <a:pt x="30331" y="4555"/>
                  </a:cubicBezTo>
                  <a:lnTo>
                    <a:pt x="30351" y="4648"/>
                  </a:lnTo>
                  <a:cubicBezTo>
                    <a:pt x="30384" y="4636"/>
                    <a:pt x="30403" y="4561"/>
                    <a:pt x="30459" y="4483"/>
                  </a:cubicBezTo>
                  <a:cubicBezTo>
                    <a:pt x="30485" y="4443"/>
                    <a:pt x="30523" y="4403"/>
                    <a:pt x="30572" y="4368"/>
                  </a:cubicBezTo>
                  <a:cubicBezTo>
                    <a:pt x="30622" y="4337"/>
                    <a:pt x="30686" y="4316"/>
                    <a:pt x="30768" y="4308"/>
                  </a:cubicBezTo>
                  <a:cubicBezTo>
                    <a:pt x="31102" y="4254"/>
                    <a:pt x="31464" y="4210"/>
                    <a:pt x="31824" y="4210"/>
                  </a:cubicBezTo>
                  <a:cubicBezTo>
                    <a:pt x="32037" y="4210"/>
                    <a:pt x="32250" y="4225"/>
                    <a:pt x="32455" y="4264"/>
                  </a:cubicBezTo>
                  <a:cubicBezTo>
                    <a:pt x="32439" y="4319"/>
                    <a:pt x="32321" y="4334"/>
                    <a:pt x="32204" y="4362"/>
                  </a:cubicBezTo>
                  <a:cubicBezTo>
                    <a:pt x="32275" y="4368"/>
                    <a:pt x="32388" y="4368"/>
                    <a:pt x="32449" y="4419"/>
                  </a:cubicBezTo>
                  <a:cubicBezTo>
                    <a:pt x="32385" y="4355"/>
                    <a:pt x="32462" y="4350"/>
                    <a:pt x="32529" y="4350"/>
                  </a:cubicBezTo>
                  <a:cubicBezTo>
                    <a:pt x="32539" y="4350"/>
                    <a:pt x="32550" y="4350"/>
                    <a:pt x="32559" y="4350"/>
                  </a:cubicBezTo>
                  <a:cubicBezTo>
                    <a:pt x="32600" y="4350"/>
                    <a:pt x="32626" y="4348"/>
                    <a:pt x="32591" y="4327"/>
                  </a:cubicBezTo>
                  <a:cubicBezTo>
                    <a:pt x="32672" y="4299"/>
                    <a:pt x="32756" y="4287"/>
                    <a:pt x="32841" y="4287"/>
                  </a:cubicBezTo>
                  <a:cubicBezTo>
                    <a:pt x="32985" y="4287"/>
                    <a:pt x="33131" y="4322"/>
                    <a:pt x="33266" y="4370"/>
                  </a:cubicBezTo>
                  <a:cubicBezTo>
                    <a:pt x="33490" y="4440"/>
                    <a:pt x="33688" y="4542"/>
                    <a:pt x="33888" y="4542"/>
                  </a:cubicBezTo>
                  <a:cubicBezTo>
                    <a:pt x="33917" y="4499"/>
                    <a:pt x="34071" y="4293"/>
                    <a:pt x="34303" y="4017"/>
                  </a:cubicBezTo>
                  <a:cubicBezTo>
                    <a:pt x="34538" y="3739"/>
                    <a:pt x="34852" y="3395"/>
                    <a:pt x="35196" y="3070"/>
                  </a:cubicBezTo>
                  <a:cubicBezTo>
                    <a:pt x="35874" y="2408"/>
                    <a:pt x="36674" y="1855"/>
                    <a:pt x="36747" y="1750"/>
                  </a:cubicBezTo>
                  <a:cubicBezTo>
                    <a:pt x="36916" y="1875"/>
                    <a:pt x="37079" y="2002"/>
                    <a:pt x="37117" y="2056"/>
                  </a:cubicBezTo>
                  <a:cubicBezTo>
                    <a:pt x="37109" y="1981"/>
                    <a:pt x="36798" y="1705"/>
                    <a:pt x="36592" y="1621"/>
                  </a:cubicBezTo>
                  <a:lnTo>
                    <a:pt x="36487" y="1713"/>
                  </a:lnTo>
                  <a:cubicBezTo>
                    <a:pt x="36049" y="1490"/>
                    <a:pt x="36435" y="1582"/>
                    <a:pt x="36012" y="1348"/>
                  </a:cubicBezTo>
                  <a:cubicBezTo>
                    <a:pt x="36018" y="1326"/>
                    <a:pt x="36038" y="1316"/>
                    <a:pt x="36071" y="1316"/>
                  </a:cubicBezTo>
                  <a:cubicBezTo>
                    <a:pt x="36200" y="1316"/>
                    <a:pt x="36514" y="1477"/>
                    <a:pt x="36785" y="1652"/>
                  </a:cubicBezTo>
                  <a:cubicBezTo>
                    <a:pt x="36638" y="1549"/>
                    <a:pt x="36501" y="1430"/>
                    <a:pt x="36371" y="1345"/>
                  </a:cubicBezTo>
                  <a:cubicBezTo>
                    <a:pt x="36258" y="1273"/>
                    <a:pt x="36156" y="1224"/>
                    <a:pt x="36071" y="1224"/>
                  </a:cubicBezTo>
                  <a:cubicBezTo>
                    <a:pt x="36059" y="1224"/>
                    <a:pt x="36047" y="1225"/>
                    <a:pt x="36036" y="1227"/>
                  </a:cubicBezTo>
                  <a:cubicBezTo>
                    <a:pt x="35760" y="1029"/>
                    <a:pt x="36134" y="1124"/>
                    <a:pt x="35791" y="899"/>
                  </a:cubicBezTo>
                  <a:cubicBezTo>
                    <a:pt x="35513" y="794"/>
                    <a:pt x="35127" y="747"/>
                    <a:pt x="34839" y="575"/>
                  </a:cubicBezTo>
                  <a:lnTo>
                    <a:pt x="34851" y="558"/>
                  </a:lnTo>
                  <a:cubicBezTo>
                    <a:pt x="34489" y="369"/>
                    <a:pt x="34177" y="326"/>
                    <a:pt x="33878" y="297"/>
                  </a:cubicBezTo>
                  <a:cubicBezTo>
                    <a:pt x="33577" y="271"/>
                    <a:pt x="33291" y="256"/>
                    <a:pt x="32936" y="155"/>
                  </a:cubicBezTo>
                  <a:lnTo>
                    <a:pt x="33019" y="130"/>
                  </a:lnTo>
                  <a:cubicBezTo>
                    <a:pt x="32771" y="25"/>
                    <a:pt x="32253" y="68"/>
                    <a:pt x="31783"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6" name="Google Shape;2546;p74"/>
            <p:cNvSpPr/>
            <p:nvPr/>
          </p:nvSpPr>
          <p:spPr>
            <a:xfrm>
              <a:off x="886276" y="937856"/>
              <a:ext cx="1170685" cy="608700"/>
            </a:xfrm>
            <a:custGeom>
              <a:rect b="b" l="l" r="r" t="t"/>
              <a:pathLst>
                <a:path extrusionOk="0" h="16613" w="31951">
                  <a:moveTo>
                    <a:pt x="26943" y="11926"/>
                  </a:moveTo>
                  <a:cubicBezTo>
                    <a:pt x="26941" y="11931"/>
                    <a:pt x="26938" y="11935"/>
                    <a:pt x="26936" y="11940"/>
                  </a:cubicBezTo>
                  <a:cubicBezTo>
                    <a:pt x="26942" y="11938"/>
                    <a:pt x="26944" y="11933"/>
                    <a:pt x="26943" y="11926"/>
                  </a:cubicBezTo>
                  <a:close/>
                  <a:moveTo>
                    <a:pt x="8184" y="13481"/>
                  </a:moveTo>
                  <a:lnTo>
                    <a:pt x="8184" y="13481"/>
                  </a:lnTo>
                  <a:cubicBezTo>
                    <a:pt x="8184" y="13481"/>
                    <a:pt x="8184" y="13482"/>
                    <a:pt x="8184" y="13482"/>
                  </a:cubicBezTo>
                  <a:cubicBezTo>
                    <a:pt x="8184" y="13482"/>
                    <a:pt x="8184" y="13481"/>
                    <a:pt x="8184" y="13481"/>
                  </a:cubicBezTo>
                  <a:close/>
                  <a:moveTo>
                    <a:pt x="20237" y="16555"/>
                  </a:moveTo>
                  <a:lnTo>
                    <a:pt x="20237" y="16555"/>
                  </a:lnTo>
                  <a:cubicBezTo>
                    <a:pt x="20245" y="16557"/>
                    <a:pt x="20253" y="16559"/>
                    <a:pt x="20260" y="16559"/>
                  </a:cubicBezTo>
                  <a:cubicBezTo>
                    <a:pt x="20252" y="16557"/>
                    <a:pt x="20245" y="16556"/>
                    <a:pt x="20237" y="16555"/>
                  </a:cubicBezTo>
                  <a:close/>
                  <a:moveTo>
                    <a:pt x="31444" y="0"/>
                  </a:moveTo>
                  <a:lnTo>
                    <a:pt x="31444" y="0"/>
                  </a:lnTo>
                  <a:cubicBezTo>
                    <a:pt x="31270" y="22"/>
                    <a:pt x="31092" y="31"/>
                    <a:pt x="30945" y="53"/>
                  </a:cubicBezTo>
                  <a:cubicBezTo>
                    <a:pt x="30798" y="79"/>
                    <a:pt x="30683" y="121"/>
                    <a:pt x="30633" y="197"/>
                  </a:cubicBezTo>
                  <a:cubicBezTo>
                    <a:pt x="30597" y="202"/>
                    <a:pt x="30570" y="204"/>
                    <a:pt x="30548" y="204"/>
                  </a:cubicBezTo>
                  <a:cubicBezTo>
                    <a:pt x="30403" y="204"/>
                    <a:pt x="30516" y="109"/>
                    <a:pt x="30385" y="109"/>
                  </a:cubicBezTo>
                  <a:cubicBezTo>
                    <a:pt x="30353" y="109"/>
                    <a:pt x="30307" y="114"/>
                    <a:pt x="30240" y="128"/>
                  </a:cubicBezTo>
                  <a:cubicBezTo>
                    <a:pt x="29980" y="246"/>
                    <a:pt x="29692" y="479"/>
                    <a:pt x="29392" y="556"/>
                  </a:cubicBezTo>
                  <a:lnTo>
                    <a:pt x="29388" y="537"/>
                  </a:lnTo>
                  <a:cubicBezTo>
                    <a:pt x="29025" y="653"/>
                    <a:pt x="28808" y="834"/>
                    <a:pt x="28607" y="1012"/>
                  </a:cubicBezTo>
                  <a:cubicBezTo>
                    <a:pt x="28509" y="1104"/>
                    <a:pt x="28415" y="1194"/>
                    <a:pt x="28309" y="1279"/>
                  </a:cubicBezTo>
                  <a:cubicBezTo>
                    <a:pt x="28206" y="1366"/>
                    <a:pt x="28093" y="1451"/>
                    <a:pt x="27953" y="1526"/>
                  </a:cubicBezTo>
                  <a:lnTo>
                    <a:pt x="27984" y="1454"/>
                  </a:lnTo>
                  <a:lnTo>
                    <a:pt x="27984" y="1454"/>
                  </a:lnTo>
                  <a:cubicBezTo>
                    <a:pt x="27765" y="1544"/>
                    <a:pt x="27497" y="1894"/>
                    <a:pt x="27176" y="2121"/>
                  </a:cubicBezTo>
                  <a:cubicBezTo>
                    <a:pt x="27214" y="2095"/>
                    <a:pt x="27257" y="2079"/>
                    <a:pt x="27284" y="2079"/>
                  </a:cubicBezTo>
                  <a:cubicBezTo>
                    <a:pt x="27325" y="2079"/>
                    <a:pt x="27332" y="2116"/>
                    <a:pt x="27240" y="2219"/>
                  </a:cubicBezTo>
                  <a:cubicBezTo>
                    <a:pt x="26883" y="2491"/>
                    <a:pt x="26741" y="2760"/>
                    <a:pt x="26481" y="2957"/>
                  </a:cubicBezTo>
                  <a:cubicBezTo>
                    <a:pt x="26481" y="2957"/>
                    <a:pt x="26455" y="3032"/>
                    <a:pt x="26430" y="3110"/>
                  </a:cubicBezTo>
                  <a:cubicBezTo>
                    <a:pt x="26406" y="3185"/>
                    <a:pt x="26383" y="3262"/>
                    <a:pt x="26383" y="3262"/>
                  </a:cubicBezTo>
                  <a:cubicBezTo>
                    <a:pt x="26270" y="3409"/>
                    <a:pt x="26126" y="3620"/>
                    <a:pt x="25964" y="3879"/>
                  </a:cubicBezTo>
                  <a:cubicBezTo>
                    <a:pt x="25816" y="4126"/>
                    <a:pt x="25646" y="4418"/>
                    <a:pt x="25489" y="4737"/>
                  </a:cubicBezTo>
                  <a:cubicBezTo>
                    <a:pt x="25163" y="5372"/>
                    <a:pt x="24867" y="6104"/>
                    <a:pt x="24611" y="6786"/>
                  </a:cubicBezTo>
                  <a:cubicBezTo>
                    <a:pt x="24356" y="7471"/>
                    <a:pt x="24132" y="8102"/>
                    <a:pt x="23932" y="8601"/>
                  </a:cubicBezTo>
                  <a:cubicBezTo>
                    <a:pt x="23736" y="9098"/>
                    <a:pt x="23567" y="9451"/>
                    <a:pt x="23461" y="9656"/>
                  </a:cubicBezTo>
                  <a:lnTo>
                    <a:pt x="23463" y="9618"/>
                  </a:lnTo>
                  <a:lnTo>
                    <a:pt x="23463" y="9618"/>
                  </a:lnTo>
                  <a:cubicBezTo>
                    <a:pt x="23309" y="9930"/>
                    <a:pt x="23095" y="10298"/>
                    <a:pt x="22840" y="10641"/>
                  </a:cubicBezTo>
                  <a:cubicBezTo>
                    <a:pt x="22711" y="10808"/>
                    <a:pt x="22573" y="10970"/>
                    <a:pt x="22431" y="11119"/>
                  </a:cubicBezTo>
                  <a:cubicBezTo>
                    <a:pt x="22285" y="11263"/>
                    <a:pt x="22138" y="11389"/>
                    <a:pt x="21986" y="11498"/>
                  </a:cubicBezTo>
                  <a:cubicBezTo>
                    <a:pt x="21837" y="11608"/>
                    <a:pt x="21682" y="11683"/>
                    <a:pt x="21525" y="11765"/>
                  </a:cubicBezTo>
                  <a:cubicBezTo>
                    <a:pt x="21360" y="11830"/>
                    <a:pt x="21193" y="11899"/>
                    <a:pt x="21017" y="11940"/>
                  </a:cubicBezTo>
                  <a:cubicBezTo>
                    <a:pt x="20662" y="12031"/>
                    <a:pt x="20286" y="12067"/>
                    <a:pt x="19964" y="12084"/>
                  </a:cubicBezTo>
                  <a:cubicBezTo>
                    <a:pt x="19776" y="11974"/>
                    <a:pt x="19493" y="11958"/>
                    <a:pt x="19280" y="11892"/>
                  </a:cubicBezTo>
                  <a:lnTo>
                    <a:pt x="19280" y="11892"/>
                  </a:lnTo>
                  <a:cubicBezTo>
                    <a:pt x="19380" y="11946"/>
                    <a:pt x="19351" y="12005"/>
                    <a:pt x="19278" y="12005"/>
                  </a:cubicBezTo>
                  <a:cubicBezTo>
                    <a:pt x="19268" y="12005"/>
                    <a:pt x="19257" y="12004"/>
                    <a:pt x="19246" y="12002"/>
                  </a:cubicBezTo>
                  <a:cubicBezTo>
                    <a:pt x="19060" y="11961"/>
                    <a:pt x="18972" y="11948"/>
                    <a:pt x="18928" y="11948"/>
                  </a:cubicBezTo>
                  <a:cubicBezTo>
                    <a:pt x="18892" y="11948"/>
                    <a:pt x="18884" y="11956"/>
                    <a:pt x="18876" y="11966"/>
                  </a:cubicBezTo>
                  <a:cubicBezTo>
                    <a:pt x="18867" y="11976"/>
                    <a:pt x="18856" y="11991"/>
                    <a:pt x="18793" y="11991"/>
                  </a:cubicBezTo>
                  <a:cubicBezTo>
                    <a:pt x="18738" y="11991"/>
                    <a:pt x="18645" y="11980"/>
                    <a:pt x="18479" y="11948"/>
                  </a:cubicBezTo>
                  <a:cubicBezTo>
                    <a:pt x="18270" y="11915"/>
                    <a:pt x="17915" y="11820"/>
                    <a:pt x="17488" y="11662"/>
                  </a:cubicBezTo>
                  <a:cubicBezTo>
                    <a:pt x="17068" y="11503"/>
                    <a:pt x="16541" y="11264"/>
                    <a:pt x="16013" y="11008"/>
                  </a:cubicBezTo>
                  <a:cubicBezTo>
                    <a:pt x="15461" y="10731"/>
                    <a:pt x="14911" y="10457"/>
                    <a:pt x="14448" y="10228"/>
                  </a:cubicBezTo>
                  <a:cubicBezTo>
                    <a:pt x="13950" y="9987"/>
                    <a:pt x="13544" y="9790"/>
                    <a:pt x="13320" y="9680"/>
                  </a:cubicBezTo>
                  <a:cubicBezTo>
                    <a:pt x="12761" y="9628"/>
                    <a:pt x="12132" y="9293"/>
                    <a:pt x="11549" y="9250"/>
                  </a:cubicBezTo>
                  <a:lnTo>
                    <a:pt x="11612" y="9229"/>
                  </a:lnTo>
                  <a:cubicBezTo>
                    <a:pt x="11536" y="9217"/>
                    <a:pt x="11420" y="9190"/>
                    <a:pt x="11265" y="9160"/>
                  </a:cubicBezTo>
                  <a:cubicBezTo>
                    <a:pt x="11111" y="9127"/>
                    <a:pt x="10928" y="9083"/>
                    <a:pt x="10709" y="9051"/>
                  </a:cubicBezTo>
                  <a:cubicBezTo>
                    <a:pt x="10279" y="8969"/>
                    <a:pt x="9752" y="8903"/>
                    <a:pt x="9223" y="8877"/>
                  </a:cubicBezTo>
                  <a:cubicBezTo>
                    <a:pt x="9026" y="8875"/>
                    <a:pt x="8827" y="8865"/>
                    <a:pt x="8632" y="8865"/>
                  </a:cubicBezTo>
                  <a:cubicBezTo>
                    <a:pt x="8566" y="8865"/>
                    <a:pt x="8501" y="8866"/>
                    <a:pt x="8436" y="8869"/>
                  </a:cubicBezTo>
                  <a:cubicBezTo>
                    <a:pt x="8183" y="8884"/>
                    <a:pt x="7937" y="8892"/>
                    <a:pt x="7717" y="8915"/>
                  </a:cubicBezTo>
                  <a:cubicBezTo>
                    <a:pt x="7277" y="8969"/>
                    <a:pt x="6922" y="9021"/>
                    <a:pt x="6750" y="9080"/>
                  </a:cubicBezTo>
                  <a:lnTo>
                    <a:pt x="6850" y="9082"/>
                  </a:lnTo>
                  <a:cubicBezTo>
                    <a:pt x="6604" y="9176"/>
                    <a:pt x="6468" y="9198"/>
                    <a:pt x="6358" y="9198"/>
                  </a:cubicBezTo>
                  <a:cubicBezTo>
                    <a:pt x="6259" y="9198"/>
                    <a:pt x="6182" y="9180"/>
                    <a:pt x="6065" y="9180"/>
                  </a:cubicBezTo>
                  <a:cubicBezTo>
                    <a:pt x="5996" y="9180"/>
                    <a:pt x="5914" y="9186"/>
                    <a:pt x="5805" y="9206"/>
                  </a:cubicBezTo>
                  <a:cubicBezTo>
                    <a:pt x="5913" y="9356"/>
                    <a:pt x="5429" y="9595"/>
                    <a:pt x="5248" y="9687"/>
                  </a:cubicBezTo>
                  <a:lnTo>
                    <a:pt x="5241" y="9647"/>
                  </a:lnTo>
                  <a:cubicBezTo>
                    <a:pt x="4957" y="9773"/>
                    <a:pt x="4380" y="10171"/>
                    <a:pt x="3954" y="10424"/>
                  </a:cubicBezTo>
                  <a:lnTo>
                    <a:pt x="3927" y="10331"/>
                  </a:lnTo>
                  <a:cubicBezTo>
                    <a:pt x="3600" y="10604"/>
                    <a:pt x="2911" y="10972"/>
                    <a:pt x="2674" y="11160"/>
                  </a:cubicBezTo>
                  <a:cubicBezTo>
                    <a:pt x="2085" y="11500"/>
                    <a:pt x="1147" y="12089"/>
                    <a:pt x="630" y="12891"/>
                  </a:cubicBezTo>
                  <a:cubicBezTo>
                    <a:pt x="630" y="12891"/>
                    <a:pt x="477" y="12957"/>
                    <a:pt x="328" y="13035"/>
                  </a:cubicBezTo>
                  <a:cubicBezTo>
                    <a:pt x="181" y="13117"/>
                    <a:pt x="33" y="13196"/>
                    <a:pt x="33" y="13196"/>
                  </a:cubicBezTo>
                  <a:lnTo>
                    <a:pt x="1" y="13284"/>
                  </a:lnTo>
                  <a:cubicBezTo>
                    <a:pt x="1" y="13284"/>
                    <a:pt x="128" y="13457"/>
                    <a:pt x="342" y="13701"/>
                  </a:cubicBezTo>
                  <a:cubicBezTo>
                    <a:pt x="557" y="13944"/>
                    <a:pt x="864" y="14257"/>
                    <a:pt x="1216" y="14548"/>
                  </a:cubicBezTo>
                  <a:cubicBezTo>
                    <a:pt x="1861" y="15087"/>
                    <a:pt x="2654" y="15548"/>
                    <a:pt x="3170" y="15548"/>
                  </a:cubicBezTo>
                  <a:cubicBezTo>
                    <a:pt x="3213" y="15548"/>
                    <a:pt x="3254" y="15545"/>
                    <a:pt x="3292" y="15539"/>
                  </a:cubicBezTo>
                  <a:lnTo>
                    <a:pt x="3359" y="15607"/>
                  </a:lnTo>
                  <a:cubicBezTo>
                    <a:pt x="3359" y="15607"/>
                    <a:pt x="3437" y="15480"/>
                    <a:pt x="3442" y="15480"/>
                  </a:cubicBezTo>
                  <a:cubicBezTo>
                    <a:pt x="3443" y="15480"/>
                    <a:pt x="3443" y="15480"/>
                    <a:pt x="3443" y="15480"/>
                  </a:cubicBezTo>
                  <a:cubicBezTo>
                    <a:pt x="3571" y="15394"/>
                    <a:pt x="3579" y="15289"/>
                    <a:pt x="3609" y="15289"/>
                  </a:cubicBezTo>
                  <a:cubicBezTo>
                    <a:pt x="3616" y="15289"/>
                    <a:pt x="3625" y="15295"/>
                    <a:pt x="3637" y="15310"/>
                  </a:cubicBezTo>
                  <a:lnTo>
                    <a:pt x="3461" y="15490"/>
                  </a:lnTo>
                  <a:cubicBezTo>
                    <a:pt x="3503" y="15455"/>
                    <a:pt x="3529" y="15441"/>
                    <a:pt x="3544" y="15441"/>
                  </a:cubicBezTo>
                  <a:cubicBezTo>
                    <a:pt x="3582" y="15441"/>
                    <a:pt x="3556" y="15524"/>
                    <a:pt x="3554" y="15583"/>
                  </a:cubicBezTo>
                  <a:cubicBezTo>
                    <a:pt x="3611" y="15534"/>
                    <a:pt x="3670" y="15485"/>
                    <a:pt x="3730" y="15460"/>
                  </a:cubicBezTo>
                  <a:cubicBezTo>
                    <a:pt x="3729" y="15442"/>
                    <a:pt x="3723" y="15436"/>
                    <a:pt x="3715" y="15436"/>
                  </a:cubicBezTo>
                  <a:cubicBezTo>
                    <a:pt x="3698" y="15436"/>
                    <a:pt x="3672" y="15457"/>
                    <a:pt x="3649" y="15460"/>
                  </a:cubicBezTo>
                  <a:cubicBezTo>
                    <a:pt x="3690" y="15369"/>
                    <a:pt x="3711" y="15202"/>
                    <a:pt x="3827" y="15145"/>
                  </a:cubicBezTo>
                  <a:cubicBezTo>
                    <a:pt x="3861" y="15115"/>
                    <a:pt x="3886" y="15105"/>
                    <a:pt x="3906" y="15105"/>
                  </a:cubicBezTo>
                  <a:cubicBezTo>
                    <a:pt x="3948" y="15105"/>
                    <a:pt x="3970" y="15150"/>
                    <a:pt x="4014" y="15150"/>
                  </a:cubicBezTo>
                  <a:cubicBezTo>
                    <a:pt x="4038" y="15150"/>
                    <a:pt x="4067" y="15138"/>
                    <a:pt x="4110" y="15100"/>
                  </a:cubicBezTo>
                  <a:cubicBezTo>
                    <a:pt x="4985" y="14363"/>
                    <a:pt x="6028" y="13895"/>
                    <a:pt x="7126" y="13568"/>
                  </a:cubicBezTo>
                  <a:lnTo>
                    <a:pt x="7126" y="13568"/>
                  </a:lnTo>
                  <a:cubicBezTo>
                    <a:pt x="7162" y="13599"/>
                    <a:pt x="7131" y="13608"/>
                    <a:pt x="7105" y="13632"/>
                  </a:cubicBezTo>
                  <a:cubicBezTo>
                    <a:pt x="7185" y="13599"/>
                    <a:pt x="7262" y="13567"/>
                    <a:pt x="7342" y="13539"/>
                  </a:cubicBezTo>
                  <a:cubicBezTo>
                    <a:pt x="7422" y="13519"/>
                    <a:pt x="7499" y="13498"/>
                    <a:pt x="7576" y="13478"/>
                  </a:cubicBezTo>
                  <a:cubicBezTo>
                    <a:pt x="7653" y="13457"/>
                    <a:pt x="7728" y="13437"/>
                    <a:pt x="7805" y="13416"/>
                  </a:cubicBezTo>
                  <a:cubicBezTo>
                    <a:pt x="7880" y="13403"/>
                    <a:pt x="7955" y="13384"/>
                    <a:pt x="8034" y="13362"/>
                  </a:cubicBezTo>
                  <a:cubicBezTo>
                    <a:pt x="8125" y="13392"/>
                    <a:pt x="8156" y="13445"/>
                    <a:pt x="8184" y="13481"/>
                  </a:cubicBezTo>
                  <a:lnTo>
                    <a:pt x="8184" y="13481"/>
                  </a:lnTo>
                  <a:cubicBezTo>
                    <a:pt x="8171" y="13463"/>
                    <a:pt x="8267" y="13431"/>
                    <a:pt x="8421" y="13413"/>
                  </a:cubicBezTo>
                  <a:cubicBezTo>
                    <a:pt x="8500" y="13403"/>
                    <a:pt x="8592" y="13390"/>
                    <a:pt x="8691" y="13379"/>
                  </a:cubicBezTo>
                  <a:cubicBezTo>
                    <a:pt x="8791" y="13370"/>
                    <a:pt x="8897" y="13372"/>
                    <a:pt x="9007" y="13367"/>
                  </a:cubicBezTo>
                  <a:cubicBezTo>
                    <a:pt x="9041" y="13365"/>
                    <a:pt x="9075" y="13364"/>
                    <a:pt x="9108" y="13364"/>
                  </a:cubicBezTo>
                  <a:cubicBezTo>
                    <a:pt x="9288" y="13364"/>
                    <a:pt x="9461" y="13389"/>
                    <a:pt x="9599" y="13395"/>
                  </a:cubicBezTo>
                  <a:cubicBezTo>
                    <a:pt x="9759" y="13424"/>
                    <a:pt x="9865" y="13452"/>
                    <a:pt x="9870" y="13455"/>
                  </a:cubicBezTo>
                  <a:lnTo>
                    <a:pt x="9918" y="13290"/>
                  </a:lnTo>
                  <a:cubicBezTo>
                    <a:pt x="10246" y="13338"/>
                    <a:pt x="9975" y="13490"/>
                    <a:pt x="10290" y="13514"/>
                  </a:cubicBezTo>
                  <a:cubicBezTo>
                    <a:pt x="10331" y="13465"/>
                    <a:pt x="10379" y="13447"/>
                    <a:pt x="10432" y="13447"/>
                  </a:cubicBezTo>
                  <a:cubicBezTo>
                    <a:pt x="10586" y="13447"/>
                    <a:pt x="10776" y="13600"/>
                    <a:pt x="10900" y="13600"/>
                  </a:cubicBezTo>
                  <a:cubicBezTo>
                    <a:pt x="10920" y="13600"/>
                    <a:pt x="10938" y="13596"/>
                    <a:pt x="10954" y="13586"/>
                  </a:cubicBezTo>
                  <a:lnTo>
                    <a:pt x="10954" y="13586"/>
                  </a:lnTo>
                  <a:cubicBezTo>
                    <a:pt x="10946" y="13603"/>
                    <a:pt x="11103" y="13662"/>
                    <a:pt x="11070" y="13732"/>
                  </a:cubicBezTo>
                  <a:cubicBezTo>
                    <a:pt x="11097" y="13701"/>
                    <a:pt x="11122" y="13690"/>
                    <a:pt x="11148" y="13690"/>
                  </a:cubicBezTo>
                  <a:cubicBezTo>
                    <a:pt x="11212" y="13690"/>
                    <a:pt x="11277" y="13758"/>
                    <a:pt x="11358" y="13763"/>
                  </a:cubicBezTo>
                  <a:cubicBezTo>
                    <a:pt x="11407" y="13742"/>
                    <a:pt x="11345" y="13715"/>
                    <a:pt x="11330" y="13666"/>
                  </a:cubicBezTo>
                  <a:lnTo>
                    <a:pt x="11330" y="13666"/>
                  </a:lnTo>
                  <a:lnTo>
                    <a:pt x="11585" y="13711"/>
                  </a:lnTo>
                  <a:cubicBezTo>
                    <a:pt x="11656" y="13775"/>
                    <a:pt x="11659" y="13846"/>
                    <a:pt x="11588" y="13846"/>
                  </a:cubicBezTo>
                  <a:cubicBezTo>
                    <a:pt x="11577" y="13846"/>
                    <a:pt x="11566" y="13844"/>
                    <a:pt x="11553" y="13841"/>
                  </a:cubicBezTo>
                  <a:lnTo>
                    <a:pt x="11553" y="13841"/>
                  </a:lnTo>
                  <a:cubicBezTo>
                    <a:pt x="11855" y="13972"/>
                    <a:pt x="12756" y="14405"/>
                    <a:pt x="13806" y="14935"/>
                  </a:cubicBezTo>
                  <a:cubicBezTo>
                    <a:pt x="14329" y="15195"/>
                    <a:pt x="14887" y="15460"/>
                    <a:pt x="15392" y="15671"/>
                  </a:cubicBezTo>
                  <a:cubicBezTo>
                    <a:pt x="15900" y="15885"/>
                    <a:pt x="16357" y="16041"/>
                    <a:pt x="16602" y="16103"/>
                  </a:cubicBezTo>
                  <a:cubicBezTo>
                    <a:pt x="16505" y="15970"/>
                    <a:pt x="16195" y="15929"/>
                    <a:pt x="16138" y="15741"/>
                  </a:cubicBezTo>
                  <a:lnTo>
                    <a:pt x="16138" y="15741"/>
                  </a:lnTo>
                  <a:cubicBezTo>
                    <a:pt x="16377" y="15744"/>
                    <a:pt x="16466" y="15859"/>
                    <a:pt x="16575" y="15859"/>
                  </a:cubicBezTo>
                  <a:cubicBezTo>
                    <a:pt x="16593" y="15859"/>
                    <a:pt x="16612" y="15856"/>
                    <a:pt x="16631" y="15849"/>
                  </a:cubicBezTo>
                  <a:cubicBezTo>
                    <a:pt x="16644" y="15975"/>
                    <a:pt x="16778" y="16032"/>
                    <a:pt x="16926" y="16096"/>
                  </a:cubicBezTo>
                  <a:cubicBezTo>
                    <a:pt x="17078" y="16155"/>
                    <a:pt x="17241" y="16217"/>
                    <a:pt x="17308" y="16359"/>
                  </a:cubicBezTo>
                  <a:lnTo>
                    <a:pt x="17418" y="16253"/>
                  </a:lnTo>
                  <a:lnTo>
                    <a:pt x="17531" y="16366"/>
                  </a:lnTo>
                  <a:cubicBezTo>
                    <a:pt x="17833" y="16407"/>
                    <a:pt x="18005" y="16423"/>
                    <a:pt x="18109" y="16430"/>
                  </a:cubicBezTo>
                  <a:cubicBezTo>
                    <a:pt x="18211" y="16438"/>
                    <a:pt x="18242" y="16441"/>
                    <a:pt x="18266" y="16448"/>
                  </a:cubicBezTo>
                  <a:cubicBezTo>
                    <a:pt x="18317" y="16462"/>
                    <a:pt x="18345" y="16498"/>
                    <a:pt x="18896" y="16600"/>
                  </a:cubicBezTo>
                  <a:cubicBezTo>
                    <a:pt x="19001" y="16609"/>
                    <a:pt x="19098" y="16612"/>
                    <a:pt x="19187" y="16612"/>
                  </a:cubicBezTo>
                  <a:cubicBezTo>
                    <a:pt x="19379" y="16612"/>
                    <a:pt x="19540" y="16595"/>
                    <a:pt x="19686" y="16575"/>
                  </a:cubicBezTo>
                  <a:cubicBezTo>
                    <a:pt x="19824" y="16559"/>
                    <a:pt x="19946" y="16542"/>
                    <a:pt x="20067" y="16542"/>
                  </a:cubicBezTo>
                  <a:cubicBezTo>
                    <a:pt x="20124" y="16542"/>
                    <a:pt x="20180" y="16545"/>
                    <a:pt x="20237" y="16555"/>
                  </a:cubicBezTo>
                  <a:lnTo>
                    <a:pt x="20237" y="16555"/>
                  </a:lnTo>
                  <a:cubicBezTo>
                    <a:pt x="20173" y="16538"/>
                    <a:pt x="20075" y="16470"/>
                    <a:pt x="20232" y="16441"/>
                  </a:cubicBezTo>
                  <a:lnTo>
                    <a:pt x="20232" y="16441"/>
                  </a:lnTo>
                  <a:cubicBezTo>
                    <a:pt x="20238" y="16469"/>
                    <a:pt x="20270" y="16479"/>
                    <a:pt x="20316" y="16479"/>
                  </a:cubicBezTo>
                  <a:cubicBezTo>
                    <a:pt x="20363" y="16479"/>
                    <a:pt x="20423" y="16469"/>
                    <a:pt x="20485" y="16458"/>
                  </a:cubicBezTo>
                  <a:cubicBezTo>
                    <a:pt x="20556" y="16443"/>
                    <a:pt x="20628" y="16428"/>
                    <a:pt x="20686" y="16428"/>
                  </a:cubicBezTo>
                  <a:cubicBezTo>
                    <a:pt x="20731" y="16428"/>
                    <a:pt x="20767" y="16437"/>
                    <a:pt x="20788" y="16461"/>
                  </a:cubicBezTo>
                  <a:cubicBezTo>
                    <a:pt x="20957" y="16446"/>
                    <a:pt x="21520" y="16386"/>
                    <a:pt x="21329" y="16257"/>
                  </a:cubicBezTo>
                  <a:lnTo>
                    <a:pt x="21329" y="16257"/>
                  </a:lnTo>
                  <a:cubicBezTo>
                    <a:pt x="21447" y="16324"/>
                    <a:pt x="21938" y="16268"/>
                    <a:pt x="21649" y="16387"/>
                  </a:cubicBezTo>
                  <a:cubicBezTo>
                    <a:pt x="21826" y="16358"/>
                    <a:pt x="22001" y="16350"/>
                    <a:pt x="22117" y="16289"/>
                  </a:cubicBezTo>
                  <a:lnTo>
                    <a:pt x="22117" y="16289"/>
                  </a:lnTo>
                  <a:lnTo>
                    <a:pt x="21885" y="16291"/>
                  </a:lnTo>
                  <a:cubicBezTo>
                    <a:pt x="22181" y="16227"/>
                    <a:pt x="22410" y="16178"/>
                    <a:pt x="22613" y="16135"/>
                  </a:cubicBezTo>
                  <a:cubicBezTo>
                    <a:pt x="22817" y="16080"/>
                    <a:pt x="22990" y="16011"/>
                    <a:pt x="23152" y="15875"/>
                  </a:cubicBezTo>
                  <a:lnTo>
                    <a:pt x="23152" y="15875"/>
                  </a:lnTo>
                  <a:lnTo>
                    <a:pt x="22917" y="15893"/>
                  </a:lnTo>
                  <a:cubicBezTo>
                    <a:pt x="23087" y="15831"/>
                    <a:pt x="23237" y="15761"/>
                    <a:pt x="23373" y="15717"/>
                  </a:cubicBezTo>
                  <a:cubicBezTo>
                    <a:pt x="23453" y="15690"/>
                    <a:pt x="23527" y="15675"/>
                    <a:pt x="23596" y="15675"/>
                  </a:cubicBezTo>
                  <a:cubicBezTo>
                    <a:pt x="23642" y="15675"/>
                    <a:pt x="23685" y="15682"/>
                    <a:pt x="23726" y="15697"/>
                  </a:cubicBezTo>
                  <a:lnTo>
                    <a:pt x="23397" y="15900"/>
                  </a:lnTo>
                  <a:cubicBezTo>
                    <a:pt x="23968" y="15648"/>
                    <a:pt x="24288" y="15432"/>
                    <a:pt x="24650" y="15079"/>
                  </a:cubicBezTo>
                  <a:lnTo>
                    <a:pt x="24650" y="15079"/>
                  </a:lnTo>
                  <a:lnTo>
                    <a:pt x="24503" y="15179"/>
                  </a:lnTo>
                  <a:cubicBezTo>
                    <a:pt x="24611" y="15055"/>
                    <a:pt x="24856" y="14837"/>
                    <a:pt x="25132" y="14551"/>
                  </a:cubicBezTo>
                  <a:cubicBezTo>
                    <a:pt x="25404" y="14263"/>
                    <a:pt x="25704" y="13912"/>
                    <a:pt x="25960" y="13550"/>
                  </a:cubicBezTo>
                  <a:cubicBezTo>
                    <a:pt x="26475" y="12824"/>
                    <a:pt x="26810" y="12084"/>
                    <a:pt x="26846" y="11830"/>
                  </a:cubicBezTo>
                  <a:lnTo>
                    <a:pt x="26846" y="11830"/>
                  </a:lnTo>
                  <a:lnTo>
                    <a:pt x="26628" y="11958"/>
                  </a:lnTo>
                  <a:cubicBezTo>
                    <a:pt x="26628" y="11958"/>
                    <a:pt x="26659" y="11858"/>
                    <a:pt x="26687" y="11757"/>
                  </a:cubicBezTo>
                  <a:lnTo>
                    <a:pt x="26740" y="11563"/>
                  </a:lnTo>
                  <a:lnTo>
                    <a:pt x="26740" y="11563"/>
                  </a:lnTo>
                  <a:cubicBezTo>
                    <a:pt x="26737" y="11615"/>
                    <a:pt x="26940" y="11863"/>
                    <a:pt x="26943" y="11926"/>
                  </a:cubicBezTo>
                  <a:lnTo>
                    <a:pt x="26943" y="11926"/>
                  </a:lnTo>
                  <a:cubicBezTo>
                    <a:pt x="27054" y="11728"/>
                    <a:pt x="27265" y="11336"/>
                    <a:pt x="27483" y="10848"/>
                  </a:cubicBezTo>
                  <a:cubicBezTo>
                    <a:pt x="27707" y="10347"/>
                    <a:pt x="27938" y="9767"/>
                    <a:pt x="28151" y="9214"/>
                  </a:cubicBezTo>
                  <a:cubicBezTo>
                    <a:pt x="28363" y="8661"/>
                    <a:pt x="28566" y="8138"/>
                    <a:pt x="28744" y="7733"/>
                  </a:cubicBezTo>
                  <a:cubicBezTo>
                    <a:pt x="28922" y="7329"/>
                    <a:pt x="29073" y="7036"/>
                    <a:pt x="29159" y="6912"/>
                  </a:cubicBezTo>
                  <a:cubicBezTo>
                    <a:pt x="29207" y="6860"/>
                    <a:pt x="29243" y="6841"/>
                    <a:pt x="29270" y="6841"/>
                  </a:cubicBezTo>
                  <a:cubicBezTo>
                    <a:pt x="29340" y="6841"/>
                    <a:pt x="29355" y="6964"/>
                    <a:pt x="29367" y="6971"/>
                  </a:cubicBezTo>
                  <a:cubicBezTo>
                    <a:pt x="29459" y="6696"/>
                    <a:pt x="29310" y="6799"/>
                    <a:pt x="29434" y="6590"/>
                  </a:cubicBezTo>
                  <a:cubicBezTo>
                    <a:pt x="29443" y="6582"/>
                    <a:pt x="29451" y="6578"/>
                    <a:pt x="29459" y="6578"/>
                  </a:cubicBezTo>
                  <a:cubicBezTo>
                    <a:pt x="29495" y="6578"/>
                    <a:pt x="29512" y="6657"/>
                    <a:pt x="29508" y="6688"/>
                  </a:cubicBezTo>
                  <a:cubicBezTo>
                    <a:pt x="29547" y="6590"/>
                    <a:pt x="29630" y="6529"/>
                    <a:pt x="29586" y="6492"/>
                  </a:cubicBezTo>
                  <a:lnTo>
                    <a:pt x="29586" y="6492"/>
                  </a:lnTo>
                  <a:cubicBezTo>
                    <a:pt x="29558" y="6517"/>
                    <a:pt x="29529" y="6527"/>
                    <a:pt x="29501" y="6527"/>
                  </a:cubicBezTo>
                  <a:cubicBezTo>
                    <a:pt x="29426" y="6527"/>
                    <a:pt x="29349" y="6462"/>
                    <a:pt x="29266" y="6462"/>
                  </a:cubicBezTo>
                  <a:cubicBezTo>
                    <a:pt x="29266" y="6462"/>
                    <a:pt x="29307" y="6394"/>
                    <a:pt x="29349" y="6326"/>
                  </a:cubicBezTo>
                  <a:cubicBezTo>
                    <a:pt x="29392" y="6261"/>
                    <a:pt x="29434" y="6197"/>
                    <a:pt x="29434" y="6197"/>
                  </a:cubicBezTo>
                  <a:lnTo>
                    <a:pt x="29508" y="6259"/>
                  </a:lnTo>
                  <a:cubicBezTo>
                    <a:pt x="29545" y="6202"/>
                    <a:pt x="29374" y="5972"/>
                    <a:pt x="29581" y="5761"/>
                  </a:cubicBezTo>
                  <a:cubicBezTo>
                    <a:pt x="29895" y="5386"/>
                    <a:pt x="30224" y="4978"/>
                    <a:pt x="30592" y="4714"/>
                  </a:cubicBezTo>
                  <a:lnTo>
                    <a:pt x="30592" y="4714"/>
                  </a:lnTo>
                  <a:cubicBezTo>
                    <a:pt x="30620" y="4762"/>
                    <a:pt x="30571" y="4847"/>
                    <a:pt x="30521" y="4935"/>
                  </a:cubicBezTo>
                  <a:cubicBezTo>
                    <a:pt x="30567" y="4899"/>
                    <a:pt x="30622" y="4829"/>
                    <a:pt x="30690" y="4829"/>
                  </a:cubicBezTo>
                  <a:cubicBezTo>
                    <a:pt x="30692" y="4829"/>
                    <a:pt x="30694" y="4829"/>
                    <a:pt x="30696" y="4829"/>
                  </a:cubicBezTo>
                  <a:cubicBezTo>
                    <a:pt x="30557" y="4815"/>
                    <a:pt x="30773" y="4679"/>
                    <a:pt x="30719" y="4679"/>
                  </a:cubicBezTo>
                  <a:cubicBezTo>
                    <a:pt x="30716" y="4679"/>
                    <a:pt x="30713" y="4679"/>
                    <a:pt x="30708" y="4680"/>
                  </a:cubicBezTo>
                  <a:cubicBezTo>
                    <a:pt x="30765" y="4487"/>
                    <a:pt x="30920" y="4381"/>
                    <a:pt x="31074" y="4299"/>
                  </a:cubicBezTo>
                  <a:cubicBezTo>
                    <a:pt x="31229" y="4224"/>
                    <a:pt x="31377" y="4168"/>
                    <a:pt x="31470" y="4052"/>
                  </a:cubicBezTo>
                  <a:cubicBezTo>
                    <a:pt x="31444" y="3952"/>
                    <a:pt x="31264" y="3050"/>
                    <a:pt x="31285" y="2113"/>
                  </a:cubicBezTo>
                  <a:cubicBezTo>
                    <a:pt x="31285" y="1178"/>
                    <a:pt x="31498" y="221"/>
                    <a:pt x="31485" y="102"/>
                  </a:cubicBezTo>
                  <a:cubicBezTo>
                    <a:pt x="31620" y="89"/>
                    <a:pt x="31755" y="79"/>
                    <a:pt x="31848" y="79"/>
                  </a:cubicBezTo>
                  <a:cubicBezTo>
                    <a:pt x="31894" y="79"/>
                    <a:pt x="31930" y="82"/>
                    <a:pt x="31951" y="87"/>
                  </a:cubicBezTo>
                  <a:cubicBezTo>
                    <a:pt x="31926" y="62"/>
                    <a:pt x="31825" y="48"/>
                    <a:pt x="31703" y="48"/>
                  </a:cubicBezTo>
                  <a:cubicBezTo>
                    <a:pt x="31563" y="48"/>
                    <a:pt x="31395" y="66"/>
                    <a:pt x="31287" y="107"/>
                  </a:cubicBezTo>
                  <a:lnTo>
                    <a:pt x="31272" y="246"/>
                  </a:lnTo>
                  <a:cubicBezTo>
                    <a:pt x="31147" y="283"/>
                    <a:pt x="31081" y="295"/>
                    <a:pt x="31041" y="295"/>
                  </a:cubicBezTo>
                  <a:cubicBezTo>
                    <a:pt x="30973" y="295"/>
                    <a:pt x="30985" y="259"/>
                    <a:pt x="30911" y="259"/>
                  </a:cubicBezTo>
                  <a:cubicBezTo>
                    <a:pt x="30872" y="259"/>
                    <a:pt x="30809" y="269"/>
                    <a:pt x="30696" y="300"/>
                  </a:cubicBezTo>
                  <a:cubicBezTo>
                    <a:pt x="30669" y="250"/>
                    <a:pt x="30759" y="192"/>
                    <a:pt x="30902" y="134"/>
                  </a:cubicBezTo>
                  <a:cubicBezTo>
                    <a:pt x="31050" y="80"/>
                    <a:pt x="31252" y="36"/>
                    <a:pt x="3144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47" name="Google Shape;2547;p74"/>
            <p:cNvGrpSpPr/>
            <p:nvPr/>
          </p:nvGrpSpPr>
          <p:grpSpPr>
            <a:xfrm>
              <a:off x="-222630" y="1265487"/>
              <a:ext cx="2027560" cy="2040042"/>
              <a:chOff x="1228794" y="1847365"/>
              <a:chExt cx="1211134" cy="1218663"/>
            </a:xfrm>
          </p:grpSpPr>
          <p:sp>
            <p:nvSpPr>
              <p:cNvPr id="2548" name="Google Shape;2548;p74"/>
              <p:cNvSpPr/>
              <p:nvPr/>
            </p:nvSpPr>
            <p:spPr>
              <a:xfrm>
                <a:off x="1835410" y="2501350"/>
                <a:ext cx="18700" cy="14506"/>
              </a:xfrm>
              <a:custGeom>
                <a:rect b="b" l="l" r="r" t="t"/>
                <a:pathLst>
                  <a:path extrusionOk="0" h="422" w="544">
                    <a:moveTo>
                      <a:pt x="272" y="0"/>
                    </a:moveTo>
                    <a:cubicBezTo>
                      <a:pt x="1" y="0"/>
                      <a:pt x="1" y="421"/>
                      <a:pt x="272" y="421"/>
                    </a:cubicBezTo>
                    <a:cubicBezTo>
                      <a:pt x="542" y="421"/>
                      <a:pt x="544" y="0"/>
                      <a:pt x="27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9" name="Google Shape;2549;p74"/>
              <p:cNvSpPr/>
              <p:nvPr/>
            </p:nvSpPr>
            <p:spPr>
              <a:xfrm>
                <a:off x="1918357" y="2515134"/>
                <a:ext cx="18769" cy="14575"/>
              </a:xfrm>
              <a:custGeom>
                <a:rect b="b" l="l" r="r" t="t"/>
                <a:pathLst>
                  <a:path extrusionOk="0" h="424" w="546">
                    <a:moveTo>
                      <a:pt x="274" y="1"/>
                    </a:moveTo>
                    <a:cubicBezTo>
                      <a:pt x="4" y="1"/>
                      <a:pt x="1" y="423"/>
                      <a:pt x="274" y="423"/>
                    </a:cubicBezTo>
                    <a:cubicBezTo>
                      <a:pt x="545" y="423"/>
                      <a:pt x="545" y="1"/>
                      <a:pt x="27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0" name="Google Shape;2550;p74"/>
              <p:cNvSpPr/>
              <p:nvPr/>
            </p:nvSpPr>
            <p:spPr>
              <a:xfrm>
                <a:off x="1856138" y="2653528"/>
                <a:ext cx="18700" cy="14506"/>
              </a:xfrm>
              <a:custGeom>
                <a:rect b="b" l="l" r="r" t="t"/>
                <a:pathLst>
                  <a:path extrusionOk="0" h="422" w="544">
                    <a:moveTo>
                      <a:pt x="273" y="0"/>
                    </a:moveTo>
                    <a:cubicBezTo>
                      <a:pt x="2" y="0"/>
                      <a:pt x="0" y="421"/>
                      <a:pt x="273" y="421"/>
                    </a:cubicBezTo>
                    <a:cubicBezTo>
                      <a:pt x="543" y="421"/>
                      <a:pt x="543" y="0"/>
                      <a:pt x="27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1" name="Google Shape;2551;p74"/>
              <p:cNvSpPr/>
              <p:nvPr/>
            </p:nvSpPr>
            <p:spPr>
              <a:xfrm>
                <a:off x="1932107" y="2608015"/>
                <a:ext cx="46716" cy="36300"/>
              </a:xfrm>
              <a:custGeom>
                <a:rect b="b" l="l" r="r" t="t"/>
                <a:pathLst>
                  <a:path extrusionOk="0" h="1056" w="1359">
                    <a:moveTo>
                      <a:pt x="679" y="0"/>
                    </a:moveTo>
                    <a:cubicBezTo>
                      <a:pt x="0" y="0"/>
                      <a:pt x="0" y="1056"/>
                      <a:pt x="679" y="1056"/>
                    </a:cubicBezTo>
                    <a:cubicBezTo>
                      <a:pt x="1358" y="1056"/>
                      <a:pt x="1358" y="0"/>
                      <a:pt x="679"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2" name="Google Shape;2552;p74"/>
              <p:cNvSpPr/>
              <p:nvPr/>
            </p:nvSpPr>
            <p:spPr>
              <a:xfrm>
                <a:off x="2063522" y="2670303"/>
                <a:ext cx="46750" cy="36266"/>
              </a:xfrm>
              <a:custGeom>
                <a:rect b="b" l="l" r="r" t="t"/>
                <a:pathLst>
                  <a:path extrusionOk="0" h="1055" w="1360">
                    <a:moveTo>
                      <a:pt x="679" y="0"/>
                    </a:moveTo>
                    <a:cubicBezTo>
                      <a:pt x="0" y="0"/>
                      <a:pt x="0" y="1054"/>
                      <a:pt x="679" y="1054"/>
                    </a:cubicBezTo>
                    <a:cubicBezTo>
                      <a:pt x="1358" y="1054"/>
                      <a:pt x="1359" y="0"/>
                      <a:pt x="679"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3" name="Google Shape;2553;p74"/>
              <p:cNvSpPr/>
              <p:nvPr/>
            </p:nvSpPr>
            <p:spPr>
              <a:xfrm>
                <a:off x="1996697" y="2712206"/>
                <a:ext cx="28084" cy="21794"/>
              </a:xfrm>
              <a:custGeom>
                <a:rect b="b" l="l" r="r" t="t"/>
                <a:pathLst>
                  <a:path extrusionOk="0" h="634" w="817">
                    <a:moveTo>
                      <a:pt x="410" y="0"/>
                    </a:moveTo>
                    <a:cubicBezTo>
                      <a:pt x="4" y="0"/>
                      <a:pt x="1" y="633"/>
                      <a:pt x="410" y="633"/>
                    </a:cubicBezTo>
                    <a:cubicBezTo>
                      <a:pt x="817" y="632"/>
                      <a:pt x="817" y="0"/>
                      <a:pt x="41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4" name="Google Shape;2554;p74"/>
              <p:cNvSpPr/>
              <p:nvPr/>
            </p:nvSpPr>
            <p:spPr>
              <a:xfrm>
                <a:off x="2065928" y="2463056"/>
                <a:ext cx="28084" cy="21759"/>
              </a:xfrm>
              <a:custGeom>
                <a:rect b="b" l="l" r="r" t="t"/>
                <a:pathLst>
                  <a:path extrusionOk="0" h="633" w="817">
                    <a:moveTo>
                      <a:pt x="409" y="1"/>
                    </a:moveTo>
                    <a:cubicBezTo>
                      <a:pt x="0" y="2"/>
                      <a:pt x="0" y="632"/>
                      <a:pt x="409" y="632"/>
                    </a:cubicBezTo>
                    <a:cubicBezTo>
                      <a:pt x="815" y="632"/>
                      <a:pt x="816"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5" name="Google Shape;2555;p74"/>
              <p:cNvSpPr/>
              <p:nvPr/>
            </p:nvSpPr>
            <p:spPr>
              <a:xfrm>
                <a:off x="2162763" y="2635997"/>
                <a:ext cx="28084" cy="21794"/>
              </a:xfrm>
              <a:custGeom>
                <a:rect b="b" l="l" r="r" t="t"/>
                <a:pathLst>
                  <a:path extrusionOk="0" h="634" w="817">
                    <a:moveTo>
                      <a:pt x="408" y="1"/>
                    </a:moveTo>
                    <a:cubicBezTo>
                      <a:pt x="2" y="1"/>
                      <a:pt x="1" y="634"/>
                      <a:pt x="408" y="634"/>
                    </a:cubicBezTo>
                    <a:cubicBezTo>
                      <a:pt x="817" y="634"/>
                      <a:pt x="817" y="1"/>
                      <a:pt x="40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6" name="Google Shape;2556;p74"/>
              <p:cNvSpPr/>
              <p:nvPr/>
            </p:nvSpPr>
            <p:spPr>
              <a:xfrm>
                <a:off x="2121238" y="2843587"/>
                <a:ext cx="28084" cy="21794"/>
              </a:xfrm>
              <a:custGeom>
                <a:rect b="b" l="l" r="r" t="t"/>
                <a:pathLst>
                  <a:path extrusionOk="0" h="634" w="817">
                    <a:moveTo>
                      <a:pt x="409" y="1"/>
                    </a:moveTo>
                    <a:cubicBezTo>
                      <a:pt x="4" y="1"/>
                      <a:pt x="1" y="634"/>
                      <a:pt x="409" y="634"/>
                    </a:cubicBezTo>
                    <a:cubicBezTo>
                      <a:pt x="817" y="634"/>
                      <a:pt x="817"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7" name="Google Shape;2557;p74"/>
              <p:cNvSpPr/>
              <p:nvPr/>
            </p:nvSpPr>
            <p:spPr>
              <a:xfrm>
                <a:off x="2190469" y="2981981"/>
                <a:ext cx="28016" cy="21794"/>
              </a:xfrm>
              <a:custGeom>
                <a:rect b="b" l="l" r="r" t="t"/>
                <a:pathLst>
                  <a:path extrusionOk="0" h="634" w="815">
                    <a:moveTo>
                      <a:pt x="409" y="0"/>
                    </a:moveTo>
                    <a:cubicBezTo>
                      <a:pt x="2" y="0"/>
                      <a:pt x="0" y="633"/>
                      <a:pt x="409" y="633"/>
                    </a:cubicBezTo>
                    <a:cubicBezTo>
                      <a:pt x="815" y="633"/>
                      <a:pt x="815" y="0"/>
                      <a:pt x="409"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8" name="Google Shape;2558;p74"/>
              <p:cNvSpPr/>
              <p:nvPr/>
            </p:nvSpPr>
            <p:spPr>
              <a:xfrm>
                <a:off x="2155853" y="3044200"/>
                <a:ext cx="28084" cy="21828"/>
              </a:xfrm>
              <a:custGeom>
                <a:rect b="b" l="l" r="r" t="t"/>
                <a:pathLst>
                  <a:path extrusionOk="0" h="635" w="817">
                    <a:moveTo>
                      <a:pt x="409" y="1"/>
                    </a:moveTo>
                    <a:cubicBezTo>
                      <a:pt x="3" y="1"/>
                      <a:pt x="0" y="634"/>
                      <a:pt x="409" y="634"/>
                    </a:cubicBezTo>
                    <a:cubicBezTo>
                      <a:pt x="815" y="634"/>
                      <a:pt x="816"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9" name="Google Shape;2559;p74"/>
              <p:cNvSpPr/>
              <p:nvPr/>
            </p:nvSpPr>
            <p:spPr>
              <a:xfrm>
                <a:off x="2238903" y="2988890"/>
                <a:ext cx="28050" cy="21794"/>
              </a:xfrm>
              <a:custGeom>
                <a:rect b="b" l="l" r="r" t="t"/>
                <a:pathLst>
                  <a:path extrusionOk="0" h="634" w="816">
                    <a:moveTo>
                      <a:pt x="409" y="1"/>
                    </a:moveTo>
                    <a:cubicBezTo>
                      <a:pt x="2" y="1"/>
                      <a:pt x="1" y="634"/>
                      <a:pt x="409" y="634"/>
                    </a:cubicBezTo>
                    <a:cubicBezTo>
                      <a:pt x="815" y="632"/>
                      <a:pt x="815"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0" name="Google Shape;2560;p74"/>
              <p:cNvSpPr/>
              <p:nvPr/>
            </p:nvSpPr>
            <p:spPr>
              <a:xfrm>
                <a:off x="2038291" y="2919694"/>
                <a:ext cx="28016" cy="21794"/>
              </a:xfrm>
              <a:custGeom>
                <a:rect b="b" l="l" r="r" t="t"/>
                <a:pathLst>
                  <a:path extrusionOk="0" h="634" w="815">
                    <a:moveTo>
                      <a:pt x="408" y="0"/>
                    </a:moveTo>
                    <a:cubicBezTo>
                      <a:pt x="2" y="0"/>
                      <a:pt x="0" y="633"/>
                      <a:pt x="408" y="633"/>
                    </a:cubicBezTo>
                    <a:cubicBezTo>
                      <a:pt x="815" y="633"/>
                      <a:pt x="815"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1" name="Google Shape;2561;p74"/>
              <p:cNvSpPr/>
              <p:nvPr/>
            </p:nvSpPr>
            <p:spPr>
              <a:xfrm>
                <a:off x="2266575" y="2892056"/>
                <a:ext cx="28119" cy="21794"/>
              </a:xfrm>
              <a:custGeom>
                <a:rect b="b" l="l" r="r" t="t"/>
                <a:pathLst>
                  <a:path extrusionOk="0" h="634" w="818">
                    <a:moveTo>
                      <a:pt x="408" y="0"/>
                    </a:moveTo>
                    <a:cubicBezTo>
                      <a:pt x="2" y="0"/>
                      <a:pt x="1" y="633"/>
                      <a:pt x="408" y="633"/>
                    </a:cubicBezTo>
                    <a:cubicBezTo>
                      <a:pt x="814" y="633"/>
                      <a:pt x="817"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2" name="Google Shape;2562;p74"/>
              <p:cNvSpPr/>
              <p:nvPr/>
            </p:nvSpPr>
            <p:spPr>
              <a:xfrm>
                <a:off x="2411844" y="2476909"/>
                <a:ext cx="28084" cy="21794"/>
              </a:xfrm>
              <a:custGeom>
                <a:rect b="b" l="l" r="r" t="t"/>
                <a:pathLst>
                  <a:path extrusionOk="0" h="634" w="817">
                    <a:moveTo>
                      <a:pt x="408" y="1"/>
                    </a:moveTo>
                    <a:cubicBezTo>
                      <a:pt x="2" y="1"/>
                      <a:pt x="0" y="634"/>
                      <a:pt x="408" y="634"/>
                    </a:cubicBezTo>
                    <a:cubicBezTo>
                      <a:pt x="816" y="632"/>
                      <a:pt x="816" y="1"/>
                      <a:pt x="40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3" name="Google Shape;2563;p74"/>
              <p:cNvSpPr/>
              <p:nvPr/>
            </p:nvSpPr>
            <p:spPr>
              <a:xfrm>
                <a:off x="2259632" y="2421531"/>
                <a:ext cx="28084" cy="21794"/>
              </a:xfrm>
              <a:custGeom>
                <a:rect b="b" l="l" r="r" t="t"/>
                <a:pathLst>
                  <a:path extrusionOk="0" h="634" w="817">
                    <a:moveTo>
                      <a:pt x="409" y="1"/>
                    </a:moveTo>
                    <a:cubicBezTo>
                      <a:pt x="2" y="1"/>
                      <a:pt x="0" y="634"/>
                      <a:pt x="409" y="634"/>
                    </a:cubicBezTo>
                    <a:cubicBezTo>
                      <a:pt x="816" y="634"/>
                      <a:pt x="816"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4" name="Google Shape;2564;p74"/>
              <p:cNvSpPr/>
              <p:nvPr/>
            </p:nvSpPr>
            <p:spPr>
              <a:xfrm>
                <a:off x="2301191" y="2615303"/>
                <a:ext cx="27981" cy="21794"/>
              </a:xfrm>
              <a:custGeom>
                <a:rect b="b" l="l" r="r" t="t"/>
                <a:pathLst>
                  <a:path extrusionOk="0" h="634" w="814">
                    <a:moveTo>
                      <a:pt x="408" y="0"/>
                    </a:moveTo>
                    <a:cubicBezTo>
                      <a:pt x="2" y="0"/>
                      <a:pt x="1" y="633"/>
                      <a:pt x="408" y="633"/>
                    </a:cubicBezTo>
                    <a:cubicBezTo>
                      <a:pt x="814" y="632"/>
                      <a:pt x="814"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5" name="Google Shape;2565;p74"/>
              <p:cNvSpPr/>
              <p:nvPr/>
            </p:nvSpPr>
            <p:spPr>
              <a:xfrm>
                <a:off x="2218141" y="2532287"/>
                <a:ext cx="28084" cy="21725"/>
              </a:xfrm>
              <a:custGeom>
                <a:rect b="b" l="l" r="r" t="t"/>
                <a:pathLst>
                  <a:path extrusionOk="0" h="632" w="817">
                    <a:moveTo>
                      <a:pt x="408" y="0"/>
                    </a:moveTo>
                    <a:cubicBezTo>
                      <a:pt x="2" y="0"/>
                      <a:pt x="0" y="632"/>
                      <a:pt x="408" y="632"/>
                    </a:cubicBezTo>
                    <a:cubicBezTo>
                      <a:pt x="408" y="632"/>
                      <a:pt x="409" y="632"/>
                      <a:pt x="409" y="632"/>
                    </a:cubicBezTo>
                    <a:cubicBezTo>
                      <a:pt x="815" y="632"/>
                      <a:pt x="816"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6" name="Google Shape;2566;p74"/>
              <p:cNvSpPr/>
              <p:nvPr/>
            </p:nvSpPr>
            <p:spPr>
              <a:xfrm>
                <a:off x="2273450" y="2525378"/>
                <a:ext cx="28084" cy="21794"/>
              </a:xfrm>
              <a:custGeom>
                <a:rect b="b" l="l" r="r" t="t"/>
                <a:pathLst>
                  <a:path extrusionOk="0" h="634" w="817">
                    <a:moveTo>
                      <a:pt x="408" y="0"/>
                    </a:moveTo>
                    <a:cubicBezTo>
                      <a:pt x="2" y="0"/>
                      <a:pt x="1" y="633"/>
                      <a:pt x="408" y="633"/>
                    </a:cubicBezTo>
                    <a:cubicBezTo>
                      <a:pt x="817" y="632"/>
                      <a:pt x="817"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7" name="Google Shape;2567;p74"/>
              <p:cNvSpPr/>
              <p:nvPr/>
            </p:nvSpPr>
            <p:spPr>
              <a:xfrm>
                <a:off x="2128216" y="2387053"/>
                <a:ext cx="28016" cy="21725"/>
              </a:xfrm>
              <a:custGeom>
                <a:rect b="b" l="l" r="r" t="t"/>
                <a:pathLst>
                  <a:path extrusionOk="0" h="632" w="815">
                    <a:moveTo>
                      <a:pt x="408" y="0"/>
                    </a:moveTo>
                    <a:cubicBezTo>
                      <a:pt x="2" y="0"/>
                      <a:pt x="0" y="632"/>
                      <a:pt x="408" y="632"/>
                    </a:cubicBezTo>
                    <a:cubicBezTo>
                      <a:pt x="815" y="630"/>
                      <a:pt x="815"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8" name="Google Shape;2568;p74"/>
              <p:cNvSpPr/>
              <p:nvPr/>
            </p:nvSpPr>
            <p:spPr>
              <a:xfrm>
                <a:off x="2003675" y="2373200"/>
                <a:ext cx="28084" cy="21794"/>
              </a:xfrm>
              <a:custGeom>
                <a:rect b="b" l="l" r="r" t="t"/>
                <a:pathLst>
                  <a:path extrusionOk="0" h="634" w="817">
                    <a:moveTo>
                      <a:pt x="408" y="0"/>
                    </a:moveTo>
                    <a:cubicBezTo>
                      <a:pt x="2" y="0"/>
                      <a:pt x="1" y="633"/>
                      <a:pt x="408" y="633"/>
                    </a:cubicBezTo>
                    <a:cubicBezTo>
                      <a:pt x="815" y="632"/>
                      <a:pt x="817"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9" name="Google Shape;2569;p74"/>
              <p:cNvSpPr/>
              <p:nvPr/>
            </p:nvSpPr>
            <p:spPr>
              <a:xfrm>
                <a:off x="1934513" y="2144847"/>
                <a:ext cx="28050" cy="21794"/>
              </a:xfrm>
              <a:custGeom>
                <a:rect b="b" l="l" r="r" t="t"/>
                <a:pathLst>
                  <a:path extrusionOk="0" h="634" w="816">
                    <a:moveTo>
                      <a:pt x="406" y="0"/>
                    </a:moveTo>
                    <a:cubicBezTo>
                      <a:pt x="1" y="0"/>
                      <a:pt x="1" y="633"/>
                      <a:pt x="406" y="633"/>
                    </a:cubicBezTo>
                    <a:cubicBezTo>
                      <a:pt x="814" y="633"/>
                      <a:pt x="815" y="0"/>
                      <a:pt x="406"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0" name="Google Shape;2570;p74"/>
              <p:cNvSpPr/>
              <p:nvPr/>
            </p:nvSpPr>
            <p:spPr>
              <a:xfrm>
                <a:off x="1657691" y="2255534"/>
                <a:ext cx="28119" cy="21794"/>
              </a:xfrm>
              <a:custGeom>
                <a:rect b="b" l="l" r="r" t="t"/>
                <a:pathLst>
                  <a:path extrusionOk="0" h="634" w="818">
                    <a:moveTo>
                      <a:pt x="410" y="0"/>
                    </a:moveTo>
                    <a:cubicBezTo>
                      <a:pt x="4" y="0"/>
                      <a:pt x="1" y="633"/>
                      <a:pt x="410" y="633"/>
                    </a:cubicBezTo>
                    <a:cubicBezTo>
                      <a:pt x="817" y="633"/>
                      <a:pt x="817" y="0"/>
                      <a:pt x="41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1" name="Google Shape;2571;p74"/>
              <p:cNvSpPr/>
              <p:nvPr/>
            </p:nvSpPr>
            <p:spPr>
              <a:xfrm>
                <a:off x="1671544" y="2137972"/>
                <a:ext cx="28084" cy="21794"/>
              </a:xfrm>
              <a:custGeom>
                <a:rect b="b" l="l" r="r" t="t"/>
                <a:pathLst>
                  <a:path extrusionOk="0" h="634" w="817">
                    <a:moveTo>
                      <a:pt x="409" y="0"/>
                    </a:moveTo>
                    <a:cubicBezTo>
                      <a:pt x="2" y="0"/>
                      <a:pt x="1" y="633"/>
                      <a:pt x="409" y="633"/>
                    </a:cubicBezTo>
                    <a:cubicBezTo>
                      <a:pt x="817" y="630"/>
                      <a:pt x="817" y="0"/>
                      <a:pt x="409"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2" name="Google Shape;2572;p74"/>
              <p:cNvSpPr/>
              <p:nvPr/>
            </p:nvSpPr>
            <p:spPr>
              <a:xfrm>
                <a:off x="1643907" y="2124119"/>
                <a:ext cx="28050" cy="21794"/>
              </a:xfrm>
              <a:custGeom>
                <a:rect b="b" l="l" r="r" t="t"/>
                <a:pathLst>
                  <a:path extrusionOk="0" h="634" w="816">
                    <a:moveTo>
                      <a:pt x="408" y="1"/>
                    </a:moveTo>
                    <a:cubicBezTo>
                      <a:pt x="2" y="1"/>
                      <a:pt x="1" y="634"/>
                      <a:pt x="408" y="634"/>
                    </a:cubicBezTo>
                    <a:cubicBezTo>
                      <a:pt x="815" y="632"/>
                      <a:pt x="815" y="1"/>
                      <a:pt x="40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3" name="Google Shape;2573;p74"/>
              <p:cNvSpPr/>
              <p:nvPr/>
            </p:nvSpPr>
            <p:spPr>
              <a:xfrm>
                <a:off x="1616235" y="2089503"/>
                <a:ext cx="28084" cy="21794"/>
              </a:xfrm>
              <a:custGeom>
                <a:rect b="b" l="l" r="r" t="t"/>
                <a:pathLst>
                  <a:path extrusionOk="0" h="634" w="817">
                    <a:moveTo>
                      <a:pt x="409" y="1"/>
                    </a:moveTo>
                    <a:cubicBezTo>
                      <a:pt x="2" y="1"/>
                      <a:pt x="0" y="634"/>
                      <a:pt x="409" y="634"/>
                    </a:cubicBezTo>
                    <a:cubicBezTo>
                      <a:pt x="815" y="634"/>
                      <a:pt x="816"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4" name="Google Shape;2574;p74"/>
              <p:cNvSpPr/>
              <p:nvPr/>
            </p:nvSpPr>
            <p:spPr>
              <a:xfrm>
                <a:off x="1588597" y="2041069"/>
                <a:ext cx="27981" cy="21794"/>
              </a:xfrm>
              <a:custGeom>
                <a:rect b="b" l="l" r="r" t="t"/>
                <a:pathLst>
                  <a:path extrusionOk="0" h="634" w="814">
                    <a:moveTo>
                      <a:pt x="408" y="0"/>
                    </a:moveTo>
                    <a:cubicBezTo>
                      <a:pt x="2" y="0"/>
                      <a:pt x="0" y="634"/>
                      <a:pt x="408" y="634"/>
                    </a:cubicBezTo>
                    <a:cubicBezTo>
                      <a:pt x="813" y="634"/>
                      <a:pt x="813" y="0"/>
                      <a:pt x="408"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5" name="Google Shape;2575;p74"/>
              <p:cNvSpPr/>
              <p:nvPr/>
            </p:nvSpPr>
            <p:spPr>
              <a:xfrm>
                <a:off x="1477841" y="2027215"/>
                <a:ext cx="28084" cy="21794"/>
              </a:xfrm>
              <a:custGeom>
                <a:rect b="b" l="l" r="r" t="t"/>
                <a:pathLst>
                  <a:path extrusionOk="0" h="634" w="817">
                    <a:moveTo>
                      <a:pt x="410" y="1"/>
                    </a:moveTo>
                    <a:cubicBezTo>
                      <a:pt x="4" y="1"/>
                      <a:pt x="1" y="634"/>
                      <a:pt x="410" y="634"/>
                    </a:cubicBezTo>
                    <a:cubicBezTo>
                      <a:pt x="815" y="634"/>
                      <a:pt x="817" y="1"/>
                      <a:pt x="410"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6" name="Google Shape;2576;p74"/>
              <p:cNvSpPr/>
              <p:nvPr/>
            </p:nvSpPr>
            <p:spPr>
              <a:xfrm>
                <a:off x="1574744" y="1916528"/>
                <a:ext cx="28050" cy="21794"/>
              </a:xfrm>
              <a:custGeom>
                <a:rect b="b" l="l" r="r" t="t"/>
                <a:pathLst>
                  <a:path extrusionOk="0" h="634" w="816">
                    <a:moveTo>
                      <a:pt x="408" y="1"/>
                    </a:moveTo>
                    <a:cubicBezTo>
                      <a:pt x="2" y="1"/>
                      <a:pt x="1" y="634"/>
                      <a:pt x="408" y="634"/>
                    </a:cubicBezTo>
                    <a:cubicBezTo>
                      <a:pt x="815" y="634"/>
                      <a:pt x="815" y="1"/>
                      <a:pt x="40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7" name="Google Shape;2577;p74"/>
              <p:cNvSpPr/>
              <p:nvPr/>
            </p:nvSpPr>
            <p:spPr>
              <a:xfrm>
                <a:off x="1429407" y="1937290"/>
                <a:ext cx="28119" cy="21794"/>
              </a:xfrm>
              <a:custGeom>
                <a:rect b="b" l="l" r="r" t="t"/>
                <a:pathLst>
                  <a:path extrusionOk="0" h="634" w="818">
                    <a:moveTo>
                      <a:pt x="409" y="1"/>
                    </a:moveTo>
                    <a:cubicBezTo>
                      <a:pt x="3" y="1"/>
                      <a:pt x="0" y="634"/>
                      <a:pt x="409" y="634"/>
                    </a:cubicBezTo>
                    <a:cubicBezTo>
                      <a:pt x="815" y="632"/>
                      <a:pt x="818"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8" name="Google Shape;2578;p74"/>
              <p:cNvSpPr/>
              <p:nvPr/>
            </p:nvSpPr>
            <p:spPr>
              <a:xfrm>
                <a:off x="1394860" y="1847365"/>
                <a:ext cx="28084" cy="21794"/>
              </a:xfrm>
              <a:custGeom>
                <a:rect b="b" l="l" r="r" t="t"/>
                <a:pathLst>
                  <a:path extrusionOk="0" h="634" w="817">
                    <a:moveTo>
                      <a:pt x="407" y="1"/>
                    </a:moveTo>
                    <a:cubicBezTo>
                      <a:pt x="2" y="1"/>
                      <a:pt x="0" y="634"/>
                      <a:pt x="407" y="634"/>
                    </a:cubicBezTo>
                    <a:cubicBezTo>
                      <a:pt x="816" y="632"/>
                      <a:pt x="816" y="1"/>
                      <a:pt x="407"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9" name="Google Shape;2579;p74"/>
              <p:cNvSpPr/>
              <p:nvPr/>
            </p:nvSpPr>
            <p:spPr>
              <a:xfrm>
                <a:off x="1228794" y="1916528"/>
                <a:ext cx="28084" cy="21794"/>
              </a:xfrm>
              <a:custGeom>
                <a:rect b="b" l="l" r="r" t="t"/>
                <a:pathLst>
                  <a:path extrusionOk="0" h="634" w="817">
                    <a:moveTo>
                      <a:pt x="409" y="1"/>
                    </a:moveTo>
                    <a:cubicBezTo>
                      <a:pt x="3" y="1"/>
                      <a:pt x="0" y="634"/>
                      <a:pt x="409" y="634"/>
                    </a:cubicBezTo>
                    <a:cubicBezTo>
                      <a:pt x="815" y="634"/>
                      <a:pt x="816"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0" name="Google Shape;2580;p74"/>
              <p:cNvSpPr/>
              <p:nvPr/>
            </p:nvSpPr>
            <p:spPr>
              <a:xfrm>
                <a:off x="1491694" y="2518434"/>
                <a:ext cx="28084" cy="21794"/>
              </a:xfrm>
              <a:custGeom>
                <a:rect b="b" l="l" r="r" t="t"/>
                <a:pathLst>
                  <a:path extrusionOk="0" h="634" w="817">
                    <a:moveTo>
                      <a:pt x="409" y="1"/>
                    </a:moveTo>
                    <a:cubicBezTo>
                      <a:pt x="2" y="1"/>
                      <a:pt x="1" y="634"/>
                      <a:pt x="409" y="634"/>
                    </a:cubicBezTo>
                    <a:cubicBezTo>
                      <a:pt x="815" y="634"/>
                      <a:pt x="817" y="1"/>
                      <a:pt x="40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81" name="Google Shape;2581;p74"/>
            <p:cNvGrpSpPr/>
            <p:nvPr/>
          </p:nvGrpSpPr>
          <p:grpSpPr>
            <a:xfrm>
              <a:off x="7572641" y="5227184"/>
              <a:ext cx="1635766" cy="1193186"/>
              <a:chOff x="5201410" y="4200644"/>
              <a:chExt cx="1249153" cy="911246"/>
            </a:xfrm>
          </p:grpSpPr>
          <p:sp>
            <p:nvSpPr>
              <p:cNvPr id="2582" name="Google Shape;2582;p74"/>
              <p:cNvSpPr/>
              <p:nvPr/>
            </p:nvSpPr>
            <p:spPr>
              <a:xfrm>
                <a:off x="5837003" y="4891925"/>
                <a:ext cx="25988" cy="19078"/>
              </a:xfrm>
              <a:custGeom>
                <a:rect b="b" l="l" r="r" t="t"/>
                <a:pathLst>
                  <a:path extrusionOk="0" h="555" w="756">
                    <a:moveTo>
                      <a:pt x="384" y="0"/>
                    </a:moveTo>
                    <a:cubicBezTo>
                      <a:pt x="368" y="0"/>
                      <a:pt x="352" y="1"/>
                      <a:pt x="335" y="4"/>
                    </a:cubicBezTo>
                    <a:cubicBezTo>
                      <a:pt x="1" y="59"/>
                      <a:pt x="65" y="554"/>
                      <a:pt x="373" y="554"/>
                    </a:cubicBezTo>
                    <a:cubicBezTo>
                      <a:pt x="389" y="554"/>
                      <a:pt x="406" y="553"/>
                      <a:pt x="423" y="550"/>
                    </a:cubicBezTo>
                    <a:cubicBezTo>
                      <a:pt x="755" y="494"/>
                      <a:pt x="693" y="0"/>
                      <a:pt x="38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3" name="Google Shape;2583;p74"/>
              <p:cNvSpPr/>
              <p:nvPr/>
            </p:nvSpPr>
            <p:spPr>
              <a:xfrm>
                <a:off x="5831160" y="4819428"/>
                <a:ext cx="26022" cy="19044"/>
              </a:xfrm>
              <a:custGeom>
                <a:rect b="b" l="l" r="r" t="t"/>
                <a:pathLst>
                  <a:path extrusionOk="0" h="554" w="757">
                    <a:moveTo>
                      <a:pt x="385" y="1"/>
                    </a:moveTo>
                    <a:cubicBezTo>
                      <a:pt x="368" y="1"/>
                      <a:pt x="351" y="2"/>
                      <a:pt x="334" y="5"/>
                    </a:cubicBezTo>
                    <a:cubicBezTo>
                      <a:pt x="1" y="59"/>
                      <a:pt x="65" y="554"/>
                      <a:pt x="373" y="554"/>
                    </a:cubicBezTo>
                    <a:cubicBezTo>
                      <a:pt x="389" y="554"/>
                      <a:pt x="406" y="553"/>
                      <a:pt x="424" y="550"/>
                    </a:cubicBezTo>
                    <a:cubicBezTo>
                      <a:pt x="757" y="496"/>
                      <a:pt x="692" y="1"/>
                      <a:pt x="385"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4" name="Google Shape;2584;p74"/>
              <p:cNvSpPr/>
              <p:nvPr/>
            </p:nvSpPr>
            <p:spPr>
              <a:xfrm>
                <a:off x="5786403" y="4790587"/>
                <a:ext cx="24372" cy="42900"/>
              </a:xfrm>
              <a:custGeom>
                <a:rect b="b" l="l" r="r" t="t"/>
                <a:pathLst>
                  <a:path extrusionOk="0" h="1248" w="709">
                    <a:moveTo>
                      <a:pt x="300" y="0"/>
                    </a:moveTo>
                    <a:cubicBezTo>
                      <a:pt x="284" y="0"/>
                      <a:pt x="268" y="2"/>
                      <a:pt x="252" y="5"/>
                    </a:cubicBezTo>
                    <a:cubicBezTo>
                      <a:pt x="104" y="36"/>
                      <a:pt x="0" y="168"/>
                      <a:pt x="25" y="321"/>
                    </a:cubicBezTo>
                    <a:cubicBezTo>
                      <a:pt x="63" y="553"/>
                      <a:pt x="101" y="783"/>
                      <a:pt x="139" y="1015"/>
                    </a:cubicBezTo>
                    <a:cubicBezTo>
                      <a:pt x="160" y="1143"/>
                      <a:pt x="279" y="1247"/>
                      <a:pt x="408" y="1247"/>
                    </a:cubicBezTo>
                    <a:cubicBezTo>
                      <a:pt x="424" y="1247"/>
                      <a:pt x="440" y="1246"/>
                      <a:pt x="457" y="1242"/>
                    </a:cubicBezTo>
                    <a:cubicBezTo>
                      <a:pt x="603" y="1212"/>
                      <a:pt x="708" y="1079"/>
                      <a:pt x="682" y="926"/>
                    </a:cubicBezTo>
                    <a:cubicBezTo>
                      <a:pt x="644" y="693"/>
                      <a:pt x="606" y="463"/>
                      <a:pt x="568" y="232"/>
                    </a:cubicBezTo>
                    <a:cubicBezTo>
                      <a:pt x="548" y="105"/>
                      <a:pt x="428" y="0"/>
                      <a:pt x="300"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5" name="Google Shape;2585;p74"/>
              <p:cNvSpPr/>
              <p:nvPr/>
            </p:nvSpPr>
            <p:spPr>
              <a:xfrm>
                <a:off x="5776985" y="4638650"/>
                <a:ext cx="26022" cy="19078"/>
              </a:xfrm>
              <a:custGeom>
                <a:rect b="b" l="l" r="r" t="t"/>
                <a:pathLst>
                  <a:path extrusionOk="0" h="555" w="757">
                    <a:moveTo>
                      <a:pt x="382" y="0"/>
                    </a:moveTo>
                    <a:cubicBezTo>
                      <a:pt x="366" y="0"/>
                      <a:pt x="350" y="2"/>
                      <a:pt x="332" y="5"/>
                    </a:cubicBezTo>
                    <a:cubicBezTo>
                      <a:pt x="0" y="61"/>
                      <a:pt x="64" y="555"/>
                      <a:pt x="373" y="555"/>
                    </a:cubicBezTo>
                    <a:cubicBezTo>
                      <a:pt x="389" y="555"/>
                      <a:pt x="405" y="553"/>
                      <a:pt x="422" y="551"/>
                    </a:cubicBezTo>
                    <a:cubicBezTo>
                      <a:pt x="756" y="495"/>
                      <a:pt x="692" y="0"/>
                      <a:pt x="382"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6" name="Google Shape;2586;p74"/>
              <p:cNvSpPr/>
              <p:nvPr/>
            </p:nvSpPr>
            <p:spPr>
              <a:xfrm>
                <a:off x="5623603" y="4817503"/>
                <a:ext cx="51975" cy="38053"/>
              </a:xfrm>
              <a:custGeom>
                <a:rect b="b" l="l" r="r" t="t"/>
                <a:pathLst>
                  <a:path extrusionOk="0" h="1107" w="1512">
                    <a:moveTo>
                      <a:pt x="769" y="1"/>
                    </a:moveTo>
                    <a:cubicBezTo>
                      <a:pt x="736" y="1"/>
                      <a:pt x="702" y="3"/>
                      <a:pt x="667" y="9"/>
                    </a:cubicBezTo>
                    <a:cubicBezTo>
                      <a:pt x="0" y="118"/>
                      <a:pt x="129" y="1107"/>
                      <a:pt x="745" y="1107"/>
                    </a:cubicBezTo>
                    <a:cubicBezTo>
                      <a:pt x="777" y="1107"/>
                      <a:pt x="811" y="1104"/>
                      <a:pt x="847" y="1098"/>
                    </a:cubicBezTo>
                    <a:cubicBezTo>
                      <a:pt x="1512" y="988"/>
                      <a:pt x="1384" y="1"/>
                      <a:pt x="769"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7" name="Google Shape;2587;p74"/>
              <p:cNvSpPr/>
              <p:nvPr/>
            </p:nvSpPr>
            <p:spPr>
              <a:xfrm>
                <a:off x="5605969" y="4710219"/>
                <a:ext cx="51975" cy="38053"/>
              </a:xfrm>
              <a:custGeom>
                <a:rect b="b" l="l" r="r" t="t"/>
                <a:pathLst>
                  <a:path extrusionOk="0" h="1107" w="1512">
                    <a:moveTo>
                      <a:pt x="768" y="1"/>
                    </a:moveTo>
                    <a:cubicBezTo>
                      <a:pt x="736" y="1"/>
                      <a:pt x="702" y="4"/>
                      <a:pt x="667" y="9"/>
                    </a:cubicBezTo>
                    <a:cubicBezTo>
                      <a:pt x="1" y="118"/>
                      <a:pt x="130" y="1107"/>
                      <a:pt x="745" y="1107"/>
                    </a:cubicBezTo>
                    <a:cubicBezTo>
                      <a:pt x="778" y="1107"/>
                      <a:pt x="812" y="1104"/>
                      <a:pt x="847" y="1098"/>
                    </a:cubicBezTo>
                    <a:cubicBezTo>
                      <a:pt x="1511" y="990"/>
                      <a:pt x="1384" y="1"/>
                      <a:pt x="768"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8" name="Google Shape;2588;p74"/>
              <p:cNvSpPr/>
              <p:nvPr/>
            </p:nvSpPr>
            <p:spPr>
              <a:xfrm>
                <a:off x="5501950" y="4598844"/>
                <a:ext cx="52044" cy="38088"/>
              </a:xfrm>
              <a:custGeom>
                <a:rect b="b" l="l" r="r" t="t"/>
                <a:pathLst>
                  <a:path extrusionOk="0" h="1108" w="1514">
                    <a:moveTo>
                      <a:pt x="768" y="1"/>
                    </a:moveTo>
                    <a:cubicBezTo>
                      <a:pt x="735" y="1"/>
                      <a:pt x="702" y="4"/>
                      <a:pt x="667" y="9"/>
                    </a:cubicBezTo>
                    <a:cubicBezTo>
                      <a:pt x="0" y="118"/>
                      <a:pt x="129" y="1107"/>
                      <a:pt x="745" y="1107"/>
                    </a:cubicBezTo>
                    <a:cubicBezTo>
                      <a:pt x="777" y="1107"/>
                      <a:pt x="811" y="1104"/>
                      <a:pt x="847" y="1098"/>
                    </a:cubicBezTo>
                    <a:cubicBezTo>
                      <a:pt x="1514" y="990"/>
                      <a:pt x="1384" y="1"/>
                      <a:pt x="768"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9" name="Google Shape;2589;p74"/>
              <p:cNvSpPr/>
              <p:nvPr/>
            </p:nvSpPr>
            <p:spPr>
              <a:xfrm>
                <a:off x="5396144" y="4438862"/>
                <a:ext cx="51906" cy="38088"/>
              </a:xfrm>
              <a:custGeom>
                <a:rect b="b" l="l" r="r" t="t"/>
                <a:pathLst>
                  <a:path extrusionOk="0" h="1108" w="1510">
                    <a:moveTo>
                      <a:pt x="769" y="1"/>
                    </a:moveTo>
                    <a:cubicBezTo>
                      <a:pt x="736" y="1"/>
                      <a:pt x="702" y="3"/>
                      <a:pt x="666" y="9"/>
                    </a:cubicBezTo>
                    <a:cubicBezTo>
                      <a:pt x="0" y="118"/>
                      <a:pt x="128" y="1107"/>
                      <a:pt x="743" y="1107"/>
                    </a:cubicBezTo>
                    <a:cubicBezTo>
                      <a:pt x="776" y="1107"/>
                      <a:pt x="810" y="1104"/>
                      <a:pt x="845" y="1098"/>
                    </a:cubicBezTo>
                    <a:cubicBezTo>
                      <a:pt x="1510" y="987"/>
                      <a:pt x="1384" y="1"/>
                      <a:pt x="769"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0" name="Google Shape;2590;p74"/>
              <p:cNvSpPr/>
              <p:nvPr/>
            </p:nvSpPr>
            <p:spPr>
              <a:xfrm>
                <a:off x="5201410" y="4519850"/>
                <a:ext cx="51906" cy="37984"/>
              </a:xfrm>
              <a:custGeom>
                <a:rect b="b" l="l" r="r" t="t"/>
                <a:pathLst>
                  <a:path extrusionOk="0" h="1105" w="1510">
                    <a:moveTo>
                      <a:pt x="767" y="0"/>
                    </a:moveTo>
                    <a:cubicBezTo>
                      <a:pt x="735" y="0"/>
                      <a:pt x="701" y="3"/>
                      <a:pt x="666" y="9"/>
                    </a:cubicBezTo>
                    <a:cubicBezTo>
                      <a:pt x="0" y="119"/>
                      <a:pt x="127" y="1105"/>
                      <a:pt x="741" y="1105"/>
                    </a:cubicBezTo>
                    <a:cubicBezTo>
                      <a:pt x="774" y="1105"/>
                      <a:pt x="809" y="1102"/>
                      <a:pt x="845" y="1096"/>
                    </a:cubicBezTo>
                    <a:cubicBezTo>
                      <a:pt x="1510" y="987"/>
                      <a:pt x="1383" y="0"/>
                      <a:pt x="767"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1" name="Google Shape;2591;p74"/>
              <p:cNvSpPr/>
              <p:nvPr/>
            </p:nvSpPr>
            <p:spPr>
              <a:xfrm>
                <a:off x="5217703" y="4200644"/>
                <a:ext cx="34581" cy="25403"/>
              </a:xfrm>
              <a:custGeom>
                <a:rect b="b" l="l" r="r" t="t"/>
                <a:pathLst>
                  <a:path extrusionOk="0" h="739" w="1006">
                    <a:moveTo>
                      <a:pt x="512" y="1"/>
                    </a:moveTo>
                    <a:cubicBezTo>
                      <a:pt x="490" y="1"/>
                      <a:pt x="467" y="2"/>
                      <a:pt x="444" y="6"/>
                    </a:cubicBezTo>
                    <a:cubicBezTo>
                      <a:pt x="0" y="79"/>
                      <a:pt x="84" y="738"/>
                      <a:pt x="497" y="738"/>
                    </a:cubicBezTo>
                    <a:cubicBezTo>
                      <a:pt x="518" y="738"/>
                      <a:pt x="541" y="736"/>
                      <a:pt x="564" y="732"/>
                    </a:cubicBezTo>
                    <a:cubicBezTo>
                      <a:pt x="1006" y="659"/>
                      <a:pt x="921" y="1"/>
                      <a:pt x="512"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2" name="Google Shape;2592;p74"/>
              <p:cNvSpPr/>
              <p:nvPr/>
            </p:nvSpPr>
            <p:spPr>
              <a:xfrm>
                <a:off x="5434782" y="4330100"/>
                <a:ext cx="34684" cy="25403"/>
              </a:xfrm>
              <a:custGeom>
                <a:rect b="b" l="l" r="r" t="t"/>
                <a:pathLst>
                  <a:path extrusionOk="0" h="739" w="1009">
                    <a:moveTo>
                      <a:pt x="511" y="1"/>
                    </a:moveTo>
                    <a:cubicBezTo>
                      <a:pt x="490" y="1"/>
                      <a:pt x="467" y="3"/>
                      <a:pt x="444" y="7"/>
                    </a:cubicBezTo>
                    <a:cubicBezTo>
                      <a:pt x="0" y="79"/>
                      <a:pt x="84" y="738"/>
                      <a:pt x="497" y="738"/>
                    </a:cubicBezTo>
                    <a:cubicBezTo>
                      <a:pt x="519" y="738"/>
                      <a:pt x="541" y="736"/>
                      <a:pt x="564" y="733"/>
                    </a:cubicBezTo>
                    <a:cubicBezTo>
                      <a:pt x="1008" y="660"/>
                      <a:pt x="923" y="1"/>
                      <a:pt x="511"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3" name="Google Shape;2593;p74"/>
              <p:cNvSpPr/>
              <p:nvPr/>
            </p:nvSpPr>
            <p:spPr>
              <a:xfrm>
                <a:off x="5815244" y="4384584"/>
                <a:ext cx="32759" cy="30250"/>
              </a:xfrm>
              <a:custGeom>
                <a:rect b="b" l="l" r="r" t="t"/>
                <a:pathLst>
                  <a:path extrusionOk="0" h="880" w="953">
                    <a:moveTo>
                      <a:pt x="373" y="1"/>
                    </a:moveTo>
                    <a:cubicBezTo>
                      <a:pt x="354" y="1"/>
                      <a:pt x="334" y="3"/>
                      <a:pt x="315" y="8"/>
                    </a:cubicBezTo>
                    <a:cubicBezTo>
                      <a:pt x="266" y="13"/>
                      <a:pt x="220" y="32"/>
                      <a:pt x="179" y="61"/>
                    </a:cubicBezTo>
                    <a:cubicBezTo>
                      <a:pt x="138" y="84"/>
                      <a:pt x="101" y="115"/>
                      <a:pt x="75" y="154"/>
                    </a:cubicBezTo>
                    <a:cubicBezTo>
                      <a:pt x="60" y="180"/>
                      <a:pt x="43" y="209"/>
                      <a:pt x="31" y="237"/>
                    </a:cubicBezTo>
                    <a:cubicBezTo>
                      <a:pt x="8" y="299"/>
                      <a:pt x="0" y="362"/>
                      <a:pt x="11" y="427"/>
                    </a:cubicBezTo>
                    <a:cubicBezTo>
                      <a:pt x="22" y="458"/>
                      <a:pt x="31" y="490"/>
                      <a:pt x="40" y="521"/>
                    </a:cubicBezTo>
                    <a:cubicBezTo>
                      <a:pt x="68" y="580"/>
                      <a:pt x="107" y="627"/>
                      <a:pt x="161" y="665"/>
                    </a:cubicBezTo>
                    <a:cubicBezTo>
                      <a:pt x="228" y="713"/>
                      <a:pt x="296" y="763"/>
                      <a:pt x="362" y="810"/>
                    </a:cubicBezTo>
                    <a:cubicBezTo>
                      <a:pt x="400" y="841"/>
                      <a:pt x="444" y="858"/>
                      <a:pt x="492" y="865"/>
                    </a:cubicBezTo>
                    <a:cubicBezTo>
                      <a:pt x="520" y="875"/>
                      <a:pt x="550" y="880"/>
                      <a:pt x="579" y="880"/>
                    </a:cubicBezTo>
                    <a:cubicBezTo>
                      <a:pt x="598" y="880"/>
                      <a:pt x="617" y="878"/>
                      <a:pt x="637" y="873"/>
                    </a:cubicBezTo>
                    <a:cubicBezTo>
                      <a:pt x="688" y="867"/>
                      <a:pt x="733" y="848"/>
                      <a:pt x="772" y="819"/>
                    </a:cubicBezTo>
                    <a:cubicBezTo>
                      <a:pt x="815" y="797"/>
                      <a:pt x="850" y="766"/>
                      <a:pt x="878" y="726"/>
                    </a:cubicBezTo>
                    <a:cubicBezTo>
                      <a:pt x="893" y="699"/>
                      <a:pt x="908" y="672"/>
                      <a:pt x="920" y="644"/>
                    </a:cubicBezTo>
                    <a:cubicBezTo>
                      <a:pt x="945" y="582"/>
                      <a:pt x="952" y="519"/>
                      <a:pt x="940" y="453"/>
                    </a:cubicBezTo>
                    <a:cubicBezTo>
                      <a:pt x="931" y="423"/>
                      <a:pt x="920" y="391"/>
                      <a:pt x="911" y="360"/>
                    </a:cubicBezTo>
                    <a:cubicBezTo>
                      <a:pt x="885" y="301"/>
                      <a:pt x="844" y="254"/>
                      <a:pt x="792" y="215"/>
                    </a:cubicBezTo>
                    <a:cubicBezTo>
                      <a:pt x="725" y="168"/>
                      <a:pt x="656" y="118"/>
                      <a:pt x="589" y="71"/>
                    </a:cubicBezTo>
                    <a:cubicBezTo>
                      <a:pt x="551" y="40"/>
                      <a:pt x="507" y="23"/>
                      <a:pt x="460" y="16"/>
                    </a:cubicBezTo>
                    <a:cubicBezTo>
                      <a:pt x="431" y="6"/>
                      <a:pt x="402" y="1"/>
                      <a:pt x="373"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4" name="Google Shape;2594;p74"/>
              <p:cNvSpPr/>
              <p:nvPr/>
            </p:nvSpPr>
            <p:spPr>
              <a:xfrm>
                <a:off x="6112313" y="4542881"/>
                <a:ext cx="34581" cy="25438"/>
              </a:xfrm>
              <a:custGeom>
                <a:rect b="b" l="l" r="r" t="t"/>
                <a:pathLst>
                  <a:path extrusionOk="0" h="740" w="1006">
                    <a:moveTo>
                      <a:pt x="512" y="1"/>
                    </a:moveTo>
                    <a:cubicBezTo>
                      <a:pt x="490" y="1"/>
                      <a:pt x="467" y="3"/>
                      <a:pt x="444" y="7"/>
                    </a:cubicBezTo>
                    <a:cubicBezTo>
                      <a:pt x="0" y="79"/>
                      <a:pt x="84" y="740"/>
                      <a:pt x="497" y="740"/>
                    </a:cubicBezTo>
                    <a:cubicBezTo>
                      <a:pt x="518" y="740"/>
                      <a:pt x="541" y="738"/>
                      <a:pt x="564" y="734"/>
                    </a:cubicBezTo>
                    <a:cubicBezTo>
                      <a:pt x="1006" y="659"/>
                      <a:pt x="921" y="1"/>
                      <a:pt x="512"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5" name="Google Shape;2595;p74"/>
              <p:cNvSpPr/>
              <p:nvPr/>
            </p:nvSpPr>
            <p:spPr>
              <a:xfrm>
                <a:off x="6313028" y="4424219"/>
                <a:ext cx="34650" cy="25403"/>
              </a:xfrm>
              <a:custGeom>
                <a:rect b="b" l="l" r="r" t="t"/>
                <a:pathLst>
                  <a:path extrusionOk="0" h="739" w="1008">
                    <a:moveTo>
                      <a:pt x="515" y="1"/>
                    </a:moveTo>
                    <a:cubicBezTo>
                      <a:pt x="493" y="1"/>
                      <a:pt x="470" y="3"/>
                      <a:pt x="446" y="7"/>
                    </a:cubicBezTo>
                    <a:cubicBezTo>
                      <a:pt x="1" y="79"/>
                      <a:pt x="86" y="738"/>
                      <a:pt x="497" y="738"/>
                    </a:cubicBezTo>
                    <a:cubicBezTo>
                      <a:pt x="519" y="738"/>
                      <a:pt x="541" y="737"/>
                      <a:pt x="565" y="733"/>
                    </a:cubicBezTo>
                    <a:cubicBezTo>
                      <a:pt x="1007" y="659"/>
                      <a:pt x="923" y="1"/>
                      <a:pt x="515"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6" name="Google Shape;2596;p74"/>
              <p:cNvSpPr/>
              <p:nvPr/>
            </p:nvSpPr>
            <p:spPr>
              <a:xfrm>
                <a:off x="6392538" y="4870028"/>
                <a:ext cx="34650" cy="25403"/>
              </a:xfrm>
              <a:custGeom>
                <a:rect b="b" l="l" r="r" t="t"/>
                <a:pathLst>
                  <a:path extrusionOk="0" h="739" w="1008">
                    <a:moveTo>
                      <a:pt x="512" y="1"/>
                    </a:moveTo>
                    <a:cubicBezTo>
                      <a:pt x="490" y="1"/>
                      <a:pt x="467" y="3"/>
                      <a:pt x="444" y="7"/>
                    </a:cubicBezTo>
                    <a:cubicBezTo>
                      <a:pt x="0" y="79"/>
                      <a:pt x="84" y="738"/>
                      <a:pt x="495" y="738"/>
                    </a:cubicBezTo>
                    <a:cubicBezTo>
                      <a:pt x="517" y="738"/>
                      <a:pt x="539" y="737"/>
                      <a:pt x="563" y="733"/>
                    </a:cubicBezTo>
                    <a:cubicBezTo>
                      <a:pt x="1007" y="659"/>
                      <a:pt x="922" y="1"/>
                      <a:pt x="512"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7" name="Google Shape;2597;p74"/>
              <p:cNvSpPr/>
              <p:nvPr/>
            </p:nvSpPr>
            <p:spPr>
              <a:xfrm>
                <a:off x="6415913" y="5086487"/>
                <a:ext cx="34650" cy="25403"/>
              </a:xfrm>
              <a:custGeom>
                <a:rect b="b" l="l" r="r" t="t"/>
                <a:pathLst>
                  <a:path extrusionOk="0" h="739" w="1008">
                    <a:moveTo>
                      <a:pt x="513" y="0"/>
                    </a:moveTo>
                    <a:cubicBezTo>
                      <a:pt x="491" y="0"/>
                      <a:pt x="468" y="2"/>
                      <a:pt x="444" y="6"/>
                    </a:cubicBezTo>
                    <a:cubicBezTo>
                      <a:pt x="0" y="79"/>
                      <a:pt x="84" y="738"/>
                      <a:pt x="497" y="738"/>
                    </a:cubicBezTo>
                    <a:cubicBezTo>
                      <a:pt x="519" y="738"/>
                      <a:pt x="541" y="736"/>
                      <a:pt x="564" y="733"/>
                    </a:cubicBezTo>
                    <a:cubicBezTo>
                      <a:pt x="1007" y="659"/>
                      <a:pt x="923" y="0"/>
                      <a:pt x="513"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8" name="Google Shape;2598;p74"/>
              <p:cNvSpPr/>
              <p:nvPr/>
            </p:nvSpPr>
            <p:spPr>
              <a:xfrm>
                <a:off x="6263150" y="5013715"/>
                <a:ext cx="34719" cy="25369"/>
              </a:xfrm>
              <a:custGeom>
                <a:rect b="b" l="l" r="r" t="t"/>
                <a:pathLst>
                  <a:path extrusionOk="0" h="738" w="1010">
                    <a:moveTo>
                      <a:pt x="514" y="0"/>
                    </a:moveTo>
                    <a:cubicBezTo>
                      <a:pt x="492" y="0"/>
                      <a:pt x="470" y="2"/>
                      <a:pt x="446" y="6"/>
                    </a:cubicBezTo>
                    <a:cubicBezTo>
                      <a:pt x="1" y="79"/>
                      <a:pt x="86" y="738"/>
                      <a:pt x="498" y="738"/>
                    </a:cubicBezTo>
                    <a:cubicBezTo>
                      <a:pt x="519" y="738"/>
                      <a:pt x="542" y="736"/>
                      <a:pt x="565" y="732"/>
                    </a:cubicBezTo>
                    <a:cubicBezTo>
                      <a:pt x="1009" y="658"/>
                      <a:pt x="925" y="0"/>
                      <a:pt x="51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9" name="Google Shape;2599;p74"/>
              <p:cNvSpPr/>
              <p:nvPr/>
            </p:nvSpPr>
            <p:spPr>
              <a:xfrm>
                <a:off x="6149472" y="5075075"/>
                <a:ext cx="31659" cy="26228"/>
              </a:xfrm>
              <a:custGeom>
                <a:rect b="b" l="l" r="r" t="t"/>
                <a:pathLst>
                  <a:path extrusionOk="0" h="763" w="921">
                    <a:moveTo>
                      <a:pt x="546" y="1"/>
                    </a:moveTo>
                    <a:cubicBezTo>
                      <a:pt x="527" y="1"/>
                      <a:pt x="508" y="2"/>
                      <a:pt x="489" y="6"/>
                    </a:cubicBezTo>
                    <a:cubicBezTo>
                      <a:pt x="431" y="15"/>
                      <a:pt x="371" y="26"/>
                      <a:pt x="315" y="35"/>
                    </a:cubicBezTo>
                    <a:cubicBezTo>
                      <a:pt x="264" y="41"/>
                      <a:pt x="219" y="59"/>
                      <a:pt x="179" y="88"/>
                    </a:cubicBezTo>
                    <a:cubicBezTo>
                      <a:pt x="138" y="111"/>
                      <a:pt x="101" y="142"/>
                      <a:pt x="74" y="181"/>
                    </a:cubicBezTo>
                    <a:cubicBezTo>
                      <a:pt x="43" y="220"/>
                      <a:pt x="26" y="264"/>
                      <a:pt x="19" y="311"/>
                    </a:cubicBezTo>
                    <a:cubicBezTo>
                      <a:pt x="3" y="358"/>
                      <a:pt x="0" y="407"/>
                      <a:pt x="11" y="456"/>
                    </a:cubicBezTo>
                    <a:cubicBezTo>
                      <a:pt x="20" y="486"/>
                      <a:pt x="31" y="518"/>
                      <a:pt x="40" y="549"/>
                    </a:cubicBezTo>
                    <a:cubicBezTo>
                      <a:pt x="66" y="608"/>
                      <a:pt x="107" y="656"/>
                      <a:pt x="161" y="694"/>
                    </a:cubicBezTo>
                    <a:cubicBezTo>
                      <a:pt x="186" y="709"/>
                      <a:pt x="215" y="724"/>
                      <a:pt x="241" y="738"/>
                    </a:cubicBezTo>
                    <a:cubicBezTo>
                      <a:pt x="286" y="754"/>
                      <a:pt x="330" y="763"/>
                      <a:pt x="375" y="763"/>
                    </a:cubicBezTo>
                    <a:cubicBezTo>
                      <a:pt x="394" y="763"/>
                      <a:pt x="413" y="761"/>
                      <a:pt x="432" y="758"/>
                    </a:cubicBezTo>
                    <a:cubicBezTo>
                      <a:pt x="490" y="747"/>
                      <a:pt x="550" y="738"/>
                      <a:pt x="606" y="729"/>
                    </a:cubicBezTo>
                    <a:cubicBezTo>
                      <a:pt x="656" y="723"/>
                      <a:pt x="702" y="705"/>
                      <a:pt x="742" y="676"/>
                    </a:cubicBezTo>
                    <a:cubicBezTo>
                      <a:pt x="783" y="653"/>
                      <a:pt x="820" y="622"/>
                      <a:pt x="847" y="583"/>
                    </a:cubicBezTo>
                    <a:cubicBezTo>
                      <a:pt x="878" y="544"/>
                      <a:pt x="894" y="500"/>
                      <a:pt x="902" y="453"/>
                    </a:cubicBezTo>
                    <a:cubicBezTo>
                      <a:pt x="917" y="404"/>
                      <a:pt x="920" y="357"/>
                      <a:pt x="910" y="308"/>
                    </a:cubicBezTo>
                    <a:cubicBezTo>
                      <a:pt x="900" y="277"/>
                      <a:pt x="890" y="244"/>
                      <a:pt x="881" y="213"/>
                    </a:cubicBezTo>
                    <a:cubicBezTo>
                      <a:pt x="855" y="155"/>
                      <a:pt x="813" y="107"/>
                      <a:pt x="760" y="68"/>
                    </a:cubicBezTo>
                    <a:cubicBezTo>
                      <a:pt x="734" y="53"/>
                      <a:pt x="705" y="38"/>
                      <a:pt x="679" y="26"/>
                    </a:cubicBezTo>
                    <a:cubicBezTo>
                      <a:pt x="634" y="10"/>
                      <a:pt x="591" y="1"/>
                      <a:pt x="546"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0" name="Google Shape;2600;p74"/>
              <p:cNvSpPr/>
              <p:nvPr/>
            </p:nvSpPr>
            <p:spPr>
              <a:xfrm>
                <a:off x="6054735" y="5011309"/>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8"/>
                      <a:pt x="924" y="0"/>
                      <a:pt x="51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1" name="Google Shape;2601;p74"/>
              <p:cNvSpPr/>
              <p:nvPr/>
            </p:nvSpPr>
            <p:spPr>
              <a:xfrm>
                <a:off x="5900838" y="5042762"/>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9"/>
                      <a:pt x="923" y="0"/>
                      <a:pt x="514"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2" name="Google Shape;2602;p74"/>
              <p:cNvSpPr/>
              <p:nvPr/>
            </p:nvSpPr>
            <p:spPr>
              <a:xfrm>
                <a:off x="5920844" y="4978275"/>
                <a:ext cx="34616" cy="25369"/>
              </a:xfrm>
              <a:custGeom>
                <a:rect b="b" l="l" r="r" t="t"/>
                <a:pathLst>
                  <a:path extrusionOk="0" h="738" w="1007">
                    <a:moveTo>
                      <a:pt x="512" y="0"/>
                    </a:moveTo>
                    <a:cubicBezTo>
                      <a:pt x="490" y="0"/>
                      <a:pt x="468" y="2"/>
                      <a:pt x="445" y="6"/>
                    </a:cubicBezTo>
                    <a:cubicBezTo>
                      <a:pt x="1" y="79"/>
                      <a:pt x="85" y="738"/>
                      <a:pt x="496" y="738"/>
                    </a:cubicBezTo>
                    <a:cubicBezTo>
                      <a:pt x="518" y="738"/>
                      <a:pt x="540" y="736"/>
                      <a:pt x="563" y="732"/>
                    </a:cubicBezTo>
                    <a:cubicBezTo>
                      <a:pt x="1007" y="658"/>
                      <a:pt x="922" y="0"/>
                      <a:pt x="512"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3" name="Google Shape;2603;p74"/>
              <p:cNvSpPr/>
              <p:nvPr/>
            </p:nvSpPr>
            <p:spPr>
              <a:xfrm>
                <a:off x="5878013" y="5015881"/>
                <a:ext cx="34719" cy="25403"/>
              </a:xfrm>
              <a:custGeom>
                <a:rect b="b" l="l" r="r" t="t"/>
                <a:pathLst>
                  <a:path extrusionOk="0" h="739" w="1010">
                    <a:moveTo>
                      <a:pt x="513" y="0"/>
                    </a:moveTo>
                    <a:cubicBezTo>
                      <a:pt x="491" y="0"/>
                      <a:pt x="469" y="2"/>
                      <a:pt x="446" y="6"/>
                    </a:cubicBezTo>
                    <a:cubicBezTo>
                      <a:pt x="1" y="78"/>
                      <a:pt x="86" y="739"/>
                      <a:pt x="498" y="739"/>
                    </a:cubicBezTo>
                    <a:cubicBezTo>
                      <a:pt x="519" y="739"/>
                      <a:pt x="542" y="737"/>
                      <a:pt x="565" y="733"/>
                    </a:cubicBezTo>
                    <a:cubicBezTo>
                      <a:pt x="1010" y="661"/>
                      <a:pt x="924" y="0"/>
                      <a:pt x="513"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4" name="Google Shape;2604;p74"/>
              <p:cNvSpPr/>
              <p:nvPr/>
            </p:nvSpPr>
            <p:spPr>
              <a:xfrm>
                <a:off x="5737110" y="5014644"/>
                <a:ext cx="34650" cy="25403"/>
              </a:xfrm>
              <a:custGeom>
                <a:rect b="b" l="l" r="r" t="t"/>
                <a:pathLst>
                  <a:path extrusionOk="0" h="739" w="1008">
                    <a:moveTo>
                      <a:pt x="514" y="1"/>
                    </a:moveTo>
                    <a:cubicBezTo>
                      <a:pt x="492" y="1"/>
                      <a:pt x="469" y="3"/>
                      <a:pt x="444" y="7"/>
                    </a:cubicBezTo>
                    <a:cubicBezTo>
                      <a:pt x="1" y="79"/>
                      <a:pt x="85" y="738"/>
                      <a:pt x="497" y="738"/>
                    </a:cubicBezTo>
                    <a:cubicBezTo>
                      <a:pt x="519" y="738"/>
                      <a:pt x="542" y="737"/>
                      <a:pt x="565" y="733"/>
                    </a:cubicBezTo>
                    <a:cubicBezTo>
                      <a:pt x="1008" y="659"/>
                      <a:pt x="922" y="1"/>
                      <a:pt x="514"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5" name="Google Shape;2605;p74"/>
              <p:cNvSpPr/>
              <p:nvPr/>
            </p:nvSpPr>
            <p:spPr>
              <a:xfrm>
                <a:off x="5584175" y="5052009"/>
                <a:ext cx="34650" cy="25369"/>
              </a:xfrm>
              <a:custGeom>
                <a:rect b="b" l="l" r="r" t="t"/>
                <a:pathLst>
                  <a:path extrusionOk="0" h="738" w="1008">
                    <a:moveTo>
                      <a:pt x="512" y="0"/>
                    </a:moveTo>
                    <a:cubicBezTo>
                      <a:pt x="491" y="0"/>
                      <a:pt x="469" y="2"/>
                      <a:pt x="445" y="6"/>
                    </a:cubicBezTo>
                    <a:cubicBezTo>
                      <a:pt x="0" y="78"/>
                      <a:pt x="86" y="737"/>
                      <a:pt x="497" y="737"/>
                    </a:cubicBezTo>
                    <a:cubicBezTo>
                      <a:pt x="519" y="737"/>
                      <a:pt x="541" y="736"/>
                      <a:pt x="564" y="732"/>
                    </a:cubicBezTo>
                    <a:cubicBezTo>
                      <a:pt x="1008" y="659"/>
                      <a:pt x="923" y="0"/>
                      <a:pt x="512"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606" name="Google Shape;2606;p74"/>
          <p:cNvSpPr txBox="1"/>
          <p:nvPr>
            <p:ph type="title"/>
          </p:nvPr>
        </p:nvSpPr>
        <p:spPr>
          <a:xfrm>
            <a:off x="2813250" y="1735631"/>
            <a:ext cx="3517500" cy="14850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61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607" name="Google Shape;2607;p74"/>
          <p:cNvSpPr txBox="1"/>
          <p:nvPr>
            <p:ph idx="1" type="subTitle"/>
          </p:nvPr>
        </p:nvSpPr>
        <p:spPr>
          <a:xfrm>
            <a:off x="2961600" y="3220631"/>
            <a:ext cx="3220800" cy="8016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5">
  <p:cSld name="TITLE_ONLY_1_1_1_2">
    <p:bg>
      <p:bgPr>
        <a:solidFill>
          <a:schemeClr val="dk2"/>
        </a:solidFill>
      </p:bgPr>
    </p:bg>
    <p:spTree>
      <p:nvGrpSpPr>
        <p:cNvPr id="2608" name="Shape 2608"/>
        <p:cNvGrpSpPr/>
        <p:nvPr/>
      </p:nvGrpSpPr>
      <p:grpSpPr>
        <a:xfrm>
          <a:off x="0" y="0"/>
          <a:ext cx="0" cy="0"/>
          <a:chOff x="0" y="0"/>
          <a:chExt cx="0" cy="0"/>
        </a:xfrm>
      </p:grpSpPr>
      <p:grpSp>
        <p:nvGrpSpPr>
          <p:cNvPr id="2609" name="Google Shape;2609;p75"/>
          <p:cNvGrpSpPr/>
          <p:nvPr/>
        </p:nvGrpSpPr>
        <p:grpSpPr>
          <a:xfrm>
            <a:off x="-548020" y="-214313"/>
            <a:ext cx="10130283" cy="5799303"/>
            <a:chOff x="-548020" y="-285750"/>
            <a:chExt cx="10130283" cy="7732404"/>
          </a:xfrm>
        </p:grpSpPr>
        <p:sp>
          <p:nvSpPr>
            <p:cNvPr id="2610" name="Google Shape;2610;p75"/>
            <p:cNvSpPr/>
            <p:nvPr/>
          </p:nvSpPr>
          <p:spPr>
            <a:xfrm flipH="1">
              <a:off x="-548020" y="502026"/>
              <a:ext cx="9903187" cy="6944628"/>
            </a:xfrm>
            <a:custGeom>
              <a:rect b="b" l="l" r="r" t="t"/>
              <a:pathLst>
                <a:path extrusionOk="0" h="53874" w="77558">
                  <a:moveTo>
                    <a:pt x="50744" y="1"/>
                  </a:moveTo>
                  <a:cubicBezTo>
                    <a:pt x="46116" y="1"/>
                    <a:pt x="41482" y="210"/>
                    <a:pt x="36833" y="412"/>
                  </a:cubicBezTo>
                  <a:cubicBezTo>
                    <a:pt x="27648" y="813"/>
                    <a:pt x="10184" y="284"/>
                    <a:pt x="4160" y="9452"/>
                  </a:cubicBezTo>
                  <a:cubicBezTo>
                    <a:pt x="1" y="15784"/>
                    <a:pt x="1347" y="26643"/>
                    <a:pt x="1725" y="34009"/>
                  </a:cubicBezTo>
                  <a:cubicBezTo>
                    <a:pt x="4743" y="39538"/>
                    <a:pt x="6679" y="49295"/>
                    <a:pt x="12570" y="52291"/>
                  </a:cubicBezTo>
                  <a:cubicBezTo>
                    <a:pt x="14768" y="53408"/>
                    <a:pt x="17104" y="53873"/>
                    <a:pt x="19472" y="53873"/>
                  </a:cubicBezTo>
                  <a:cubicBezTo>
                    <a:pt x="25225" y="53873"/>
                    <a:pt x="31161" y="51130"/>
                    <a:pt x="35750" y="48343"/>
                  </a:cubicBezTo>
                  <a:cubicBezTo>
                    <a:pt x="44918" y="42776"/>
                    <a:pt x="54259" y="37080"/>
                    <a:pt x="62291" y="29966"/>
                  </a:cubicBezTo>
                  <a:cubicBezTo>
                    <a:pt x="66538" y="26206"/>
                    <a:pt x="73298" y="21537"/>
                    <a:pt x="75880" y="16377"/>
                  </a:cubicBezTo>
                  <a:cubicBezTo>
                    <a:pt x="77558" y="13023"/>
                    <a:pt x="76787" y="8585"/>
                    <a:pt x="75135" y="5410"/>
                  </a:cubicBezTo>
                  <a:cubicBezTo>
                    <a:pt x="72988" y="1279"/>
                    <a:pt x="67387" y="1156"/>
                    <a:pt x="63194" y="661"/>
                  </a:cubicBezTo>
                  <a:cubicBezTo>
                    <a:pt x="59044" y="169"/>
                    <a:pt x="54897" y="1"/>
                    <a:pt x="5074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6"/>
                </a:solidFill>
                <a:latin typeface="Arial"/>
                <a:ea typeface="Arial"/>
                <a:cs typeface="Arial"/>
                <a:sym typeface="Arial"/>
              </a:endParaRPr>
            </a:p>
          </p:txBody>
        </p:sp>
        <p:sp>
          <p:nvSpPr>
            <p:cNvPr id="2611" name="Google Shape;2611;p75"/>
            <p:cNvSpPr/>
            <p:nvPr/>
          </p:nvSpPr>
          <p:spPr>
            <a:xfrm>
              <a:off x="4797341" y="-122678"/>
              <a:ext cx="4784922" cy="2720609"/>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2" name="Google Shape;2612;p75"/>
            <p:cNvSpPr/>
            <p:nvPr/>
          </p:nvSpPr>
          <p:spPr>
            <a:xfrm flipH="1">
              <a:off x="10413" y="-285750"/>
              <a:ext cx="9160923" cy="7286499"/>
            </a:xfrm>
            <a:custGeom>
              <a:rect b="b" l="l" r="r" t="t"/>
              <a:pathLst>
                <a:path extrusionOk="0" h="66416" w="72447">
                  <a:moveTo>
                    <a:pt x="57984" y="0"/>
                  </a:moveTo>
                  <a:cubicBezTo>
                    <a:pt x="56644" y="0"/>
                    <a:pt x="55273" y="168"/>
                    <a:pt x="54008" y="323"/>
                  </a:cubicBezTo>
                  <a:lnTo>
                    <a:pt x="53909" y="334"/>
                  </a:lnTo>
                  <a:cubicBezTo>
                    <a:pt x="51853" y="585"/>
                    <a:pt x="49714" y="781"/>
                    <a:pt x="47644" y="971"/>
                  </a:cubicBezTo>
                  <a:cubicBezTo>
                    <a:pt x="44312" y="1278"/>
                    <a:pt x="40866" y="1595"/>
                    <a:pt x="37594" y="2151"/>
                  </a:cubicBezTo>
                  <a:cubicBezTo>
                    <a:pt x="34354" y="2702"/>
                    <a:pt x="31078" y="3360"/>
                    <a:pt x="27907" y="4000"/>
                  </a:cubicBezTo>
                  <a:cubicBezTo>
                    <a:pt x="24735" y="4639"/>
                    <a:pt x="21455" y="5297"/>
                    <a:pt x="18211" y="5850"/>
                  </a:cubicBezTo>
                  <a:cubicBezTo>
                    <a:pt x="15838" y="6252"/>
                    <a:pt x="13420" y="6602"/>
                    <a:pt x="11083" y="6940"/>
                  </a:cubicBezTo>
                  <a:cubicBezTo>
                    <a:pt x="8159" y="7363"/>
                    <a:pt x="5135" y="7798"/>
                    <a:pt x="2173" y="8345"/>
                  </a:cubicBezTo>
                  <a:cubicBezTo>
                    <a:pt x="1876" y="8401"/>
                    <a:pt x="1630" y="8465"/>
                    <a:pt x="1389" y="8529"/>
                  </a:cubicBezTo>
                  <a:cubicBezTo>
                    <a:pt x="965" y="8642"/>
                    <a:pt x="599" y="8741"/>
                    <a:pt x="85" y="8741"/>
                  </a:cubicBezTo>
                  <a:cubicBezTo>
                    <a:pt x="58" y="8741"/>
                    <a:pt x="31" y="8741"/>
                    <a:pt x="3" y="8740"/>
                  </a:cubicBezTo>
                  <a:lnTo>
                    <a:pt x="0" y="9002"/>
                  </a:lnTo>
                  <a:cubicBezTo>
                    <a:pt x="27" y="9002"/>
                    <a:pt x="54" y="9002"/>
                    <a:pt x="81" y="9002"/>
                  </a:cubicBezTo>
                  <a:cubicBezTo>
                    <a:pt x="626" y="9002"/>
                    <a:pt x="1032" y="8895"/>
                    <a:pt x="1458" y="8782"/>
                  </a:cubicBezTo>
                  <a:cubicBezTo>
                    <a:pt x="1692" y="8720"/>
                    <a:pt x="1936" y="8654"/>
                    <a:pt x="2221" y="8601"/>
                  </a:cubicBezTo>
                  <a:cubicBezTo>
                    <a:pt x="5177" y="8056"/>
                    <a:pt x="8199" y="7621"/>
                    <a:pt x="11121" y="7198"/>
                  </a:cubicBezTo>
                  <a:cubicBezTo>
                    <a:pt x="13460" y="6859"/>
                    <a:pt x="15879" y="6510"/>
                    <a:pt x="18254" y="6106"/>
                  </a:cubicBezTo>
                  <a:cubicBezTo>
                    <a:pt x="21503" y="5554"/>
                    <a:pt x="24786" y="4892"/>
                    <a:pt x="27960" y="4254"/>
                  </a:cubicBezTo>
                  <a:cubicBezTo>
                    <a:pt x="31127" y="3617"/>
                    <a:pt x="34404" y="2958"/>
                    <a:pt x="37637" y="2407"/>
                  </a:cubicBezTo>
                  <a:cubicBezTo>
                    <a:pt x="40899" y="1853"/>
                    <a:pt x="44341" y="1535"/>
                    <a:pt x="47668" y="1229"/>
                  </a:cubicBezTo>
                  <a:cubicBezTo>
                    <a:pt x="49740" y="1039"/>
                    <a:pt x="51881" y="843"/>
                    <a:pt x="53941" y="590"/>
                  </a:cubicBezTo>
                  <a:lnTo>
                    <a:pt x="54040" y="579"/>
                  </a:lnTo>
                  <a:cubicBezTo>
                    <a:pt x="55289" y="426"/>
                    <a:pt x="56644" y="261"/>
                    <a:pt x="57964" y="261"/>
                  </a:cubicBezTo>
                  <a:cubicBezTo>
                    <a:pt x="60473" y="261"/>
                    <a:pt x="62859" y="858"/>
                    <a:pt x="64161" y="3277"/>
                  </a:cubicBezTo>
                  <a:cubicBezTo>
                    <a:pt x="65283" y="5360"/>
                    <a:pt x="65748" y="8125"/>
                    <a:pt x="66198" y="10801"/>
                  </a:cubicBezTo>
                  <a:cubicBezTo>
                    <a:pt x="66384" y="11914"/>
                    <a:pt x="66560" y="12965"/>
                    <a:pt x="66781" y="13943"/>
                  </a:cubicBezTo>
                  <a:cubicBezTo>
                    <a:pt x="67321" y="16344"/>
                    <a:pt x="67664" y="18708"/>
                    <a:pt x="68029" y="21210"/>
                  </a:cubicBezTo>
                  <a:cubicBezTo>
                    <a:pt x="68144" y="22010"/>
                    <a:pt x="68261" y="22816"/>
                    <a:pt x="68385" y="23622"/>
                  </a:cubicBezTo>
                  <a:cubicBezTo>
                    <a:pt x="68700" y="25671"/>
                    <a:pt x="69311" y="27569"/>
                    <a:pt x="69899" y="29404"/>
                  </a:cubicBezTo>
                  <a:cubicBezTo>
                    <a:pt x="70323" y="30724"/>
                    <a:pt x="70762" y="32089"/>
                    <a:pt x="71094" y="33515"/>
                  </a:cubicBezTo>
                  <a:cubicBezTo>
                    <a:pt x="72166" y="38121"/>
                    <a:pt x="72184" y="43357"/>
                    <a:pt x="71144" y="48258"/>
                  </a:cubicBezTo>
                  <a:cubicBezTo>
                    <a:pt x="70899" y="49409"/>
                    <a:pt x="70604" y="50610"/>
                    <a:pt x="70320" y="51775"/>
                  </a:cubicBezTo>
                  <a:cubicBezTo>
                    <a:pt x="69888" y="53542"/>
                    <a:pt x="69441" y="55372"/>
                    <a:pt x="69122" y="57179"/>
                  </a:cubicBezTo>
                  <a:cubicBezTo>
                    <a:pt x="69016" y="57780"/>
                    <a:pt x="68931" y="58589"/>
                    <a:pt x="68843" y="59446"/>
                  </a:cubicBezTo>
                  <a:cubicBezTo>
                    <a:pt x="68588" y="61920"/>
                    <a:pt x="68269" y="64998"/>
                    <a:pt x="67188" y="66244"/>
                  </a:cubicBezTo>
                  <a:lnTo>
                    <a:pt x="67387" y="66416"/>
                  </a:lnTo>
                  <a:cubicBezTo>
                    <a:pt x="68521" y="65108"/>
                    <a:pt x="68845" y="61984"/>
                    <a:pt x="69104" y="59477"/>
                  </a:cubicBezTo>
                  <a:cubicBezTo>
                    <a:pt x="69191" y="58626"/>
                    <a:pt x="69274" y="57820"/>
                    <a:pt x="69378" y="57230"/>
                  </a:cubicBezTo>
                  <a:cubicBezTo>
                    <a:pt x="69695" y="55430"/>
                    <a:pt x="70142" y="53605"/>
                    <a:pt x="70572" y="51841"/>
                  </a:cubicBezTo>
                  <a:cubicBezTo>
                    <a:pt x="70859" y="50674"/>
                    <a:pt x="71152" y="49471"/>
                    <a:pt x="71397" y="48316"/>
                  </a:cubicBezTo>
                  <a:cubicBezTo>
                    <a:pt x="72446" y="43380"/>
                    <a:pt x="72430" y="38104"/>
                    <a:pt x="71349" y="33459"/>
                  </a:cubicBezTo>
                  <a:cubicBezTo>
                    <a:pt x="71016" y="32023"/>
                    <a:pt x="70575" y="30652"/>
                    <a:pt x="70147" y="29325"/>
                  </a:cubicBezTo>
                  <a:cubicBezTo>
                    <a:pt x="69561" y="27502"/>
                    <a:pt x="68954" y="25613"/>
                    <a:pt x="68644" y="23586"/>
                  </a:cubicBezTo>
                  <a:cubicBezTo>
                    <a:pt x="68519" y="22779"/>
                    <a:pt x="68404" y="21976"/>
                    <a:pt x="68287" y="21177"/>
                  </a:cubicBezTo>
                  <a:cubicBezTo>
                    <a:pt x="67923" y="18668"/>
                    <a:pt x="67579" y="16300"/>
                    <a:pt x="67037" y="13888"/>
                  </a:cubicBezTo>
                  <a:cubicBezTo>
                    <a:pt x="66819" y="12917"/>
                    <a:pt x="66643" y="11870"/>
                    <a:pt x="66457" y="10761"/>
                  </a:cubicBezTo>
                  <a:cubicBezTo>
                    <a:pt x="66004" y="8064"/>
                    <a:pt x="65536" y="5277"/>
                    <a:pt x="64394" y="3157"/>
                  </a:cubicBezTo>
                  <a:cubicBezTo>
                    <a:pt x="63029" y="622"/>
                    <a:pt x="60565" y="0"/>
                    <a:pt x="5798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3" name="Google Shape;2613;p75"/>
            <p:cNvSpPr/>
            <p:nvPr/>
          </p:nvSpPr>
          <p:spPr>
            <a:xfrm flipH="1">
              <a:off x="-109841" y="-241757"/>
              <a:ext cx="9296983" cy="6303937"/>
            </a:xfrm>
            <a:custGeom>
              <a:rect b="b" l="l" r="r" t="t"/>
              <a:pathLst>
                <a:path extrusionOk="0" h="57460" w="73523">
                  <a:moveTo>
                    <a:pt x="55610" y="0"/>
                  </a:moveTo>
                  <a:cubicBezTo>
                    <a:pt x="55064" y="0"/>
                    <a:pt x="54510" y="35"/>
                    <a:pt x="53980" y="67"/>
                  </a:cubicBezTo>
                  <a:cubicBezTo>
                    <a:pt x="53513" y="96"/>
                    <a:pt x="53074" y="123"/>
                    <a:pt x="52687" y="123"/>
                  </a:cubicBezTo>
                  <a:lnTo>
                    <a:pt x="51958" y="123"/>
                  </a:lnTo>
                  <a:cubicBezTo>
                    <a:pt x="51887" y="123"/>
                    <a:pt x="51817" y="123"/>
                    <a:pt x="51747" y="123"/>
                  </a:cubicBezTo>
                  <a:cubicBezTo>
                    <a:pt x="48903" y="123"/>
                    <a:pt x="45966" y="125"/>
                    <a:pt x="43080" y="252"/>
                  </a:cubicBezTo>
                  <a:cubicBezTo>
                    <a:pt x="42604" y="274"/>
                    <a:pt x="42152" y="285"/>
                    <a:pt x="41715" y="298"/>
                  </a:cubicBezTo>
                  <a:cubicBezTo>
                    <a:pt x="39795" y="353"/>
                    <a:pt x="38137" y="397"/>
                    <a:pt x="36138" y="1117"/>
                  </a:cubicBezTo>
                  <a:cubicBezTo>
                    <a:pt x="33797" y="1960"/>
                    <a:pt x="30705" y="2990"/>
                    <a:pt x="27540" y="3485"/>
                  </a:cubicBezTo>
                  <a:cubicBezTo>
                    <a:pt x="25252" y="3842"/>
                    <a:pt x="23025" y="4574"/>
                    <a:pt x="20870" y="5281"/>
                  </a:cubicBezTo>
                  <a:cubicBezTo>
                    <a:pt x="18778" y="5968"/>
                    <a:pt x="16613" y="6678"/>
                    <a:pt x="14388" y="7050"/>
                  </a:cubicBezTo>
                  <a:cubicBezTo>
                    <a:pt x="13595" y="7181"/>
                    <a:pt x="12790" y="7311"/>
                    <a:pt x="11981" y="7442"/>
                  </a:cubicBezTo>
                  <a:cubicBezTo>
                    <a:pt x="7961" y="8093"/>
                    <a:pt x="3804" y="8764"/>
                    <a:pt x="0" y="9855"/>
                  </a:cubicBezTo>
                  <a:lnTo>
                    <a:pt x="72" y="10107"/>
                  </a:lnTo>
                  <a:cubicBezTo>
                    <a:pt x="3862" y="9022"/>
                    <a:pt x="8011" y="8351"/>
                    <a:pt x="12023" y="7702"/>
                  </a:cubicBezTo>
                  <a:cubicBezTo>
                    <a:pt x="12834" y="7572"/>
                    <a:pt x="13636" y="7442"/>
                    <a:pt x="14433" y="7309"/>
                  </a:cubicBezTo>
                  <a:cubicBezTo>
                    <a:pt x="16677" y="6934"/>
                    <a:pt x="18852" y="6221"/>
                    <a:pt x="20955" y="5531"/>
                  </a:cubicBezTo>
                  <a:cubicBezTo>
                    <a:pt x="23097" y="4826"/>
                    <a:pt x="25316" y="4098"/>
                    <a:pt x="27582" y="3744"/>
                  </a:cubicBezTo>
                  <a:cubicBezTo>
                    <a:pt x="30769" y="3248"/>
                    <a:pt x="33877" y="2213"/>
                    <a:pt x="36227" y="1365"/>
                  </a:cubicBezTo>
                  <a:cubicBezTo>
                    <a:pt x="38187" y="660"/>
                    <a:pt x="39824" y="617"/>
                    <a:pt x="41723" y="562"/>
                  </a:cubicBezTo>
                  <a:cubicBezTo>
                    <a:pt x="42162" y="550"/>
                    <a:pt x="42617" y="537"/>
                    <a:pt x="43093" y="516"/>
                  </a:cubicBezTo>
                  <a:cubicBezTo>
                    <a:pt x="45974" y="389"/>
                    <a:pt x="48905" y="388"/>
                    <a:pt x="51749" y="388"/>
                  </a:cubicBezTo>
                  <a:cubicBezTo>
                    <a:pt x="51819" y="388"/>
                    <a:pt x="51889" y="388"/>
                    <a:pt x="51959" y="388"/>
                  </a:cubicBezTo>
                  <a:lnTo>
                    <a:pt x="52688" y="388"/>
                  </a:lnTo>
                  <a:cubicBezTo>
                    <a:pt x="53085" y="388"/>
                    <a:pt x="53529" y="362"/>
                    <a:pt x="53999" y="332"/>
                  </a:cubicBezTo>
                  <a:cubicBezTo>
                    <a:pt x="54522" y="300"/>
                    <a:pt x="55070" y="266"/>
                    <a:pt x="55608" y="266"/>
                  </a:cubicBezTo>
                  <a:cubicBezTo>
                    <a:pt x="56622" y="266"/>
                    <a:pt x="57599" y="386"/>
                    <a:pt x="58310" y="867"/>
                  </a:cubicBezTo>
                  <a:cubicBezTo>
                    <a:pt x="58842" y="1227"/>
                    <a:pt x="59223" y="1835"/>
                    <a:pt x="59590" y="2423"/>
                  </a:cubicBezTo>
                  <a:cubicBezTo>
                    <a:pt x="59882" y="2889"/>
                    <a:pt x="60183" y="3373"/>
                    <a:pt x="60563" y="3743"/>
                  </a:cubicBezTo>
                  <a:cubicBezTo>
                    <a:pt x="61326" y="4483"/>
                    <a:pt x="62461" y="5265"/>
                    <a:pt x="63940" y="6060"/>
                  </a:cubicBezTo>
                  <a:cubicBezTo>
                    <a:pt x="64266" y="6234"/>
                    <a:pt x="64618" y="6380"/>
                    <a:pt x="64993" y="6534"/>
                  </a:cubicBezTo>
                  <a:cubicBezTo>
                    <a:pt x="65818" y="6875"/>
                    <a:pt x="66672" y="7228"/>
                    <a:pt x="67194" y="7923"/>
                  </a:cubicBezTo>
                  <a:cubicBezTo>
                    <a:pt x="68003" y="8998"/>
                    <a:pt x="68053" y="10456"/>
                    <a:pt x="68101" y="11867"/>
                  </a:cubicBezTo>
                  <a:cubicBezTo>
                    <a:pt x="68111" y="12173"/>
                    <a:pt x="68122" y="12475"/>
                    <a:pt x="68140" y="12765"/>
                  </a:cubicBezTo>
                  <a:cubicBezTo>
                    <a:pt x="68540" y="19244"/>
                    <a:pt x="70176" y="25739"/>
                    <a:pt x="71759" y="32016"/>
                  </a:cubicBezTo>
                  <a:cubicBezTo>
                    <a:pt x="72794" y="36129"/>
                    <a:pt x="73257" y="39510"/>
                    <a:pt x="73257" y="42975"/>
                  </a:cubicBezTo>
                  <a:cubicBezTo>
                    <a:pt x="73257" y="45351"/>
                    <a:pt x="72879" y="47729"/>
                    <a:pt x="72512" y="50030"/>
                  </a:cubicBezTo>
                  <a:cubicBezTo>
                    <a:pt x="72126" y="52452"/>
                    <a:pt x="71727" y="54960"/>
                    <a:pt x="71773" y="57459"/>
                  </a:cubicBezTo>
                  <a:lnTo>
                    <a:pt x="72039" y="57454"/>
                  </a:lnTo>
                  <a:cubicBezTo>
                    <a:pt x="71993" y="54979"/>
                    <a:pt x="72389" y="52483"/>
                    <a:pt x="72773" y="50070"/>
                  </a:cubicBezTo>
                  <a:cubicBezTo>
                    <a:pt x="73142" y="47758"/>
                    <a:pt x="73523" y="45369"/>
                    <a:pt x="73523" y="42974"/>
                  </a:cubicBezTo>
                  <a:cubicBezTo>
                    <a:pt x="73523" y="39483"/>
                    <a:pt x="73058" y="36084"/>
                    <a:pt x="72017" y="31951"/>
                  </a:cubicBezTo>
                  <a:cubicBezTo>
                    <a:pt x="70437" y="25683"/>
                    <a:pt x="68805" y="19202"/>
                    <a:pt x="68404" y="12747"/>
                  </a:cubicBezTo>
                  <a:cubicBezTo>
                    <a:pt x="68386" y="12459"/>
                    <a:pt x="68375" y="12161"/>
                    <a:pt x="68366" y="11858"/>
                  </a:cubicBezTo>
                  <a:cubicBezTo>
                    <a:pt x="68316" y="10406"/>
                    <a:pt x="68266" y="8903"/>
                    <a:pt x="67404" y="7763"/>
                  </a:cubicBezTo>
                  <a:cubicBezTo>
                    <a:pt x="66840" y="7010"/>
                    <a:pt x="65953" y="6644"/>
                    <a:pt x="65094" y="6290"/>
                  </a:cubicBezTo>
                  <a:cubicBezTo>
                    <a:pt x="64725" y="6138"/>
                    <a:pt x="64378" y="5995"/>
                    <a:pt x="64064" y="5826"/>
                  </a:cubicBezTo>
                  <a:cubicBezTo>
                    <a:pt x="62607" y="5041"/>
                    <a:pt x="61491" y="4275"/>
                    <a:pt x="60746" y="3551"/>
                  </a:cubicBezTo>
                  <a:cubicBezTo>
                    <a:pt x="60387" y="3201"/>
                    <a:pt x="60095" y="2733"/>
                    <a:pt x="59811" y="2280"/>
                  </a:cubicBezTo>
                  <a:cubicBezTo>
                    <a:pt x="59430" y="1670"/>
                    <a:pt x="59034" y="1037"/>
                    <a:pt x="58456" y="646"/>
                  </a:cubicBezTo>
                  <a:cubicBezTo>
                    <a:pt x="57690" y="129"/>
                    <a:pt x="56665" y="0"/>
                    <a:pt x="5561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14" name="Google Shape;2614;p75"/>
            <p:cNvGrpSpPr/>
            <p:nvPr/>
          </p:nvGrpSpPr>
          <p:grpSpPr>
            <a:xfrm flipH="1">
              <a:off x="5914517" y="5832687"/>
              <a:ext cx="716356" cy="761120"/>
              <a:chOff x="2457185" y="3692065"/>
              <a:chExt cx="757488" cy="804822"/>
            </a:xfrm>
          </p:grpSpPr>
          <p:sp>
            <p:nvSpPr>
              <p:cNvPr id="2615" name="Google Shape;2615;p75"/>
              <p:cNvSpPr/>
              <p:nvPr/>
            </p:nvSpPr>
            <p:spPr>
              <a:xfrm>
                <a:off x="2807053" y="3903231"/>
                <a:ext cx="57716" cy="44756"/>
              </a:xfrm>
              <a:custGeom>
                <a:rect b="b" l="l" r="r" t="t"/>
                <a:pathLst>
                  <a:path extrusionOk="0" h="1302" w="1679">
                    <a:moveTo>
                      <a:pt x="839" y="0"/>
                    </a:moveTo>
                    <a:cubicBezTo>
                      <a:pt x="2" y="0"/>
                      <a:pt x="0" y="1301"/>
                      <a:pt x="839" y="1301"/>
                    </a:cubicBezTo>
                    <a:cubicBezTo>
                      <a:pt x="1677" y="1301"/>
                      <a:pt x="1678" y="0"/>
                      <a:pt x="83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16" name="Google Shape;2616;p75"/>
              <p:cNvSpPr/>
              <p:nvPr/>
            </p:nvSpPr>
            <p:spPr>
              <a:xfrm>
                <a:off x="2915644" y="3872947"/>
                <a:ext cx="57716" cy="44825"/>
              </a:xfrm>
              <a:custGeom>
                <a:rect b="b" l="l" r="r" t="t"/>
                <a:pathLst>
                  <a:path extrusionOk="0" h="1304" w="1679">
                    <a:moveTo>
                      <a:pt x="839" y="1"/>
                    </a:moveTo>
                    <a:cubicBezTo>
                      <a:pt x="4" y="1"/>
                      <a:pt x="0" y="1304"/>
                      <a:pt x="839" y="1304"/>
                    </a:cubicBezTo>
                    <a:cubicBezTo>
                      <a:pt x="1677" y="1304"/>
                      <a:pt x="1678" y="1"/>
                      <a:pt x="8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17" name="Google Shape;2617;p75"/>
              <p:cNvSpPr/>
              <p:nvPr/>
            </p:nvSpPr>
            <p:spPr>
              <a:xfrm>
                <a:off x="2957857" y="3927328"/>
                <a:ext cx="57716" cy="44756"/>
              </a:xfrm>
              <a:custGeom>
                <a:rect b="b" l="l" r="r" t="t"/>
                <a:pathLst>
                  <a:path extrusionOk="0" h="1302" w="1679">
                    <a:moveTo>
                      <a:pt x="839" y="1"/>
                    </a:moveTo>
                    <a:cubicBezTo>
                      <a:pt x="3" y="1"/>
                      <a:pt x="0" y="1302"/>
                      <a:pt x="839" y="1302"/>
                    </a:cubicBezTo>
                    <a:cubicBezTo>
                      <a:pt x="1677" y="1302"/>
                      <a:pt x="1678" y="1"/>
                      <a:pt x="8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18" name="Google Shape;2618;p75"/>
              <p:cNvSpPr/>
              <p:nvPr/>
            </p:nvSpPr>
            <p:spPr>
              <a:xfrm>
                <a:off x="3036232" y="3812653"/>
                <a:ext cx="57819" cy="44825"/>
              </a:xfrm>
              <a:custGeom>
                <a:rect b="b" l="l" r="r" t="t"/>
                <a:pathLst>
                  <a:path extrusionOk="0" h="1304" w="1682">
                    <a:moveTo>
                      <a:pt x="843" y="1"/>
                    </a:moveTo>
                    <a:cubicBezTo>
                      <a:pt x="4" y="1"/>
                      <a:pt x="1" y="1303"/>
                      <a:pt x="843" y="1303"/>
                    </a:cubicBezTo>
                    <a:cubicBezTo>
                      <a:pt x="1679" y="1303"/>
                      <a:pt x="1682" y="1"/>
                      <a:pt x="84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19" name="Google Shape;2619;p75"/>
              <p:cNvSpPr/>
              <p:nvPr/>
            </p:nvSpPr>
            <p:spPr>
              <a:xfrm>
                <a:off x="3066516" y="3692065"/>
                <a:ext cx="57716" cy="44825"/>
              </a:xfrm>
              <a:custGeom>
                <a:rect b="b" l="l" r="r" t="t"/>
                <a:pathLst>
                  <a:path extrusionOk="0" h="1304" w="1679">
                    <a:moveTo>
                      <a:pt x="839" y="0"/>
                    </a:moveTo>
                    <a:cubicBezTo>
                      <a:pt x="0" y="0"/>
                      <a:pt x="0" y="1303"/>
                      <a:pt x="839" y="1303"/>
                    </a:cubicBezTo>
                    <a:cubicBezTo>
                      <a:pt x="1675" y="1303"/>
                      <a:pt x="1678" y="0"/>
                      <a:pt x="83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20" name="Google Shape;2620;p75"/>
              <p:cNvSpPr/>
              <p:nvPr/>
            </p:nvSpPr>
            <p:spPr>
              <a:xfrm>
                <a:off x="3156957" y="3915228"/>
                <a:ext cx="57716" cy="44825"/>
              </a:xfrm>
              <a:custGeom>
                <a:rect b="b" l="l" r="r" t="t"/>
                <a:pathLst>
                  <a:path extrusionOk="0" h="1304" w="1679">
                    <a:moveTo>
                      <a:pt x="839" y="0"/>
                    </a:moveTo>
                    <a:cubicBezTo>
                      <a:pt x="2" y="2"/>
                      <a:pt x="0" y="1303"/>
                      <a:pt x="839" y="1303"/>
                    </a:cubicBezTo>
                    <a:cubicBezTo>
                      <a:pt x="1675" y="1303"/>
                      <a:pt x="1678" y="0"/>
                      <a:pt x="83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21" name="Google Shape;2621;p75"/>
              <p:cNvSpPr/>
              <p:nvPr/>
            </p:nvSpPr>
            <p:spPr>
              <a:xfrm>
                <a:off x="3075797" y="3999034"/>
                <a:ext cx="68956" cy="51356"/>
              </a:xfrm>
              <a:custGeom>
                <a:rect b="b" l="l" r="r" t="t"/>
                <a:pathLst>
                  <a:path extrusionOk="0" h="1494" w="2006">
                    <a:moveTo>
                      <a:pt x="1267" y="0"/>
                    </a:moveTo>
                    <a:cubicBezTo>
                      <a:pt x="1209" y="0"/>
                      <a:pt x="1151" y="9"/>
                      <a:pt x="1092" y="29"/>
                    </a:cubicBezTo>
                    <a:cubicBezTo>
                      <a:pt x="917" y="89"/>
                      <a:pt x="741" y="150"/>
                      <a:pt x="569" y="208"/>
                    </a:cubicBezTo>
                    <a:cubicBezTo>
                      <a:pt x="246" y="316"/>
                      <a:pt x="0" y="659"/>
                      <a:pt x="113" y="1008"/>
                    </a:cubicBezTo>
                    <a:cubicBezTo>
                      <a:pt x="198" y="1273"/>
                      <a:pt x="457" y="1493"/>
                      <a:pt x="740" y="1493"/>
                    </a:cubicBezTo>
                    <a:cubicBezTo>
                      <a:pt x="797" y="1493"/>
                      <a:pt x="856" y="1484"/>
                      <a:pt x="914" y="1464"/>
                    </a:cubicBezTo>
                    <a:cubicBezTo>
                      <a:pt x="1089" y="1405"/>
                      <a:pt x="1265" y="1344"/>
                      <a:pt x="1439" y="1284"/>
                    </a:cubicBezTo>
                    <a:cubicBezTo>
                      <a:pt x="1760" y="1176"/>
                      <a:pt x="2006" y="833"/>
                      <a:pt x="1893" y="484"/>
                    </a:cubicBezTo>
                    <a:cubicBezTo>
                      <a:pt x="1808" y="219"/>
                      <a:pt x="1550" y="0"/>
                      <a:pt x="1267"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22" name="Google Shape;2622;p75"/>
              <p:cNvSpPr/>
              <p:nvPr/>
            </p:nvSpPr>
            <p:spPr>
              <a:xfrm>
                <a:off x="2981988" y="4120344"/>
                <a:ext cx="57716" cy="44825"/>
              </a:xfrm>
              <a:custGeom>
                <a:rect b="b" l="l" r="r" t="t"/>
                <a:pathLst>
                  <a:path extrusionOk="0" h="1304" w="1679">
                    <a:moveTo>
                      <a:pt x="839" y="1"/>
                    </a:moveTo>
                    <a:cubicBezTo>
                      <a:pt x="3" y="1"/>
                      <a:pt x="0" y="1304"/>
                      <a:pt x="839" y="1304"/>
                    </a:cubicBezTo>
                    <a:cubicBezTo>
                      <a:pt x="1677" y="1304"/>
                      <a:pt x="1678" y="1"/>
                      <a:pt x="8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23" name="Google Shape;2623;p75"/>
              <p:cNvSpPr/>
              <p:nvPr/>
            </p:nvSpPr>
            <p:spPr>
              <a:xfrm>
                <a:off x="2915644" y="4084181"/>
                <a:ext cx="57716" cy="44791"/>
              </a:xfrm>
              <a:custGeom>
                <a:rect b="b" l="l" r="r" t="t"/>
                <a:pathLst>
                  <a:path extrusionOk="0" h="1303" w="1679">
                    <a:moveTo>
                      <a:pt x="839" y="0"/>
                    </a:moveTo>
                    <a:cubicBezTo>
                      <a:pt x="4" y="0"/>
                      <a:pt x="0" y="1303"/>
                      <a:pt x="839" y="1303"/>
                    </a:cubicBezTo>
                    <a:cubicBezTo>
                      <a:pt x="1677" y="1303"/>
                      <a:pt x="1678" y="0"/>
                      <a:pt x="83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24" name="Google Shape;2624;p75"/>
              <p:cNvSpPr/>
              <p:nvPr/>
            </p:nvSpPr>
            <p:spPr>
              <a:xfrm>
                <a:off x="2765150" y="4295278"/>
                <a:ext cx="51047" cy="50909"/>
              </a:xfrm>
              <a:custGeom>
                <a:rect b="b" l="l" r="r" t="t"/>
                <a:pathLst>
                  <a:path extrusionOk="0" h="1481" w="1485">
                    <a:moveTo>
                      <a:pt x="852" y="0"/>
                    </a:moveTo>
                    <a:cubicBezTo>
                      <a:pt x="845" y="0"/>
                      <a:pt x="838" y="0"/>
                      <a:pt x="830" y="1"/>
                    </a:cubicBezTo>
                    <a:cubicBezTo>
                      <a:pt x="660" y="8"/>
                      <a:pt x="495" y="66"/>
                      <a:pt x="371" y="191"/>
                    </a:cubicBezTo>
                    <a:lnTo>
                      <a:pt x="196" y="367"/>
                    </a:lnTo>
                    <a:cubicBezTo>
                      <a:pt x="133" y="426"/>
                      <a:pt x="87" y="496"/>
                      <a:pt x="60" y="576"/>
                    </a:cubicBezTo>
                    <a:cubicBezTo>
                      <a:pt x="20" y="655"/>
                      <a:pt x="1" y="739"/>
                      <a:pt x="5" y="827"/>
                    </a:cubicBezTo>
                    <a:cubicBezTo>
                      <a:pt x="1" y="917"/>
                      <a:pt x="20" y="1001"/>
                      <a:pt x="60" y="1079"/>
                    </a:cubicBezTo>
                    <a:cubicBezTo>
                      <a:pt x="87" y="1160"/>
                      <a:pt x="130" y="1230"/>
                      <a:pt x="196" y="1290"/>
                    </a:cubicBezTo>
                    <a:cubicBezTo>
                      <a:pt x="314" y="1399"/>
                      <a:pt x="470" y="1481"/>
                      <a:pt x="633" y="1481"/>
                    </a:cubicBezTo>
                    <a:cubicBezTo>
                      <a:pt x="641" y="1481"/>
                      <a:pt x="648" y="1481"/>
                      <a:pt x="655" y="1480"/>
                    </a:cubicBezTo>
                    <a:cubicBezTo>
                      <a:pt x="829" y="1473"/>
                      <a:pt x="991" y="1413"/>
                      <a:pt x="1114" y="1290"/>
                    </a:cubicBezTo>
                    <a:lnTo>
                      <a:pt x="1290" y="1114"/>
                    </a:lnTo>
                    <a:cubicBezTo>
                      <a:pt x="1354" y="1055"/>
                      <a:pt x="1398" y="984"/>
                      <a:pt x="1425" y="904"/>
                    </a:cubicBezTo>
                    <a:cubicBezTo>
                      <a:pt x="1465" y="826"/>
                      <a:pt x="1485" y="742"/>
                      <a:pt x="1480" y="652"/>
                    </a:cubicBezTo>
                    <a:cubicBezTo>
                      <a:pt x="1485" y="563"/>
                      <a:pt x="1465" y="480"/>
                      <a:pt x="1425" y="400"/>
                    </a:cubicBezTo>
                    <a:cubicBezTo>
                      <a:pt x="1398" y="321"/>
                      <a:pt x="1355" y="251"/>
                      <a:pt x="1290" y="191"/>
                    </a:cubicBezTo>
                    <a:cubicBezTo>
                      <a:pt x="1171" y="82"/>
                      <a:pt x="1016" y="0"/>
                      <a:pt x="852"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2625" name="Google Shape;2625;p75"/>
              <p:cNvSpPr/>
              <p:nvPr/>
            </p:nvSpPr>
            <p:spPr>
              <a:xfrm>
                <a:off x="2457185" y="4452062"/>
                <a:ext cx="57784" cy="44825"/>
              </a:xfrm>
              <a:custGeom>
                <a:rect b="b" l="l" r="r" t="t"/>
                <a:pathLst>
                  <a:path extrusionOk="0" h="1304" w="1681">
                    <a:moveTo>
                      <a:pt x="841" y="1"/>
                    </a:moveTo>
                    <a:cubicBezTo>
                      <a:pt x="2" y="1"/>
                      <a:pt x="1" y="1303"/>
                      <a:pt x="841" y="1303"/>
                    </a:cubicBezTo>
                    <a:cubicBezTo>
                      <a:pt x="1679" y="1303"/>
                      <a:pt x="1680" y="1"/>
                      <a:pt x="84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grpSp>
        <p:sp>
          <p:nvSpPr>
            <p:cNvPr id="2626" name="Google Shape;2626;p75"/>
            <p:cNvSpPr/>
            <p:nvPr/>
          </p:nvSpPr>
          <p:spPr>
            <a:xfrm>
              <a:off x="791275" y="2917559"/>
              <a:ext cx="1333297" cy="1437204"/>
            </a:xfrm>
            <a:custGeom>
              <a:rect b="b" l="l" r="r" t="t"/>
              <a:pathLst>
                <a:path extrusionOk="0" h="38770" w="35967">
                  <a:moveTo>
                    <a:pt x="11297" y="0"/>
                  </a:moveTo>
                  <a:cubicBezTo>
                    <a:pt x="9567" y="0"/>
                    <a:pt x="7796" y="566"/>
                    <a:pt x="6224" y="1343"/>
                  </a:cubicBezTo>
                  <a:cubicBezTo>
                    <a:pt x="4123" y="2381"/>
                    <a:pt x="2142" y="3863"/>
                    <a:pt x="1072" y="5948"/>
                  </a:cubicBezTo>
                  <a:cubicBezTo>
                    <a:pt x="1" y="8031"/>
                    <a:pt x="43" y="10798"/>
                    <a:pt x="1624" y="12527"/>
                  </a:cubicBezTo>
                  <a:cubicBezTo>
                    <a:pt x="2725" y="13733"/>
                    <a:pt x="4371" y="14281"/>
                    <a:pt x="5610" y="15344"/>
                  </a:cubicBezTo>
                  <a:cubicBezTo>
                    <a:pt x="8104" y="17481"/>
                    <a:pt x="8465" y="21241"/>
                    <a:pt x="7863" y="24469"/>
                  </a:cubicBezTo>
                  <a:cubicBezTo>
                    <a:pt x="7262" y="27699"/>
                    <a:pt x="5897" y="30777"/>
                    <a:pt x="5614" y="34048"/>
                  </a:cubicBezTo>
                  <a:cubicBezTo>
                    <a:pt x="5487" y="35504"/>
                    <a:pt x="5681" y="37182"/>
                    <a:pt x="6853" y="38056"/>
                  </a:cubicBezTo>
                  <a:cubicBezTo>
                    <a:pt x="7543" y="38571"/>
                    <a:pt x="8441" y="38698"/>
                    <a:pt x="9302" y="38752"/>
                  </a:cubicBezTo>
                  <a:cubicBezTo>
                    <a:pt x="9496" y="38764"/>
                    <a:pt x="9693" y="38769"/>
                    <a:pt x="9892" y="38769"/>
                  </a:cubicBezTo>
                  <a:cubicBezTo>
                    <a:pt x="13564" y="38769"/>
                    <a:pt x="18041" y="36799"/>
                    <a:pt x="21180" y="35219"/>
                  </a:cubicBezTo>
                  <a:cubicBezTo>
                    <a:pt x="25062" y="33268"/>
                    <a:pt x="28579" y="30587"/>
                    <a:pt x="31459" y="27334"/>
                  </a:cubicBezTo>
                  <a:cubicBezTo>
                    <a:pt x="33190" y="25382"/>
                    <a:pt x="34724" y="23165"/>
                    <a:pt x="35346" y="20633"/>
                  </a:cubicBezTo>
                  <a:cubicBezTo>
                    <a:pt x="35967" y="18099"/>
                    <a:pt x="35541" y="15198"/>
                    <a:pt x="33756" y="13298"/>
                  </a:cubicBezTo>
                  <a:cubicBezTo>
                    <a:pt x="30833" y="10187"/>
                    <a:pt x="25633" y="10748"/>
                    <a:pt x="22092" y="8362"/>
                  </a:cubicBezTo>
                  <a:cubicBezTo>
                    <a:pt x="18891" y="6205"/>
                    <a:pt x="17382" y="1860"/>
                    <a:pt x="13787" y="451"/>
                  </a:cubicBezTo>
                  <a:cubicBezTo>
                    <a:pt x="12985" y="137"/>
                    <a:pt x="12146" y="0"/>
                    <a:pt x="11297"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7" name="Google Shape;2627;p75"/>
            <p:cNvSpPr/>
            <p:nvPr/>
          </p:nvSpPr>
          <p:spPr>
            <a:xfrm>
              <a:off x="1028818" y="6014661"/>
              <a:ext cx="816652" cy="635046"/>
            </a:xfrm>
            <a:custGeom>
              <a:rect b="b" l="l" r="r" t="t"/>
              <a:pathLst>
                <a:path extrusionOk="0" h="17131" w="22030">
                  <a:moveTo>
                    <a:pt x="19205" y="0"/>
                  </a:moveTo>
                  <a:cubicBezTo>
                    <a:pt x="19100" y="0"/>
                    <a:pt x="18993" y="10"/>
                    <a:pt x="18882" y="29"/>
                  </a:cubicBezTo>
                  <a:cubicBezTo>
                    <a:pt x="17903" y="199"/>
                    <a:pt x="16792" y="1424"/>
                    <a:pt x="15842" y="1844"/>
                  </a:cubicBezTo>
                  <a:cubicBezTo>
                    <a:pt x="14502" y="2440"/>
                    <a:pt x="13056" y="2807"/>
                    <a:pt x="11593" y="2909"/>
                  </a:cubicBezTo>
                  <a:cubicBezTo>
                    <a:pt x="11182" y="2938"/>
                    <a:pt x="10765" y="2947"/>
                    <a:pt x="10347" y="2947"/>
                  </a:cubicBezTo>
                  <a:cubicBezTo>
                    <a:pt x="9574" y="2947"/>
                    <a:pt x="8795" y="2916"/>
                    <a:pt x="8024" y="2916"/>
                  </a:cubicBezTo>
                  <a:cubicBezTo>
                    <a:pt x="6556" y="2916"/>
                    <a:pt x="5122" y="3030"/>
                    <a:pt x="3833" y="3698"/>
                  </a:cubicBezTo>
                  <a:cubicBezTo>
                    <a:pt x="992" y="5169"/>
                    <a:pt x="1" y="9111"/>
                    <a:pt x="1316" y="12026"/>
                  </a:cubicBezTo>
                  <a:cubicBezTo>
                    <a:pt x="2631" y="14939"/>
                    <a:pt x="5779" y="16751"/>
                    <a:pt x="8961" y="17073"/>
                  </a:cubicBezTo>
                  <a:cubicBezTo>
                    <a:pt x="9342" y="17112"/>
                    <a:pt x="9725" y="17131"/>
                    <a:pt x="10107" y="17131"/>
                  </a:cubicBezTo>
                  <a:cubicBezTo>
                    <a:pt x="13039" y="17131"/>
                    <a:pt x="15969" y="16017"/>
                    <a:pt x="18137" y="14039"/>
                  </a:cubicBezTo>
                  <a:cubicBezTo>
                    <a:pt x="20590" y="11803"/>
                    <a:pt x="22029" y="8499"/>
                    <a:pt x="22000" y="5181"/>
                  </a:cubicBezTo>
                  <a:cubicBezTo>
                    <a:pt x="21987" y="3587"/>
                    <a:pt x="21247" y="0"/>
                    <a:pt x="19205"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8" name="Google Shape;2628;p75"/>
            <p:cNvSpPr/>
            <p:nvPr/>
          </p:nvSpPr>
          <p:spPr>
            <a:xfrm>
              <a:off x="2621184" y="4665027"/>
              <a:ext cx="828885" cy="1207073"/>
            </a:xfrm>
            <a:custGeom>
              <a:rect b="b" l="l" r="r" t="t"/>
              <a:pathLst>
                <a:path extrusionOk="0" h="32562" w="22360">
                  <a:moveTo>
                    <a:pt x="11901" y="0"/>
                  </a:moveTo>
                  <a:cubicBezTo>
                    <a:pt x="8969" y="0"/>
                    <a:pt x="6054" y="4556"/>
                    <a:pt x="4711" y="6326"/>
                  </a:cubicBezTo>
                  <a:cubicBezTo>
                    <a:pt x="1012" y="11193"/>
                    <a:pt x="0" y="17978"/>
                    <a:pt x="2117" y="23712"/>
                  </a:cubicBezTo>
                  <a:cubicBezTo>
                    <a:pt x="2777" y="25500"/>
                    <a:pt x="3731" y="27199"/>
                    <a:pt x="5061" y="28561"/>
                  </a:cubicBezTo>
                  <a:cubicBezTo>
                    <a:pt x="6843" y="30382"/>
                    <a:pt x="9231" y="31526"/>
                    <a:pt x="11701" y="32147"/>
                  </a:cubicBezTo>
                  <a:cubicBezTo>
                    <a:pt x="12679" y="32394"/>
                    <a:pt x="13697" y="32561"/>
                    <a:pt x="14703" y="32561"/>
                  </a:cubicBezTo>
                  <a:cubicBezTo>
                    <a:pt x="15466" y="32561"/>
                    <a:pt x="16222" y="32465"/>
                    <a:pt x="16951" y="32234"/>
                  </a:cubicBezTo>
                  <a:cubicBezTo>
                    <a:pt x="19463" y="31436"/>
                    <a:pt x="21295" y="29060"/>
                    <a:pt x="21828" y="26480"/>
                  </a:cubicBezTo>
                  <a:cubicBezTo>
                    <a:pt x="22359" y="23899"/>
                    <a:pt x="21721" y="21171"/>
                    <a:pt x="20465" y="18854"/>
                  </a:cubicBezTo>
                  <a:cubicBezTo>
                    <a:pt x="18826" y="15835"/>
                    <a:pt x="16125" y="13263"/>
                    <a:pt x="15566" y="9873"/>
                  </a:cubicBezTo>
                  <a:cubicBezTo>
                    <a:pt x="15305" y="8279"/>
                    <a:pt x="15552" y="6648"/>
                    <a:pt x="15501" y="5034"/>
                  </a:cubicBezTo>
                  <a:cubicBezTo>
                    <a:pt x="15451" y="3418"/>
                    <a:pt x="15018" y="1679"/>
                    <a:pt x="13750" y="682"/>
                  </a:cubicBezTo>
                  <a:cubicBezTo>
                    <a:pt x="13143" y="204"/>
                    <a:pt x="12521" y="0"/>
                    <a:pt x="1190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29" name="Google Shape;2629;p75"/>
          <p:cNvSpPr txBox="1"/>
          <p:nvPr>
            <p:ph type="title"/>
          </p:nvPr>
        </p:nvSpPr>
        <p:spPr>
          <a:xfrm>
            <a:off x="3175725" y="1897153"/>
            <a:ext cx="4657200" cy="9021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3600"/>
              <a:buNone/>
              <a:defRPr sz="4900">
                <a:solidFill>
                  <a:schemeClr val="dk2"/>
                </a:solidFill>
              </a:defRPr>
            </a:lvl1pPr>
            <a:lvl2pPr lvl="1" rtl="0" algn="l">
              <a:lnSpc>
                <a:spcPct val="100000"/>
              </a:lnSpc>
              <a:spcBef>
                <a:spcPts val="0"/>
              </a:spcBef>
              <a:spcAft>
                <a:spcPts val="0"/>
              </a:spcAft>
              <a:buClr>
                <a:schemeClr val="dk2"/>
              </a:buClr>
              <a:buSzPts val="2500"/>
              <a:buNone/>
              <a:defRPr>
                <a:solidFill>
                  <a:schemeClr val="dk2"/>
                </a:solidFill>
              </a:defRPr>
            </a:lvl2pPr>
            <a:lvl3pPr lvl="2" rtl="0" algn="l">
              <a:lnSpc>
                <a:spcPct val="100000"/>
              </a:lnSpc>
              <a:spcBef>
                <a:spcPts val="0"/>
              </a:spcBef>
              <a:spcAft>
                <a:spcPts val="0"/>
              </a:spcAft>
              <a:buClr>
                <a:schemeClr val="dk2"/>
              </a:buClr>
              <a:buSzPts val="2500"/>
              <a:buNone/>
              <a:defRPr>
                <a:solidFill>
                  <a:schemeClr val="dk2"/>
                </a:solidFill>
              </a:defRPr>
            </a:lvl3pPr>
            <a:lvl4pPr lvl="3" rtl="0" algn="l">
              <a:lnSpc>
                <a:spcPct val="100000"/>
              </a:lnSpc>
              <a:spcBef>
                <a:spcPts val="0"/>
              </a:spcBef>
              <a:spcAft>
                <a:spcPts val="0"/>
              </a:spcAft>
              <a:buClr>
                <a:schemeClr val="dk2"/>
              </a:buClr>
              <a:buSzPts val="2500"/>
              <a:buNone/>
              <a:defRPr>
                <a:solidFill>
                  <a:schemeClr val="dk2"/>
                </a:solidFill>
              </a:defRPr>
            </a:lvl4pPr>
            <a:lvl5pPr lvl="4" rtl="0" algn="l">
              <a:lnSpc>
                <a:spcPct val="100000"/>
              </a:lnSpc>
              <a:spcBef>
                <a:spcPts val="0"/>
              </a:spcBef>
              <a:spcAft>
                <a:spcPts val="0"/>
              </a:spcAft>
              <a:buClr>
                <a:schemeClr val="dk2"/>
              </a:buClr>
              <a:buSzPts val="2500"/>
              <a:buNone/>
              <a:defRPr>
                <a:solidFill>
                  <a:schemeClr val="dk2"/>
                </a:solidFill>
              </a:defRPr>
            </a:lvl5pPr>
            <a:lvl6pPr lvl="5" rtl="0" algn="l">
              <a:lnSpc>
                <a:spcPct val="100000"/>
              </a:lnSpc>
              <a:spcBef>
                <a:spcPts val="0"/>
              </a:spcBef>
              <a:spcAft>
                <a:spcPts val="0"/>
              </a:spcAft>
              <a:buClr>
                <a:schemeClr val="dk2"/>
              </a:buClr>
              <a:buSzPts val="2500"/>
              <a:buNone/>
              <a:defRPr>
                <a:solidFill>
                  <a:schemeClr val="dk2"/>
                </a:solidFill>
              </a:defRPr>
            </a:lvl6pPr>
            <a:lvl7pPr lvl="6" rtl="0" algn="l">
              <a:lnSpc>
                <a:spcPct val="100000"/>
              </a:lnSpc>
              <a:spcBef>
                <a:spcPts val="0"/>
              </a:spcBef>
              <a:spcAft>
                <a:spcPts val="0"/>
              </a:spcAft>
              <a:buClr>
                <a:schemeClr val="dk2"/>
              </a:buClr>
              <a:buSzPts val="2500"/>
              <a:buNone/>
              <a:defRPr>
                <a:solidFill>
                  <a:schemeClr val="dk2"/>
                </a:solidFill>
              </a:defRPr>
            </a:lvl7pPr>
            <a:lvl8pPr lvl="7" rtl="0" algn="l">
              <a:lnSpc>
                <a:spcPct val="100000"/>
              </a:lnSpc>
              <a:spcBef>
                <a:spcPts val="0"/>
              </a:spcBef>
              <a:spcAft>
                <a:spcPts val="0"/>
              </a:spcAft>
              <a:buClr>
                <a:schemeClr val="dk2"/>
              </a:buClr>
              <a:buSzPts val="2500"/>
              <a:buNone/>
              <a:defRPr>
                <a:solidFill>
                  <a:schemeClr val="dk2"/>
                </a:solidFill>
              </a:defRPr>
            </a:lvl8pPr>
            <a:lvl9pPr lvl="8" rtl="0" algn="l">
              <a:lnSpc>
                <a:spcPct val="100000"/>
              </a:lnSpc>
              <a:spcBef>
                <a:spcPts val="0"/>
              </a:spcBef>
              <a:spcAft>
                <a:spcPts val="0"/>
              </a:spcAft>
              <a:buClr>
                <a:schemeClr val="dk2"/>
              </a:buClr>
              <a:buSzPts val="2500"/>
              <a:buNone/>
              <a:defRPr>
                <a:solidFill>
                  <a:schemeClr val="dk2"/>
                </a:solidFill>
              </a:defRPr>
            </a:lvl9pPr>
          </a:lstStyle>
          <a:p/>
        </p:txBody>
      </p:sp>
      <p:sp>
        <p:nvSpPr>
          <p:cNvPr id="2630" name="Google Shape;2630;p75"/>
          <p:cNvSpPr txBox="1"/>
          <p:nvPr>
            <p:ph idx="1" type="subTitle"/>
          </p:nvPr>
        </p:nvSpPr>
        <p:spPr>
          <a:xfrm>
            <a:off x="3175725" y="2768466"/>
            <a:ext cx="4657200" cy="7887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6">
  <p:cSld name="TITLE_ONLY_1_1_3_2">
    <p:bg>
      <p:bgPr>
        <a:solidFill>
          <a:schemeClr val="accent4"/>
        </a:solidFill>
      </p:bgPr>
    </p:bg>
    <p:spTree>
      <p:nvGrpSpPr>
        <p:cNvPr id="2631" name="Shape 2631"/>
        <p:cNvGrpSpPr/>
        <p:nvPr/>
      </p:nvGrpSpPr>
      <p:grpSpPr>
        <a:xfrm>
          <a:off x="0" y="0"/>
          <a:ext cx="0" cy="0"/>
          <a:chOff x="0" y="0"/>
          <a:chExt cx="0" cy="0"/>
        </a:xfrm>
      </p:grpSpPr>
      <p:grpSp>
        <p:nvGrpSpPr>
          <p:cNvPr id="2632" name="Google Shape;2632;p76"/>
          <p:cNvGrpSpPr/>
          <p:nvPr/>
        </p:nvGrpSpPr>
        <p:grpSpPr>
          <a:xfrm flipH="1">
            <a:off x="-378430" y="-344459"/>
            <a:ext cx="9865899" cy="5882094"/>
            <a:chOff x="-378430" y="-459279"/>
            <a:chExt cx="9865899" cy="7842792"/>
          </a:xfrm>
        </p:grpSpPr>
        <p:sp>
          <p:nvSpPr>
            <p:cNvPr id="2633" name="Google Shape;2633;p76"/>
            <p:cNvSpPr/>
            <p:nvPr/>
          </p:nvSpPr>
          <p:spPr>
            <a:xfrm>
              <a:off x="617777" y="349501"/>
              <a:ext cx="1513706" cy="1363280"/>
            </a:xfrm>
            <a:custGeom>
              <a:rect b="b" l="l" r="r" t="t"/>
              <a:pathLst>
                <a:path extrusionOk="0" h="35277" w="39543">
                  <a:moveTo>
                    <a:pt x="18029" y="1"/>
                  </a:moveTo>
                  <a:cubicBezTo>
                    <a:pt x="15843" y="1"/>
                    <a:pt x="13806" y="585"/>
                    <a:pt x="11882" y="1512"/>
                  </a:cubicBezTo>
                  <a:cubicBezTo>
                    <a:pt x="6971" y="3875"/>
                    <a:pt x="1050" y="8497"/>
                    <a:pt x="415" y="14291"/>
                  </a:cubicBezTo>
                  <a:cubicBezTo>
                    <a:pt x="0" y="18086"/>
                    <a:pt x="1953" y="21755"/>
                    <a:pt x="4350" y="24727"/>
                  </a:cubicBezTo>
                  <a:cubicBezTo>
                    <a:pt x="7364" y="28462"/>
                    <a:pt x="11182" y="31545"/>
                    <a:pt x="15468" y="33701"/>
                  </a:cubicBezTo>
                  <a:cubicBezTo>
                    <a:pt x="17633" y="34792"/>
                    <a:pt x="19718" y="35276"/>
                    <a:pt x="21694" y="35276"/>
                  </a:cubicBezTo>
                  <a:cubicBezTo>
                    <a:pt x="29229" y="35276"/>
                    <a:pt x="35189" y="28227"/>
                    <a:pt x="38043" y="20823"/>
                  </a:cubicBezTo>
                  <a:cubicBezTo>
                    <a:pt x="39199" y="17819"/>
                    <a:pt x="39542" y="14364"/>
                    <a:pt x="38267" y="11408"/>
                  </a:cubicBezTo>
                  <a:cubicBezTo>
                    <a:pt x="35538" y="5089"/>
                    <a:pt x="25954" y="908"/>
                    <a:pt x="19579" y="99"/>
                  </a:cubicBezTo>
                  <a:cubicBezTo>
                    <a:pt x="19054" y="32"/>
                    <a:pt x="18537" y="1"/>
                    <a:pt x="1802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4" name="Google Shape;2634;p76"/>
            <p:cNvSpPr/>
            <p:nvPr/>
          </p:nvSpPr>
          <p:spPr>
            <a:xfrm rot="-10673272">
              <a:off x="-119126" y="3125646"/>
              <a:ext cx="6122938" cy="3481377"/>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5" name="Google Shape;2635;p76"/>
            <p:cNvSpPr/>
            <p:nvPr/>
          </p:nvSpPr>
          <p:spPr>
            <a:xfrm rot="-10673272">
              <a:off x="-307951" y="3320614"/>
              <a:ext cx="6500577" cy="3944449"/>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6" name="Google Shape;2636;p76"/>
            <p:cNvSpPr/>
            <p:nvPr/>
          </p:nvSpPr>
          <p:spPr>
            <a:xfrm rot="126728">
              <a:off x="3035539" y="317213"/>
              <a:ext cx="6122938" cy="3481377"/>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7" name="Google Shape;2637;p76"/>
            <p:cNvSpPr/>
            <p:nvPr/>
          </p:nvSpPr>
          <p:spPr>
            <a:xfrm rot="126728">
              <a:off x="2846724" y="-340828"/>
              <a:ext cx="6500577" cy="3944449"/>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38" name="Google Shape;2638;p76"/>
            <p:cNvGrpSpPr/>
            <p:nvPr/>
          </p:nvGrpSpPr>
          <p:grpSpPr>
            <a:xfrm>
              <a:off x="6847642" y="4840655"/>
              <a:ext cx="2639827" cy="1995860"/>
              <a:chOff x="5695942" y="3686830"/>
              <a:chExt cx="2639827" cy="1995860"/>
            </a:xfrm>
          </p:grpSpPr>
          <p:sp>
            <p:nvSpPr>
              <p:cNvPr id="2639" name="Google Shape;2639;p76"/>
              <p:cNvSpPr/>
              <p:nvPr/>
            </p:nvSpPr>
            <p:spPr>
              <a:xfrm>
                <a:off x="5695942" y="3686830"/>
                <a:ext cx="2639827" cy="1995860"/>
              </a:xfrm>
              <a:custGeom>
                <a:rect b="b" l="l" r="r" t="t"/>
                <a:pathLst>
                  <a:path extrusionOk="0" h="51646" w="68961">
                    <a:moveTo>
                      <a:pt x="30730" y="264"/>
                    </a:moveTo>
                    <a:cubicBezTo>
                      <a:pt x="34819" y="264"/>
                      <a:pt x="37692" y="731"/>
                      <a:pt x="40573" y="1773"/>
                    </a:cubicBezTo>
                    <a:cubicBezTo>
                      <a:pt x="42627" y="2515"/>
                      <a:pt x="44519" y="3955"/>
                      <a:pt x="46349" y="5349"/>
                    </a:cubicBezTo>
                    <a:cubicBezTo>
                      <a:pt x="47173" y="5976"/>
                      <a:pt x="48023" y="6625"/>
                      <a:pt x="48885" y="7205"/>
                    </a:cubicBezTo>
                    <a:cubicBezTo>
                      <a:pt x="52540" y="9675"/>
                      <a:pt x="55397" y="12572"/>
                      <a:pt x="58556" y="16164"/>
                    </a:cubicBezTo>
                    <a:cubicBezTo>
                      <a:pt x="59572" y="17318"/>
                      <a:pt x="60788" y="18375"/>
                      <a:pt x="61961" y="19396"/>
                    </a:cubicBezTo>
                    <a:cubicBezTo>
                      <a:pt x="65404" y="22392"/>
                      <a:pt x="68655" y="25220"/>
                      <a:pt x="67133" y="30303"/>
                    </a:cubicBezTo>
                    <a:cubicBezTo>
                      <a:pt x="65149" y="36917"/>
                      <a:pt x="60951" y="42941"/>
                      <a:pt x="55616" y="46830"/>
                    </a:cubicBezTo>
                    <a:cubicBezTo>
                      <a:pt x="51490" y="49837"/>
                      <a:pt x="46909" y="51383"/>
                      <a:pt x="42313" y="51383"/>
                    </a:cubicBezTo>
                    <a:cubicBezTo>
                      <a:pt x="40403" y="51383"/>
                      <a:pt x="38490" y="51116"/>
                      <a:pt x="36606" y="50576"/>
                    </a:cubicBezTo>
                    <a:cubicBezTo>
                      <a:pt x="32186" y="49307"/>
                      <a:pt x="28159" y="47198"/>
                      <a:pt x="24263" y="45157"/>
                    </a:cubicBezTo>
                    <a:cubicBezTo>
                      <a:pt x="22579" y="44274"/>
                      <a:pt x="20837" y="43361"/>
                      <a:pt x="19070" y="42520"/>
                    </a:cubicBezTo>
                    <a:cubicBezTo>
                      <a:pt x="17913" y="41969"/>
                      <a:pt x="16592" y="41416"/>
                      <a:pt x="15190" y="40831"/>
                    </a:cubicBezTo>
                    <a:cubicBezTo>
                      <a:pt x="8542" y="38055"/>
                      <a:pt x="270" y="34602"/>
                      <a:pt x="637" y="27440"/>
                    </a:cubicBezTo>
                    <a:cubicBezTo>
                      <a:pt x="711" y="26011"/>
                      <a:pt x="693" y="24476"/>
                      <a:pt x="675" y="22853"/>
                    </a:cubicBezTo>
                    <a:cubicBezTo>
                      <a:pt x="611" y="17058"/>
                      <a:pt x="538" y="10492"/>
                      <a:pt x="4803" y="6834"/>
                    </a:cubicBezTo>
                    <a:cubicBezTo>
                      <a:pt x="8864" y="3355"/>
                      <a:pt x="14353" y="2441"/>
                      <a:pt x="19663" y="1560"/>
                    </a:cubicBezTo>
                    <a:cubicBezTo>
                      <a:pt x="21667" y="1225"/>
                      <a:pt x="23561" y="911"/>
                      <a:pt x="25392" y="466"/>
                    </a:cubicBezTo>
                    <a:cubicBezTo>
                      <a:pt x="27399" y="334"/>
                      <a:pt x="29154" y="264"/>
                      <a:pt x="30730" y="264"/>
                    </a:cubicBezTo>
                    <a:close/>
                    <a:moveTo>
                      <a:pt x="30725" y="0"/>
                    </a:moveTo>
                    <a:cubicBezTo>
                      <a:pt x="29143" y="0"/>
                      <a:pt x="27380" y="70"/>
                      <a:pt x="25367" y="203"/>
                    </a:cubicBezTo>
                    <a:lnTo>
                      <a:pt x="25344" y="208"/>
                    </a:lnTo>
                    <a:cubicBezTo>
                      <a:pt x="23518" y="652"/>
                      <a:pt x="21626" y="967"/>
                      <a:pt x="19623" y="1299"/>
                    </a:cubicBezTo>
                    <a:cubicBezTo>
                      <a:pt x="14278" y="2187"/>
                      <a:pt x="8752" y="3106"/>
                      <a:pt x="4634" y="6634"/>
                    </a:cubicBezTo>
                    <a:cubicBezTo>
                      <a:pt x="275" y="10369"/>
                      <a:pt x="349" y="17002"/>
                      <a:pt x="414" y="22855"/>
                    </a:cubicBezTo>
                    <a:cubicBezTo>
                      <a:pt x="434" y="24475"/>
                      <a:pt x="450" y="26005"/>
                      <a:pt x="377" y="27427"/>
                    </a:cubicBezTo>
                    <a:cubicBezTo>
                      <a:pt x="1" y="34770"/>
                      <a:pt x="8366" y="38263"/>
                      <a:pt x="15089" y="41071"/>
                    </a:cubicBezTo>
                    <a:cubicBezTo>
                      <a:pt x="16487" y="41656"/>
                      <a:pt x="17806" y="42207"/>
                      <a:pt x="18958" y="42755"/>
                    </a:cubicBezTo>
                    <a:cubicBezTo>
                      <a:pt x="20719" y="43597"/>
                      <a:pt x="22460" y="44508"/>
                      <a:pt x="24143" y="45389"/>
                    </a:cubicBezTo>
                    <a:cubicBezTo>
                      <a:pt x="28050" y="47434"/>
                      <a:pt x="32090" y="49550"/>
                      <a:pt x="36536" y="50827"/>
                    </a:cubicBezTo>
                    <a:cubicBezTo>
                      <a:pt x="38445" y="51375"/>
                      <a:pt x="40381" y="51646"/>
                      <a:pt x="42316" y="51646"/>
                    </a:cubicBezTo>
                    <a:cubicBezTo>
                      <a:pt x="46966" y="51646"/>
                      <a:pt x="51601" y="50079"/>
                      <a:pt x="55776" y="47040"/>
                    </a:cubicBezTo>
                    <a:cubicBezTo>
                      <a:pt x="61160" y="43121"/>
                      <a:pt x="65391" y="37045"/>
                      <a:pt x="67391" y="30377"/>
                    </a:cubicBezTo>
                    <a:cubicBezTo>
                      <a:pt x="68961" y="25133"/>
                      <a:pt x="65647" y="22249"/>
                      <a:pt x="62139" y="19197"/>
                    </a:cubicBezTo>
                    <a:cubicBezTo>
                      <a:pt x="60972" y="18183"/>
                      <a:pt x="59764" y="17130"/>
                      <a:pt x="58758" y="15989"/>
                    </a:cubicBezTo>
                    <a:cubicBezTo>
                      <a:pt x="55584" y="12383"/>
                      <a:pt x="52718" y="9470"/>
                      <a:pt x="49039" y="6987"/>
                    </a:cubicBezTo>
                    <a:cubicBezTo>
                      <a:pt x="48183" y="6410"/>
                      <a:pt x="47334" y="5763"/>
                      <a:pt x="46514" y="5138"/>
                    </a:cubicBezTo>
                    <a:cubicBezTo>
                      <a:pt x="44667" y="3733"/>
                      <a:pt x="42758" y="2281"/>
                      <a:pt x="40668" y="1525"/>
                    </a:cubicBezTo>
                    <a:cubicBezTo>
                      <a:pt x="37751" y="473"/>
                      <a:pt x="34851" y="0"/>
                      <a:pt x="30725" y="0"/>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0" name="Google Shape;2640;p76"/>
              <p:cNvSpPr/>
              <p:nvPr/>
            </p:nvSpPr>
            <p:spPr>
              <a:xfrm>
                <a:off x="6573626" y="4375446"/>
                <a:ext cx="502502" cy="406507"/>
              </a:xfrm>
              <a:custGeom>
                <a:rect b="b" l="l" r="r" t="t"/>
                <a:pathLst>
                  <a:path extrusionOk="0" h="10519" w="13127">
                    <a:moveTo>
                      <a:pt x="5690" y="264"/>
                    </a:moveTo>
                    <a:cubicBezTo>
                      <a:pt x="8928" y="407"/>
                      <a:pt x="11989" y="902"/>
                      <a:pt x="12492" y="3506"/>
                    </a:cubicBezTo>
                    <a:cubicBezTo>
                      <a:pt x="12855" y="5387"/>
                      <a:pt x="12525" y="7176"/>
                      <a:pt x="11587" y="8418"/>
                    </a:cubicBezTo>
                    <a:cubicBezTo>
                      <a:pt x="10810" y="9445"/>
                      <a:pt x="9658" y="10054"/>
                      <a:pt x="8256" y="10174"/>
                    </a:cubicBezTo>
                    <a:cubicBezTo>
                      <a:pt x="7675" y="10224"/>
                      <a:pt x="7043" y="10258"/>
                      <a:pt x="6399" y="10258"/>
                    </a:cubicBezTo>
                    <a:cubicBezTo>
                      <a:pt x="4580" y="10258"/>
                      <a:pt x="2667" y="9985"/>
                      <a:pt x="1546" y="9027"/>
                    </a:cubicBezTo>
                    <a:cubicBezTo>
                      <a:pt x="963" y="8527"/>
                      <a:pt x="636" y="7870"/>
                      <a:pt x="580" y="7070"/>
                    </a:cubicBezTo>
                    <a:cubicBezTo>
                      <a:pt x="273" y="2764"/>
                      <a:pt x="1908" y="1487"/>
                      <a:pt x="5690" y="264"/>
                    </a:cubicBezTo>
                    <a:close/>
                    <a:moveTo>
                      <a:pt x="5653" y="0"/>
                    </a:moveTo>
                    <a:lnTo>
                      <a:pt x="5630" y="8"/>
                    </a:lnTo>
                    <a:cubicBezTo>
                      <a:pt x="1779" y="1250"/>
                      <a:pt x="0" y="2626"/>
                      <a:pt x="317" y="7088"/>
                    </a:cubicBezTo>
                    <a:cubicBezTo>
                      <a:pt x="380" y="7960"/>
                      <a:pt x="737" y="8679"/>
                      <a:pt x="1375" y="9225"/>
                    </a:cubicBezTo>
                    <a:cubicBezTo>
                      <a:pt x="2556" y="10233"/>
                      <a:pt x="4542" y="10518"/>
                      <a:pt x="6417" y="10518"/>
                    </a:cubicBezTo>
                    <a:cubicBezTo>
                      <a:pt x="7063" y="10518"/>
                      <a:pt x="7696" y="10485"/>
                      <a:pt x="8279" y="10435"/>
                    </a:cubicBezTo>
                    <a:cubicBezTo>
                      <a:pt x="9759" y="10308"/>
                      <a:pt x="10975" y="9666"/>
                      <a:pt x="11797" y="8577"/>
                    </a:cubicBezTo>
                    <a:cubicBezTo>
                      <a:pt x="12781" y="7277"/>
                      <a:pt x="13127" y="5411"/>
                      <a:pt x="12750" y="3456"/>
                    </a:cubicBezTo>
                    <a:cubicBezTo>
                      <a:pt x="12212" y="670"/>
                      <a:pt x="9033" y="149"/>
                      <a:pt x="5677" y="3"/>
                    </a:cubicBezTo>
                    <a:lnTo>
                      <a:pt x="5653" y="0"/>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1" name="Google Shape;2641;p76"/>
              <p:cNvSpPr/>
              <p:nvPr/>
            </p:nvSpPr>
            <p:spPr>
              <a:xfrm>
                <a:off x="6448871" y="4250777"/>
                <a:ext cx="883273" cy="743375"/>
              </a:xfrm>
              <a:custGeom>
                <a:rect b="b" l="l" r="r" t="t"/>
                <a:pathLst>
                  <a:path extrusionOk="0" h="19236" w="23074">
                    <a:moveTo>
                      <a:pt x="9660" y="265"/>
                    </a:moveTo>
                    <a:cubicBezTo>
                      <a:pt x="12762" y="1047"/>
                      <a:pt x="16397" y="3240"/>
                      <a:pt x="18900" y="4945"/>
                    </a:cubicBezTo>
                    <a:cubicBezTo>
                      <a:pt x="21846" y="6950"/>
                      <a:pt x="22801" y="9077"/>
                      <a:pt x="22423" y="12796"/>
                    </a:cubicBezTo>
                    <a:cubicBezTo>
                      <a:pt x="22258" y="14414"/>
                      <a:pt x="21905" y="16441"/>
                      <a:pt x="20640" y="17763"/>
                    </a:cubicBezTo>
                    <a:cubicBezTo>
                      <a:pt x="19770" y="18671"/>
                      <a:pt x="19019" y="18972"/>
                      <a:pt x="18218" y="18972"/>
                    </a:cubicBezTo>
                    <a:cubicBezTo>
                      <a:pt x="17570" y="18972"/>
                      <a:pt x="16890" y="18775"/>
                      <a:pt x="16088" y="18543"/>
                    </a:cubicBezTo>
                    <a:cubicBezTo>
                      <a:pt x="15751" y="18445"/>
                      <a:pt x="15404" y="18344"/>
                      <a:pt x="15029" y="18251"/>
                    </a:cubicBezTo>
                    <a:cubicBezTo>
                      <a:pt x="14410" y="18094"/>
                      <a:pt x="13715" y="17939"/>
                      <a:pt x="12981" y="17772"/>
                    </a:cubicBezTo>
                    <a:cubicBezTo>
                      <a:pt x="7620" y="16561"/>
                      <a:pt x="276" y="14904"/>
                      <a:pt x="640" y="9266"/>
                    </a:cubicBezTo>
                    <a:cubicBezTo>
                      <a:pt x="963" y="4197"/>
                      <a:pt x="4757" y="414"/>
                      <a:pt x="9660" y="265"/>
                    </a:cubicBezTo>
                    <a:close/>
                    <a:moveTo>
                      <a:pt x="9670" y="1"/>
                    </a:moveTo>
                    <a:cubicBezTo>
                      <a:pt x="4621" y="145"/>
                      <a:pt x="712" y="4034"/>
                      <a:pt x="377" y="9249"/>
                    </a:cubicBezTo>
                    <a:cubicBezTo>
                      <a:pt x="0" y="15109"/>
                      <a:pt x="7777" y="16865"/>
                      <a:pt x="12924" y="18027"/>
                    </a:cubicBezTo>
                    <a:cubicBezTo>
                      <a:pt x="13657" y="18194"/>
                      <a:pt x="14348" y="18347"/>
                      <a:pt x="14965" y="18503"/>
                    </a:cubicBezTo>
                    <a:cubicBezTo>
                      <a:pt x="15337" y="18597"/>
                      <a:pt x="15681" y="18698"/>
                      <a:pt x="16016" y="18794"/>
                    </a:cubicBezTo>
                    <a:cubicBezTo>
                      <a:pt x="16827" y="19028"/>
                      <a:pt x="17538" y="19235"/>
                      <a:pt x="18225" y="19235"/>
                    </a:cubicBezTo>
                    <a:cubicBezTo>
                      <a:pt x="19078" y="19235"/>
                      <a:pt x="19900" y="18918"/>
                      <a:pt x="20829" y="17944"/>
                    </a:cubicBezTo>
                    <a:cubicBezTo>
                      <a:pt x="22151" y="16566"/>
                      <a:pt x="22514" y="14483"/>
                      <a:pt x="22683" y="12823"/>
                    </a:cubicBezTo>
                    <a:cubicBezTo>
                      <a:pt x="23073" y="8991"/>
                      <a:pt x="22088" y="6796"/>
                      <a:pt x="19049" y="4729"/>
                    </a:cubicBezTo>
                    <a:cubicBezTo>
                      <a:pt x="16521" y="3008"/>
                      <a:pt x="12848" y="792"/>
                      <a:pt x="9705" y="4"/>
                    </a:cubicBezTo>
                    <a:lnTo>
                      <a:pt x="9687" y="1"/>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2" name="Google Shape;2642;p76"/>
              <p:cNvSpPr/>
              <p:nvPr/>
            </p:nvSpPr>
            <p:spPr>
              <a:xfrm>
                <a:off x="6348080" y="4174028"/>
                <a:ext cx="1270590" cy="1023938"/>
              </a:xfrm>
              <a:custGeom>
                <a:rect b="b" l="l" r="r" t="t"/>
                <a:pathLst>
                  <a:path extrusionOk="0" h="26496" w="33192">
                    <a:moveTo>
                      <a:pt x="11075" y="268"/>
                    </a:moveTo>
                    <a:cubicBezTo>
                      <a:pt x="16262" y="1195"/>
                      <a:pt x="20539" y="3216"/>
                      <a:pt x="24937" y="6817"/>
                    </a:cubicBezTo>
                    <a:cubicBezTo>
                      <a:pt x="29183" y="10291"/>
                      <a:pt x="32900" y="13832"/>
                      <a:pt x="31777" y="18899"/>
                    </a:cubicBezTo>
                    <a:cubicBezTo>
                      <a:pt x="31333" y="20894"/>
                      <a:pt x="30023" y="24342"/>
                      <a:pt x="28222" y="25667"/>
                    </a:cubicBezTo>
                    <a:cubicBezTo>
                      <a:pt x="27666" y="26075"/>
                      <a:pt x="27029" y="26230"/>
                      <a:pt x="26353" y="26230"/>
                    </a:cubicBezTo>
                    <a:cubicBezTo>
                      <a:pt x="25204" y="26230"/>
                      <a:pt x="23943" y="25781"/>
                      <a:pt x="22781" y="25367"/>
                    </a:cubicBezTo>
                    <a:cubicBezTo>
                      <a:pt x="22329" y="25207"/>
                      <a:pt x="21904" y="25058"/>
                      <a:pt x="21499" y="24935"/>
                    </a:cubicBezTo>
                    <a:cubicBezTo>
                      <a:pt x="20027" y="24493"/>
                      <a:pt x="18460" y="24158"/>
                      <a:pt x="16944" y="23834"/>
                    </a:cubicBezTo>
                    <a:cubicBezTo>
                      <a:pt x="13826" y="23168"/>
                      <a:pt x="10601" y="22476"/>
                      <a:pt x="7842" y="20808"/>
                    </a:cubicBezTo>
                    <a:cubicBezTo>
                      <a:pt x="7520" y="20614"/>
                      <a:pt x="7171" y="20409"/>
                      <a:pt x="6804" y="20196"/>
                    </a:cubicBezTo>
                    <a:cubicBezTo>
                      <a:pt x="4103" y="18613"/>
                      <a:pt x="405" y="16448"/>
                      <a:pt x="337" y="13795"/>
                    </a:cubicBezTo>
                    <a:cubicBezTo>
                      <a:pt x="264" y="10786"/>
                      <a:pt x="1536" y="7835"/>
                      <a:pt x="2659" y="5231"/>
                    </a:cubicBezTo>
                    <a:lnTo>
                      <a:pt x="2704" y="5129"/>
                    </a:lnTo>
                    <a:cubicBezTo>
                      <a:pt x="3992" y="2136"/>
                      <a:pt x="6498" y="1482"/>
                      <a:pt x="9398" y="724"/>
                    </a:cubicBezTo>
                    <a:cubicBezTo>
                      <a:pt x="9946" y="582"/>
                      <a:pt x="10508" y="434"/>
                      <a:pt x="11075" y="268"/>
                    </a:cubicBezTo>
                    <a:close/>
                    <a:moveTo>
                      <a:pt x="11062" y="0"/>
                    </a:moveTo>
                    <a:lnTo>
                      <a:pt x="11032" y="7"/>
                    </a:lnTo>
                    <a:cubicBezTo>
                      <a:pt x="10460" y="176"/>
                      <a:pt x="9886" y="325"/>
                      <a:pt x="9334" y="470"/>
                    </a:cubicBezTo>
                    <a:cubicBezTo>
                      <a:pt x="6490" y="1213"/>
                      <a:pt x="3805" y="1915"/>
                      <a:pt x="2465" y="5025"/>
                    </a:cubicBezTo>
                    <a:lnTo>
                      <a:pt x="2420" y="5127"/>
                    </a:lnTo>
                    <a:cubicBezTo>
                      <a:pt x="1288" y="7756"/>
                      <a:pt x="1" y="10736"/>
                      <a:pt x="78" y="13800"/>
                    </a:cubicBezTo>
                    <a:cubicBezTo>
                      <a:pt x="145" y="16600"/>
                      <a:pt x="3918" y="18810"/>
                      <a:pt x="6674" y="20422"/>
                    </a:cubicBezTo>
                    <a:cubicBezTo>
                      <a:pt x="7039" y="20633"/>
                      <a:pt x="7387" y="20838"/>
                      <a:pt x="7708" y="21032"/>
                    </a:cubicBezTo>
                    <a:cubicBezTo>
                      <a:pt x="10503" y="22724"/>
                      <a:pt x="13753" y="23419"/>
                      <a:pt x="16893" y="24091"/>
                    </a:cubicBezTo>
                    <a:cubicBezTo>
                      <a:pt x="18402" y="24413"/>
                      <a:pt x="19964" y="24747"/>
                      <a:pt x="21427" y="25186"/>
                    </a:cubicBezTo>
                    <a:cubicBezTo>
                      <a:pt x="21826" y="25307"/>
                      <a:pt x="22247" y="25456"/>
                      <a:pt x="22694" y="25614"/>
                    </a:cubicBezTo>
                    <a:cubicBezTo>
                      <a:pt x="23882" y="26037"/>
                      <a:pt x="25167" y="26495"/>
                      <a:pt x="26357" y="26495"/>
                    </a:cubicBezTo>
                    <a:cubicBezTo>
                      <a:pt x="27081" y="26495"/>
                      <a:pt x="27770" y="26327"/>
                      <a:pt x="28381" y="25879"/>
                    </a:cubicBezTo>
                    <a:cubicBezTo>
                      <a:pt x="30239" y="24514"/>
                      <a:pt x="31586" y="20992"/>
                      <a:pt x="32037" y="18957"/>
                    </a:cubicBezTo>
                    <a:cubicBezTo>
                      <a:pt x="33192" y="13748"/>
                      <a:pt x="29247" y="10003"/>
                      <a:pt x="25107" y="6614"/>
                    </a:cubicBezTo>
                    <a:cubicBezTo>
                      <a:pt x="20663" y="2975"/>
                      <a:pt x="16340" y="937"/>
                      <a:pt x="11093" y="5"/>
                    </a:cubicBezTo>
                    <a:lnTo>
                      <a:pt x="11062" y="0"/>
                    </a:ln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3" name="Google Shape;2643;p76"/>
              <p:cNvSpPr/>
              <p:nvPr/>
            </p:nvSpPr>
            <p:spPr>
              <a:xfrm>
                <a:off x="5939211" y="4028491"/>
                <a:ext cx="1818568" cy="1258243"/>
              </a:xfrm>
              <a:custGeom>
                <a:rect b="b" l="l" r="r" t="t"/>
                <a:pathLst>
                  <a:path extrusionOk="0" h="32559" w="47507">
                    <a:moveTo>
                      <a:pt x="17370" y="267"/>
                    </a:moveTo>
                    <a:cubicBezTo>
                      <a:pt x="18012" y="267"/>
                      <a:pt x="18674" y="277"/>
                      <a:pt x="19350" y="291"/>
                    </a:cubicBezTo>
                    <a:cubicBezTo>
                      <a:pt x="20014" y="301"/>
                      <a:pt x="20701" y="313"/>
                      <a:pt x="21402" y="313"/>
                    </a:cubicBezTo>
                    <a:cubicBezTo>
                      <a:pt x="21512" y="313"/>
                      <a:pt x="21623" y="313"/>
                      <a:pt x="21734" y="312"/>
                    </a:cubicBezTo>
                    <a:cubicBezTo>
                      <a:pt x="24321" y="700"/>
                      <a:pt x="27202" y="2399"/>
                      <a:pt x="29168" y="3757"/>
                    </a:cubicBezTo>
                    <a:cubicBezTo>
                      <a:pt x="30398" y="4609"/>
                      <a:pt x="31699" y="5442"/>
                      <a:pt x="32954" y="6246"/>
                    </a:cubicBezTo>
                    <a:cubicBezTo>
                      <a:pt x="35245" y="7714"/>
                      <a:pt x="37615" y="9233"/>
                      <a:pt x="39723" y="10957"/>
                    </a:cubicBezTo>
                    <a:cubicBezTo>
                      <a:pt x="40199" y="11346"/>
                      <a:pt x="40677" y="11719"/>
                      <a:pt x="41140" y="12083"/>
                    </a:cubicBezTo>
                    <a:cubicBezTo>
                      <a:pt x="44397" y="14635"/>
                      <a:pt x="47210" y="16842"/>
                      <a:pt x="46119" y="21562"/>
                    </a:cubicBezTo>
                    <a:cubicBezTo>
                      <a:pt x="45514" y="24180"/>
                      <a:pt x="44038" y="28244"/>
                      <a:pt x="42493" y="30625"/>
                    </a:cubicBezTo>
                    <a:cubicBezTo>
                      <a:pt x="41671" y="31897"/>
                      <a:pt x="40589" y="32303"/>
                      <a:pt x="39367" y="32303"/>
                    </a:cubicBezTo>
                    <a:cubicBezTo>
                      <a:pt x="38311" y="32303"/>
                      <a:pt x="37149" y="32000"/>
                      <a:pt x="35956" y="31689"/>
                    </a:cubicBezTo>
                    <a:cubicBezTo>
                      <a:pt x="35466" y="31561"/>
                      <a:pt x="34957" y="31429"/>
                      <a:pt x="34463" y="31320"/>
                    </a:cubicBezTo>
                    <a:cubicBezTo>
                      <a:pt x="30975" y="30563"/>
                      <a:pt x="27590" y="29321"/>
                      <a:pt x="24313" y="28119"/>
                    </a:cubicBezTo>
                    <a:cubicBezTo>
                      <a:pt x="23661" y="27881"/>
                      <a:pt x="23009" y="27640"/>
                      <a:pt x="22354" y="27403"/>
                    </a:cubicBezTo>
                    <a:cubicBezTo>
                      <a:pt x="21287" y="27017"/>
                      <a:pt x="20220" y="26584"/>
                      <a:pt x="19188" y="26166"/>
                    </a:cubicBezTo>
                    <a:cubicBezTo>
                      <a:pt x="16927" y="25248"/>
                      <a:pt x="14590" y="24300"/>
                      <a:pt x="12122" y="23806"/>
                    </a:cubicBezTo>
                    <a:cubicBezTo>
                      <a:pt x="7803" y="22946"/>
                      <a:pt x="4321" y="18806"/>
                      <a:pt x="2506" y="15217"/>
                    </a:cubicBezTo>
                    <a:cubicBezTo>
                      <a:pt x="319" y="10896"/>
                      <a:pt x="2226" y="8935"/>
                      <a:pt x="4863" y="6221"/>
                    </a:cubicBezTo>
                    <a:cubicBezTo>
                      <a:pt x="5470" y="5597"/>
                      <a:pt x="6095" y="4953"/>
                      <a:pt x="6725" y="4228"/>
                    </a:cubicBezTo>
                    <a:cubicBezTo>
                      <a:pt x="9799" y="693"/>
                      <a:pt x="13217" y="267"/>
                      <a:pt x="17370" y="267"/>
                    </a:cubicBezTo>
                    <a:close/>
                    <a:moveTo>
                      <a:pt x="17357" y="1"/>
                    </a:moveTo>
                    <a:cubicBezTo>
                      <a:pt x="13142" y="1"/>
                      <a:pt x="9672" y="438"/>
                      <a:pt x="6528" y="4055"/>
                    </a:cubicBezTo>
                    <a:cubicBezTo>
                      <a:pt x="5899" y="4772"/>
                      <a:pt x="5278" y="5413"/>
                      <a:pt x="4674" y="6035"/>
                    </a:cubicBezTo>
                    <a:cubicBezTo>
                      <a:pt x="2062" y="8720"/>
                      <a:pt x="0" y="10843"/>
                      <a:pt x="2271" y="15331"/>
                    </a:cubicBezTo>
                    <a:cubicBezTo>
                      <a:pt x="4116" y="18974"/>
                      <a:pt x="7659" y="23181"/>
                      <a:pt x="12073" y="24061"/>
                    </a:cubicBezTo>
                    <a:cubicBezTo>
                      <a:pt x="14514" y="24548"/>
                      <a:pt x="16841" y="25493"/>
                      <a:pt x="19090" y="26407"/>
                    </a:cubicBezTo>
                    <a:cubicBezTo>
                      <a:pt x="20125" y="26826"/>
                      <a:pt x="21196" y="27262"/>
                      <a:pt x="22266" y="27648"/>
                    </a:cubicBezTo>
                    <a:cubicBezTo>
                      <a:pt x="22921" y="27884"/>
                      <a:pt x="23575" y="28124"/>
                      <a:pt x="24225" y="28363"/>
                    </a:cubicBezTo>
                    <a:cubicBezTo>
                      <a:pt x="27508" y="29569"/>
                      <a:pt x="30905" y="30814"/>
                      <a:pt x="34409" y="31575"/>
                    </a:cubicBezTo>
                    <a:cubicBezTo>
                      <a:pt x="34897" y="31681"/>
                      <a:pt x="35404" y="31814"/>
                      <a:pt x="35892" y="31942"/>
                    </a:cubicBezTo>
                    <a:cubicBezTo>
                      <a:pt x="37067" y="32248"/>
                      <a:pt x="38259" y="32559"/>
                      <a:pt x="39364" y="32559"/>
                    </a:cubicBezTo>
                    <a:cubicBezTo>
                      <a:pt x="40659" y="32559"/>
                      <a:pt x="41833" y="32130"/>
                      <a:pt x="42721" y="30766"/>
                    </a:cubicBezTo>
                    <a:cubicBezTo>
                      <a:pt x="44280" y="28360"/>
                      <a:pt x="45770" y="24255"/>
                      <a:pt x="46379" y="21618"/>
                    </a:cubicBezTo>
                    <a:cubicBezTo>
                      <a:pt x="47507" y="16736"/>
                      <a:pt x="44632" y="14482"/>
                      <a:pt x="41306" y="11873"/>
                    </a:cubicBezTo>
                    <a:cubicBezTo>
                      <a:pt x="40846" y="11509"/>
                      <a:pt x="40367" y="11136"/>
                      <a:pt x="39895" y="10748"/>
                    </a:cubicBezTo>
                    <a:cubicBezTo>
                      <a:pt x="37773" y="9015"/>
                      <a:pt x="35399" y="7493"/>
                      <a:pt x="33101" y="6020"/>
                    </a:cubicBezTo>
                    <a:cubicBezTo>
                      <a:pt x="31847" y="5216"/>
                      <a:pt x="30549" y="4385"/>
                      <a:pt x="29322" y="3535"/>
                    </a:cubicBezTo>
                    <a:cubicBezTo>
                      <a:pt x="27332" y="2159"/>
                      <a:pt x="24408" y="438"/>
                      <a:pt x="21768" y="46"/>
                    </a:cubicBezTo>
                    <a:lnTo>
                      <a:pt x="21748" y="44"/>
                    </a:lnTo>
                    <a:cubicBezTo>
                      <a:pt x="21695" y="44"/>
                      <a:pt x="21643" y="44"/>
                      <a:pt x="21590" y="44"/>
                    </a:cubicBezTo>
                    <a:cubicBezTo>
                      <a:pt x="20824" y="44"/>
                      <a:pt x="20080" y="34"/>
                      <a:pt x="19358" y="22"/>
                    </a:cubicBezTo>
                    <a:cubicBezTo>
                      <a:pt x="18672" y="11"/>
                      <a:pt x="18006" y="1"/>
                      <a:pt x="17357"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4" name="Google Shape;2644;p76"/>
              <p:cNvSpPr/>
              <p:nvPr/>
            </p:nvSpPr>
            <p:spPr>
              <a:xfrm>
                <a:off x="5927306" y="3952785"/>
                <a:ext cx="2130933" cy="1473650"/>
              </a:xfrm>
              <a:custGeom>
                <a:rect b="b" l="l" r="r" t="t"/>
                <a:pathLst>
                  <a:path extrusionOk="0" h="38133" w="55667">
                    <a:moveTo>
                      <a:pt x="17280" y="262"/>
                    </a:moveTo>
                    <a:cubicBezTo>
                      <a:pt x="23162" y="262"/>
                      <a:pt x="29280" y="2947"/>
                      <a:pt x="35204" y="5546"/>
                    </a:cubicBezTo>
                    <a:cubicBezTo>
                      <a:pt x="36066" y="5924"/>
                      <a:pt x="36921" y="6300"/>
                      <a:pt x="37772" y="6666"/>
                    </a:cubicBezTo>
                    <a:cubicBezTo>
                      <a:pt x="38161" y="6834"/>
                      <a:pt x="38557" y="7002"/>
                      <a:pt x="38958" y="7172"/>
                    </a:cubicBezTo>
                    <a:cubicBezTo>
                      <a:pt x="42590" y="8721"/>
                      <a:pt x="46707" y="10474"/>
                      <a:pt x="49780" y="12794"/>
                    </a:cubicBezTo>
                    <a:cubicBezTo>
                      <a:pt x="54422" y="16296"/>
                      <a:pt x="55364" y="20113"/>
                      <a:pt x="52932" y="25547"/>
                    </a:cubicBezTo>
                    <a:lnTo>
                      <a:pt x="52704" y="26058"/>
                    </a:lnTo>
                    <a:cubicBezTo>
                      <a:pt x="51101" y="29660"/>
                      <a:pt x="48412" y="35692"/>
                      <a:pt x="44681" y="37391"/>
                    </a:cubicBezTo>
                    <a:cubicBezTo>
                      <a:pt x="43936" y="37730"/>
                      <a:pt x="43046" y="37870"/>
                      <a:pt x="42075" y="37870"/>
                    </a:cubicBezTo>
                    <a:cubicBezTo>
                      <a:pt x="38955" y="37870"/>
                      <a:pt x="35006" y="36418"/>
                      <a:pt x="32397" y="35458"/>
                    </a:cubicBezTo>
                    <a:cubicBezTo>
                      <a:pt x="32092" y="35346"/>
                      <a:pt x="31804" y="35241"/>
                      <a:pt x="31535" y="35144"/>
                    </a:cubicBezTo>
                    <a:cubicBezTo>
                      <a:pt x="30123" y="34635"/>
                      <a:pt x="28708" y="34135"/>
                      <a:pt x="27292" y="33637"/>
                    </a:cubicBezTo>
                    <a:cubicBezTo>
                      <a:pt x="21941" y="31748"/>
                      <a:pt x="16405" y="29796"/>
                      <a:pt x="11209" y="27263"/>
                    </a:cubicBezTo>
                    <a:lnTo>
                      <a:pt x="10895" y="27109"/>
                    </a:lnTo>
                    <a:cubicBezTo>
                      <a:pt x="5622" y="24543"/>
                      <a:pt x="2139" y="22843"/>
                      <a:pt x="1290" y="16788"/>
                    </a:cubicBezTo>
                    <a:cubicBezTo>
                      <a:pt x="1202" y="16159"/>
                      <a:pt x="1112" y="15588"/>
                      <a:pt x="1031" y="15061"/>
                    </a:cubicBezTo>
                    <a:cubicBezTo>
                      <a:pt x="510" y="11745"/>
                      <a:pt x="271" y="10229"/>
                      <a:pt x="2322" y="6876"/>
                    </a:cubicBezTo>
                    <a:cubicBezTo>
                      <a:pt x="4861" y="2724"/>
                      <a:pt x="7970" y="315"/>
                      <a:pt x="16352" y="283"/>
                    </a:cubicBezTo>
                    <a:lnTo>
                      <a:pt x="16359" y="283"/>
                    </a:lnTo>
                    <a:cubicBezTo>
                      <a:pt x="16665" y="268"/>
                      <a:pt x="16972" y="262"/>
                      <a:pt x="17280" y="262"/>
                    </a:cubicBezTo>
                    <a:close/>
                    <a:moveTo>
                      <a:pt x="17279" y="1"/>
                    </a:moveTo>
                    <a:cubicBezTo>
                      <a:pt x="16969" y="1"/>
                      <a:pt x="16660" y="8"/>
                      <a:pt x="16351" y="23"/>
                    </a:cubicBezTo>
                    <a:cubicBezTo>
                      <a:pt x="9910" y="47"/>
                      <a:pt x="5514" y="1154"/>
                      <a:pt x="2099" y="6741"/>
                    </a:cubicBezTo>
                    <a:cubicBezTo>
                      <a:pt x="0" y="10179"/>
                      <a:pt x="258" y="11825"/>
                      <a:pt x="774" y="15106"/>
                    </a:cubicBezTo>
                    <a:cubicBezTo>
                      <a:pt x="856" y="15631"/>
                      <a:pt x="946" y="16200"/>
                      <a:pt x="1034" y="16828"/>
                    </a:cubicBezTo>
                    <a:cubicBezTo>
                      <a:pt x="1904" y="23022"/>
                      <a:pt x="5437" y="24745"/>
                      <a:pt x="10783" y="27350"/>
                    </a:cubicBezTo>
                    <a:lnTo>
                      <a:pt x="11097" y="27502"/>
                    </a:lnTo>
                    <a:cubicBezTo>
                      <a:pt x="16307" y="30041"/>
                      <a:pt x="21848" y="31994"/>
                      <a:pt x="27207" y="33885"/>
                    </a:cubicBezTo>
                    <a:cubicBezTo>
                      <a:pt x="28622" y="34383"/>
                      <a:pt x="30038" y="34882"/>
                      <a:pt x="31450" y="35393"/>
                    </a:cubicBezTo>
                    <a:cubicBezTo>
                      <a:pt x="31717" y="35490"/>
                      <a:pt x="32004" y="35595"/>
                      <a:pt x="32308" y="35707"/>
                    </a:cubicBezTo>
                    <a:cubicBezTo>
                      <a:pt x="34936" y="36673"/>
                      <a:pt x="38908" y="38132"/>
                      <a:pt x="42083" y="38132"/>
                    </a:cubicBezTo>
                    <a:cubicBezTo>
                      <a:pt x="43090" y="38132"/>
                      <a:pt x="44014" y="37987"/>
                      <a:pt x="44790" y="37636"/>
                    </a:cubicBezTo>
                    <a:cubicBezTo>
                      <a:pt x="48612" y="35897"/>
                      <a:pt x="51325" y="29809"/>
                      <a:pt x="52945" y="26171"/>
                    </a:cubicBezTo>
                    <a:lnTo>
                      <a:pt x="53174" y="25659"/>
                    </a:lnTo>
                    <a:cubicBezTo>
                      <a:pt x="55667" y="20090"/>
                      <a:pt x="54699" y="16181"/>
                      <a:pt x="49941" y="12589"/>
                    </a:cubicBezTo>
                    <a:cubicBezTo>
                      <a:pt x="46842" y="10250"/>
                      <a:pt x="42708" y="8491"/>
                      <a:pt x="39062" y="6936"/>
                    </a:cubicBezTo>
                    <a:cubicBezTo>
                      <a:pt x="38661" y="6763"/>
                      <a:pt x="38267" y="6595"/>
                      <a:pt x="37878" y="6429"/>
                    </a:cubicBezTo>
                    <a:cubicBezTo>
                      <a:pt x="37029" y="6063"/>
                      <a:pt x="36173" y="5688"/>
                      <a:pt x="35313" y="5310"/>
                    </a:cubicBezTo>
                    <a:cubicBezTo>
                      <a:pt x="29361" y="2696"/>
                      <a:pt x="23212" y="1"/>
                      <a:pt x="17279"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5" name="Google Shape;2645;p76"/>
              <p:cNvSpPr/>
              <p:nvPr/>
            </p:nvSpPr>
            <p:spPr>
              <a:xfrm>
                <a:off x="5784407" y="3791558"/>
                <a:ext cx="2455815" cy="1727509"/>
              </a:xfrm>
              <a:custGeom>
                <a:rect b="b" l="l" r="r" t="t"/>
                <a:pathLst>
                  <a:path extrusionOk="0" h="44702" w="64154">
                    <a:moveTo>
                      <a:pt x="20346" y="263"/>
                    </a:moveTo>
                    <a:cubicBezTo>
                      <a:pt x="22069" y="263"/>
                      <a:pt x="23703" y="504"/>
                      <a:pt x="25066" y="704"/>
                    </a:cubicBezTo>
                    <a:cubicBezTo>
                      <a:pt x="25643" y="787"/>
                      <a:pt x="26186" y="867"/>
                      <a:pt x="26659" y="919"/>
                    </a:cubicBezTo>
                    <a:lnTo>
                      <a:pt x="27452" y="1000"/>
                    </a:lnTo>
                    <a:cubicBezTo>
                      <a:pt x="33600" y="1636"/>
                      <a:pt x="39406" y="2240"/>
                      <a:pt x="43947" y="6632"/>
                    </a:cubicBezTo>
                    <a:cubicBezTo>
                      <a:pt x="46103" y="8716"/>
                      <a:pt x="48845" y="10158"/>
                      <a:pt x="51499" y="11551"/>
                    </a:cubicBezTo>
                    <a:cubicBezTo>
                      <a:pt x="53895" y="12807"/>
                      <a:pt x="56370" y="14108"/>
                      <a:pt x="58402" y="15876"/>
                    </a:cubicBezTo>
                    <a:cubicBezTo>
                      <a:pt x="63849" y="20621"/>
                      <a:pt x="62356" y="25184"/>
                      <a:pt x="60015" y="30229"/>
                    </a:cubicBezTo>
                    <a:cubicBezTo>
                      <a:pt x="57988" y="34596"/>
                      <a:pt x="52489" y="44435"/>
                      <a:pt x="44115" y="44435"/>
                    </a:cubicBezTo>
                    <a:cubicBezTo>
                      <a:pt x="44115" y="44435"/>
                      <a:pt x="44114" y="44435"/>
                      <a:pt x="44113" y="44435"/>
                    </a:cubicBezTo>
                    <a:cubicBezTo>
                      <a:pt x="43769" y="44435"/>
                      <a:pt x="43416" y="44418"/>
                      <a:pt x="43061" y="44382"/>
                    </a:cubicBezTo>
                    <a:cubicBezTo>
                      <a:pt x="37378" y="43828"/>
                      <a:pt x="32187" y="41930"/>
                      <a:pt x="26691" y="39920"/>
                    </a:cubicBezTo>
                    <a:lnTo>
                      <a:pt x="25347" y="39430"/>
                    </a:lnTo>
                    <a:cubicBezTo>
                      <a:pt x="21442" y="38011"/>
                      <a:pt x="17754" y="36668"/>
                      <a:pt x="13914" y="34837"/>
                    </a:cubicBezTo>
                    <a:cubicBezTo>
                      <a:pt x="10704" y="33307"/>
                      <a:pt x="5861" y="30995"/>
                      <a:pt x="2812" y="28075"/>
                    </a:cubicBezTo>
                    <a:cubicBezTo>
                      <a:pt x="922" y="26265"/>
                      <a:pt x="434" y="22936"/>
                      <a:pt x="359" y="20465"/>
                    </a:cubicBezTo>
                    <a:cubicBezTo>
                      <a:pt x="263" y="17309"/>
                      <a:pt x="779" y="14072"/>
                      <a:pt x="1296" y="12095"/>
                    </a:cubicBezTo>
                    <a:cubicBezTo>
                      <a:pt x="2724" y="6632"/>
                      <a:pt x="5576" y="5602"/>
                      <a:pt x="10304" y="3895"/>
                    </a:cubicBezTo>
                    <a:cubicBezTo>
                      <a:pt x="10903" y="3679"/>
                      <a:pt x="11533" y="3453"/>
                      <a:pt x="12193" y="3205"/>
                    </a:cubicBezTo>
                    <a:lnTo>
                      <a:pt x="12238" y="3178"/>
                    </a:lnTo>
                    <a:cubicBezTo>
                      <a:pt x="14678" y="864"/>
                      <a:pt x="17623" y="263"/>
                      <a:pt x="20346" y="263"/>
                    </a:cubicBezTo>
                    <a:close/>
                    <a:moveTo>
                      <a:pt x="20334" y="0"/>
                    </a:moveTo>
                    <a:cubicBezTo>
                      <a:pt x="17570" y="0"/>
                      <a:pt x="14576" y="613"/>
                      <a:pt x="12074" y="2971"/>
                    </a:cubicBezTo>
                    <a:cubicBezTo>
                      <a:pt x="11424" y="3214"/>
                      <a:pt x="10805" y="3439"/>
                      <a:pt x="10214" y="3652"/>
                    </a:cubicBezTo>
                    <a:cubicBezTo>
                      <a:pt x="5406" y="5389"/>
                      <a:pt x="2503" y="6435"/>
                      <a:pt x="1042" y="12033"/>
                    </a:cubicBezTo>
                    <a:cubicBezTo>
                      <a:pt x="521" y="14026"/>
                      <a:pt x="0" y="17290"/>
                      <a:pt x="96" y="20476"/>
                    </a:cubicBezTo>
                    <a:cubicBezTo>
                      <a:pt x="172" y="22998"/>
                      <a:pt x="675" y="26396"/>
                      <a:pt x="2629" y="28269"/>
                    </a:cubicBezTo>
                    <a:cubicBezTo>
                      <a:pt x="5707" y="31217"/>
                      <a:pt x="10576" y="33541"/>
                      <a:pt x="13798" y="35079"/>
                    </a:cubicBezTo>
                    <a:cubicBezTo>
                      <a:pt x="17650" y="36916"/>
                      <a:pt x="21346" y="38261"/>
                      <a:pt x="25257" y="39683"/>
                    </a:cubicBezTo>
                    <a:lnTo>
                      <a:pt x="26601" y="40174"/>
                    </a:lnTo>
                    <a:cubicBezTo>
                      <a:pt x="31869" y="42099"/>
                      <a:pt x="37317" y="44092"/>
                      <a:pt x="43035" y="44650"/>
                    </a:cubicBezTo>
                    <a:cubicBezTo>
                      <a:pt x="43399" y="44684"/>
                      <a:pt x="43759" y="44701"/>
                      <a:pt x="44115" y="44701"/>
                    </a:cubicBezTo>
                    <a:cubicBezTo>
                      <a:pt x="52639" y="44700"/>
                      <a:pt x="58206" y="34757"/>
                      <a:pt x="60252" y="30344"/>
                    </a:cubicBezTo>
                    <a:cubicBezTo>
                      <a:pt x="62551" y="25390"/>
                      <a:pt x="64153" y="20540"/>
                      <a:pt x="58575" y="15684"/>
                    </a:cubicBezTo>
                    <a:cubicBezTo>
                      <a:pt x="56519" y="13893"/>
                      <a:pt x="54028" y="12586"/>
                      <a:pt x="51621" y="11321"/>
                    </a:cubicBezTo>
                    <a:cubicBezTo>
                      <a:pt x="48986" y="9939"/>
                      <a:pt x="46257" y="8506"/>
                      <a:pt x="44128" y="6448"/>
                    </a:cubicBezTo>
                    <a:cubicBezTo>
                      <a:pt x="39521" y="1992"/>
                      <a:pt x="33672" y="1385"/>
                      <a:pt x="27479" y="742"/>
                    </a:cubicBezTo>
                    <a:lnTo>
                      <a:pt x="26686" y="659"/>
                    </a:lnTo>
                    <a:cubicBezTo>
                      <a:pt x="26220" y="611"/>
                      <a:pt x="25680" y="531"/>
                      <a:pt x="25107" y="447"/>
                    </a:cubicBezTo>
                    <a:cubicBezTo>
                      <a:pt x="23728" y="244"/>
                      <a:pt x="22077" y="0"/>
                      <a:pt x="20334" y="0"/>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6" name="Google Shape;2646;p76"/>
              <p:cNvSpPr/>
              <p:nvPr/>
            </p:nvSpPr>
            <p:spPr>
              <a:xfrm>
                <a:off x="6700371" y="4505061"/>
                <a:ext cx="259730" cy="172975"/>
              </a:xfrm>
              <a:custGeom>
                <a:rect b="b" l="l" r="r" t="t"/>
                <a:pathLst>
                  <a:path extrusionOk="0" h="4476" w="6785">
                    <a:moveTo>
                      <a:pt x="2252" y="264"/>
                    </a:moveTo>
                    <a:cubicBezTo>
                      <a:pt x="2726" y="264"/>
                      <a:pt x="3261" y="395"/>
                      <a:pt x="3720" y="507"/>
                    </a:cubicBezTo>
                    <a:cubicBezTo>
                      <a:pt x="3856" y="543"/>
                      <a:pt x="3987" y="575"/>
                      <a:pt x="4109" y="602"/>
                    </a:cubicBezTo>
                    <a:cubicBezTo>
                      <a:pt x="4311" y="676"/>
                      <a:pt x="4510" y="736"/>
                      <a:pt x="4700" y="792"/>
                    </a:cubicBezTo>
                    <a:cubicBezTo>
                      <a:pt x="5416" y="1007"/>
                      <a:pt x="5982" y="1175"/>
                      <a:pt x="6354" y="2009"/>
                    </a:cubicBezTo>
                    <a:cubicBezTo>
                      <a:pt x="6506" y="2353"/>
                      <a:pt x="6482" y="2699"/>
                      <a:pt x="6280" y="3042"/>
                    </a:cubicBezTo>
                    <a:cubicBezTo>
                      <a:pt x="5895" y="3692"/>
                      <a:pt x="4953" y="4152"/>
                      <a:pt x="4303" y="4207"/>
                    </a:cubicBezTo>
                    <a:cubicBezTo>
                      <a:pt x="4263" y="4210"/>
                      <a:pt x="4225" y="4211"/>
                      <a:pt x="4188" y="4211"/>
                    </a:cubicBezTo>
                    <a:cubicBezTo>
                      <a:pt x="3732" y="4211"/>
                      <a:pt x="3474" y="3990"/>
                      <a:pt x="3151" y="3715"/>
                    </a:cubicBezTo>
                    <a:cubicBezTo>
                      <a:pt x="3015" y="3598"/>
                      <a:pt x="2875" y="3478"/>
                      <a:pt x="2707" y="3362"/>
                    </a:cubicBezTo>
                    <a:cubicBezTo>
                      <a:pt x="2290" y="3074"/>
                      <a:pt x="1834" y="2803"/>
                      <a:pt x="1392" y="2540"/>
                    </a:cubicBezTo>
                    <a:lnTo>
                      <a:pt x="1033" y="2327"/>
                    </a:lnTo>
                    <a:cubicBezTo>
                      <a:pt x="953" y="2281"/>
                      <a:pt x="858" y="2236"/>
                      <a:pt x="764" y="2194"/>
                    </a:cubicBezTo>
                    <a:cubicBezTo>
                      <a:pt x="454" y="2053"/>
                      <a:pt x="265" y="1949"/>
                      <a:pt x="270" y="1703"/>
                    </a:cubicBezTo>
                    <a:cubicBezTo>
                      <a:pt x="273" y="1437"/>
                      <a:pt x="1187" y="584"/>
                      <a:pt x="1555" y="402"/>
                    </a:cubicBezTo>
                    <a:cubicBezTo>
                      <a:pt x="1757" y="301"/>
                      <a:pt x="1996" y="264"/>
                      <a:pt x="2252" y="264"/>
                    </a:cubicBezTo>
                    <a:close/>
                    <a:moveTo>
                      <a:pt x="2258" y="0"/>
                    </a:moveTo>
                    <a:cubicBezTo>
                      <a:pt x="1964" y="0"/>
                      <a:pt x="1685" y="46"/>
                      <a:pt x="1441" y="166"/>
                    </a:cubicBezTo>
                    <a:cubicBezTo>
                      <a:pt x="1105" y="331"/>
                      <a:pt x="17" y="1251"/>
                      <a:pt x="9" y="1698"/>
                    </a:cubicBezTo>
                    <a:cubicBezTo>
                      <a:pt x="1" y="2134"/>
                      <a:pt x="366" y="2300"/>
                      <a:pt x="658" y="2433"/>
                    </a:cubicBezTo>
                    <a:cubicBezTo>
                      <a:pt x="743" y="2470"/>
                      <a:pt x="826" y="2508"/>
                      <a:pt x="900" y="2553"/>
                    </a:cubicBezTo>
                    <a:lnTo>
                      <a:pt x="1260" y="2766"/>
                    </a:lnTo>
                    <a:cubicBezTo>
                      <a:pt x="1698" y="3024"/>
                      <a:pt x="2149" y="3295"/>
                      <a:pt x="2561" y="3579"/>
                    </a:cubicBezTo>
                    <a:cubicBezTo>
                      <a:pt x="2717" y="3686"/>
                      <a:pt x="2853" y="3803"/>
                      <a:pt x="2983" y="3915"/>
                    </a:cubicBezTo>
                    <a:cubicBezTo>
                      <a:pt x="3317" y="4204"/>
                      <a:pt x="3636" y="4476"/>
                      <a:pt x="4181" y="4476"/>
                    </a:cubicBezTo>
                    <a:cubicBezTo>
                      <a:pt x="4228" y="4476"/>
                      <a:pt x="4276" y="4473"/>
                      <a:pt x="4327" y="4466"/>
                    </a:cubicBezTo>
                    <a:cubicBezTo>
                      <a:pt x="5061" y="4407"/>
                      <a:pt x="6078" y="3906"/>
                      <a:pt x="6511" y="3175"/>
                    </a:cubicBezTo>
                    <a:cubicBezTo>
                      <a:pt x="6754" y="2763"/>
                      <a:pt x="6785" y="2323"/>
                      <a:pt x="6596" y="1901"/>
                    </a:cubicBezTo>
                    <a:cubicBezTo>
                      <a:pt x="6176" y="959"/>
                      <a:pt x="5496" y="756"/>
                      <a:pt x="4777" y="541"/>
                    </a:cubicBezTo>
                    <a:cubicBezTo>
                      <a:pt x="4590" y="486"/>
                      <a:pt x="4393" y="427"/>
                      <a:pt x="4197" y="353"/>
                    </a:cubicBezTo>
                    <a:lnTo>
                      <a:pt x="4179" y="347"/>
                    </a:lnTo>
                    <a:cubicBezTo>
                      <a:pt x="4056" y="320"/>
                      <a:pt x="3926" y="288"/>
                      <a:pt x="3789" y="254"/>
                    </a:cubicBezTo>
                    <a:cubicBezTo>
                      <a:pt x="3313" y="135"/>
                      <a:pt x="2764" y="0"/>
                      <a:pt x="2258" y="0"/>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47" name="Google Shape;2647;p76"/>
            <p:cNvSpPr/>
            <p:nvPr/>
          </p:nvSpPr>
          <p:spPr>
            <a:xfrm flipH="1">
              <a:off x="940408" y="6290769"/>
              <a:ext cx="332032" cy="269560"/>
            </a:xfrm>
            <a:custGeom>
              <a:rect b="b" l="l" r="r" t="t"/>
              <a:pathLst>
                <a:path extrusionOk="0" h="7357" w="9062">
                  <a:moveTo>
                    <a:pt x="4272" y="0"/>
                  </a:moveTo>
                  <a:cubicBezTo>
                    <a:pt x="3945" y="0"/>
                    <a:pt x="3614" y="39"/>
                    <a:pt x="3294" y="111"/>
                  </a:cubicBezTo>
                  <a:cubicBezTo>
                    <a:pt x="2908" y="199"/>
                    <a:pt x="2537" y="333"/>
                    <a:pt x="2202" y="507"/>
                  </a:cubicBezTo>
                  <a:cubicBezTo>
                    <a:pt x="1232" y="1007"/>
                    <a:pt x="310" y="2196"/>
                    <a:pt x="196" y="3299"/>
                  </a:cubicBezTo>
                  <a:cubicBezTo>
                    <a:pt x="1" y="5154"/>
                    <a:pt x="1431" y="7356"/>
                    <a:pt x="3413" y="7356"/>
                  </a:cubicBezTo>
                  <a:cubicBezTo>
                    <a:pt x="3445" y="7356"/>
                    <a:pt x="3477" y="7356"/>
                    <a:pt x="3510" y="7354"/>
                  </a:cubicBezTo>
                  <a:cubicBezTo>
                    <a:pt x="5740" y="7276"/>
                    <a:pt x="9061" y="4939"/>
                    <a:pt x="7784" y="2477"/>
                  </a:cubicBezTo>
                  <a:cubicBezTo>
                    <a:pt x="7341" y="1620"/>
                    <a:pt x="6689" y="798"/>
                    <a:pt x="5815" y="348"/>
                  </a:cubicBezTo>
                  <a:cubicBezTo>
                    <a:pt x="5347" y="107"/>
                    <a:pt x="4813" y="0"/>
                    <a:pt x="427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8" name="Google Shape;2648;p76"/>
            <p:cNvSpPr/>
            <p:nvPr/>
          </p:nvSpPr>
          <p:spPr>
            <a:xfrm flipH="1">
              <a:off x="1151052" y="5906965"/>
              <a:ext cx="447155" cy="372262"/>
            </a:xfrm>
            <a:custGeom>
              <a:rect b="b" l="l" r="r" t="t"/>
              <a:pathLst>
                <a:path extrusionOk="0" h="10160" w="12204">
                  <a:moveTo>
                    <a:pt x="6055" y="1"/>
                  </a:moveTo>
                  <a:cubicBezTo>
                    <a:pt x="5752" y="1"/>
                    <a:pt x="5454" y="22"/>
                    <a:pt x="5166" y="62"/>
                  </a:cubicBezTo>
                  <a:cubicBezTo>
                    <a:pt x="3625" y="280"/>
                    <a:pt x="1827" y="1446"/>
                    <a:pt x="1151" y="2880"/>
                  </a:cubicBezTo>
                  <a:cubicBezTo>
                    <a:pt x="0" y="5324"/>
                    <a:pt x="936" y="9036"/>
                    <a:pt x="3706" y="9894"/>
                  </a:cubicBezTo>
                  <a:cubicBezTo>
                    <a:pt x="4276" y="10071"/>
                    <a:pt x="4936" y="10159"/>
                    <a:pt x="5628" y="10159"/>
                  </a:cubicBezTo>
                  <a:cubicBezTo>
                    <a:pt x="8619" y="10159"/>
                    <a:pt x="12204" y="8518"/>
                    <a:pt x="11747" y="5337"/>
                  </a:cubicBezTo>
                  <a:cubicBezTo>
                    <a:pt x="11551" y="3977"/>
                    <a:pt x="11060" y="2566"/>
                    <a:pt x="10100" y="1550"/>
                  </a:cubicBezTo>
                  <a:cubicBezTo>
                    <a:pt x="9273" y="672"/>
                    <a:pt x="8052" y="185"/>
                    <a:pt x="6820" y="45"/>
                  </a:cubicBezTo>
                  <a:cubicBezTo>
                    <a:pt x="6565" y="15"/>
                    <a:pt x="6308" y="1"/>
                    <a:pt x="6055"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9" name="Google Shape;2649;p76"/>
            <p:cNvSpPr/>
            <p:nvPr/>
          </p:nvSpPr>
          <p:spPr>
            <a:xfrm flipH="1">
              <a:off x="847746" y="5996989"/>
              <a:ext cx="236731" cy="192030"/>
            </a:xfrm>
            <a:custGeom>
              <a:rect b="b" l="l" r="r" t="t"/>
              <a:pathLst>
                <a:path extrusionOk="0" h="5241" w="6461">
                  <a:moveTo>
                    <a:pt x="3045" y="1"/>
                  </a:moveTo>
                  <a:cubicBezTo>
                    <a:pt x="2812" y="1"/>
                    <a:pt x="2576" y="28"/>
                    <a:pt x="2348" y="79"/>
                  </a:cubicBezTo>
                  <a:cubicBezTo>
                    <a:pt x="2072" y="140"/>
                    <a:pt x="1809" y="236"/>
                    <a:pt x="1572" y="359"/>
                  </a:cubicBezTo>
                  <a:cubicBezTo>
                    <a:pt x="880" y="714"/>
                    <a:pt x="223" y="1562"/>
                    <a:pt x="141" y="2349"/>
                  </a:cubicBezTo>
                  <a:cubicBezTo>
                    <a:pt x="1" y="3670"/>
                    <a:pt x="1021" y="5241"/>
                    <a:pt x="2437" y="5241"/>
                  </a:cubicBezTo>
                  <a:cubicBezTo>
                    <a:pt x="2459" y="5241"/>
                    <a:pt x="2481" y="5241"/>
                    <a:pt x="2504" y="5240"/>
                  </a:cubicBezTo>
                  <a:cubicBezTo>
                    <a:pt x="4093" y="5183"/>
                    <a:pt x="6461" y="3518"/>
                    <a:pt x="5548" y="1762"/>
                  </a:cubicBezTo>
                  <a:cubicBezTo>
                    <a:pt x="5231" y="1152"/>
                    <a:pt x="4768" y="567"/>
                    <a:pt x="4147" y="246"/>
                  </a:cubicBezTo>
                  <a:cubicBezTo>
                    <a:pt x="3812" y="76"/>
                    <a:pt x="3431" y="1"/>
                    <a:pt x="304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50" name="Google Shape;2650;p76"/>
            <p:cNvGrpSpPr/>
            <p:nvPr/>
          </p:nvGrpSpPr>
          <p:grpSpPr>
            <a:xfrm rot="10800000">
              <a:off x="-11" y="8"/>
              <a:ext cx="1752272" cy="2231083"/>
              <a:chOff x="6678065" y="3122958"/>
              <a:chExt cx="1752272" cy="2231083"/>
            </a:xfrm>
          </p:grpSpPr>
          <p:sp>
            <p:nvSpPr>
              <p:cNvPr id="2651" name="Google Shape;2651;p76"/>
              <p:cNvSpPr/>
              <p:nvPr/>
            </p:nvSpPr>
            <p:spPr>
              <a:xfrm>
                <a:off x="7034939" y="3588286"/>
                <a:ext cx="1395398" cy="1696139"/>
              </a:xfrm>
              <a:custGeom>
                <a:rect b="b" l="l" r="r" t="t"/>
                <a:pathLst>
                  <a:path extrusionOk="0" h="46292" w="38084">
                    <a:moveTo>
                      <a:pt x="49" y="0"/>
                    </a:moveTo>
                    <a:lnTo>
                      <a:pt x="0" y="186"/>
                    </a:lnTo>
                    <a:lnTo>
                      <a:pt x="931" y="489"/>
                    </a:lnTo>
                    <a:lnTo>
                      <a:pt x="1397" y="639"/>
                    </a:lnTo>
                    <a:cubicBezTo>
                      <a:pt x="1550" y="700"/>
                      <a:pt x="1698" y="770"/>
                      <a:pt x="1846" y="834"/>
                    </a:cubicBezTo>
                    <a:lnTo>
                      <a:pt x="2741" y="1228"/>
                    </a:lnTo>
                    <a:cubicBezTo>
                      <a:pt x="3027" y="1382"/>
                      <a:pt x="3310" y="1547"/>
                      <a:pt x="3594" y="1707"/>
                    </a:cubicBezTo>
                    <a:lnTo>
                      <a:pt x="4019" y="1947"/>
                    </a:lnTo>
                    <a:lnTo>
                      <a:pt x="4420" y="2229"/>
                    </a:lnTo>
                    <a:cubicBezTo>
                      <a:pt x="4685" y="2418"/>
                      <a:pt x="4956" y="2598"/>
                      <a:pt x="5216" y="2794"/>
                    </a:cubicBezTo>
                    <a:cubicBezTo>
                      <a:pt x="5707" y="3221"/>
                      <a:pt x="6230" y="3615"/>
                      <a:pt x="6676" y="4094"/>
                    </a:cubicBezTo>
                    <a:cubicBezTo>
                      <a:pt x="8549" y="5919"/>
                      <a:pt x="9963" y="8157"/>
                      <a:pt x="11166" y="10473"/>
                    </a:cubicBezTo>
                    <a:cubicBezTo>
                      <a:pt x="12345" y="12809"/>
                      <a:pt x="13323" y="15247"/>
                      <a:pt x="14213" y="17713"/>
                    </a:cubicBezTo>
                    <a:cubicBezTo>
                      <a:pt x="15099" y="20175"/>
                      <a:pt x="15750" y="22720"/>
                      <a:pt x="16490" y="25241"/>
                    </a:cubicBezTo>
                    <a:cubicBezTo>
                      <a:pt x="16857" y="26503"/>
                      <a:pt x="17249" y="27762"/>
                      <a:pt x="17699" y="29003"/>
                    </a:cubicBezTo>
                    <a:cubicBezTo>
                      <a:pt x="18140" y="30246"/>
                      <a:pt x="18655" y="31466"/>
                      <a:pt x="19262" y="32643"/>
                    </a:cubicBezTo>
                    <a:cubicBezTo>
                      <a:pt x="19553" y="33237"/>
                      <a:pt x="19900" y="33804"/>
                      <a:pt x="20238" y="34375"/>
                    </a:cubicBezTo>
                    <a:cubicBezTo>
                      <a:pt x="20611" y="34922"/>
                      <a:pt x="20962" y="35488"/>
                      <a:pt x="21387" y="35998"/>
                    </a:cubicBezTo>
                    <a:cubicBezTo>
                      <a:pt x="22200" y="37051"/>
                      <a:pt x="23109" y="38016"/>
                      <a:pt x="24080" y="38917"/>
                    </a:cubicBezTo>
                    <a:cubicBezTo>
                      <a:pt x="25048" y="39818"/>
                      <a:pt x="26079" y="40657"/>
                      <a:pt x="27156" y="41425"/>
                    </a:cubicBezTo>
                    <a:cubicBezTo>
                      <a:pt x="28237" y="42190"/>
                      <a:pt x="29370" y="42879"/>
                      <a:pt x="30539" y="43502"/>
                    </a:cubicBezTo>
                    <a:cubicBezTo>
                      <a:pt x="32872" y="44754"/>
                      <a:pt x="35379" y="45678"/>
                      <a:pt x="37958" y="46291"/>
                    </a:cubicBezTo>
                    <a:lnTo>
                      <a:pt x="38083" y="45738"/>
                    </a:lnTo>
                    <a:cubicBezTo>
                      <a:pt x="35552" y="45151"/>
                      <a:pt x="33083" y="44259"/>
                      <a:pt x="30781" y="43041"/>
                    </a:cubicBezTo>
                    <a:cubicBezTo>
                      <a:pt x="29630" y="42432"/>
                      <a:pt x="28513" y="41762"/>
                      <a:pt x="27444" y="41016"/>
                    </a:cubicBezTo>
                    <a:cubicBezTo>
                      <a:pt x="26379" y="40264"/>
                      <a:pt x="25361" y="39448"/>
                      <a:pt x="24403" y="38569"/>
                    </a:cubicBezTo>
                    <a:cubicBezTo>
                      <a:pt x="23444" y="37689"/>
                      <a:pt x="22540" y="36741"/>
                      <a:pt x="21741" y="35719"/>
                    </a:cubicBezTo>
                    <a:cubicBezTo>
                      <a:pt x="21322" y="35222"/>
                      <a:pt x="20977" y="34670"/>
                      <a:pt x="20608" y="34137"/>
                    </a:cubicBezTo>
                    <a:cubicBezTo>
                      <a:pt x="20274" y="33578"/>
                      <a:pt x="19929" y="33029"/>
                      <a:pt x="19640" y="32445"/>
                    </a:cubicBezTo>
                    <a:cubicBezTo>
                      <a:pt x="19038" y="31292"/>
                      <a:pt x="18523" y="30091"/>
                      <a:pt x="18076" y="28861"/>
                    </a:cubicBezTo>
                    <a:cubicBezTo>
                      <a:pt x="17625" y="27638"/>
                      <a:pt x="17226" y="26389"/>
                      <a:pt x="16855" y="25131"/>
                    </a:cubicBezTo>
                    <a:cubicBezTo>
                      <a:pt x="16100" y="22620"/>
                      <a:pt x="15432" y="20072"/>
                      <a:pt x="14525" y="17595"/>
                    </a:cubicBezTo>
                    <a:cubicBezTo>
                      <a:pt x="13617" y="15130"/>
                      <a:pt x="12623" y="12687"/>
                      <a:pt x="11420" y="10340"/>
                    </a:cubicBezTo>
                    <a:cubicBezTo>
                      <a:pt x="10194" y="8014"/>
                      <a:pt x="8750" y="5759"/>
                      <a:pt x="6842" y="3919"/>
                    </a:cubicBezTo>
                    <a:cubicBezTo>
                      <a:pt x="4979" y="2039"/>
                      <a:pt x="2592" y="705"/>
                      <a:pt x="4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2" name="Google Shape;2652;p76"/>
              <p:cNvSpPr/>
              <p:nvPr/>
            </p:nvSpPr>
            <p:spPr>
              <a:xfrm>
                <a:off x="7914042" y="4098278"/>
                <a:ext cx="336319" cy="929300"/>
              </a:xfrm>
              <a:custGeom>
                <a:rect b="b" l="l" r="r" t="t"/>
                <a:pathLst>
                  <a:path extrusionOk="0" h="25363" w="9179">
                    <a:moveTo>
                      <a:pt x="8374" y="1"/>
                    </a:moveTo>
                    <a:cubicBezTo>
                      <a:pt x="8140" y="2031"/>
                      <a:pt x="7745" y="3411"/>
                      <a:pt x="6750" y="5230"/>
                    </a:cubicBezTo>
                    <a:cubicBezTo>
                      <a:pt x="5665" y="7215"/>
                      <a:pt x="4540" y="9165"/>
                      <a:pt x="3297" y="11049"/>
                    </a:cubicBezTo>
                    <a:cubicBezTo>
                      <a:pt x="1683" y="13500"/>
                      <a:pt x="141" y="15673"/>
                      <a:pt x="148" y="18731"/>
                    </a:cubicBezTo>
                    <a:cubicBezTo>
                      <a:pt x="153" y="20562"/>
                      <a:pt x="1" y="23842"/>
                      <a:pt x="1324" y="25362"/>
                    </a:cubicBezTo>
                    <a:cubicBezTo>
                      <a:pt x="4873" y="24267"/>
                      <a:pt x="6492" y="20786"/>
                      <a:pt x="7645" y="17334"/>
                    </a:cubicBezTo>
                    <a:cubicBezTo>
                      <a:pt x="8487" y="14816"/>
                      <a:pt x="9131" y="11667"/>
                      <a:pt x="9159" y="9003"/>
                    </a:cubicBezTo>
                    <a:cubicBezTo>
                      <a:pt x="9179" y="7386"/>
                      <a:pt x="8955" y="5807"/>
                      <a:pt x="8845" y="4196"/>
                    </a:cubicBezTo>
                    <a:cubicBezTo>
                      <a:pt x="8762" y="2957"/>
                      <a:pt x="8773" y="1178"/>
                      <a:pt x="8374"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3" name="Google Shape;2653;p76"/>
              <p:cNvSpPr/>
              <p:nvPr/>
            </p:nvSpPr>
            <p:spPr>
              <a:xfrm>
                <a:off x="6678065" y="3659148"/>
                <a:ext cx="597635" cy="153412"/>
              </a:xfrm>
              <a:custGeom>
                <a:rect b="b" l="l" r="r" t="t"/>
                <a:pathLst>
                  <a:path extrusionOk="0" h="4187" w="16311">
                    <a:moveTo>
                      <a:pt x="10812" y="1"/>
                    </a:moveTo>
                    <a:cubicBezTo>
                      <a:pt x="9215" y="1"/>
                      <a:pt x="7674" y="113"/>
                      <a:pt x="6003" y="846"/>
                    </a:cubicBezTo>
                    <a:cubicBezTo>
                      <a:pt x="4078" y="1692"/>
                      <a:pt x="2419" y="2828"/>
                      <a:pt x="260" y="2828"/>
                    </a:cubicBezTo>
                    <a:cubicBezTo>
                      <a:pt x="174" y="2828"/>
                      <a:pt x="88" y="2826"/>
                      <a:pt x="0" y="2823"/>
                    </a:cubicBezTo>
                    <a:lnTo>
                      <a:pt x="0" y="2823"/>
                    </a:lnTo>
                    <a:cubicBezTo>
                      <a:pt x="2451" y="3720"/>
                      <a:pt x="4700" y="4186"/>
                      <a:pt x="7029" y="4186"/>
                    </a:cubicBezTo>
                    <a:cubicBezTo>
                      <a:pt x="8546" y="4186"/>
                      <a:pt x="10096" y="3988"/>
                      <a:pt x="11758" y="3583"/>
                    </a:cubicBezTo>
                    <a:cubicBezTo>
                      <a:pt x="13280" y="3210"/>
                      <a:pt x="16310" y="733"/>
                      <a:pt x="13889" y="9"/>
                    </a:cubicBezTo>
                    <a:lnTo>
                      <a:pt x="13889" y="9"/>
                    </a:lnTo>
                    <a:cubicBezTo>
                      <a:pt x="13577" y="19"/>
                      <a:pt x="13270" y="22"/>
                      <a:pt x="12968" y="22"/>
                    </a:cubicBezTo>
                    <a:cubicBezTo>
                      <a:pt x="12228" y="22"/>
                      <a:pt x="11515" y="1"/>
                      <a:pt x="1081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4" name="Google Shape;2654;p76"/>
              <p:cNvSpPr/>
              <p:nvPr/>
            </p:nvSpPr>
            <p:spPr>
              <a:xfrm>
                <a:off x="7024386" y="3122958"/>
                <a:ext cx="187597" cy="502591"/>
              </a:xfrm>
              <a:custGeom>
                <a:rect b="b" l="l" r="r" t="t"/>
                <a:pathLst>
                  <a:path extrusionOk="0" h="13717" w="5120">
                    <a:moveTo>
                      <a:pt x="86" y="0"/>
                    </a:moveTo>
                    <a:cubicBezTo>
                      <a:pt x="1" y="1856"/>
                      <a:pt x="252" y="3839"/>
                      <a:pt x="172" y="5735"/>
                    </a:cubicBezTo>
                    <a:cubicBezTo>
                      <a:pt x="74" y="8086"/>
                      <a:pt x="35" y="11065"/>
                      <a:pt x="1685" y="13016"/>
                    </a:cubicBezTo>
                    <a:cubicBezTo>
                      <a:pt x="2132" y="13502"/>
                      <a:pt x="2585" y="13717"/>
                      <a:pt x="2999" y="13717"/>
                    </a:cubicBezTo>
                    <a:cubicBezTo>
                      <a:pt x="4236" y="13717"/>
                      <a:pt x="5120" y="11791"/>
                      <a:pt x="4433" y="9443"/>
                    </a:cubicBezTo>
                    <a:cubicBezTo>
                      <a:pt x="3933" y="7723"/>
                      <a:pt x="3232" y="6281"/>
                      <a:pt x="2314" y="4760"/>
                    </a:cubicBezTo>
                    <a:cubicBezTo>
                      <a:pt x="1547" y="3493"/>
                      <a:pt x="117" y="1500"/>
                      <a:pt x="86"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5" name="Google Shape;2655;p76"/>
              <p:cNvSpPr/>
              <p:nvPr/>
            </p:nvSpPr>
            <p:spPr>
              <a:xfrm>
                <a:off x="7398481" y="3168355"/>
                <a:ext cx="333497" cy="778160"/>
              </a:xfrm>
              <a:custGeom>
                <a:rect b="b" l="l" r="r" t="t"/>
                <a:pathLst>
                  <a:path extrusionOk="0" h="21238" w="9102">
                    <a:moveTo>
                      <a:pt x="9101" y="1"/>
                    </a:moveTo>
                    <a:cubicBezTo>
                      <a:pt x="9096" y="29"/>
                      <a:pt x="9092" y="56"/>
                      <a:pt x="9087" y="84"/>
                    </a:cubicBezTo>
                    <a:lnTo>
                      <a:pt x="9087" y="84"/>
                    </a:lnTo>
                    <a:cubicBezTo>
                      <a:pt x="9092" y="56"/>
                      <a:pt x="9097" y="29"/>
                      <a:pt x="9101" y="1"/>
                    </a:cubicBezTo>
                    <a:close/>
                    <a:moveTo>
                      <a:pt x="9087" y="84"/>
                    </a:moveTo>
                    <a:cubicBezTo>
                      <a:pt x="8869" y="1329"/>
                      <a:pt x="8259" y="2522"/>
                      <a:pt x="7685" y="3635"/>
                    </a:cubicBezTo>
                    <a:cubicBezTo>
                      <a:pt x="7177" y="4625"/>
                      <a:pt x="6577" y="5606"/>
                      <a:pt x="5942" y="6520"/>
                    </a:cubicBezTo>
                    <a:cubicBezTo>
                      <a:pt x="5375" y="7334"/>
                      <a:pt x="4618" y="7973"/>
                      <a:pt x="4058" y="8789"/>
                    </a:cubicBezTo>
                    <a:cubicBezTo>
                      <a:pt x="2528" y="11028"/>
                      <a:pt x="697" y="13217"/>
                      <a:pt x="294" y="15948"/>
                    </a:cubicBezTo>
                    <a:cubicBezTo>
                      <a:pt x="0" y="17946"/>
                      <a:pt x="141" y="19421"/>
                      <a:pt x="996" y="21237"/>
                    </a:cubicBezTo>
                    <a:cubicBezTo>
                      <a:pt x="2366" y="20497"/>
                      <a:pt x="4009" y="20681"/>
                      <a:pt x="4830" y="19254"/>
                    </a:cubicBezTo>
                    <a:cubicBezTo>
                      <a:pt x="5380" y="18296"/>
                      <a:pt x="5357" y="16664"/>
                      <a:pt x="5429" y="15588"/>
                    </a:cubicBezTo>
                    <a:cubicBezTo>
                      <a:pt x="5494" y="14582"/>
                      <a:pt x="5424" y="13546"/>
                      <a:pt x="5594" y="12555"/>
                    </a:cubicBezTo>
                    <a:cubicBezTo>
                      <a:pt x="5939" y="10537"/>
                      <a:pt x="7643" y="9370"/>
                      <a:pt x="8112" y="7455"/>
                    </a:cubicBezTo>
                    <a:cubicBezTo>
                      <a:pt x="8700" y="5063"/>
                      <a:pt x="8685" y="2517"/>
                      <a:pt x="9087" y="84"/>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6" name="Google Shape;2656;p76"/>
              <p:cNvSpPr/>
              <p:nvPr/>
            </p:nvSpPr>
            <p:spPr>
              <a:xfrm>
                <a:off x="6841846" y="4008950"/>
                <a:ext cx="676777" cy="238416"/>
              </a:xfrm>
              <a:custGeom>
                <a:rect b="b" l="l" r="r" t="t"/>
                <a:pathLst>
                  <a:path extrusionOk="0" h="6507" w="18471">
                    <a:moveTo>
                      <a:pt x="0" y="1"/>
                    </a:moveTo>
                    <a:lnTo>
                      <a:pt x="0" y="1"/>
                    </a:lnTo>
                    <a:cubicBezTo>
                      <a:pt x="290" y="1950"/>
                      <a:pt x="2690" y="4041"/>
                      <a:pt x="4562" y="4497"/>
                    </a:cubicBezTo>
                    <a:cubicBezTo>
                      <a:pt x="6868" y="5063"/>
                      <a:pt x="9320" y="4878"/>
                      <a:pt x="11623" y="5558"/>
                    </a:cubicBezTo>
                    <a:cubicBezTo>
                      <a:pt x="12722" y="5883"/>
                      <a:pt x="13970" y="6507"/>
                      <a:pt x="15179" y="6507"/>
                    </a:cubicBezTo>
                    <a:cubicBezTo>
                      <a:pt x="15729" y="6507"/>
                      <a:pt x="16272" y="6378"/>
                      <a:pt x="16788" y="6032"/>
                    </a:cubicBezTo>
                    <a:cubicBezTo>
                      <a:pt x="17795" y="5362"/>
                      <a:pt x="18471" y="4016"/>
                      <a:pt x="18256" y="2599"/>
                    </a:cubicBezTo>
                    <a:cubicBezTo>
                      <a:pt x="17530" y="2262"/>
                      <a:pt x="16705" y="1843"/>
                      <a:pt x="15890" y="1665"/>
                    </a:cubicBezTo>
                    <a:cubicBezTo>
                      <a:pt x="15405" y="1560"/>
                      <a:pt x="14856" y="1510"/>
                      <a:pt x="14317" y="1510"/>
                    </a:cubicBezTo>
                    <a:cubicBezTo>
                      <a:pt x="13937" y="1510"/>
                      <a:pt x="13561" y="1534"/>
                      <a:pt x="13215" y="1582"/>
                    </a:cubicBezTo>
                    <a:cubicBezTo>
                      <a:pt x="11776" y="1776"/>
                      <a:pt x="10409" y="2247"/>
                      <a:pt x="8943" y="2409"/>
                    </a:cubicBezTo>
                    <a:cubicBezTo>
                      <a:pt x="8347" y="2475"/>
                      <a:pt x="7751" y="2517"/>
                      <a:pt x="7160" y="2517"/>
                    </a:cubicBezTo>
                    <a:cubicBezTo>
                      <a:pt x="5974" y="2517"/>
                      <a:pt x="4806" y="2348"/>
                      <a:pt x="3691" y="1863"/>
                    </a:cubicBezTo>
                    <a:cubicBezTo>
                      <a:pt x="2913" y="1525"/>
                      <a:pt x="2084" y="1312"/>
                      <a:pt x="1335" y="918"/>
                    </a:cubicBezTo>
                    <a:cubicBezTo>
                      <a:pt x="844" y="660"/>
                      <a:pt x="462" y="269"/>
                      <a:pt x="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7" name="Google Shape;2657;p76"/>
              <p:cNvSpPr/>
              <p:nvPr/>
            </p:nvSpPr>
            <p:spPr>
              <a:xfrm>
                <a:off x="7615829" y="3852827"/>
                <a:ext cx="360025" cy="668497"/>
              </a:xfrm>
              <a:custGeom>
                <a:rect b="b" l="l" r="r" t="t"/>
                <a:pathLst>
                  <a:path extrusionOk="0" h="18245" w="9826">
                    <a:moveTo>
                      <a:pt x="8652" y="1"/>
                    </a:moveTo>
                    <a:cubicBezTo>
                      <a:pt x="8571" y="923"/>
                      <a:pt x="8117" y="1791"/>
                      <a:pt x="7965" y="2707"/>
                    </a:cubicBezTo>
                    <a:cubicBezTo>
                      <a:pt x="7810" y="3639"/>
                      <a:pt x="7617" y="4558"/>
                      <a:pt x="7404" y="5473"/>
                    </a:cubicBezTo>
                    <a:cubicBezTo>
                      <a:pt x="7062" y="6946"/>
                      <a:pt x="6593" y="8601"/>
                      <a:pt x="5923" y="9958"/>
                    </a:cubicBezTo>
                    <a:cubicBezTo>
                      <a:pt x="5046" y="11736"/>
                      <a:pt x="3375" y="12450"/>
                      <a:pt x="2041" y="13809"/>
                    </a:cubicBezTo>
                    <a:cubicBezTo>
                      <a:pt x="1132" y="14738"/>
                      <a:pt x="0" y="17068"/>
                      <a:pt x="1119" y="18245"/>
                    </a:cubicBezTo>
                    <a:cubicBezTo>
                      <a:pt x="1933" y="17710"/>
                      <a:pt x="4204" y="17987"/>
                      <a:pt x="5084" y="17758"/>
                    </a:cubicBezTo>
                    <a:cubicBezTo>
                      <a:pt x="7360" y="17176"/>
                      <a:pt x="8276" y="15106"/>
                      <a:pt x="8907" y="13086"/>
                    </a:cubicBezTo>
                    <a:cubicBezTo>
                      <a:pt x="9724" y="10470"/>
                      <a:pt x="9826" y="7800"/>
                      <a:pt x="9338" y="5109"/>
                    </a:cubicBezTo>
                    <a:cubicBezTo>
                      <a:pt x="9039" y="3457"/>
                      <a:pt x="9077" y="1562"/>
                      <a:pt x="865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8" name="Google Shape;2658;p76"/>
              <p:cNvSpPr/>
              <p:nvPr/>
            </p:nvSpPr>
            <p:spPr>
              <a:xfrm>
                <a:off x="6748670" y="4403416"/>
                <a:ext cx="1033431" cy="455252"/>
              </a:xfrm>
              <a:custGeom>
                <a:rect b="b" l="l" r="r" t="t"/>
                <a:pathLst>
                  <a:path extrusionOk="0" h="12425" w="28205">
                    <a:moveTo>
                      <a:pt x="1" y="0"/>
                    </a:moveTo>
                    <a:lnTo>
                      <a:pt x="1" y="0"/>
                    </a:lnTo>
                    <a:cubicBezTo>
                      <a:pt x="5382" y="4969"/>
                      <a:pt x="13312" y="6132"/>
                      <a:pt x="19300" y="10146"/>
                    </a:cubicBezTo>
                    <a:cubicBezTo>
                      <a:pt x="20652" y="11054"/>
                      <a:pt x="22872" y="12424"/>
                      <a:pt x="24766" y="12424"/>
                    </a:cubicBezTo>
                    <a:cubicBezTo>
                      <a:pt x="25505" y="12424"/>
                      <a:pt x="26194" y="12216"/>
                      <a:pt x="26763" y="11691"/>
                    </a:cubicBezTo>
                    <a:cubicBezTo>
                      <a:pt x="28205" y="10358"/>
                      <a:pt x="26243" y="8875"/>
                      <a:pt x="26048" y="8321"/>
                    </a:cubicBezTo>
                    <a:cubicBezTo>
                      <a:pt x="24676" y="5909"/>
                      <a:pt x="21327" y="3187"/>
                      <a:pt x="18741" y="2162"/>
                    </a:cubicBezTo>
                    <a:cubicBezTo>
                      <a:pt x="16682" y="1346"/>
                      <a:pt x="14594" y="1298"/>
                      <a:pt x="12436" y="1213"/>
                    </a:cubicBezTo>
                    <a:cubicBezTo>
                      <a:pt x="12242" y="1206"/>
                      <a:pt x="12048" y="1202"/>
                      <a:pt x="11854" y="1202"/>
                    </a:cubicBezTo>
                    <a:cubicBezTo>
                      <a:pt x="10163" y="1202"/>
                      <a:pt x="8453" y="1464"/>
                      <a:pt x="6764" y="1544"/>
                    </a:cubicBezTo>
                    <a:cubicBezTo>
                      <a:pt x="6638" y="1550"/>
                      <a:pt x="6513" y="1552"/>
                      <a:pt x="6390" y="1552"/>
                    </a:cubicBezTo>
                    <a:cubicBezTo>
                      <a:pt x="4123" y="1552"/>
                      <a:pt x="2210" y="592"/>
                      <a:pt x="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9" name="Google Shape;2659;p76"/>
              <p:cNvSpPr/>
              <p:nvPr/>
            </p:nvSpPr>
            <p:spPr>
              <a:xfrm>
                <a:off x="6747974" y="3412671"/>
                <a:ext cx="298872" cy="212842"/>
              </a:xfrm>
              <a:custGeom>
                <a:rect b="b" l="l" r="r" t="t"/>
                <a:pathLst>
                  <a:path extrusionOk="0" h="5809" w="8157">
                    <a:moveTo>
                      <a:pt x="0" y="1"/>
                    </a:moveTo>
                    <a:cubicBezTo>
                      <a:pt x="608" y="481"/>
                      <a:pt x="1137" y="1096"/>
                      <a:pt x="1676" y="1652"/>
                    </a:cubicBezTo>
                    <a:cubicBezTo>
                      <a:pt x="2159" y="2149"/>
                      <a:pt x="2392" y="2762"/>
                      <a:pt x="2754" y="3344"/>
                    </a:cubicBezTo>
                    <a:cubicBezTo>
                      <a:pt x="3449" y="4465"/>
                      <a:pt x="4991" y="5809"/>
                      <a:pt x="6413" y="5809"/>
                    </a:cubicBezTo>
                    <a:cubicBezTo>
                      <a:pt x="7027" y="5809"/>
                      <a:pt x="7618" y="5558"/>
                      <a:pt x="8110" y="4932"/>
                    </a:cubicBezTo>
                    <a:cubicBezTo>
                      <a:pt x="8156" y="3820"/>
                      <a:pt x="6819" y="2715"/>
                      <a:pt x="5949" y="2519"/>
                    </a:cubicBezTo>
                    <a:cubicBezTo>
                      <a:pt x="5689" y="2460"/>
                      <a:pt x="5425" y="2450"/>
                      <a:pt x="5160" y="2450"/>
                    </a:cubicBezTo>
                    <a:cubicBezTo>
                      <a:pt x="5018" y="2450"/>
                      <a:pt x="4875" y="2453"/>
                      <a:pt x="4733" y="2453"/>
                    </a:cubicBezTo>
                    <a:cubicBezTo>
                      <a:pt x="4616" y="2453"/>
                      <a:pt x="4499" y="2451"/>
                      <a:pt x="4382" y="2443"/>
                    </a:cubicBezTo>
                    <a:cubicBezTo>
                      <a:pt x="3743" y="2404"/>
                      <a:pt x="3300" y="2095"/>
                      <a:pt x="2780" y="1724"/>
                    </a:cubicBezTo>
                    <a:cubicBezTo>
                      <a:pt x="1902" y="1091"/>
                      <a:pt x="842" y="650"/>
                      <a:pt x="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0" name="Google Shape;2660;p76"/>
              <p:cNvSpPr/>
              <p:nvPr/>
            </p:nvSpPr>
            <p:spPr>
              <a:xfrm>
                <a:off x="7048642" y="5110348"/>
                <a:ext cx="1066810" cy="243693"/>
              </a:xfrm>
              <a:custGeom>
                <a:rect b="b" l="l" r="r" t="t"/>
                <a:pathLst>
                  <a:path extrusionOk="0" h="6651" w="29116">
                    <a:moveTo>
                      <a:pt x="1" y="0"/>
                    </a:moveTo>
                    <a:lnTo>
                      <a:pt x="1" y="0"/>
                    </a:lnTo>
                    <a:cubicBezTo>
                      <a:pt x="478" y="375"/>
                      <a:pt x="1335" y="1225"/>
                      <a:pt x="1953" y="1486"/>
                    </a:cubicBezTo>
                    <a:cubicBezTo>
                      <a:pt x="3111" y="1979"/>
                      <a:pt x="3936" y="2445"/>
                      <a:pt x="5014" y="3105"/>
                    </a:cubicBezTo>
                    <a:cubicBezTo>
                      <a:pt x="7916" y="4881"/>
                      <a:pt x="11832" y="5600"/>
                      <a:pt x="15153" y="6254"/>
                    </a:cubicBezTo>
                    <a:cubicBezTo>
                      <a:pt x="16380" y="6495"/>
                      <a:pt x="17712" y="6651"/>
                      <a:pt x="19051" y="6651"/>
                    </a:cubicBezTo>
                    <a:cubicBezTo>
                      <a:pt x="21439" y="6651"/>
                      <a:pt x="23851" y="6157"/>
                      <a:pt x="25734" y="4773"/>
                    </a:cubicBezTo>
                    <a:cubicBezTo>
                      <a:pt x="26952" y="3875"/>
                      <a:pt x="28919" y="2803"/>
                      <a:pt x="29115" y="1117"/>
                    </a:cubicBezTo>
                    <a:lnTo>
                      <a:pt x="29115" y="1117"/>
                    </a:lnTo>
                    <a:cubicBezTo>
                      <a:pt x="29092" y="1118"/>
                      <a:pt x="29068" y="1119"/>
                      <a:pt x="29043" y="1119"/>
                    </a:cubicBezTo>
                    <a:cubicBezTo>
                      <a:pt x="28432" y="1119"/>
                      <a:pt x="27509" y="701"/>
                      <a:pt x="26512" y="576"/>
                    </a:cubicBezTo>
                    <a:cubicBezTo>
                      <a:pt x="25307" y="421"/>
                      <a:pt x="23929" y="319"/>
                      <a:pt x="22598" y="319"/>
                    </a:cubicBezTo>
                    <a:cubicBezTo>
                      <a:pt x="21827" y="319"/>
                      <a:pt x="21072" y="353"/>
                      <a:pt x="20376" y="432"/>
                    </a:cubicBezTo>
                    <a:cubicBezTo>
                      <a:pt x="18935" y="595"/>
                      <a:pt x="17567" y="1172"/>
                      <a:pt x="16268" y="1786"/>
                    </a:cubicBezTo>
                    <a:cubicBezTo>
                      <a:pt x="14666" y="2546"/>
                      <a:pt x="13090" y="2685"/>
                      <a:pt x="11329" y="2718"/>
                    </a:cubicBezTo>
                    <a:cubicBezTo>
                      <a:pt x="11267" y="2719"/>
                      <a:pt x="11206" y="2719"/>
                      <a:pt x="11145" y="2719"/>
                    </a:cubicBezTo>
                    <a:cubicBezTo>
                      <a:pt x="9315" y="2719"/>
                      <a:pt x="7611" y="2233"/>
                      <a:pt x="5815" y="1910"/>
                    </a:cubicBezTo>
                    <a:cubicBezTo>
                      <a:pt x="4505" y="1674"/>
                      <a:pt x="3204" y="1259"/>
                      <a:pt x="1965" y="774"/>
                    </a:cubicBezTo>
                    <a:cubicBezTo>
                      <a:pt x="1333" y="525"/>
                      <a:pt x="980" y="309"/>
                      <a:pt x="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61" name="Google Shape;2661;p76"/>
            <p:cNvGrpSpPr/>
            <p:nvPr/>
          </p:nvGrpSpPr>
          <p:grpSpPr>
            <a:xfrm>
              <a:off x="8162867" y="205578"/>
              <a:ext cx="447149" cy="1002142"/>
              <a:chOff x="1595266" y="4194903"/>
              <a:chExt cx="266097" cy="596407"/>
            </a:xfrm>
          </p:grpSpPr>
          <p:sp>
            <p:nvSpPr>
              <p:cNvPr id="2662" name="Google Shape;2662;p76"/>
              <p:cNvSpPr/>
              <p:nvPr/>
            </p:nvSpPr>
            <p:spPr>
              <a:xfrm>
                <a:off x="1718225" y="4292975"/>
                <a:ext cx="143138" cy="151422"/>
              </a:xfrm>
              <a:custGeom>
                <a:rect b="b" l="l" r="r" t="t"/>
                <a:pathLst>
                  <a:path extrusionOk="0" h="4405" w="4164">
                    <a:moveTo>
                      <a:pt x="4163" y="0"/>
                    </a:moveTo>
                    <a:cubicBezTo>
                      <a:pt x="4163" y="0"/>
                      <a:pt x="4163" y="0"/>
                      <a:pt x="4163" y="0"/>
                    </a:cubicBezTo>
                    <a:lnTo>
                      <a:pt x="4163" y="0"/>
                    </a:lnTo>
                    <a:cubicBezTo>
                      <a:pt x="4163" y="0"/>
                      <a:pt x="4163" y="0"/>
                      <a:pt x="4163" y="0"/>
                    </a:cubicBezTo>
                    <a:close/>
                    <a:moveTo>
                      <a:pt x="4163" y="0"/>
                    </a:moveTo>
                    <a:cubicBezTo>
                      <a:pt x="4159" y="14"/>
                      <a:pt x="2171" y="643"/>
                      <a:pt x="2008" y="731"/>
                    </a:cubicBezTo>
                    <a:cubicBezTo>
                      <a:pt x="1105" y="1224"/>
                      <a:pt x="331" y="1890"/>
                      <a:pt x="95" y="2937"/>
                    </a:cubicBezTo>
                    <a:cubicBezTo>
                      <a:pt x="0" y="3356"/>
                      <a:pt x="19" y="3849"/>
                      <a:pt x="324" y="4153"/>
                    </a:cubicBezTo>
                    <a:cubicBezTo>
                      <a:pt x="504" y="4331"/>
                      <a:pt x="739" y="4404"/>
                      <a:pt x="989" y="4404"/>
                    </a:cubicBezTo>
                    <a:cubicBezTo>
                      <a:pt x="1330" y="4404"/>
                      <a:pt x="1697" y="4268"/>
                      <a:pt x="1985" y="4076"/>
                    </a:cubicBezTo>
                    <a:cubicBezTo>
                      <a:pt x="3265" y="3224"/>
                      <a:pt x="3837" y="1424"/>
                      <a:pt x="416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3" name="Google Shape;2663;p76"/>
              <p:cNvSpPr/>
              <p:nvPr/>
            </p:nvSpPr>
            <p:spPr>
              <a:xfrm>
                <a:off x="1666216" y="4625622"/>
                <a:ext cx="160325" cy="165688"/>
              </a:xfrm>
              <a:custGeom>
                <a:rect b="b" l="l" r="r" t="t"/>
                <a:pathLst>
                  <a:path extrusionOk="0" h="4820" w="4664">
                    <a:moveTo>
                      <a:pt x="4663" y="1"/>
                    </a:moveTo>
                    <a:cubicBezTo>
                      <a:pt x="4663" y="1"/>
                      <a:pt x="0" y="503"/>
                      <a:pt x="610" y="4819"/>
                    </a:cubicBezTo>
                    <a:cubicBezTo>
                      <a:pt x="610" y="4819"/>
                      <a:pt x="619" y="4820"/>
                      <a:pt x="635" y="4820"/>
                    </a:cubicBezTo>
                    <a:cubicBezTo>
                      <a:pt x="918" y="4820"/>
                      <a:pt x="3595" y="4694"/>
                      <a:pt x="466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4" name="Google Shape;2664;p76"/>
              <p:cNvSpPr/>
              <p:nvPr/>
            </p:nvSpPr>
            <p:spPr>
              <a:xfrm>
                <a:off x="1595266" y="4517031"/>
                <a:ext cx="54725" cy="56513"/>
              </a:xfrm>
              <a:custGeom>
                <a:rect b="b" l="l" r="r" t="t"/>
                <a:pathLst>
                  <a:path extrusionOk="0" h="1644" w="1592">
                    <a:moveTo>
                      <a:pt x="1591" y="1"/>
                    </a:moveTo>
                    <a:lnTo>
                      <a:pt x="1591" y="1"/>
                    </a:lnTo>
                    <a:cubicBezTo>
                      <a:pt x="1591" y="1"/>
                      <a:pt x="0" y="171"/>
                      <a:pt x="208" y="1643"/>
                    </a:cubicBezTo>
                    <a:cubicBezTo>
                      <a:pt x="208" y="1643"/>
                      <a:pt x="211" y="1644"/>
                      <a:pt x="216" y="1644"/>
                    </a:cubicBezTo>
                    <a:cubicBezTo>
                      <a:pt x="315" y="1644"/>
                      <a:pt x="1226" y="1600"/>
                      <a:pt x="159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5" name="Google Shape;2665;p76"/>
              <p:cNvSpPr/>
              <p:nvPr/>
            </p:nvSpPr>
            <p:spPr>
              <a:xfrm>
                <a:off x="1689522" y="4194903"/>
                <a:ext cx="54691" cy="56581"/>
              </a:xfrm>
              <a:custGeom>
                <a:rect b="b" l="l" r="r" t="t"/>
                <a:pathLst>
                  <a:path extrusionOk="0" h="1646" w="1591">
                    <a:moveTo>
                      <a:pt x="1590" y="1"/>
                    </a:moveTo>
                    <a:cubicBezTo>
                      <a:pt x="1590" y="1"/>
                      <a:pt x="1" y="173"/>
                      <a:pt x="208" y="1645"/>
                    </a:cubicBezTo>
                    <a:cubicBezTo>
                      <a:pt x="208" y="1645"/>
                      <a:pt x="211" y="1645"/>
                      <a:pt x="216" y="1645"/>
                    </a:cubicBezTo>
                    <a:cubicBezTo>
                      <a:pt x="312" y="1645"/>
                      <a:pt x="1225" y="1603"/>
                      <a:pt x="159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666" name="Google Shape;2666;p76"/>
          <p:cNvSpPr txBox="1"/>
          <p:nvPr>
            <p:ph type="title"/>
          </p:nvPr>
        </p:nvSpPr>
        <p:spPr>
          <a:xfrm>
            <a:off x="2296350" y="2037300"/>
            <a:ext cx="4551300" cy="1052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3600"/>
              <a:buNone/>
              <a:defRPr sz="6500">
                <a:solidFill>
                  <a:schemeClr val="dk2"/>
                </a:solidFill>
              </a:defRPr>
            </a:lvl1pPr>
            <a:lvl2pPr lvl="1" rtl="0" algn="l">
              <a:lnSpc>
                <a:spcPct val="100000"/>
              </a:lnSpc>
              <a:spcBef>
                <a:spcPts val="0"/>
              </a:spcBef>
              <a:spcAft>
                <a:spcPts val="0"/>
              </a:spcAft>
              <a:buClr>
                <a:schemeClr val="dk2"/>
              </a:buClr>
              <a:buSzPts val="2500"/>
              <a:buNone/>
              <a:defRPr>
                <a:solidFill>
                  <a:schemeClr val="dk2"/>
                </a:solidFill>
              </a:defRPr>
            </a:lvl2pPr>
            <a:lvl3pPr lvl="2" rtl="0" algn="l">
              <a:lnSpc>
                <a:spcPct val="100000"/>
              </a:lnSpc>
              <a:spcBef>
                <a:spcPts val="0"/>
              </a:spcBef>
              <a:spcAft>
                <a:spcPts val="0"/>
              </a:spcAft>
              <a:buClr>
                <a:schemeClr val="dk2"/>
              </a:buClr>
              <a:buSzPts val="2500"/>
              <a:buNone/>
              <a:defRPr>
                <a:solidFill>
                  <a:schemeClr val="dk2"/>
                </a:solidFill>
              </a:defRPr>
            </a:lvl3pPr>
            <a:lvl4pPr lvl="3" rtl="0" algn="l">
              <a:lnSpc>
                <a:spcPct val="100000"/>
              </a:lnSpc>
              <a:spcBef>
                <a:spcPts val="0"/>
              </a:spcBef>
              <a:spcAft>
                <a:spcPts val="0"/>
              </a:spcAft>
              <a:buClr>
                <a:schemeClr val="dk2"/>
              </a:buClr>
              <a:buSzPts val="2500"/>
              <a:buNone/>
              <a:defRPr>
                <a:solidFill>
                  <a:schemeClr val="dk2"/>
                </a:solidFill>
              </a:defRPr>
            </a:lvl4pPr>
            <a:lvl5pPr lvl="4" rtl="0" algn="l">
              <a:lnSpc>
                <a:spcPct val="100000"/>
              </a:lnSpc>
              <a:spcBef>
                <a:spcPts val="0"/>
              </a:spcBef>
              <a:spcAft>
                <a:spcPts val="0"/>
              </a:spcAft>
              <a:buClr>
                <a:schemeClr val="dk2"/>
              </a:buClr>
              <a:buSzPts val="2500"/>
              <a:buNone/>
              <a:defRPr>
                <a:solidFill>
                  <a:schemeClr val="dk2"/>
                </a:solidFill>
              </a:defRPr>
            </a:lvl5pPr>
            <a:lvl6pPr lvl="5" rtl="0" algn="l">
              <a:lnSpc>
                <a:spcPct val="100000"/>
              </a:lnSpc>
              <a:spcBef>
                <a:spcPts val="0"/>
              </a:spcBef>
              <a:spcAft>
                <a:spcPts val="0"/>
              </a:spcAft>
              <a:buClr>
                <a:schemeClr val="dk2"/>
              </a:buClr>
              <a:buSzPts val="2500"/>
              <a:buNone/>
              <a:defRPr>
                <a:solidFill>
                  <a:schemeClr val="dk2"/>
                </a:solidFill>
              </a:defRPr>
            </a:lvl6pPr>
            <a:lvl7pPr lvl="6" rtl="0" algn="l">
              <a:lnSpc>
                <a:spcPct val="100000"/>
              </a:lnSpc>
              <a:spcBef>
                <a:spcPts val="0"/>
              </a:spcBef>
              <a:spcAft>
                <a:spcPts val="0"/>
              </a:spcAft>
              <a:buClr>
                <a:schemeClr val="dk2"/>
              </a:buClr>
              <a:buSzPts val="2500"/>
              <a:buNone/>
              <a:defRPr>
                <a:solidFill>
                  <a:schemeClr val="dk2"/>
                </a:solidFill>
              </a:defRPr>
            </a:lvl7pPr>
            <a:lvl8pPr lvl="7" rtl="0" algn="l">
              <a:lnSpc>
                <a:spcPct val="100000"/>
              </a:lnSpc>
              <a:spcBef>
                <a:spcPts val="0"/>
              </a:spcBef>
              <a:spcAft>
                <a:spcPts val="0"/>
              </a:spcAft>
              <a:buClr>
                <a:schemeClr val="dk2"/>
              </a:buClr>
              <a:buSzPts val="2500"/>
              <a:buNone/>
              <a:defRPr>
                <a:solidFill>
                  <a:schemeClr val="dk2"/>
                </a:solidFill>
              </a:defRPr>
            </a:lvl8pPr>
            <a:lvl9pPr lvl="8" rtl="0" algn="l">
              <a:lnSpc>
                <a:spcPct val="100000"/>
              </a:lnSpc>
              <a:spcBef>
                <a:spcPts val="0"/>
              </a:spcBef>
              <a:spcAft>
                <a:spcPts val="0"/>
              </a:spcAft>
              <a:buClr>
                <a:schemeClr val="dk2"/>
              </a:buClr>
              <a:buSzPts val="2500"/>
              <a:buNone/>
              <a:defRPr>
                <a:solidFill>
                  <a:schemeClr val="dk2"/>
                </a:solidFill>
              </a:defRPr>
            </a:lvl9pPr>
          </a:lstStyle>
          <a:p/>
        </p:txBody>
      </p:sp>
      <p:sp>
        <p:nvSpPr>
          <p:cNvPr id="2667" name="Google Shape;2667;p76"/>
          <p:cNvSpPr txBox="1"/>
          <p:nvPr>
            <p:ph idx="1" type="subTitle"/>
          </p:nvPr>
        </p:nvSpPr>
        <p:spPr>
          <a:xfrm>
            <a:off x="2608050" y="1669950"/>
            <a:ext cx="3927900" cy="4308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
        <p:nvSpPr>
          <p:cNvPr id="2668" name="Google Shape;2668;p76"/>
          <p:cNvSpPr txBox="1"/>
          <p:nvPr>
            <p:ph idx="2" type="subTitle"/>
          </p:nvPr>
        </p:nvSpPr>
        <p:spPr>
          <a:xfrm>
            <a:off x="2608050" y="3042900"/>
            <a:ext cx="3927900" cy="4308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7">
  <p:cSld name="TITLE_ONLY_1_1_4">
    <p:spTree>
      <p:nvGrpSpPr>
        <p:cNvPr id="2669" name="Shape 2669"/>
        <p:cNvGrpSpPr/>
        <p:nvPr/>
      </p:nvGrpSpPr>
      <p:grpSpPr>
        <a:xfrm>
          <a:off x="0" y="0"/>
          <a:ext cx="0" cy="0"/>
          <a:chOff x="0" y="0"/>
          <a:chExt cx="0" cy="0"/>
        </a:xfrm>
      </p:grpSpPr>
      <p:grpSp>
        <p:nvGrpSpPr>
          <p:cNvPr id="2670" name="Google Shape;2670;p77"/>
          <p:cNvGrpSpPr/>
          <p:nvPr/>
        </p:nvGrpSpPr>
        <p:grpSpPr>
          <a:xfrm>
            <a:off x="74250" y="-29527"/>
            <a:ext cx="9845155" cy="5293274"/>
            <a:chOff x="74250" y="-39370"/>
            <a:chExt cx="9845155" cy="7057699"/>
          </a:xfrm>
        </p:grpSpPr>
        <p:sp>
          <p:nvSpPr>
            <p:cNvPr id="2671" name="Google Shape;2671;p77"/>
            <p:cNvSpPr/>
            <p:nvPr/>
          </p:nvSpPr>
          <p:spPr>
            <a:xfrm>
              <a:off x="74250" y="265525"/>
              <a:ext cx="8995479" cy="6326899"/>
            </a:xfrm>
            <a:custGeom>
              <a:rect b="b" l="l" r="r" t="t"/>
              <a:pathLst>
                <a:path extrusionOk="0" h="56811" w="72263">
                  <a:moveTo>
                    <a:pt x="42321" y="1"/>
                  </a:moveTo>
                  <a:cubicBezTo>
                    <a:pt x="30287" y="1"/>
                    <a:pt x="14440" y="7427"/>
                    <a:pt x="8210" y="15423"/>
                  </a:cubicBezTo>
                  <a:cubicBezTo>
                    <a:pt x="4523" y="20155"/>
                    <a:pt x="1" y="28295"/>
                    <a:pt x="2631" y="34551"/>
                  </a:cubicBezTo>
                  <a:cubicBezTo>
                    <a:pt x="4458" y="38900"/>
                    <a:pt x="9496" y="40103"/>
                    <a:pt x="13830" y="40762"/>
                  </a:cubicBezTo>
                  <a:cubicBezTo>
                    <a:pt x="19178" y="41576"/>
                    <a:pt x="24142" y="40360"/>
                    <a:pt x="28760" y="43584"/>
                  </a:cubicBezTo>
                  <a:cubicBezTo>
                    <a:pt x="31738" y="45664"/>
                    <a:pt x="33108" y="48415"/>
                    <a:pt x="35374" y="51181"/>
                  </a:cubicBezTo>
                  <a:cubicBezTo>
                    <a:pt x="38622" y="55148"/>
                    <a:pt x="42808" y="56811"/>
                    <a:pt x="47099" y="56811"/>
                  </a:cubicBezTo>
                  <a:cubicBezTo>
                    <a:pt x="59259" y="56811"/>
                    <a:pt x="72263" y="43456"/>
                    <a:pt x="67159" y="31347"/>
                  </a:cubicBezTo>
                  <a:lnTo>
                    <a:pt x="61241" y="23278"/>
                  </a:lnTo>
                  <a:cubicBezTo>
                    <a:pt x="54110" y="16444"/>
                    <a:pt x="60420" y="4394"/>
                    <a:pt x="48641" y="841"/>
                  </a:cubicBezTo>
                  <a:cubicBezTo>
                    <a:pt x="46731" y="266"/>
                    <a:pt x="44594" y="1"/>
                    <a:pt x="4232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2" name="Google Shape;2672;p77"/>
            <p:cNvSpPr/>
            <p:nvPr/>
          </p:nvSpPr>
          <p:spPr>
            <a:xfrm>
              <a:off x="7829679" y="3526750"/>
              <a:ext cx="1431146" cy="1659017"/>
            </a:xfrm>
            <a:custGeom>
              <a:rect b="b" l="l" r="r" t="t"/>
              <a:pathLst>
                <a:path extrusionOk="0" h="14563" w="12563">
                  <a:moveTo>
                    <a:pt x="5665" y="1"/>
                  </a:moveTo>
                  <a:cubicBezTo>
                    <a:pt x="5246" y="1"/>
                    <a:pt x="4782" y="97"/>
                    <a:pt x="4263" y="313"/>
                  </a:cubicBezTo>
                  <a:cubicBezTo>
                    <a:pt x="2768" y="936"/>
                    <a:pt x="1740" y="2333"/>
                    <a:pt x="998" y="3773"/>
                  </a:cubicBezTo>
                  <a:cubicBezTo>
                    <a:pt x="445" y="4848"/>
                    <a:pt x="1" y="6079"/>
                    <a:pt x="312" y="7246"/>
                  </a:cubicBezTo>
                  <a:cubicBezTo>
                    <a:pt x="550" y="8139"/>
                    <a:pt x="1194" y="8857"/>
                    <a:pt x="1817" y="9541"/>
                  </a:cubicBezTo>
                  <a:cubicBezTo>
                    <a:pt x="2292" y="10061"/>
                    <a:pt x="2769" y="10579"/>
                    <a:pt x="3244" y="11100"/>
                  </a:cubicBezTo>
                  <a:cubicBezTo>
                    <a:pt x="4270" y="12224"/>
                    <a:pt x="5327" y="13371"/>
                    <a:pt x="6693" y="14042"/>
                  </a:cubicBezTo>
                  <a:cubicBezTo>
                    <a:pt x="7362" y="14371"/>
                    <a:pt x="8126" y="14563"/>
                    <a:pt x="8873" y="14563"/>
                  </a:cubicBezTo>
                  <a:cubicBezTo>
                    <a:pt x="9648" y="14563"/>
                    <a:pt x="10405" y="14356"/>
                    <a:pt x="11017" y="13882"/>
                  </a:cubicBezTo>
                  <a:cubicBezTo>
                    <a:pt x="12207" y="12961"/>
                    <a:pt x="12562" y="11260"/>
                    <a:pt x="12274" y="9785"/>
                  </a:cubicBezTo>
                  <a:cubicBezTo>
                    <a:pt x="11986" y="8307"/>
                    <a:pt x="11173" y="6995"/>
                    <a:pt x="10373" y="5721"/>
                  </a:cubicBezTo>
                  <a:cubicBezTo>
                    <a:pt x="9113" y="3711"/>
                    <a:pt x="8261" y="1"/>
                    <a:pt x="5665"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3" name="Google Shape;2673;p77"/>
            <p:cNvSpPr/>
            <p:nvPr/>
          </p:nvSpPr>
          <p:spPr>
            <a:xfrm rot="-1935912">
              <a:off x="1661826" y="4691722"/>
              <a:ext cx="1740779" cy="2017743"/>
            </a:xfrm>
            <a:custGeom>
              <a:rect b="b" l="l" r="r" t="t"/>
              <a:pathLst>
                <a:path extrusionOk="0" h="55069" w="47510">
                  <a:moveTo>
                    <a:pt x="20766" y="14193"/>
                  </a:moveTo>
                  <a:cubicBezTo>
                    <a:pt x="20768" y="14201"/>
                    <a:pt x="20770" y="14210"/>
                    <a:pt x="20772" y="14219"/>
                  </a:cubicBezTo>
                  <a:lnTo>
                    <a:pt x="20772" y="14219"/>
                  </a:lnTo>
                  <a:cubicBezTo>
                    <a:pt x="20770" y="14210"/>
                    <a:pt x="20768" y="14201"/>
                    <a:pt x="20766" y="14193"/>
                  </a:cubicBezTo>
                  <a:close/>
                  <a:moveTo>
                    <a:pt x="36353" y="16667"/>
                  </a:moveTo>
                  <a:lnTo>
                    <a:pt x="36347" y="16711"/>
                  </a:lnTo>
                  <a:cubicBezTo>
                    <a:pt x="36351" y="16691"/>
                    <a:pt x="36352" y="16677"/>
                    <a:pt x="36353" y="16667"/>
                  </a:cubicBezTo>
                  <a:close/>
                  <a:moveTo>
                    <a:pt x="27409" y="22309"/>
                  </a:moveTo>
                  <a:lnTo>
                    <a:pt x="27419" y="22344"/>
                  </a:lnTo>
                  <a:cubicBezTo>
                    <a:pt x="27416" y="22330"/>
                    <a:pt x="27412" y="22318"/>
                    <a:pt x="27409" y="22309"/>
                  </a:cubicBezTo>
                  <a:close/>
                  <a:moveTo>
                    <a:pt x="24579" y="28646"/>
                  </a:moveTo>
                  <a:lnTo>
                    <a:pt x="24589" y="28687"/>
                  </a:lnTo>
                  <a:cubicBezTo>
                    <a:pt x="24585" y="28669"/>
                    <a:pt x="24582" y="28656"/>
                    <a:pt x="24579" y="28646"/>
                  </a:cubicBezTo>
                  <a:close/>
                  <a:moveTo>
                    <a:pt x="35713" y="28826"/>
                  </a:moveTo>
                  <a:lnTo>
                    <a:pt x="35698" y="28845"/>
                  </a:lnTo>
                  <a:cubicBezTo>
                    <a:pt x="35705" y="28838"/>
                    <a:pt x="35709" y="28831"/>
                    <a:pt x="35713" y="28826"/>
                  </a:cubicBezTo>
                  <a:close/>
                  <a:moveTo>
                    <a:pt x="15930" y="29125"/>
                  </a:moveTo>
                  <a:cubicBezTo>
                    <a:pt x="15930" y="29125"/>
                    <a:pt x="15930" y="29127"/>
                    <a:pt x="15931" y="29130"/>
                  </a:cubicBezTo>
                  <a:lnTo>
                    <a:pt x="15931" y="29130"/>
                  </a:lnTo>
                  <a:cubicBezTo>
                    <a:pt x="15930" y="29127"/>
                    <a:pt x="15930" y="29125"/>
                    <a:pt x="15930" y="29125"/>
                  </a:cubicBezTo>
                  <a:close/>
                  <a:moveTo>
                    <a:pt x="27925" y="32964"/>
                  </a:moveTo>
                  <a:cubicBezTo>
                    <a:pt x="27925" y="32965"/>
                    <a:pt x="27925" y="32966"/>
                    <a:pt x="27925" y="32967"/>
                  </a:cubicBezTo>
                  <a:cubicBezTo>
                    <a:pt x="27924" y="32967"/>
                    <a:pt x="27922" y="32969"/>
                    <a:pt x="27922" y="32970"/>
                  </a:cubicBezTo>
                  <a:lnTo>
                    <a:pt x="27922" y="32970"/>
                  </a:lnTo>
                  <a:lnTo>
                    <a:pt x="27925" y="32964"/>
                  </a:lnTo>
                  <a:close/>
                  <a:moveTo>
                    <a:pt x="27918" y="33011"/>
                  </a:moveTo>
                  <a:lnTo>
                    <a:pt x="27923" y="33013"/>
                  </a:lnTo>
                  <a:cubicBezTo>
                    <a:pt x="27920" y="33013"/>
                    <a:pt x="27918" y="33015"/>
                    <a:pt x="27917" y="33015"/>
                  </a:cubicBezTo>
                  <a:lnTo>
                    <a:pt x="27918" y="33011"/>
                  </a:lnTo>
                  <a:close/>
                  <a:moveTo>
                    <a:pt x="27840" y="33123"/>
                  </a:moveTo>
                  <a:lnTo>
                    <a:pt x="27804" y="33227"/>
                  </a:lnTo>
                  <a:cubicBezTo>
                    <a:pt x="27799" y="33237"/>
                    <a:pt x="27794" y="33249"/>
                    <a:pt x="27787" y="33258"/>
                  </a:cubicBezTo>
                  <a:cubicBezTo>
                    <a:pt x="27714" y="33381"/>
                    <a:pt x="27655" y="33495"/>
                    <a:pt x="27575" y="33629"/>
                  </a:cubicBezTo>
                  <a:cubicBezTo>
                    <a:pt x="27557" y="33643"/>
                    <a:pt x="27540" y="33652"/>
                    <a:pt x="27531" y="33661"/>
                  </a:cubicBezTo>
                  <a:cubicBezTo>
                    <a:pt x="27531" y="33661"/>
                    <a:pt x="27542" y="33657"/>
                    <a:pt x="27565" y="33649"/>
                  </a:cubicBezTo>
                  <a:lnTo>
                    <a:pt x="27565" y="33649"/>
                  </a:lnTo>
                  <a:cubicBezTo>
                    <a:pt x="27539" y="33693"/>
                    <a:pt x="27508" y="33742"/>
                    <a:pt x="27473" y="33793"/>
                  </a:cubicBezTo>
                  <a:cubicBezTo>
                    <a:pt x="27488" y="33749"/>
                    <a:pt x="27505" y="33701"/>
                    <a:pt x="27518" y="33654"/>
                  </a:cubicBezTo>
                  <a:cubicBezTo>
                    <a:pt x="27599" y="33516"/>
                    <a:pt x="27677" y="33377"/>
                    <a:pt x="27744" y="33260"/>
                  </a:cubicBezTo>
                  <a:lnTo>
                    <a:pt x="27744" y="33260"/>
                  </a:lnTo>
                  <a:lnTo>
                    <a:pt x="27755" y="33276"/>
                  </a:lnTo>
                  <a:lnTo>
                    <a:pt x="27840" y="33123"/>
                  </a:lnTo>
                  <a:close/>
                  <a:moveTo>
                    <a:pt x="33212" y="35815"/>
                  </a:moveTo>
                  <a:lnTo>
                    <a:pt x="33186" y="35834"/>
                  </a:lnTo>
                  <a:cubicBezTo>
                    <a:pt x="33198" y="35826"/>
                    <a:pt x="33207" y="35820"/>
                    <a:pt x="33212" y="35815"/>
                  </a:cubicBezTo>
                  <a:close/>
                  <a:moveTo>
                    <a:pt x="17868" y="38806"/>
                  </a:moveTo>
                  <a:lnTo>
                    <a:pt x="17877" y="38834"/>
                  </a:lnTo>
                  <a:cubicBezTo>
                    <a:pt x="17874" y="38822"/>
                    <a:pt x="17871" y="38812"/>
                    <a:pt x="17868" y="38806"/>
                  </a:cubicBezTo>
                  <a:close/>
                  <a:moveTo>
                    <a:pt x="32471" y="41451"/>
                  </a:moveTo>
                  <a:lnTo>
                    <a:pt x="32431" y="41462"/>
                  </a:lnTo>
                  <a:cubicBezTo>
                    <a:pt x="32449" y="41458"/>
                    <a:pt x="32462" y="41454"/>
                    <a:pt x="32471" y="41451"/>
                  </a:cubicBezTo>
                  <a:close/>
                  <a:moveTo>
                    <a:pt x="12991" y="45118"/>
                  </a:moveTo>
                  <a:lnTo>
                    <a:pt x="12986" y="45144"/>
                  </a:lnTo>
                  <a:cubicBezTo>
                    <a:pt x="12989" y="45132"/>
                    <a:pt x="12991" y="45124"/>
                    <a:pt x="12991" y="45118"/>
                  </a:cubicBezTo>
                  <a:close/>
                  <a:moveTo>
                    <a:pt x="39953" y="46609"/>
                  </a:moveTo>
                  <a:cubicBezTo>
                    <a:pt x="39951" y="46613"/>
                    <a:pt x="39950" y="46615"/>
                    <a:pt x="39951" y="46615"/>
                  </a:cubicBezTo>
                  <a:cubicBezTo>
                    <a:pt x="39951" y="46615"/>
                    <a:pt x="39952" y="46613"/>
                    <a:pt x="39953" y="46609"/>
                  </a:cubicBezTo>
                  <a:close/>
                  <a:moveTo>
                    <a:pt x="26794" y="47383"/>
                  </a:moveTo>
                  <a:lnTo>
                    <a:pt x="26757" y="47384"/>
                  </a:lnTo>
                  <a:cubicBezTo>
                    <a:pt x="26761" y="47384"/>
                    <a:pt x="26765" y="47384"/>
                    <a:pt x="26768" y="47384"/>
                  </a:cubicBezTo>
                  <a:cubicBezTo>
                    <a:pt x="26779" y="47384"/>
                    <a:pt x="26788" y="47384"/>
                    <a:pt x="26794" y="47383"/>
                  </a:cubicBezTo>
                  <a:close/>
                  <a:moveTo>
                    <a:pt x="15264" y="48080"/>
                  </a:moveTo>
                  <a:cubicBezTo>
                    <a:pt x="15255" y="48082"/>
                    <a:pt x="15249" y="48083"/>
                    <a:pt x="15245" y="48084"/>
                  </a:cubicBezTo>
                  <a:lnTo>
                    <a:pt x="15245" y="48084"/>
                  </a:lnTo>
                  <a:cubicBezTo>
                    <a:pt x="15252" y="48083"/>
                    <a:pt x="15258" y="48082"/>
                    <a:pt x="15264" y="48080"/>
                  </a:cubicBezTo>
                  <a:close/>
                  <a:moveTo>
                    <a:pt x="9263" y="48218"/>
                  </a:moveTo>
                  <a:cubicBezTo>
                    <a:pt x="9259" y="48225"/>
                    <a:pt x="9257" y="48230"/>
                    <a:pt x="9257" y="48232"/>
                  </a:cubicBezTo>
                  <a:lnTo>
                    <a:pt x="9257" y="48232"/>
                  </a:lnTo>
                  <a:cubicBezTo>
                    <a:pt x="9259" y="48227"/>
                    <a:pt x="9261" y="48223"/>
                    <a:pt x="9263" y="48218"/>
                  </a:cubicBezTo>
                  <a:close/>
                  <a:moveTo>
                    <a:pt x="8130" y="50025"/>
                  </a:moveTo>
                  <a:cubicBezTo>
                    <a:pt x="8130" y="50026"/>
                    <a:pt x="8129" y="50027"/>
                    <a:pt x="8129" y="50028"/>
                  </a:cubicBezTo>
                  <a:lnTo>
                    <a:pt x="8129" y="50028"/>
                  </a:lnTo>
                  <a:cubicBezTo>
                    <a:pt x="8130" y="50026"/>
                    <a:pt x="8130" y="50025"/>
                    <a:pt x="8130" y="50025"/>
                  </a:cubicBezTo>
                  <a:close/>
                  <a:moveTo>
                    <a:pt x="10212" y="50229"/>
                  </a:moveTo>
                  <a:cubicBezTo>
                    <a:pt x="10204" y="50229"/>
                    <a:pt x="10200" y="50230"/>
                    <a:pt x="10197" y="50231"/>
                  </a:cubicBezTo>
                  <a:lnTo>
                    <a:pt x="10197" y="50231"/>
                  </a:lnTo>
                  <a:cubicBezTo>
                    <a:pt x="10202" y="50230"/>
                    <a:pt x="10207" y="50230"/>
                    <a:pt x="10212" y="50229"/>
                  </a:cubicBezTo>
                  <a:close/>
                  <a:moveTo>
                    <a:pt x="6371" y="51985"/>
                  </a:moveTo>
                  <a:cubicBezTo>
                    <a:pt x="6352" y="51997"/>
                    <a:pt x="6334" y="52010"/>
                    <a:pt x="6315" y="52023"/>
                  </a:cubicBezTo>
                  <a:lnTo>
                    <a:pt x="6371" y="51985"/>
                  </a:lnTo>
                  <a:close/>
                  <a:moveTo>
                    <a:pt x="35996" y="1"/>
                  </a:moveTo>
                  <a:lnTo>
                    <a:pt x="35732" y="1243"/>
                  </a:lnTo>
                  <a:cubicBezTo>
                    <a:pt x="35729" y="1261"/>
                    <a:pt x="35723" y="1284"/>
                    <a:pt x="35713" y="1310"/>
                  </a:cubicBezTo>
                  <a:cubicBezTo>
                    <a:pt x="35701" y="1309"/>
                    <a:pt x="35691" y="1307"/>
                    <a:pt x="35683" y="1307"/>
                  </a:cubicBezTo>
                  <a:lnTo>
                    <a:pt x="35680" y="1292"/>
                  </a:lnTo>
                  <a:lnTo>
                    <a:pt x="35677" y="1304"/>
                  </a:lnTo>
                  <a:lnTo>
                    <a:pt x="35675" y="1312"/>
                  </a:lnTo>
                  <a:lnTo>
                    <a:pt x="35673" y="1304"/>
                  </a:lnTo>
                  <a:lnTo>
                    <a:pt x="35672" y="1304"/>
                  </a:lnTo>
                  <a:lnTo>
                    <a:pt x="35672" y="1327"/>
                  </a:lnTo>
                  <a:lnTo>
                    <a:pt x="35652" y="1471"/>
                  </a:lnTo>
                  <a:cubicBezTo>
                    <a:pt x="35611" y="1573"/>
                    <a:pt x="35582" y="1731"/>
                    <a:pt x="35564" y="1731"/>
                  </a:cubicBezTo>
                  <a:cubicBezTo>
                    <a:pt x="35563" y="1731"/>
                    <a:pt x="35562" y="1730"/>
                    <a:pt x="35561" y="1729"/>
                  </a:cubicBezTo>
                  <a:lnTo>
                    <a:pt x="35575" y="1663"/>
                  </a:lnTo>
                  <a:lnTo>
                    <a:pt x="35575" y="1663"/>
                  </a:lnTo>
                  <a:cubicBezTo>
                    <a:pt x="35575" y="1664"/>
                    <a:pt x="35502" y="1876"/>
                    <a:pt x="35430" y="2087"/>
                  </a:cubicBezTo>
                  <a:lnTo>
                    <a:pt x="35279" y="2509"/>
                  </a:lnTo>
                  <a:lnTo>
                    <a:pt x="35248" y="2510"/>
                  </a:lnTo>
                  <a:cubicBezTo>
                    <a:pt x="35256" y="2606"/>
                    <a:pt x="35075" y="2954"/>
                    <a:pt x="35124" y="2954"/>
                  </a:cubicBezTo>
                  <a:cubicBezTo>
                    <a:pt x="35124" y="2954"/>
                    <a:pt x="35125" y="2954"/>
                    <a:pt x="35126" y="2954"/>
                  </a:cubicBezTo>
                  <a:lnTo>
                    <a:pt x="35126" y="2954"/>
                  </a:lnTo>
                  <a:cubicBezTo>
                    <a:pt x="35052" y="3087"/>
                    <a:pt x="34938" y="3490"/>
                    <a:pt x="34904" y="3490"/>
                  </a:cubicBezTo>
                  <a:cubicBezTo>
                    <a:pt x="34900" y="3490"/>
                    <a:pt x="34897" y="3485"/>
                    <a:pt x="34895" y="3474"/>
                  </a:cubicBezTo>
                  <a:cubicBezTo>
                    <a:pt x="34683" y="4023"/>
                    <a:pt x="34612" y="4337"/>
                    <a:pt x="34318" y="4994"/>
                  </a:cubicBezTo>
                  <a:cubicBezTo>
                    <a:pt x="34179" y="5212"/>
                    <a:pt x="33926" y="5866"/>
                    <a:pt x="33739" y="6289"/>
                  </a:cubicBezTo>
                  <a:cubicBezTo>
                    <a:pt x="33409" y="7130"/>
                    <a:pt x="33190" y="7681"/>
                    <a:pt x="32853" y="8534"/>
                  </a:cubicBezTo>
                  <a:cubicBezTo>
                    <a:pt x="32582" y="9025"/>
                    <a:pt x="32348" y="9826"/>
                    <a:pt x="32102" y="10377"/>
                  </a:cubicBezTo>
                  <a:lnTo>
                    <a:pt x="32070" y="10540"/>
                  </a:lnTo>
                  <a:cubicBezTo>
                    <a:pt x="31891" y="10902"/>
                    <a:pt x="31739" y="11502"/>
                    <a:pt x="31561" y="12041"/>
                  </a:cubicBezTo>
                  <a:cubicBezTo>
                    <a:pt x="31535" y="12190"/>
                    <a:pt x="31522" y="12256"/>
                    <a:pt x="31519" y="12282"/>
                  </a:cubicBezTo>
                  <a:cubicBezTo>
                    <a:pt x="31524" y="12257"/>
                    <a:pt x="31538" y="12221"/>
                    <a:pt x="31556" y="12213"/>
                  </a:cubicBezTo>
                  <a:lnTo>
                    <a:pt x="31556" y="12213"/>
                  </a:lnTo>
                  <a:cubicBezTo>
                    <a:pt x="31508" y="12362"/>
                    <a:pt x="31459" y="12666"/>
                    <a:pt x="31432" y="12666"/>
                  </a:cubicBezTo>
                  <a:cubicBezTo>
                    <a:pt x="31431" y="12666"/>
                    <a:pt x="31430" y="12665"/>
                    <a:pt x="31429" y="12664"/>
                  </a:cubicBezTo>
                  <a:lnTo>
                    <a:pt x="31432" y="12623"/>
                  </a:lnTo>
                  <a:cubicBezTo>
                    <a:pt x="31431" y="12623"/>
                    <a:pt x="31430" y="12622"/>
                    <a:pt x="31429" y="12622"/>
                  </a:cubicBezTo>
                  <a:cubicBezTo>
                    <a:pt x="31398" y="12622"/>
                    <a:pt x="31355" y="13119"/>
                    <a:pt x="31309" y="13289"/>
                  </a:cubicBezTo>
                  <a:lnTo>
                    <a:pt x="31358" y="13196"/>
                  </a:lnTo>
                  <a:lnTo>
                    <a:pt x="31314" y="13500"/>
                  </a:lnTo>
                  <a:lnTo>
                    <a:pt x="31316" y="13418"/>
                  </a:lnTo>
                  <a:lnTo>
                    <a:pt x="31316" y="13418"/>
                  </a:lnTo>
                  <a:cubicBezTo>
                    <a:pt x="31259" y="14751"/>
                    <a:pt x="31175" y="15338"/>
                    <a:pt x="31221" y="16572"/>
                  </a:cubicBezTo>
                  <a:cubicBezTo>
                    <a:pt x="31215" y="16545"/>
                    <a:pt x="31212" y="16534"/>
                    <a:pt x="31210" y="16534"/>
                  </a:cubicBezTo>
                  <a:cubicBezTo>
                    <a:pt x="31201" y="16534"/>
                    <a:pt x="31233" y="16819"/>
                    <a:pt x="31197" y="16832"/>
                  </a:cubicBezTo>
                  <a:cubicBezTo>
                    <a:pt x="31143" y="17143"/>
                    <a:pt x="31205" y="17406"/>
                    <a:pt x="31219" y="17661"/>
                  </a:cubicBezTo>
                  <a:cubicBezTo>
                    <a:pt x="31221" y="17661"/>
                    <a:pt x="31224" y="17666"/>
                    <a:pt x="31228" y="17679"/>
                  </a:cubicBezTo>
                  <a:lnTo>
                    <a:pt x="31221" y="18124"/>
                  </a:lnTo>
                  <a:cubicBezTo>
                    <a:pt x="31211" y="18073"/>
                    <a:pt x="31206" y="18053"/>
                    <a:pt x="31205" y="18053"/>
                  </a:cubicBezTo>
                  <a:lnTo>
                    <a:pt x="31205" y="18053"/>
                  </a:lnTo>
                  <a:cubicBezTo>
                    <a:pt x="31202" y="18053"/>
                    <a:pt x="31235" y="18261"/>
                    <a:pt x="31232" y="18261"/>
                  </a:cubicBezTo>
                  <a:cubicBezTo>
                    <a:pt x="31231" y="18261"/>
                    <a:pt x="31228" y="18243"/>
                    <a:pt x="31219" y="18199"/>
                  </a:cubicBezTo>
                  <a:cubicBezTo>
                    <a:pt x="31179" y="19358"/>
                    <a:pt x="31218" y="20868"/>
                    <a:pt x="31139" y="22200"/>
                  </a:cubicBezTo>
                  <a:lnTo>
                    <a:pt x="31156" y="22143"/>
                  </a:lnTo>
                  <a:lnTo>
                    <a:pt x="31156" y="22143"/>
                  </a:lnTo>
                  <a:cubicBezTo>
                    <a:pt x="31139" y="22481"/>
                    <a:pt x="31128" y="22903"/>
                    <a:pt x="31094" y="23157"/>
                  </a:cubicBezTo>
                  <a:cubicBezTo>
                    <a:pt x="31049" y="23410"/>
                    <a:pt x="31082" y="23719"/>
                    <a:pt x="31077" y="23819"/>
                  </a:cubicBezTo>
                  <a:cubicBezTo>
                    <a:pt x="31079" y="24053"/>
                    <a:pt x="31025" y="24260"/>
                    <a:pt x="31016" y="24260"/>
                  </a:cubicBezTo>
                  <a:cubicBezTo>
                    <a:pt x="31016" y="24260"/>
                    <a:pt x="31015" y="24259"/>
                    <a:pt x="31015" y="24259"/>
                  </a:cubicBezTo>
                  <a:cubicBezTo>
                    <a:pt x="30991" y="24547"/>
                    <a:pt x="31012" y="24831"/>
                    <a:pt x="30930" y="25228"/>
                  </a:cubicBezTo>
                  <a:cubicBezTo>
                    <a:pt x="30876" y="25362"/>
                    <a:pt x="30793" y="26358"/>
                    <a:pt x="30737" y="26360"/>
                  </a:cubicBezTo>
                  <a:lnTo>
                    <a:pt x="30742" y="26366"/>
                  </a:lnTo>
                  <a:cubicBezTo>
                    <a:pt x="30713" y="26474"/>
                    <a:pt x="30688" y="26581"/>
                    <a:pt x="30665" y="26689"/>
                  </a:cubicBezTo>
                  <a:cubicBezTo>
                    <a:pt x="30734" y="26859"/>
                    <a:pt x="30762" y="27043"/>
                    <a:pt x="30758" y="27235"/>
                  </a:cubicBezTo>
                  <a:cubicBezTo>
                    <a:pt x="30758" y="27253"/>
                    <a:pt x="30760" y="27272"/>
                    <a:pt x="30758" y="27290"/>
                  </a:cubicBezTo>
                  <a:cubicBezTo>
                    <a:pt x="30753" y="27359"/>
                    <a:pt x="30745" y="27429"/>
                    <a:pt x="30734" y="27501"/>
                  </a:cubicBezTo>
                  <a:cubicBezTo>
                    <a:pt x="30717" y="27596"/>
                    <a:pt x="30690" y="27689"/>
                    <a:pt x="30668" y="27784"/>
                  </a:cubicBezTo>
                  <a:cubicBezTo>
                    <a:pt x="30554" y="28051"/>
                    <a:pt x="30588" y="27903"/>
                    <a:pt x="30505" y="28067"/>
                  </a:cubicBezTo>
                  <a:cubicBezTo>
                    <a:pt x="30471" y="28138"/>
                    <a:pt x="30463" y="28160"/>
                    <a:pt x="30466" y="28160"/>
                  </a:cubicBezTo>
                  <a:cubicBezTo>
                    <a:pt x="30472" y="28160"/>
                    <a:pt x="30508" y="28102"/>
                    <a:pt x="30514" y="28102"/>
                  </a:cubicBezTo>
                  <a:cubicBezTo>
                    <a:pt x="30516" y="28102"/>
                    <a:pt x="30514" y="28107"/>
                    <a:pt x="30508" y="28123"/>
                  </a:cubicBezTo>
                  <a:lnTo>
                    <a:pt x="30366" y="28384"/>
                  </a:lnTo>
                  <a:cubicBezTo>
                    <a:pt x="30397" y="28310"/>
                    <a:pt x="30403" y="28287"/>
                    <a:pt x="30399" y="28287"/>
                  </a:cubicBezTo>
                  <a:cubicBezTo>
                    <a:pt x="30393" y="28287"/>
                    <a:pt x="30374" y="28317"/>
                    <a:pt x="30363" y="28330"/>
                  </a:cubicBezTo>
                  <a:cubicBezTo>
                    <a:pt x="30260" y="28566"/>
                    <a:pt x="30052" y="28916"/>
                    <a:pt x="30055" y="29005"/>
                  </a:cubicBezTo>
                  <a:cubicBezTo>
                    <a:pt x="29887" y="29310"/>
                    <a:pt x="29872" y="29303"/>
                    <a:pt x="29805" y="29435"/>
                  </a:cubicBezTo>
                  <a:cubicBezTo>
                    <a:pt x="29834" y="29395"/>
                    <a:pt x="29883" y="29311"/>
                    <a:pt x="29892" y="29311"/>
                  </a:cubicBezTo>
                  <a:cubicBezTo>
                    <a:pt x="29892" y="29311"/>
                    <a:pt x="29892" y="29311"/>
                    <a:pt x="29892" y="29311"/>
                  </a:cubicBezTo>
                  <a:cubicBezTo>
                    <a:pt x="29857" y="29362"/>
                    <a:pt x="29848" y="29381"/>
                    <a:pt x="29852" y="29381"/>
                  </a:cubicBezTo>
                  <a:cubicBezTo>
                    <a:pt x="29856" y="29381"/>
                    <a:pt x="29880" y="29352"/>
                    <a:pt x="29895" y="29324"/>
                  </a:cubicBezTo>
                  <a:lnTo>
                    <a:pt x="29895" y="29324"/>
                  </a:lnTo>
                  <a:cubicBezTo>
                    <a:pt x="29820" y="29522"/>
                    <a:pt x="29336" y="30274"/>
                    <a:pt x="29352" y="30333"/>
                  </a:cubicBezTo>
                  <a:lnTo>
                    <a:pt x="29346" y="30330"/>
                  </a:lnTo>
                  <a:lnTo>
                    <a:pt x="29346" y="30330"/>
                  </a:lnTo>
                  <a:cubicBezTo>
                    <a:pt x="29352" y="30389"/>
                    <a:pt x="29414" y="30332"/>
                    <a:pt x="29364" y="30472"/>
                  </a:cubicBezTo>
                  <a:lnTo>
                    <a:pt x="29305" y="30554"/>
                  </a:lnTo>
                  <a:lnTo>
                    <a:pt x="29248" y="30693"/>
                  </a:lnTo>
                  <a:cubicBezTo>
                    <a:pt x="29221" y="30732"/>
                    <a:pt x="29211" y="30743"/>
                    <a:pt x="29206" y="30743"/>
                  </a:cubicBezTo>
                  <a:cubicBezTo>
                    <a:pt x="29201" y="30743"/>
                    <a:pt x="29204" y="30729"/>
                    <a:pt x="29202" y="30727"/>
                  </a:cubicBezTo>
                  <a:lnTo>
                    <a:pt x="29202" y="30727"/>
                  </a:lnTo>
                  <a:cubicBezTo>
                    <a:pt x="29102" y="30948"/>
                    <a:pt x="28927" y="31241"/>
                    <a:pt x="28785" y="31499"/>
                  </a:cubicBezTo>
                  <a:lnTo>
                    <a:pt x="29009" y="31265"/>
                  </a:lnTo>
                  <a:lnTo>
                    <a:pt x="29009" y="31265"/>
                  </a:lnTo>
                  <a:cubicBezTo>
                    <a:pt x="28875" y="31476"/>
                    <a:pt x="28625" y="31847"/>
                    <a:pt x="28625" y="31904"/>
                  </a:cubicBezTo>
                  <a:lnTo>
                    <a:pt x="28526" y="32022"/>
                  </a:lnTo>
                  <a:cubicBezTo>
                    <a:pt x="28235" y="32431"/>
                    <a:pt x="28381" y="32338"/>
                    <a:pt x="28268" y="32505"/>
                  </a:cubicBezTo>
                  <a:lnTo>
                    <a:pt x="28118" y="32706"/>
                  </a:lnTo>
                  <a:lnTo>
                    <a:pt x="28240" y="32490"/>
                  </a:lnTo>
                  <a:lnTo>
                    <a:pt x="28240" y="32490"/>
                  </a:lnTo>
                  <a:cubicBezTo>
                    <a:pt x="28103" y="32697"/>
                    <a:pt x="28044" y="32778"/>
                    <a:pt x="27926" y="32941"/>
                  </a:cubicBezTo>
                  <a:lnTo>
                    <a:pt x="27926" y="32943"/>
                  </a:lnTo>
                  <a:cubicBezTo>
                    <a:pt x="27935" y="32933"/>
                    <a:pt x="27941" y="32925"/>
                    <a:pt x="27943" y="32925"/>
                  </a:cubicBezTo>
                  <a:lnTo>
                    <a:pt x="27943" y="32925"/>
                  </a:lnTo>
                  <a:lnTo>
                    <a:pt x="27930" y="32948"/>
                  </a:lnTo>
                  <a:lnTo>
                    <a:pt x="27930" y="32948"/>
                  </a:lnTo>
                  <a:cubicBezTo>
                    <a:pt x="27930" y="32946"/>
                    <a:pt x="27930" y="32944"/>
                    <a:pt x="27930" y="32943"/>
                  </a:cubicBezTo>
                  <a:cubicBezTo>
                    <a:pt x="27923" y="32951"/>
                    <a:pt x="27915" y="32964"/>
                    <a:pt x="27907" y="32979"/>
                  </a:cubicBezTo>
                  <a:cubicBezTo>
                    <a:pt x="27881" y="32992"/>
                    <a:pt x="27861" y="33003"/>
                    <a:pt x="27861" y="33003"/>
                  </a:cubicBezTo>
                  <a:lnTo>
                    <a:pt x="27886" y="33011"/>
                  </a:lnTo>
                  <a:cubicBezTo>
                    <a:pt x="27884" y="33015"/>
                    <a:pt x="27881" y="33020"/>
                    <a:pt x="27877" y="33023"/>
                  </a:cubicBezTo>
                  <a:cubicBezTo>
                    <a:pt x="27876" y="33023"/>
                    <a:pt x="27872" y="33025"/>
                    <a:pt x="27869" y="33028"/>
                  </a:cubicBezTo>
                  <a:lnTo>
                    <a:pt x="27861" y="33052"/>
                  </a:lnTo>
                  <a:cubicBezTo>
                    <a:pt x="27828" y="33106"/>
                    <a:pt x="27788" y="33176"/>
                    <a:pt x="27744" y="33257"/>
                  </a:cubicBezTo>
                  <a:lnTo>
                    <a:pt x="27744" y="33257"/>
                  </a:lnTo>
                  <a:lnTo>
                    <a:pt x="27738" y="33245"/>
                  </a:lnTo>
                  <a:cubicBezTo>
                    <a:pt x="27670" y="33368"/>
                    <a:pt x="27598" y="33502"/>
                    <a:pt x="27532" y="33616"/>
                  </a:cubicBezTo>
                  <a:cubicBezTo>
                    <a:pt x="27544" y="33577"/>
                    <a:pt x="27557" y="33536"/>
                    <a:pt x="27570" y="33495"/>
                  </a:cubicBezTo>
                  <a:cubicBezTo>
                    <a:pt x="27675" y="33168"/>
                    <a:pt x="27771" y="32827"/>
                    <a:pt x="27797" y="32696"/>
                  </a:cubicBezTo>
                  <a:cubicBezTo>
                    <a:pt x="27876" y="32436"/>
                    <a:pt x="27902" y="32101"/>
                    <a:pt x="27959" y="31770"/>
                  </a:cubicBezTo>
                  <a:cubicBezTo>
                    <a:pt x="28033" y="31239"/>
                    <a:pt x="28024" y="31509"/>
                    <a:pt x="28070" y="31241"/>
                  </a:cubicBezTo>
                  <a:cubicBezTo>
                    <a:pt x="28084" y="31136"/>
                    <a:pt x="28086" y="31103"/>
                    <a:pt x="28083" y="31103"/>
                  </a:cubicBezTo>
                  <a:cubicBezTo>
                    <a:pt x="28078" y="31103"/>
                    <a:pt x="28057" y="31200"/>
                    <a:pt x="28052" y="31200"/>
                  </a:cubicBezTo>
                  <a:cubicBezTo>
                    <a:pt x="28050" y="31200"/>
                    <a:pt x="28050" y="31192"/>
                    <a:pt x="28052" y="31172"/>
                  </a:cubicBezTo>
                  <a:lnTo>
                    <a:pt x="28114" y="30773"/>
                  </a:lnTo>
                  <a:lnTo>
                    <a:pt x="28114" y="30773"/>
                  </a:lnTo>
                  <a:cubicBezTo>
                    <a:pt x="28109" y="30879"/>
                    <a:pt x="28109" y="30911"/>
                    <a:pt x="28113" y="30911"/>
                  </a:cubicBezTo>
                  <a:cubicBezTo>
                    <a:pt x="28117" y="30911"/>
                    <a:pt x="28125" y="30862"/>
                    <a:pt x="28131" y="30838"/>
                  </a:cubicBezTo>
                  <a:cubicBezTo>
                    <a:pt x="28163" y="30490"/>
                    <a:pt x="28226" y="29941"/>
                    <a:pt x="28186" y="29833"/>
                  </a:cubicBezTo>
                  <a:cubicBezTo>
                    <a:pt x="28217" y="29362"/>
                    <a:pt x="28231" y="29360"/>
                    <a:pt x="28231" y="29158"/>
                  </a:cubicBezTo>
                  <a:lnTo>
                    <a:pt x="28231" y="29158"/>
                  </a:lnTo>
                  <a:cubicBezTo>
                    <a:pt x="28226" y="29226"/>
                    <a:pt x="28217" y="29360"/>
                    <a:pt x="28209" y="29360"/>
                  </a:cubicBezTo>
                  <a:cubicBezTo>
                    <a:pt x="28216" y="29280"/>
                    <a:pt x="28216" y="29252"/>
                    <a:pt x="28214" y="29252"/>
                  </a:cubicBezTo>
                  <a:cubicBezTo>
                    <a:pt x="28211" y="29252"/>
                    <a:pt x="28203" y="29304"/>
                    <a:pt x="28201" y="29349"/>
                  </a:cubicBezTo>
                  <a:cubicBezTo>
                    <a:pt x="28193" y="29205"/>
                    <a:pt x="28211" y="28830"/>
                    <a:pt x="28214" y="28484"/>
                  </a:cubicBezTo>
                  <a:cubicBezTo>
                    <a:pt x="28214" y="28139"/>
                    <a:pt x="28204" y="27820"/>
                    <a:pt x="28180" y="27791"/>
                  </a:cubicBezTo>
                  <a:lnTo>
                    <a:pt x="28188" y="27791"/>
                  </a:lnTo>
                  <a:cubicBezTo>
                    <a:pt x="28152" y="27725"/>
                    <a:pt x="28127" y="27836"/>
                    <a:pt x="28096" y="27637"/>
                  </a:cubicBezTo>
                  <a:lnTo>
                    <a:pt x="28098" y="27503"/>
                  </a:lnTo>
                  <a:lnTo>
                    <a:pt x="28065" y="27302"/>
                  </a:lnTo>
                  <a:cubicBezTo>
                    <a:pt x="28065" y="27233"/>
                    <a:pt x="28068" y="27217"/>
                    <a:pt x="28072" y="27217"/>
                  </a:cubicBezTo>
                  <a:cubicBezTo>
                    <a:pt x="28076" y="27217"/>
                    <a:pt x="28080" y="27231"/>
                    <a:pt x="28082" y="27231"/>
                  </a:cubicBezTo>
                  <a:cubicBezTo>
                    <a:pt x="28082" y="27231"/>
                    <a:pt x="28082" y="27231"/>
                    <a:pt x="28082" y="27231"/>
                  </a:cubicBezTo>
                  <a:cubicBezTo>
                    <a:pt x="28033" y="26906"/>
                    <a:pt x="27998" y="26448"/>
                    <a:pt x="27943" y="26056"/>
                  </a:cubicBezTo>
                  <a:lnTo>
                    <a:pt x="27912" y="26484"/>
                  </a:lnTo>
                  <a:cubicBezTo>
                    <a:pt x="27890" y="26149"/>
                    <a:pt x="27841" y="25547"/>
                    <a:pt x="27800" y="25485"/>
                  </a:cubicBezTo>
                  <a:lnTo>
                    <a:pt x="27797" y="25282"/>
                  </a:lnTo>
                  <a:cubicBezTo>
                    <a:pt x="27745" y="24612"/>
                    <a:pt x="27696" y="24825"/>
                    <a:pt x="27666" y="24560"/>
                  </a:cubicBezTo>
                  <a:lnTo>
                    <a:pt x="27640" y="24223"/>
                  </a:lnTo>
                  <a:lnTo>
                    <a:pt x="27697" y="24553"/>
                  </a:lnTo>
                  <a:cubicBezTo>
                    <a:pt x="27657" y="24220"/>
                    <a:pt x="27644" y="24087"/>
                    <a:pt x="27617" y="23819"/>
                  </a:cubicBezTo>
                  <a:lnTo>
                    <a:pt x="27616" y="23817"/>
                  </a:lnTo>
                  <a:lnTo>
                    <a:pt x="27616" y="23817"/>
                  </a:lnTo>
                  <a:cubicBezTo>
                    <a:pt x="27617" y="23835"/>
                    <a:pt x="27617" y="23848"/>
                    <a:pt x="27616" y="23850"/>
                  </a:cubicBezTo>
                  <a:lnTo>
                    <a:pt x="27608" y="23806"/>
                  </a:lnTo>
                  <a:cubicBezTo>
                    <a:pt x="27585" y="23768"/>
                    <a:pt x="27542" y="23598"/>
                    <a:pt x="27503" y="23366"/>
                  </a:cubicBezTo>
                  <a:cubicBezTo>
                    <a:pt x="27451" y="23034"/>
                    <a:pt x="27380" y="22781"/>
                    <a:pt x="27328" y="22249"/>
                  </a:cubicBezTo>
                  <a:lnTo>
                    <a:pt x="27277" y="22123"/>
                  </a:lnTo>
                  <a:lnTo>
                    <a:pt x="27245" y="21724"/>
                  </a:lnTo>
                  <a:lnTo>
                    <a:pt x="27271" y="21721"/>
                  </a:lnTo>
                  <a:cubicBezTo>
                    <a:pt x="27310" y="22107"/>
                    <a:pt x="27444" y="22833"/>
                    <a:pt x="27534" y="23332"/>
                  </a:cubicBezTo>
                  <a:lnTo>
                    <a:pt x="27549" y="23337"/>
                  </a:lnTo>
                  <a:cubicBezTo>
                    <a:pt x="27498" y="23042"/>
                    <a:pt x="27428" y="22710"/>
                    <a:pt x="27398" y="22514"/>
                  </a:cubicBezTo>
                  <a:cubicBezTo>
                    <a:pt x="27390" y="22442"/>
                    <a:pt x="27380" y="22284"/>
                    <a:pt x="27395" y="22284"/>
                  </a:cubicBezTo>
                  <a:cubicBezTo>
                    <a:pt x="27399" y="22284"/>
                    <a:pt x="27403" y="22292"/>
                    <a:pt x="27409" y="22309"/>
                  </a:cubicBezTo>
                  <a:lnTo>
                    <a:pt x="27409" y="22309"/>
                  </a:lnTo>
                  <a:lnTo>
                    <a:pt x="27367" y="22166"/>
                  </a:lnTo>
                  <a:cubicBezTo>
                    <a:pt x="27303" y="21675"/>
                    <a:pt x="27264" y="21430"/>
                    <a:pt x="27243" y="21177"/>
                  </a:cubicBezTo>
                  <a:cubicBezTo>
                    <a:pt x="27228" y="20923"/>
                    <a:pt x="27207" y="20663"/>
                    <a:pt x="27195" y="20147"/>
                  </a:cubicBezTo>
                  <a:lnTo>
                    <a:pt x="27184" y="20236"/>
                  </a:lnTo>
                  <a:cubicBezTo>
                    <a:pt x="27171" y="20032"/>
                    <a:pt x="27158" y="19828"/>
                    <a:pt x="27179" y="19770"/>
                  </a:cubicBezTo>
                  <a:cubicBezTo>
                    <a:pt x="27168" y="19460"/>
                    <a:pt x="27171" y="19146"/>
                    <a:pt x="27187" y="18855"/>
                  </a:cubicBezTo>
                  <a:cubicBezTo>
                    <a:pt x="27200" y="18567"/>
                    <a:pt x="27212" y="18305"/>
                    <a:pt x="27241" y="18103"/>
                  </a:cubicBezTo>
                  <a:lnTo>
                    <a:pt x="27215" y="18013"/>
                  </a:lnTo>
                  <a:cubicBezTo>
                    <a:pt x="27223" y="17882"/>
                    <a:pt x="27279" y="17687"/>
                    <a:pt x="27238" y="17620"/>
                  </a:cubicBezTo>
                  <a:lnTo>
                    <a:pt x="27238" y="17339"/>
                  </a:lnTo>
                  <a:cubicBezTo>
                    <a:pt x="27253" y="17159"/>
                    <a:pt x="27245" y="17048"/>
                    <a:pt x="27277" y="16844"/>
                  </a:cubicBezTo>
                  <a:lnTo>
                    <a:pt x="27277" y="16842"/>
                  </a:lnTo>
                  <a:cubicBezTo>
                    <a:pt x="27279" y="16829"/>
                    <a:pt x="27281" y="16817"/>
                    <a:pt x="27282" y="16803"/>
                  </a:cubicBezTo>
                  <a:lnTo>
                    <a:pt x="27282" y="16803"/>
                  </a:lnTo>
                  <a:lnTo>
                    <a:pt x="27281" y="16804"/>
                  </a:lnTo>
                  <a:cubicBezTo>
                    <a:pt x="27323" y="16401"/>
                    <a:pt x="27253" y="16808"/>
                    <a:pt x="27305" y="16343"/>
                  </a:cubicBezTo>
                  <a:cubicBezTo>
                    <a:pt x="27339" y="16196"/>
                    <a:pt x="27281" y="16175"/>
                    <a:pt x="27310" y="15949"/>
                  </a:cubicBezTo>
                  <a:lnTo>
                    <a:pt x="27375" y="15725"/>
                  </a:lnTo>
                  <a:cubicBezTo>
                    <a:pt x="27436" y="15316"/>
                    <a:pt x="27402" y="15243"/>
                    <a:pt x="27462" y="14646"/>
                  </a:cubicBezTo>
                  <a:cubicBezTo>
                    <a:pt x="27493" y="14455"/>
                    <a:pt x="27527" y="14331"/>
                    <a:pt x="27550" y="14331"/>
                  </a:cubicBezTo>
                  <a:cubicBezTo>
                    <a:pt x="27561" y="14331"/>
                    <a:pt x="27569" y="14359"/>
                    <a:pt x="27573" y="14422"/>
                  </a:cubicBezTo>
                  <a:cubicBezTo>
                    <a:pt x="27560" y="14156"/>
                    <a:pt x="27558" y="14301"/>
                    <a:pt x="27576" y="13951"/>
                  </a:cubicBezTo>
                  <a:cubicBezTo>
                    <a:pt x="27584" y="13935"/>
                    <a:pt x="27589" y="13928"/>
                    <a:pt x="27592" y="13928"/>
                  </a:cubicBezTo>
                  <a:cubicBezTo>
                    <a:pt x="27600" y="13928"/>
                    <a:pt x="27601" y="13962"/>
                    <a:pt x="27606" y="14015"/>
                  </a:cubicBezTo>
                  <a:cubicBezTo>
                    <a:pt x="27658" y="13711"/>
                    <a:pt x="27612" y="13825"/>
                    <a:pt x="27639" y="13591"/>
                  </a:cubicBezTo>
                  <a:cubicBezTo>
                    <a:pt x="27614" y="13521"/>
                    <a:pt x="27573" y="13439"/>
                    <a:pt x="27580" y="13363"/>
                  </a:cubicBezTo>
                  <a:lnTo>
                    <a:pt x="27580" y="13363"/>
                  </a:lnTo>
                  <a:lnTo>
                    <a:pt x="27558" y="13451"/>
                  </a:lnTo>
                  <a:cubicBezTo>
                    <a:pt x="27568" y="13204"/>
                    <a:pt x="27590" y="12934"/>
                    <a:pt x="27637" y="12650"/>
                  </a:cubicBezTo>
                  <a:lnTo>
                    <a:pt x="27650" y="12663"/>
                  </a:lnTo>
                  <a:lnTo>
                    <a:pt x="27675" y="12357"/>
                  </a:lnTo>
                  <a:lnTo>
                    <a:pt x="27697" y="12341"/>
                  </a:lnTo>
                  <a:lnTo>
                    <a:pt x="27735" y="11906"/>
                  </a:lnTo>
                  <a:lnTo>
                    <a:pt x="27722" y="11965"/>
                  </a:lnTo>
                  <a:cubicBezTo>
                    <a:pt x="27730" y="11863"/>
                    <a:pt x="27756" y="11528"/>
                    <a:pt x="27786" y="11335"/>
                  </a:cubicBezTo>
                  <a:lnTo>
                    <a:pt x="27796" y="11343"/>
                  </a:lnTo>
                  <a:cubicBezTo>
                    <a:pt x="27876" y="10804"/>
                    <a:pt x="27871" y="10352"/>
                    <a:pt x="27902" y="9715"/>
                  </a:cubicBezTo>
                  <a:lnTo>
                    <a:pt x="27920" y="9801"/>
                  </a:lnTo>
                  <a:cubicBezTo>
                    <a:pt x="27957" y="9584"/>
                    <a:pt x="27887" y="9739"/>
                    <a:pt x="27917" y="9482"/>
                  </a:cubicBezTo>
                  <a:lnTo>
                    <a:pt x="27944" y="9469"/>
                  </a:lnTo>
                  <a:cubicBezTo>
                    <a:pt x="27920" y="9240"/>
                    <a:pt x="27964" y="9175"/>
                    <a:pt x="27984" y="9018"/>
                  </a:cubicBezTo>
                  <a:lnTo>
                    <a:pt x="27984" y="9018"/>
                  </a:lnTo>
                  <a:lnTo>
                    <a:pt x="27944" y="9090"/>
                  </a:lnTo>
                  <a:lnTo>
                    <a:pt x="27944" y="9090"/>
                  </a:lnTo>
                  <a:lnTo>
                    <a:pt x="27961" y="8792"/>
                  </a:lnTo>
                  <a:cubicBezTo>
                    <a:pt x="27973" y="8624"/>
                    <a:pt x="27986" y="8576"/>
                    <a:pt x="28000" y="8576"/>
                  </a:cubicBezTo>
                  <a:cubicBezTo>
                    <a:pt x="28012" y="8576"/>
                    <a:pt x="28024" y="8618"/>
                    <a:pt x="28033" y="8642"/>
                  </a:cubicBezTo>
                  <a:lnTo>
                    <a:pt x="28010" y="8420"/>
                  </a:lnTo>
                  <a:lnTo>
                    <a:pt x="28046" y="8376"/>
                  </a:lnTo>
                  <a:cubicBezTo>
                    <a:pt x="28006" y="8212"/>
                    <a:pt x="28051" y="8212"/>
                    <a:pt x="28029" y="7926"/>
                  </a:cubicBezTo>
                  <a:cubicBezTo>
                    <a:pt x="28031" y="7922"/>
                    <a:pt x="28033" y="7921"/>
                    <a:pt x="28035" y="7921"/>
                  </a:cubicBezTo>
                  <a:cubicBezTo>
                    <a:pt x="28039" y="7921"/>
                    <a:pt x="28043" y="7930"/>
                    <a:pt x="28046" y="7930"/>
                  </a:cubicBezTo>
                  <a:cubicBezTo>
                    <a:pt x="28049" y="7930"/>
                    <a:pt x="28052" y="7919"/>
                    <a:pt x="28054" y="7877"/>
                  </a:cubicBezTo>
                  <a:lnTo>
                    <a:pt x="28005" y="7408"/>
                  </a:lnTo>
                  <a:lnTo>
                    <a:pt x="28026" y="7692"/>
                  </a:lnTo>
                  <a:lnTo>
                    <a:pt x="27980" y="7656"/>
                  </a:lnTo>
                  <a:cubicBezTo>
                    <a:pt x="27969" y="7582"/>
                    <a:pt x="27966" y="7522"/>
                    <a:pt x="27964" y="7466"/>
                  </a:cubicBezTo>
                  <a:cubicBezTo>
                    <a:pt x="27964" y="7401"/>
                    <a:pt x="27961" y="7350"/>
                    <a:pt x="27961" y="7293"/>
                  </a:cubicBezTo>
                  <a:cubicBezTo>
                    <a:pt x="27957" y="7148"/>
                    <a:pt x="27957" y="7009"/>
                    <a:pt x="27943" y="6842"/>
                  </a:cubicBezTo>
                  <a:lnTo>
                    <a:pt x="27943" y="6842"/>
                  </a:lnTo>
                  <a:lnTo>
                    <a:pt x="27969" y="7072"/>
                  </a:lnTo>
                  <a:cubicBezTo>
                    <a:pt x="27928" y="6503"/>
                    <a:pt x="27944" y="6453"/>
                    <a:pt x="27936" y="6086"/>
                  </a:cubicBezTo>
                  <a:lnTo>
                    <a:pt x="27936" y="6086"/>
                  </a:lnTo>
                  <a:cubicBezTo>
                    <a:pt x="27935" y="6170"/>
                    <a:pt x="27933" y="6276"/>
                    <a:pt x="27927" y="6276"/>
                  </a:cubicBezTo>
                  <a:cubicBezTo>
                    <a:pt x="27923" y="6276"/>
                    <a:pt x="27918" y="6247"/>
                    <a:pt x="27912" y="6171"/>
                  </a:cubicBezTo>
                  <a:cubicBezTo>
                    <a:pt x="27900" y="6008"/>
                    <a:pt x="27923" y="6041"/>
                    <a:pt x="27918" y="5861"/>
                  </a:cubicBezTo>
                  <a:lnTo>
                    <a:pt x="27918" y="5861"/>
                  </a:lnTo>
                  <a:cubicBezTo>
                    <a:pt x="27917" y="5863"/>
                    <a:pt x="27915" y="5864"/>
                    <a:pt x="27913" y="5864"/>
                  </a:cubicBezTo>
                  <a:cubicBezTo>
                    <a:pt x="27907" y="5864"/>
                    <a:pt x="27902" y="5849"/>
                    <a:pt x="27895" y="5823"/>
                  </a:cubicBezTo>
                  <a:cubicBezTo>
                    <a:pt x="27892" y="5800"/>
                    <a:pt x="27887" y="5781"/>
                    <a:pt x="27886" y="5759"/>
                  </a:cubicBezTo>
                  <a:cubicBezTo>
                    <a:pt x="27883" y="5755"/>
                    <a:pt x="27884" y="5730"/>
                    <a:pt x="27880" y="5730"/>
                  </a:cubicBezTo>
                  <a:cubicBezTo>
                    <a:pt x="27879" y="5730"/>
                    <a:pt x="27878" y="5731"/>
                    <a:pt x="27876" y="5735"/>
                  </a:cubicBezTo>
                  <a:lnTo>
                    <a:pt x="27843" y="5789"/>
                  </a:lnTo>
                  <a:cubicBezTo>
                    <a:pt x="27753" y="5934"/>
                    <a:pt x="27648" y="6091"/>
                    <a:pt x="27547" y="6229"/>
                  </a:cubicBezTo>
                  <a:cubicBezTo>
                    <a:pt x="27550" y="6214"/>
                    <a:pt x="27555" y="6199"/>
                    <a:pt x="27568" y="6173"/>
                  </a:cubicBezTo>
                  <a:lnTo>
                    <a:pt x="27568" y="6173"/>
                  </a:lnTo>
                  <a:cubicBezTo>
                    <a:pt x="27514" y="6265"/>
                    <a:pt x="27487" y="6319"/>
                    <a:pt x="27395" y="6443"/>
                  </a:cubicBezTo>
                  <a:lnTo>
                    <a:pt x="27451" y="6296"/>
                  </a:lnTo>
                  <a:lnTo>
                    <a:pt x="27272" y="6624"/>
                  </a:lnTo>
                  <a:cubicBezTo>
                    <a:pt x="27156" y="6783"/>
                    <a:pt x="27014" y="7038"/>
                    <a:pt x="26995" y="7038"/>
                  </a:cubicBezTo>
                  <a:cubicBezTo>
                    <a:pt x="26994" y="7038"/>
                    <a:pt x="26993" y="7037"/>
                    <a:pt x="26993" y="7035"/>
                  </a:cubicBezTo>
                  <a:lnTo>
                    <a:pt x="27057" y="6927"/>
                  </a:lnTo>
                  <a:lnTo>
                    <a:pt x="27057" y="6927"/>
                  </a:lnTo>
                  <a:cubicBezTo>
                    <a:pt x="27056" y="6927"/>
                    <a:pt x="26906" y="7156"/>
                    <a:pt x="26757" y="7383"/>
                  </a:cubicBezTo>
                  <a:lnTo>
                    <a:pt x="26501" y="7792"/>
                  </a:lnTo>
                  <a:lnTo>
                    <a:pt x="26470" y="7787"/>
                  </a:lnTo>
                  <a:cubicBezTo>
                    <a:pt x="26453" y="7889"/>
                    <a:pt x="26188" y="8228"/>
                    <a:pt x="26243" y="8228"/>
                  </a:cubicBezTo>
                  <a:cubicBezTo>
                    <a:pt x="26243" y="8228"/>
                    <a:pt x="26244" y="8228"/>
                    <a:pt x="26244" y="8228"/>
                  </a:cubicBezTo>
                  <a:lnTo>
                    <a:pt x="26244" y="8228"/>
                  </a:lnTo>
                  <a:cubicBezTo>
                    <a:pt x="26140" y="8357"/>
                    <a:pt x="25951" y="8759"/>
                    <a:pt x="25915" y="8759"/>
                  </a:cubicBezTo>
                  <a:cubicBezTo>
                    <a:pt x="25910" y="8759"/>
                    <a:pt x="25908" y="8753"/>
                    <a:pt x="25909" y="8740"/>
                  </a:cubicBezTo>
                  <a:lnTo>
                    <a:pt x="25909" y="8740"/>
                  </a:lnTo>
                  <a:cubicBezTo>
                    <a:pt x="25596" y="9294"/>
                    <a:pt x="25480" y="9621"/>
                    <a:pt x="25119" y="10305"/>
                  </a:cubicBezTo>
                  <a:cubicBezTo>
                    <a:pt x="24957" y="10534"/>
                    <a:pt x="24656" y="11232"/>
                    <a:pt x="24473" y="11693"/>
                  </a:cubicBezTo>
                  <a:cubicBezTo>
                    <a:pt x="24139" y="12609"/>
                    <a:pt x="23955" y="13214"/>
                    <a:pt x="23731" y="14185"/>
                  </a:cubicBezTo>
                  <a:cubicBezTo>
                    <a:pt x="23521" y="14752"/>
                    <a:pt x="23446" y="15652"/>
                    <a:pt x="23350" y="16289"/>
                  </a:cubicBezTo>
                  <a:lnTo>
                    <a:pt x="23361" y="16468"/>
                  </a:lnTo>
                  <a:cubicBezTo>
                    <a:pt x="23279" y="16893"/>
                    <a:pt x="23293" y="17552"/>
                    <a:pt x="23273" y="18153"/>
                  </a:cubicBezTo>
                  <a:cubicBezTo>
                    <a:pt x="23289" y="18314"/>
                    <a:pt x="23297" y="18382"/>
                    <a:pt x="23299" y="18413"/>
                  </a:cubicBezTo>
                  <a:cubicBezTo>
                    <a:pt x="23299" y="18387"/>
                    <a:pt x="23304" y="18345"/>
                    <a:pt x="23317" y="18330"/>
                  </a:cubicBezTo>
                  <a:lnTo>
                    <a:pt x="23317" y="18330"/>
                  </a:lnTo>
                  <a:cubicBezTo>
                    <a:pt x="23309" y="18498"/>
                    <a:pt x="23347" y="18828"/>
                    <a:pt x="23320" y="18828"/>
                  </a:cubicBezTo>
                  <a:cubicBezTo>
                    <a:pt x="23319" y="18828"/>
                    <a:pt x="23318" y="18828"/>
                    <a:pt x="23317" y="18827"/>
                  </a:cubicBezTo>
                  <a:lnTo>
                    <a:pt x="23312" y="18783"/>
                  </a:lnTo>
                  <a:cubicBezTo>
                    <a:pt x="23311" y="18782"/>
                    <a:pt x="23311" y="18782"/>
                    <a:pt x="23310" y="18782"/>
                  </a:cubicBezTo>
                  <a:cubicBezTo>
                    <a:pt x="23277" y="18782"/>
                    <a:pt x="23371" y="19308"/>
                    <a:pt x="23371" y="19499"/>
                  </a:cubicBezTo>
                  <a:lnTo>
                    <a:pt x="23394" y="19388"/>
                  </a:lnTo>
                  <a:lnTo>
                    <a:pt x="23410" y="19551"/>
                  </a:lnTo>
                  <a:cubicBezTo>
                    <a:pt x="23420" y="19633"/>
                    <a:pt x="23431" y="19713"/>
                    <a:pt x="23431" y="19713"/>
                  </a:cubicBezTo>
                  <a:lnTo>
                    <a:pt x="23412" y="19628"/>
                  </a:lnTo>
                  <a:lnTo>
                    <a:pt x="23412" y="19628"/>
                  </a:lnTo>
                  <a:cubicBezTo>
                    <a:pt x="23554" y="20325"/>
                    <a:pt x="23667" y="20825"/>
                    <a:pt x="23798" y="21312"/>
                  </a:cubicBezTo>
                  <a:cubicBezTo>
                    <a:pt x="23929" y="21796"/>
                    <a:pt x="24076" y="22266"/>
                    <a:pt x="24344" y="22869"/>
                  </a:cubicBezTo>
                  <a:cubicBezTo>
                    <a:pt x="24328" y="22845"/>
                    <a:pt x="24320" y="22835"/>
                    <a:pt x="24318" y="22835"/>
                  </a:cubicBezTo>
                  <a:cubicBezTo>
                    <a:pt x="24307" y="22835"/>
                    <a:pt x="24449" y="23109"/>
                    <a:pt x="24424" y="23135"/>
                  </a:cubicBezTo>
                  <a:cubicBezTo>
                    <a:pt x="24494" y="23464"/>
                    <a:pt x="24661" y="23701"/>
                    <a:pt x="24777" y="23946"/>
                  </a:cubicBezTo>
                  <a:cubicBezTo>
                    <a:pt x="24779" y="23946"/>
                    <a:pt x="24784" y="23948"/>
                    <a:pt x="24792" y="23961"/>
                  </a:cubicBezTo>
                  <a:lnTo>
                    <a:pt x="24967" y="24399"/>
                  </a:lnTo>
                  <a:cubicBezTo>
                    <a:pt x="24937" y="24354"/>
                    <a:pt x="24925" y="24336"/>
                    <a:pt x="24924" y="24336"/>
                  </a:cubicBezTo>
                  <a:lnTo>
                    <a:pt x="24924" y="24336"/>
                  </a:lnTo>
                  <a:cubicBezTo>
                    <a:pt x="24919" y="24336"/>
                    <a:pt x="25036" y="24531"/>
                    <a:pt x="25033" y="24531"/>
                  </a:cubicBezTo>
                  <a:cubicBezTo>
                    <a:pt x="25033" y="24531"/>
                    <a:pt x="25023" y="24516"/>
                    <a:pt x="24998" y="24476"/>
                  </a:cubicBezTo>
                  <a:lnTo>
                    <a:pt x="24998" y="24476"/>
                  </a:lnTo>
                  <a:cubicBezTo>
                    <a:pt x="25433" y="25629"/>
                    <a:pt x="26071" y="27096"/>
                    <a:pt x="26322" y="28484"/>
                  </a:cubicBezTo>
                  <a:lnTo>
                    <a:pt x="26324" y="28420"/>
                  </a:lnTo>
                  <a:cubicBezTo>
                    <a:pt x="26396" y="28770"/>
                    <a:pt x="26486" y="29205"/>
                    <a:pt x="26501" y="29476"/>
                  </a:cubicBezTo>
                  <a:cubicBezTo>
                    <a:pt x="26514" y="29749"/>
                    <a:pt x="26607" y="30062"/>
                    <a:pt x="26615" y="30166"/>
                  </a:cubicBezTo>
                  <a:cubicBezTo>
                    <a:pt x="26659" y="30410"/>
                    <a:pt x="26641" y="30637"/>
                    <a:pt x="26633" y="30637"/>
                  </a:cubicBezTo>
                  <a:cubicBezTo>
                    <a:pt x="26632" y="30637"/>
                    <a:pt x="26632" y="30637"/>
                    <a:pt x="26631" y="30636"/>
                  </a:cubicBezTo>
                  <a:lnTo>
                    <a:pt x="26631" y="30636"/>
                  </a:lnTo>
                  <a:cubicBezTo>
                    <a:pt x="26658" y="30940"/>
                    <a:pt x="26710" y="31234"/>
                    <a:pt x="26689" y="31664"/>
                  </a:cubicBezTo>
                  <a:cubicBezTo>
                    <a:pt x="26653" y="31813"/>
                    <a:pt x="26682" y="32872"/>
                    <a:pt x="26618" y="32881"/>
                  </a:cubicBezTo>
                  <a:lnTo>
                    <a:pt x="26623" y="32886"/>
                  </a:lnTo>
                  <a:cubicBezTo>
                    <a:pt x="26535" y="33445"/>
                    <a:pt x="26522" y="33984"/>
                    <a:pt x="26363" y="34575"/>
                  </a:cubicBezTo>
                  <a:lnTo>
                    <a:pt x="26363" y="34542"/>
                  </a:lnTo>
                  <a:cubicBezTo>
                    <a:pt x="26363" y="34542"/>
                    <a:pt x="26357" y="34619"/>
                    <a:pt x="26347" y="34736"/>
                  </a:cubicBezTo>
                  <a:cubicBezTo>
                    <a:pt x="26334" y="34853"/>
                    <a:pt x="26316" y="35008"/>
                    <a:pt x="26299" y="35163"/>
                  </a:cubicBezTo>
                  <a:cubicBezTo>
                    <a:pt x="26273" y="35343"/>
                    <a:pt x="26249" y="35521"/>
                    <a:pt x="26231" y="35641"/>
                  </a:cubicBezTo>
                  <a:cubicBezTo>
                    <a:pt x="25997" y="35982"/>
                    <a:pt x="25762" y="36316"/>
                    <a:pt x="25587" y="36519"/>
                  </a:cubicBezTo>
                  <a:lnTo>
                    <a:pt x="25573" y="36589"/>
                  </a:lnTo>
                  <a:cubicBezTo>
                    <a:pt x="25516" y="36669"/>
                    <a:pt x="25394" y="36764"/>
                    <a:pt x="25402" y="36826"/>
                  </a:cubicBezTo>
                  <a:lnTo>
                    <a:pt x="25294" y="37006"/>
                  </a:lnTo>
                  <a:cubicBezTo>
                    <a:pt x="25217" y="37115"/>
                    <a:pt x="25184" y="37192"/>
                    <a:pt x="25081" y="37308"/>
                  </a:cubicBezTo>
                  <a:cubicBezTo>
                    <a:pt x="25075" y="37315"/>
                    <a:pt x="25070" y="37323"/>
                    <a:pt x="25063" y="37331"/>
                  </a:cubicBezTo>
                  <a:lnTo>
                    <a:pt x="25065" y="37331"/>
                  </a:lnTo>
                  <a:cubicBezTo>
                    <a:pt x="24877" y="37570"/>
                    <a:pt x="25089" y="37346"/>
                    <a:pt x="24870" y="37616"/>
                  </a:cubicBezTo>
                  <a:cubicBezTo>
                    <a:pt x="24794" y="37688"/>
                    <a:pt x="24820" y="37734"/>
                    <a:pt x="24740" y="37845"/>
                  </a:cubicBezTo>
                  <a:cubicBezTo>
                    <a:pt x="24736" y="37846"/>
                    <a:pt x="24735" y="37848"/>
                    <a:pt x="24731" y="37851"/>
                  </a:cubicBezTo>
                  <a:cubicBezTo>
                    <a:pt x="24723" y="37861"/>
                    <a:pt x="24718" y="37871"/>
                    <a:pt x="24710" y="37884"/>
                  </a:cubicBezTo>
                  <a:lnTo>
                    <a:pt x="24589" y="37982"/>
                  </a:lnTo>
                  <a:cubicBezTo>
                    <a:pt x="24386" y="38214"/>
                    <a:pt x="24395" y="38285"/>
                    <a:pt x="24122" y="38633"/>
                  </a:cubicBezTo>
                  <a:cubicBezTo>
                    <a:pt x="24032" y="38732"/>
                    <a:pt x="23963" y="38792"/>
                    <a:pt x="23938" y="38792"/>
                  </a:cubicBezTo>
                  <a:cubicBezTo>
                    <a:pt x="23922" y="38792"/>
                    <a:pt x="23923" y="38769"/>
                    <a:pt x="23945" y="38720"/>
                  </a:cubicBezTo>
                  <a:lnTo>
                    <a:pt x="23945" y="38720"/>
                  </a:lnTo>
                  <a:cubicBezTo>
                    <a:pt x="23860" y="38898"/>
                    <a:pt x="23912" y="38805"/>
                    <a:pt x="23770" y="39020"/>
                  </a:cubicBezTo>
                  <a:cubicBezTo>
                    <a:pt x="23761" y="39025"/>
                    <a:pt x="23755" y="39027"/>
                    <a:pt x="23751" y="39027"/>
                  </a:cubicBezTo>
                  <a:cubicBezTo>
                    <a:pt x="23740" y="39027"/>
                    <a:pt x="23753" y="39004"/>
                    <a:pt x="23770" y="38963"/>
                  </a:cubicBezTo>
                  <a:lnTo>
                    <a:pt x="23770" y="38963"/>
                  </a:lnTo>
                  <a:cubicBezTo>
                    <a:pt x="23615" y="39130"/>
                    <a:pt x="23696" y="39083"/>
                    <a:pt x="23587" y="39218"/>
                  </a:cubicBezTo>
                  <a:cubicBezTo>
                    <a:pt x="23582" y="39277"/>
                    <a:pt x="23584" y="39352"/>
                    <a:pt x="23549" y="39398"/>
                  </a:cubicBezTo>
                  <a:lnTo>
                    <a:pt x="23600" y="39352"/>
                  </a:lnTo>
                  <a:lnTo>
                    <a:pt x="23600" y="39352"/>
                  </a:lnTo>
                  <a:cubicBezTo>
                    <a:pt x="23497" y="39504"/>
                    <a:pt x="23378" y="39663"/>
                    <a:pt x="23227" y="39818"/>
                  </a:cubicBezTo>
                  <a:lnTo>
                    <a:pt x="23219" y="39802"/>
                  </a:lnTo>
                  <a:lnTo>
                    <a:pt x="23083" y="39982"/>
                  </a:lnTo>
                  <a:lnTo>
                    <a:pt x="23059" y="39980"/>
                  </a:lnTo>
                  <a:cubicBezTo>
                    <a:pt x="23059" y="39980"/>
                    <a:pt x="23010" y="40044"/>
                    <a:pt x="22957" y="40108"/>
                  </a:cubicBezTo>
                  <a:cubicBezTo>
                    <a:pt x="22907" y="40168"/>
                    <a:pt x="22854" y="40232"/>
                    <a:pt x="22854" y="40232"/>
                  </a:cubicBezTo>
                  <a:lnTo>
                    <a:pt x="22887" y="40201"/>
                  </a:lnTo>
                  <a:lnTo>
                    <a:pt x="22887" y="40201"/>
                  </a:lnTo>
                  <a:cubicBezTo>
                    <a:pt x="22851" y="40243"/>
                    <a:pt x="22753" y="40363"/>
                    <a:pt x="22663" y="40461"/>
                  </a:cubicBezTo>
                  <a:cubicBezTo>
                    <a:pt x="22753" y="40252"/>
                    <a:pt x="22841" y="40044"/>
                    <a:pt x="22925" y="39831"/>
                  </a:cubicBezTo>
                  <a:cubicBezTo>
                    <a:pt x="23085" y="39472"/>
                    <a:pt x="23281" y="39047"/>
                    <a:pt x="23330" y="38893"/>
                  </a:cubicBezTo>
                  <a:cubicBezTo>
                    <a:pt x="23435" y="38646"/>
                    <a:pt x="23512" y="38322"/>
                    <a:pt x="23620" y="38008"/>
                  </a:cubicBezTo>
                  <a:cubicBezTo>
                    <a:pt x="23770" y="37500"/>
                    <a:pt x="23721" y="37761"/>
                    <a:pt x="23808" y="37508"/>
                  </a:cubicBezTo>
                  <a:cubicBezTo>
                    <a:pt x="23840" y="37408"/>
                    <a:pt x="23848" y="37376"/>
                    <a:pt x="23845" y="37376"/>
                  </a:cubicBezTo>
                  <a:cubicBezTo>
                    <a:pt x="23839" y="37376"/>
                    <a:pt x="23803" y="37466"/>
                    <a:pt x="23797" y="37466"/>
                  </a:cubicBezTo>
                  <a:cubicBezTo>
                    <a:pt x="23796" y="37466"/>
                    <a:pt x="23797" y="37458"/>
                    <a:pt x="23803" y="37438"/>
                  </a:cubicBezTo>
                  <a:cubicBezTo>
                    <a:pt x="23803" y="37438"/>
                    <a:pt x="23835" y="37344"/>
                    <a:pt x="23870" y="37250"/>
                  </a:cubicBezTo>
                  <a:cubicBezTo>
                    <a:pt x="23904" y="37156"/>
                    <a:pt x="23930" y="37060"/>
                    <a:pt x="23930" y="37060"/>
                  </a:cubicBezTo>
                  <a:lnTo>
                    <a:pt x="23930" y="37060"/>
                  </a:lnTo>
                  <a:cubicBezTo>
                    <a:pt x="23907" y="37163"/>
                    <a:pt x="23903" y="37194"/>
                    <a:pt x="23907" y="37194"/>
                  </a:cubicBezTo>
                  <a:cubicBezTo>
                    <a:pt x="23912" y="37194"/>
                    <a:pt x="23928" y="37148"/>
                    <a:pt x="23937" y="37127"/>
                  </a:cubicBezTo>
                  <a:cubicBezTo>
                    <a:pt x="24017" y="36792"/>
                    <a:pt x="24182" y="36269"/>
                    <a:pt x="24162" y="36154"/>
                  </a:cubicBezTo>
                  <a:cubicBezTo>
                    <a:pt x="24269" y="35701"/>
                    <a:pt x="24285" y="35701"/>
                    <a:pt x="24323" y="35505"/>
                  </a:cubicBezTo>
                  <a:lnTo>
                    <a:pt x="24323" y="35505"/>
                  </a:lnTo>
                  <a:cubicBezTo>
                    <a:pt x="24303" y="35570"/>
                    <a:pt x="24272" y="35698"/>
                    <a:pt x="24264" y="35698"/>
                  </a:cubicBezTo>
                  <a:cubicBezTo>
                    <a:pt x="24287" y="35621"/>
                    <a:pt x="24293" y="35594"/>
                    <a:pt x="24290" y="35594"/>
                  </a:cubicBezTo>
                  <a:cubicBezTo>
                    <a:pt x="24287" y="35594"/>
                    <a:pt x="24268" y="35643"/>
                    <a:pt x="24257" y="35685"/>
                  </a:cubicBezTo>
                  <a:cubicBezTo>
                    <a:pt x="24306" y="35404"/>
                    <a:pt x="24565" y="34233"/>
                    <a:pt x="24522" y="34166"/>
                  </a:cubicBezTo>
                  <a:lnTo>
                    <a:pt x="24530" y="34166"/>
                  </a:lnTo>
                  <a:cubicBezTo>
                    <a:pt x="24506" y="34095"/>
                    <a:pt x="24462" y="34198"/>
                    <a:pt x="24465" y="33997"/>
                  </a:cubicBezTo>
                  <a:lnTo>
                    <a:pt x="24493" y="33867"/>
                  </a:lnTo>
                  <a:lnTo>
                    <a:pt x="24501" y="33667"/>
                  </a:lnTo>
                  <a:cubicBezTo>
                    <a:pt x="24513" y="33601"/>
                    <a:pt x="24520" y="33585"/>
                    <a:pt x="24524" y="33585"/>
                  </a:cubicBezTo>
                  <a:cubicBezTo>
                    <a:pt x="24528" y="33585"/>
                    <a:pt x="24529" y="33602"/>
                    <a:pt x="24532" y="33602"/>
                  </a:cubicBezTo>
                  <a:cubicBezTo>
                    <a:pt x="24560" y="33250"/>
                    <a:pt x="24592" y="32820"/>
                    <a:pt x="24623" y="32431"/>
                  </a:cubicBezTo>
                  <a:lnTo>
                    <a:pt x="24623" y="32431"/>
                  </a:lnTo>
                  <a:lnTo>
                    <a:pt x="24509" y="32841"/>
                  </a:lnTo>
                  <a:cubicBezTo>
                    <a:pt x="24558" y="32513"/>
                    <a:pt x="24612" y="31913"/>
                    <a:pt x="24583" y="31846"/>
                  </a:cubicBezTo>
                  <a:lnTo>
                    <a:pt x="24617" y="31648"/>
                  </a:lnTo>
                  <a:cubicBezTo>
                    <a:pt x="24681" y="30981"/>
                    <a:pt x="24589" y="31182"/>
                    <a:pt x="24605" y="30915"/>
                  </a:cubicBezTo>
                  <a:lnTo>
                    <a:pt x="24630" y="30580"/>
                  </a:lnTo>
                  <a:lnTo>
                    <a:pt x="24637" y="30914"/>
                  </a:lnTo>
                  <a:cubicBezTo>
                    <a:pt x="24646" y="30580"/>
                    <a:pt x="24656" y="30446"/>
                    <a:pt x="24658" y="30178"/>
                  </a:cubicBezTo>
                  <a:lnTo>
                    <a:pt x="24656" y="30176"/>
                  </a:lnTo>
                  <a:cubicBezTo>
                    <a:pt x="24656" y="30194"/>
                    <a:pt x="24656" y="30207"/>
                    <a:pt x="24655" y="30209"/>
                  </a:cubicBezTo>
                  <a:lnTo>
                    <a:pt x="24650" y="30161"/>
                  </a:lnTo>
                  <a:cubicBezTo>
                    <a:pt x="24632" y="30122"/>
                    <a:pt x="24609" y="29949"/>
                    <a:pt x="24596" y="29713"/>
                  </a:cubicBezTo>
                  <a:cubicBezTo>
                    <a:pt x="24584" y="29378"/>
                    <a:pt x="24519" y="29123"/>
                    <a:pt x="24501" y="28589"/>
                  </a:cubicBezTo>
                  <a:lnTo>
                    <a:pt x="24452" y="28459"/>
                  </a:lnTo>
                  <a:lnTo>
                    <a:pt x="24411" y="28060"/>
                  </a:lnTo>
                  <a:lnTo>
                    <a:pt x="24437" y="28057"/>
                  </a:lnTo>
                  <a:cubicBezTo>
                    <a:pt x="24502" y="28445"/>
                    <a:pt x="24591" y="29179"/>
                    <a:pt x="24632" y="29681"/>
                  </a:cubicBezTo>
                  <a:lnTo>
                    <a:pt x="24645" y="29689"/>
                  </a:lnTo>
                  <a:cubicBezTo>
                    <a:pt x="24632" y="29390"/>
                    <a:pt x="24571" y="29055"/>
                    <a:pt x="24556" y="28855"/>
                  </a:cubicBezTo>
                  <a:cubicBezTo>
                    <a:pt x="24553" y="28784"/>
                    <a:pt x="24552" y="28625"/>
                    <a:pt x="24568" y="28625"/>
                  </a:cubicBezTo>
                  <a:cubicBezTo>
                    <a:pt x="24571" y="28625"/>
                    <a:pt x="24574" y="28631"/>
                    <a:pt x="24579" y="28646"/>
                  </a:cubicBezTo>
                  <a:lnTo>
                    <a:pt x="24579" y="28646"/>
                  </a:lnTo>
                  <a:lnTo>
                    <a:pt x="24543" y="28503"/>
                  </a:lnTo>
                  <a:cubicBezTo>
                    <a:pt x="24395" y="27513"/>
                    <a:pt x="24396" y="27506"/>
                    <a:pt x="24215" y="26479"/>
                  </a:cubicBezTo>
                  <a:lnTo>
                    <a:pt x="24215" y="26479"/>
                  </a:lnTo>
                  <a:lnTo>
                    <a:pt x="24223" y="26571"/>
                  </a:lnTo>
                  <a:cubicBezTo>
                    <a:pt x="24171" y="26370"/>
                    <a:pt x="24115" y="26172"/>
                    <a:pt x="24123" y="26111"/>
                  </a:cubicBezTo>
                  <a:cubicBezTo>
                    <a:pt x="23994" y="25536"/>
                    <a:pt x="23863" y="24952"/>
                    <a:pt x="23755" y="24470"/>
                  </a:cubicBezTo>
                  <a:lnTo>
                    <a:pt x="23700" y="24391"/>
                  </a:lnTo>
                  <a:cubicBezTo>
                    <a:pt x="23665" y="24265"/>
                    <a:pt x="23655" y="24061"/>
                    <a:pt x="23595" y="24012"/>
                  </a:cubicBezTo>
                  <a:lnTo>
                    <a:pt x="23502" y="23745"/>
                  </a:lnTo>
                  <a:cubicBezTo>
                    <a:pt x="23451" y="23572"/>
                    <a:pt x="23402" y="23472"/>
                    <a:pt x="23358" y="23271"/>
                  </a:cubicBezTo>
                  <a:lnTo>
                    <a:pt x="23358" y="23270"/>
                  </a:lnTo>
                  <a:cubicBezTo>
                    <a:pt x="23356" y="23258"/>
                    <a:pt x="23355" y="23245"/>
                    <a:pt x="23350" y="23230"/>
                  </a:cubicBezTo>
                  <a:lnTo>
                    <a:pt x="23348" y="23234"/>
                  </a:lnTo>
                  <a:cubicBezTo>
                    <a:pt x="23242" y="22838"/>
                    <a:pt x="23325" y="23245"/>
                    <a:pt x="23199" y="22795"/>
                  </a:cubicBezTo>
                  <a:cubicBezTo>
                    <a:pt x="23175" y="22647"/>
                    <a:pt x="23111" y="22650"/>
                    <a:pt x="23047" y="22432"/>
                  </a:cubicBezTo>
                  <a:lnTo>
                    <a:pt x="23021" y="22200"/>
                  </a:lnTo>
                  <a:cubicBezTo>
                    <a:pt x="22916" y="21803"/>
                    <a:pt x="22854" y="21749"/>
                    <a:pt x="22666" y="21183"/>
                  </a:cubicBezTo>
                  <a:cubicBezTo>
                    <a:pt x="22612" y="20989"/>
                    <a:pt x="22594" y="20861"/>
                    <a:pt x="22619" y="20861"/>
                  </a:cubicBezTo>
                  <a:cubicBezTo>
                    <a:pt x="22630" y="20861"/>
                    <a:pt x="22648" y="20883"/>
                    <a:pt x="22674" y="20933"/>
                  </a:cubicBezTo>
                  <a:cubicBezTo>
                    <a:pt x="22553" y="20699"/>
                    <a:pt x="22611" y="20830"/>
                    <a:pt x="22483" y="20508"/>
                  </a:cubicBezTo>
                  <a:cubicBezTo>
                    <a:pt x="22483" y="20489"/>
                    <a:pt x="22485" y="20481"/>
                    <a:pt x="22489" y="20481"/>
                  </a:cubicBezTo>
                  <a:cubicBezTo>
                    <a:pt x="22496" y="20481"/>
                    <a:pt x="22511" y="20510"/>
                    <a:pt x="22537" y="20554"/>
                  </a:cubicBezTo>
                  <a:cubicBezTo>
                    <a:pt x="22459" y="20258"/>
                    <a:pt x="22464" y="20380"/>
                    <a:pt x="22392" y="20160"/>
                  </a:cubicBezTo>
                  <a:cubicBezTo>
                    <a:pt x="22341" y="20106"/>
                    <a:pt x="22269" y="20047"/>
                    <a:pt x="22244" y="19976"/>
                  </a:cubicBezTo>
                  <a:lnTo>
                    <a:pt x="22244" y="19976"/>
                  </a:lnTo>
                  <a:lnTo>
                    <a:pt x="22262" y="20065"/>
                  </a:lnTo>
                  <a:cubicBezTo>
                    <a:pt x="22171" y="19838"/>
                    <a:pt x="22079" y="19587"/>
                    <a:pt x="22009" y="19311"/>
                  </a:cubicBezTo>
                  <a:lnTo>
                    <a:pt x="22009" y="19311"/>
                  </a:lnTo>
                  <a:lnTo>
                    <a:pt x="22029" y="19318"/>
                  </a:lnTo>
                  <a:lnTo>
                    <a:pt x="22029" y="19318"/>
                  </a:lnTo>
                  <a:lnTo>
                    <a:pt x="21927" y="19031"/>
                  </a:lnTo>
                  <a:lnTo>
                    <a:pt x="21942" y="19007"/>
                  </a:lnTo>
                  <a:lnTo>
                    <a:pt x="21805" y="18598"/>
                  </a:lnTo>
                  <a:lnTo>
                    <a:pt x="21818" y="18655"/>
                  </a:lnTo>
                  <a:cubicBezTo>
                    <a:pt x="21785" y="18559"/>
                    <a:pt x="21682" y="18242"/>
                    <a:pt x="21638" y="18059"/>
                  </a:cubicBezTo>
                  <a:lnTo>
                    <a:pt x="21638" y="18059"/>
                  </a:lnTo>
                  <a:lnTo>
                    <a:pt x="21649" y="18062"/>
                  </a:lnTo>
                  <a:cubicBezTo>
                    <a:pt x="21532" y="17539"/>
                    <a:pt x="21363" y="17128"/>
                    <a:pt x="21206" y="16523"/>
                  </a:cubicBezTo>
                  <a:lnTo>
                    <a:pt x="21206" y="16523"/>
                  </a:lnTo>
                  <a:lnTo>
                    <a:pt x="21249" y="16597"/>
                  </a:lnTo>
                  <a:cubicBezTo>
                    <a:pt x="21219" y="16384"/>
                    <a:pt x="21200" y="16549"/>
                    <a:pt x="21149" y="16301"/>
                  </a:cubicBezTo>
                  <a:lnTo>
                    <a:pt x="21173" y="16281"/>
                  </a:lnTo>
                  <a:cubicBezTo>
                    <a:pt x="21083" y="16074"/>
                    <a:pt x="21108" y="16000"/>
                    <a:pt x="21090" y="15846"/>
                  </a:cubicBezTo>
                  <a:lnTo>
                    <a:pt x="21090" y="15846"/>
                  </a:lnTo>
                  <a:lnTo>
                    <a:pt x="21069" y="15925"/>
                  </a:lnTo>
                  <a:lnTo>
                    <a:pt x="21015" y="15640"/>
                  </a:lnTo>
                  <a:cubicBezTo>
                    <a:pt x="20984" y="15472"/>
                    <a:pt x="20987" y="15426"/>
                    <a:pt x="21001" y="15426"/>
                  </a:cubicBezTo>
                  <a:cubicBezTo>
                    <a:pt x="21013" y="15426"/>
                    <a:pt x="21034" y="15461"/>
                    <a:pt x="21048" y="15480"/>
                  </a:cubicBezTo>
                  <a:lnTo>
                    <a:pt x="20971" y="15274"/>
                  </a:lnTo>
                  <a:lnTo>
                    <a:pt x="20994" y="15227"/>
                  </a:lnTo>
                  <a:cubicBezTo>
                    <a:pt x="20922" y="15079"/>
                    <a:pt x="20967" y="15071"/>
                    <a:pt x="20895" y="14801"/>
                  </a:cubicBezTo>
                  <a:cubicBezTo>
                    <a:pt x="20897" y="14797"/>
                    <a:pt x="20899" y="14796"/>
                    <a:pt x="20900" y="14796"/>
                  </a:cubicBezTo>
                  <a:cubicBezTo>
                    <a:pt x="20904" y="14796"/>
                    <a:pt x="20909" y="14803"/>
                    <a:pt x="20912" y="14803"/>
                  </a:cubicBezTo>
                  <a:cubicBezTo>
                    <a:pt x="20915" y="14803"/>
                    <a:pt x="20916" y="14793"/>
                    <a:pt x="20912" y="14751"/>
                  </a:cubicBezTo>
                  <a:cubicBezTo>
                    <a:pt x="20912" y="14751"/>
                    <a:pt x="20879" y="14641"/>
                    <a:pt x="20848" y="14530"/>
                  </a:cubicBezTo>
                  <a:lnTo>
                    <a:pt x="20837" y="14483"/>
                  </a:lnTo>
                  <a:cubicBezTo>
                    <a:pt x="20830" y="14456"/>
                    <a:pt x="20824" y="14432"/>
                    <a:pt x="20819" y="14407"/>
                  </a:cubicBezTo>
                  <a:cubicBezTo>
                    <a:pt x="20806" y="14358"/>
                    <a:pt x="20796" y="14314"/>
                    <a:pt x="20786" y="14275"/>
                  </a:cubicBezTo>
                  <a:cubicBezTo>
                    <a:pt x="20781" y="14254"/>
                    <a:pt x="20776" y="14236"/>
                    <a:pt x="20772" y="14219"/>
                  </a:cubicBezTo>
                  <a:lnTo>
                    <a:pt x="20772" y="14219"/>
                  </a:lnTo>
                  <a:cubicBezTo>
                    <a:pt x="20782" y="14266"/>
                    <a:pt x="20794" y="14329"/>
                    <a:pt x="20810" y="14396"/>
                  </a:cubicBezTo>
                  <a:cubicBezTo>
                    <a:pt x="20822" y="14447"/>
                    <a:pt x="20835" y="14496"/>
                    <a:pt x="20843" y="14535"/>
                  </a:cubicBezTo>
                  <a:lnTo>
                    <a:pt x="20853" y="14576"/>
                  </a:lnTo>
                  <a:lnTo>
                    <a:pt x="20799" y="14551"/>
                  </a:lnTo>
                  <a:cubicBezTo>
                    <a:pt x="20794" y="14532"/>
                    <a:pt x="20789" y="14515"/>
                    <a:pt x="20786" y="14499"/>
                  </a:cubicBezTo>
                  <a:cubicBezTo>
                    <a:pt x="20779" y="14471"/>
                    <a:pt x="20771" y="14445"/>
                    <a:pt x="20766" y="14420"/>
                  </a:cubicBezTo>
                  <a:cubicBezTo>
                    <a:pt x="20755" y="14363"/>
                    <a:pt x="20745" y="14317"/>
                    <a:pt x="20737" y="14277"/>
                  </a:cubicBezTo>
                  <a:cubicBezTo>
                    <a:pt x="20720" y="14187"/>
                    <a:pt x="20709" y="14105"/>
                    <a:pt x="20701" y="14028"/>
                  </a:cubicBezTo>
                  <a:cubicBezTo>
                    <a:pt x="20683" y="13876"/>
                    <a:pt x="20668" y="13735"/>
                    <a:pt x="20640" y="13573"/>
                  </a:cubicBezTo>
                  <a:lnTo>
                    <a:pt x="20640" y="13573"/>
                  </a:lnTo>
                  <a:lnTo>
                    <a:pt x="20688" y="13791"/>
                  </a:lnTo>
                  <a:cubicBezTo>
                    <a:pt x="20593" y="13238"/>
                    <a:pt x="20603" y="13170"/>
                    <a:pt x="20560" y="12797"/>
                  </a:cubicBezTo>
                  <a:lnTo>
                    <a:pt x="20560" y="12797"/>
                  </a:lnTo>
                  <a:cubicBezTo>
                    <a:pt x="20567" y="12888"/>
                    <a:pt x="20576" y="13004"/>
                    <a:pt x="20570" y="13004"/>
                  </a:cubicBezTo>
                  <a:cubicBezTo>
                    <a:pt x="20567" y="13004"/>
                    <a:pt x="20561" y="12977"/>
                    <a:pt x="20549" y="12908"/>
                  </a:cubicBezTo>
                  <a:cubicBezTo>
                    <a:pt x="20521" y="12748"/>
                    <a:pt x="20544" y="12762"/>
                    <a:pt x="20521" y="12578"/>
                  </a:cubicBezTo>
                  <a:cubicBezTo>
                    <a:pt x="20519" y="12585"/>
                    <a:pt x="20517" y="12588"/>
                    <a:pt x="20514" y="12588"/>
                  </a:cubicBezTo>
                  <a:cubicBezTo>
                    <a:pt x="20510" y="12588"/>
                    <a:pt x="20505" y="12579"/>
                    <a:pt x="20500" y="12561"/>
                  </a:cubicBezTo>
                  <a:cubicBezTo>
                    <a:pt x="20495" y="12548"/>
                    <a:pt x="20488" y="12529"/>
                    <a:pt x="20483" y="12507"/>
                  </a:cubicBezTo>
                  <a:cubicBezTo>
                    <a:pt x="20483" y="12493"/>
                    <a:pt x="20481" y="12488"/>
                    <a:pt x="20478" y="12488"/>
                  </a:cubicBezTo>
                  <a:cubicBezTo>
                    <a:pt x="20472" y="12488"/>
                    <a:pt x="20460" y="12529"/>
                    <a:pt x="20451" y="12558"/>
                  </a:cubicBezTo>
                  <a:cubicBezTo>
                    <a:pt x="20395" y="12725"/>
                    <a:pt x="20330" y="12901"/>
                    <a:pt x="20266" y="13050"/>
                  </a:cubicBezTo>
                  <a:cubicBezTo>
                    <a:pt x="20268" y="13032"/>
                    <a:pt x="20271" y="13014"/>
                    <a:pt x="20279" y="12982"/>
                  </a:cubicBezTo>
                  <a:lnTo>
                    <a:pt x="20279" y="12982"/>
                  </a:lnTo>
                  <a:cubicBezTo>
                    <a:pt x="20246" y="13088"/>
                    <a:pt x="20230" y="13153"/>
                    <a:pt x="20169" y="13287"/>
                  </a:cubicBezTo>
                  <a:lnTo>
                    <a:pt x="20201" y="13104"/>
                  </a:lnTo>
                  <a:lnTo>
                    <a:pt x="20094" y="13490"/>
                  </a:lnTo>
                  <a:cubicBezTo>
                    <a:pt x="20023" y="13662"/>
                    <a:pt x="19937" y="13952"/>
                    <a:pt x="19922" y="13952"/>
                  </a:cubicBezTo>
                  <a:cubicBezTo>
                    <a:pt x="19920" y="13952"/>
                    <a:pt x="19920" y="13950"/>
                    <a:pt x="19919" y="13946"/>
                  </a:cubicBezTo>
                  <a:lnTo>
                    <a:pt x="19957" y="13820"/>
                  </a:lnTo>
                  <a:lnTo>
                    <a:pt x="19535" y="14963"/>
                  </a:lnTo>
                  <a:lnTo>
                    <a:pt x="19504" y="14968"/>
                  </a:lnTo>
                  <a:cubicBezTo>
                    <a:pt x="19510" y="15068"/>
                    <a:pt x="19326" y="15440"/>
                    <a:pt x="19372" y="15440"/>
                  </a:cubicBezTo>
                  <a:cubicBezTo>
                    <a:pt x="19373" y="15440"/>
                    <a:pt x="19374" y="15439"/>
                    <a:pt x="19375" y="15439"/>
                  </a:cubicBezTo>
                  <a:lnTo>
                    <a:pt x="19375" y="15439"/>
                  </a:lnTo>
                  <a:cubicBezTo>
                    <a:pt x="19300" y="15585"/>
                    <a:pt x="19192" y="16017"/>
                    <a:pt x="19156" y="16017"/>
                  </a:cubicBezTo>
                  <a:cubicBezTo>
                    <a:pt x="19153" y="16017"/>
                    <a:pt x="19150" y="16012"/>
                    <a:pt x="19148" y="16000"/>
                  </a:cubicBezTo>
                  <a:cubicBezTo>
                    <a:pt x="18951" y="16598"/>
                    <a:pt x="18894" y="16935"/>
                    <a:pt x="18665" y="17668"/>
                  </a:cubicBezTo>
                  <a:cubicBezTo>
                    <a:pt x="18546" y="17916"/>
                    <a:pt x="18376" y="18649"/>
                    <a:pt x="18273" y="19131"/>
                  </a:cubicBezTo>
                  <a:cubicBezTo>
                    <a:pt x="18104" y="20081"/>
                    <a:pt x="18026" y="20704"/>
                    <a:pt x="17974" y="21692"/>
                  </a:cubicBezTo>
                  <a:cubicBezTo>
                    <a:pt x="17864" y="22285"/>
                    <a:pt x="17957" y="23178"/>
                    <a:pt x="17978" y="23816"/>
                  </a:cubicBezTo>
                  <a:lnTo>
                    <a:pt x="18019" y="23987"/>
                  </a:lnTo>
                  <a:cubicBezTo>
                    <a:pt x="18016" y="24414"/>
                    <a:pt x="18147" y="25052"/>
                    <a:pt x="18220" y="25642"/>
                  </a:cubicBezTo>
                  <a:cubicBezTo>
                    <a:pt x="18260" y="25794"/>
                    <a:pt x="18278" y="25863"/>
                    <a:pt x="18284" y="25892"/>
                  </a:cubicBezTo>
                  <a:cubicBezTo>
                    <a:pt x="18279" y="25866"/>
                    <a:pt x="18276" y="25825"/>
                    <a:pt x="18289" y="25809"/>
                  </a:cubicBezTo>
                  <a:cubicBezTo>
                    <a:pt x="18311" y="25972"/>
                    <a:pt x="18395" y="26293"/>
                    <a:pt x="18364" y="26293"/>
                  </a:cubicBezTo>
                  <a:cubicBezTo>
                    <a:pt x="18363" y="26293"/>
                    <a:pt x="18362" y="26293"/>
                    <a:pt x="18361" y="26293"/>
                  </a:cubicBezTo>
                  <a:lnTo>
                    <a:pt x="18350" y="26252"/>
                  </a:lnTo>
                  <a:cubicBezTo>
                    <a:pt x="18349" y="26252"/>
                    <a:pt x="18348" y="26252"/>
                    <a:pt x="18348" y="26252"/>
                  </a:cubicBezTo>
                  <a:cubicBezTo>
                    <a:pt x="18314" y="26252"/>
                    <a:pt x="18477" y="26754"/>
                    <a:pt x="18498" y="26940"/>
                  </a:cubicBezTo>
                  <a:lnTo>
                    <a:pt x="18507" y="26832"/>
                  </a:lnTo>
                  <a:lnTo>
                    <a:pt x="18580" y="27145"/>
                  </a:lnTo>
                  <a:lnTo>
                    <a:pt x="18551" y="27063"/>
                  </a:lnTo>
                  <a:lnTo>
                    <a:pt x="18551" y="27063"/>
                  </a:lnTo>
                  <a:cubicBezTo>
                    <a:pt x="18984" y="28387"/>
                    <a:pt x="19085" y="29015"/>
                    <a:pt x="19594" y="30219"/>
                  </a:cubicBezTo>
                  <a:cubicBezTo>
                    <a:pt x="19578" y="30195"/>
                    <a:pt x="19571" y="30185"/>
                    <a:pt x="19568" y="30185"/>
                  </a:cubicBezTo>
                  <a:cubicBezTo>
                    <a:pt x="19557" y="30185"/>
                    <a:pt x="19695" y="30459"/>
                    <a:pt x="19667" y="30482"/>
                  </a:cubicBezTo>
                  <a:cubicBezTo>
                    <a:pt x="19735" y="30807"/>
                    <a:pt x="19895" y="31046"/>
                    <a:pt x="20004" y="31291"/>
                  </a:cubicBezTo>
                  <a:cubicBezTo>
                    <a:pt x="20006" y="31291"/>
                    <a:pt x="20011" y="31295"/>
                    <a:pt x="20019" y="31306"/>
                  </a:cubicBezTo>
                  <a:lnTo>
                    <a:pt x="20184" y="31746"/>
                  </a:lnTo>
                  <a:cubicBezTo>
                    <a:pt x="20155" y="31700"/>
                    <a:pt x="20144" y="31682"/>
                    <a:pt x="20142" y="31682"/>
                  </a:cubicBezTo>
                  <a:lnTo>
                    <a:pt x="20142" y="31682"/>
                  </a:lnTo>
                  <a:cubicBezTo>
                    <a:pt x="20138" y="31682"/>
                    <a:pt x="20250" y="31876"/>
                    <a:pt x="20248" y="31876"/>
                  </a:cubicBezTo>
                  <a:cubicBezTo>
                    <a:pt x="20247" y="31876"/>
                    <a:pt x="20237" y="31861"/>
                    <a:pt x="20214" y="31821"/>
                  </a:cubicBezTo>
                  <a:lnTo>
                    <a:pt x="20214" y="31821"/>
                  </a:lnTo>
                  <a:cubicBezTo>
                    <a:pt x="20619" y="32972"/>
                    <a:pt x="21231" y="34442"/>
                    <a:pt x="21476" y="35816"/>
                  </a:cubicBezTo>
                  <a:lnTo>
                    <a:pt x="21478" y="35752"/>
                  </a:lnTo>
                  <a:cubicBezTo>
                    <a:pt x="21543" y="36097"/>
                    <a:pt x="21625" y="36530"/>
                    <a:pt x="21628" y="36798"/>
                  </a:cubicBezTo>
                  <a:cubicBezTo>
                    <a:pt x="21633" y="37063"/>
                    <a:pt x="21703" y="37377"/>
                    <a:pt x="21706" y="37480"/>
                  </a:cubicBezTo>
                  <a:cubicBezTo>
                    <a:pt x="21734" y="37724"/>
                    <a:pt x="21699" y="37945"/>
                    <a:pt x="21690" y="37945"/>
                  </a:cubicBezTo>
                  <a:cubicBezTo>
                    <a:pt x="21689" y="37945"/>
                    <a:pt x="21689" y="37944"/>
                    <a:pt x="21688" y="37943"/>
                  </a:cubicBezTo>
                  <a:lnTo>
                    <a:pt x="21688" y="37943"/>
                  </a:lnTo>
                  <a:cubicBezTo>
                    <a:pt x="21690" y="38244"/>
                    <a:pt x="21720" y="38538"/>
                    <a:pt x="21646" y="38955"/>
                  </a:cubicBezTo>
                  <a:cubicBezTo>
                    <a:pt x="21617" y="39025"/>
                    <a:pt x="21584" y="39320"/>
                    <a:pt x="21541" y="39598"/>
                  </a:cubicBezTo>
                  <a:cubicBezTo>
                    <a:pt x="21497" y="39873"/>
                    <a:pt x="21442" y="40132"/>
                    <a:pt x="21416" y="40132"/>
                  </a:cubicBezTo>
                  <a:cubicBezTo>
                    <a:pt x="21416" y="40132"/>
                    <a:pt x="21415" y="40132"/>
                    <a:pt x="21415" y="40132"/>
                  </a:cubicBezTo>
                  <a:lnTo>
                    <a:pt x="21415" y="40132"/>
                  </a:lnTo>
                  <a:lnTo>
                    <a:pt x="21417" y="40137"/>
                  </a:lnTo>
                  <a:cubicBezTo>
                    <a:pt x="21244" y="40667"/>
                    <a:pt x="21129" y="41187"/>
                    <a:pt x="20855" y="41722"/>
                  </a:cubicBezTo>
                  <a:cubicBezTo>
                    <a:pt x="20855" y="41722"/>
                    <a:pt x="20856" y="41705"/>
                    <a:pt x="20861" y="41689"/>
                  </a:cubicBezTo>
                  <a:lnTo>
                    <a:pt x="20861" y="41689"/>
                  </a:lnTo>
                  <a:cubicBezTo>
                    <a:pt x="20861" y="41689"/>
                    <a:pt x="20771" y="41983"/>
                    <a:pt x="20660" y="42271"/>
                  </a:cubicBezTo>
                  <a:cubicBezTo>
                    <a:pt x="20608" y="42416"/>
                    <a:pt x="20549" y="42562"/>
                    <a:pt x="20501" y="42668"/>
                  </a:cubicBezTo>
                  <a:cubicBezTo>
                    <a:pt x="20493" y="42686"/>
                    <a:pt x="20487" y="42703"/>
                    <a:pt x="20478" y="42719"/>
                  </a:cubicBezTo>
                  <a:cubicBezTo>
                    <a:pt x="20447" y="42743"/>
                    <a:pt x="20418" y="42770"/>
                    <a:pt x="20385" y="42807"/>
                  </a:cubicBezTo>
                  <a:lnTo>
                    <a:pt x="20452" y="42724"/>
                  </a:lnTo>
                  <a:lnTo>
                    <a:pt x="20452" y="42724"/>
                  </a:lnTo>
                  <a:cubicBezTo>
                    <a:pt x="20274" y="42904"/>
                    <a:pt x="20251" y="42897"/>
                    <a:pt x="20140" y="42987"/>
                  </a:cubicBezTo>
                  <a:cubicBezTo>
                    <a:pt x="20161" y="42974"/>
                    <a:pt x="20187" y="42957"/>
                    <a:pt x="20196" y="42957"/>
                  </a:cubicBezTo>
                  <a:cubicBezTo>
                    <a:pt x="20203" y="42957"/>
                    <a:pt x="20197" y="42969"/>
                    <a:pt x="20166" y="43002"/>
                  </a:cubicBezTo>
                  <a:cubicBezTo>
                    <a:pt x="20112" y="43054"/>
                    <a:pt x="20125" y="43018"/>
                    <a:pt x="20070" y="43061"/>
                  </a:cubicBezTo>
                  <a:cubicBezTo>
                    <a:pt x="20080" y="43095"/>
                    <a:pt x="19957" y="43232"/>
                    <a:pt x="19826" y="43332"/>
                  </a:cubicBezTo>
                  <a:cubicBezTo>
                    <a:pt x="19824" y="43329"/>
                    <a:pt x="19824" y="43322"/>
                    <a:pt x="19831" y="43312"/>
                  </a:cubicBezTo>
                  <a:lnTo>
                    <a:pt x="19831" y="43312"/>
                  </a:lnTo>
                  <a:cubicBezTo>
                    <a:pt x="19805" y="43345"/>
                    <a:pt x="19793" y="43365"/>
                    <a:pt x="19735" y="43411"/>
                  </a:cubicBezTo>
                  <a:lnTo>
                    <a:pt x="19743" y="43355"/>
                  </a:lnTo>
                  <a:lnTo>
                    <a:pt x="19743" y="43355"/>
                  </a:lnTo>
                  <a:lnTo>
                    <a:pt x="19661" y="43473"/>
                  </a:lnTo>
                  <a:cubicBezTo>
                    <a:pt x="19592" y="43521"/>
                    <a:pt x="19515" y="43614"/>
                    <a:pt x="19495" y="43614"/>
                  </a:cubicBezTo>
                  <a:cubicBezTo>
                    <a:pt x="19493" y="43614"/>
                    <a:pt x="19492" y="43613"/>
                    <a:pt x="19491" y="43610"/>
                  </a:cubicBezTo>
                  <a:lnTo>
                    <a:pt x="19527" y="43569"/>
                  </a:lnTo>
                  <a:lnTo>
                    <a:pt x="18984" y="44025"/>
                  </a:lnTo>
                  <a:lnTo>
                    <a:pt x="18958" y="44011"/>
                  </a:lnTo>
                  <a:cubicBezTo>
                    <a:pt x="18932" y="44089"/>
                    <a:pt x="18654" y="44246"/>
                    <a:pt x="18701" y="44269"/>
                  </a:cubicBezTo>
                  <a:cubicBezTo>
                    <a:pt x="18597" y="44322"/>
                    <a:pt x="18377" y="44538"/>
                    <a:pt x="18334" y="44538"/>
                  </a:cubicBezTo>
                  <a:cubicBezTo>
                    <a:pt x="18327" y="44538"/>
                    <a:pt x="18325" y="44532"/>
                    <a:pt x="18328" y="44519"/>
                  </a:cubicBezTo>
                  <a:lnTo>
                    <a:pt x="18328" y="44519"/>
                  </a:lnTo>
                  <a:cubicBezTo>
                    <a:pt x="17967" y="44810"/>
                    <a:pt x="17795" y="45002"/>
                    <a:pt x="17323" y="45315"/>
                  </a:cubicBezTo>
                  <a:cubicBezTo>
                    <a:pt x="17135" y="45400"/>
                    <a:pt x="16698" y="45736"/>
                    <a:pt x="16391" y="45932"/>
                  </a:cubicBezTo>
                  <a:cubicBezTo>
                    <a:pt x="16082" y="46162"/>
                    <a:pt x="15828" y="46342"/>
                    <a:pt x="15565" y="46522"/>
                  </a:cubicBezTo>
                  <a:cubicBezTo>
                    <a:pt x="15655" y="46378"/>
                    <a:pt x="15738" y="46231"/>
                    <a:pt x="15817" y="46081"/>
                  </a:cubicBezTo>
                  <a:cubicBezTo>
                    <a:pt x="15956" y="45847"/>
                    <a:pt x="16152" y="45525"/>
                    <a:pt x="16193" y="45414"/>
                  </a:cubicBezTo>
                  <a:cubicBezTo>
                    <a:pt x="16283" y="45260"/>
                    <a:pt x="16335" y="45046"/>
                    <a:pt x="16422" y="44845"/>
                  </a:cubicBezTo>
                  <a:cubicBezTo>
                    <a:pt x="16548" y="44518"/>
                    <a:pt x="16507" y="44689"/>
                    <a:pt x="16585" y="44531"/>
                  </a:cubicBezTo>
                  <a:cubicBezTo>
                    <a:pt x="16612" y="44466"/>
                    <a:pt x="16618" y="44446"/>
                    <a:pt x="16614" y="44446"/>
                  </a:cubicBezTo>
                  <a:cubicBezTo>
                    <a:pt x="16609" y="44446"/>
                    <a:pt x="16578" y="44500"/>
                    <a:pt x="16573" y="44500"/>
                  </a:cubicBezTo>
                  <a:cubicBezTo>
                    <a:pt x="16572" y="44500"/>
                    <a:pt x="16572" y="44495"/>
                    <a:pt x="16577" y="44482"/>
                  </a:cubicBezTo>
                  <a:lnTo>
                    <a:pt x="16690" y="44241"/>
                  </a:lnTo>
                  <a:lnTo>
                    <a:pt x="16690" y="44241"/>
                  </a:lnTo>
                  <a:cubicBezTo>
                    <a:pt x="16668" y="44309"/>
                    <a:pt x="16664" y="44329"/>
                    <a:pt x="16668" y="44329"/>
                  </a:cubicBezTo>
                  <a:cubicBezTo>
                    <a:pt x="16672" y="44329"/>
                    <a:pt x="16686" y="44302"/>
                    <a:pt x="16695" y="44289"/>
                  </a:cubicBezTo>
                  <a:cubicBezTo>
                    <a:pt x="16773" y="44074"/>
                    <a:pt x="16924" y="43754"/>
                    <a:pt x="16912" y="43674"/>
                  </a:cubicBezTo>
                  <a:cubicBezTo>
                    <a:pt x="17033" y="43394"/>
                    <a:pt x="17050" y="43398"/>
                    <a:pt x="17094" y="43275"/>
                  </a:cubicBezTo>
                  <a:lnTo>
                    <a:pt x="17094" y="43275"/>
                  </a:lnTo>
                  <a:cubicBezTo>
                    <a:pt x="17071" y="43313"/>
                    <a:pt x="17038" y="43391"/>
                    <a:pt x="17029" y="43391"/>
                  </a:cubicBezTo>
                  <a:cubicBezTo>
                    <a:pt x="17029" y="43391"/>
                    <a:pt x="17029" y="43391"/>
                    <a:pt x="17028" y="43391"/>
                  </a:cubicBezTo>
                  <a:cubicBezTo>
                    <a:pt x="17054" y="43344"/>
                    <a:pt x="17060" y="43327"/>
                    <a:pt x="17057" y="43327"/>
                  </a:cubicBezTo>
                  <a:cubicBezTo>
                    <a:pt x="17054" y="43327"/>
                    <a:pt x="17036" y="43355"/>
                    <a:pt x="17025" y="43381"/>
                  </a:cubicBezTo>
                  <a:cubicBezTo>
                    <a:pt x="17074" y="43201"/>
                    <a:pt x="17419" y="42490"/>
                    <a:pt x="17388" y="42438"/>
                  </a:cubicBezTo>
                  <a:lnTo>
                    <a:pt x="17388" y="42438"/>
                  </a:lnTo>
                  <a:lnTo>
                    <a:pt x="17396" y="42439"/>
                  </a:lnTo>
                  <a:cubicBezTo>
                    <a:pt x="17380" y="42389"/>
                    <a:pt x="17328" y="42443"/>
                    <a:pt x="17352" y="42315"/>
                  </a:cubicBezTo>
                  <a:lnTo>
                    <a:pt x="17393" y="42235"/>
                  </a:lnTo>
                  <a:lnTo>
                    <a:pt x="17419" y="42104"/>
                  </a:lnTo>
                  <a:cubicBezTo>
                    <a:pt x="17437" y="42065"/>
                    <a:pt x="17444" y="42055"/>
                    <a:pt x="17448" y="42055"/>
                  </a:cubicBezTo>
                  <a:cubicBezTo>
                    <a:pt x="17452" y="42055"/>
                    <a:pt x="17452" y="42067"/>
                    <a:pt x="17454" y="42067"/>
                  </a:cubicBezTo>
                  <a:cubicBezTo>
                    <a:pt x="17503" y="41859"/>
                    <a:pt x="17599" y="41573"/>
                    <a:pt x="17660" y="41318"/>
                  </a:cubicBezTo>
                  <a:lnTo>
                    <a:pt x="17660" y="41318"/>
                  </a:lnTo>
                  <a:cubicBezTo>
                    <a:pt x="17660" y="41318"/>
                    <a:pt x="17624" y="41380"/>
                    <a:pt x="17586" y="41442"/>
                  </a:cubicBezTo>
                  <a:cubicBezTo>
                    <a:pt x="17548" y="41502"/>
                    <a:pt x="17511" y="41565"/>
                    <a:pt x="17511" y="41565"/>
                  </a:cubicBezTo>
                  <a:cubicBezTo>
                    <a:pt x="17591" y="41360"/>
                    <a:pt x="17704" y="40976"/>
                    <a:pt x="17681" y="40927"/>
                  </a:cubicBezTo>
                  <a:lnTo>
                    <a:pt x="17730" y="40799"/>
                  </a:lnTo>
                  <a:cubicBezTo>
                    <a:pt x="17846" y="40366"/>
                    <a:pt x="17740" y="40489"/>
                    <a:pt x="17777" y="40315"/>
                  </a:cubicBezTo>
                  <a:lnTo>
                    <a:pt x="17821" y="40095"/>
                  </a:lnTo>
                  <a:lnTo>
                    <a:pt x="17810" y="40317"/>
                  </a:lnTo>
                  <a:cubicBezTo>
                    <a:pt x="17836" y="40121"/>
                    <a:pt x="17848" y="40026"/>
                    <a:pt x="17875" y="39830"/>
                  </a:cubicBezTo>
                  <a:lnTo>
                    <a:pt x="17875" y="39826"/>
                  </a:lnTo>
                  <a:cubicBezTo>
                    <a:pt x="17872" y="39840"/>
                    <a:pt x="17872" y="39848"/>
                    <a:pt x="17871" y="39849"/>
                  </a:cubicBezTo>
                  <a:lnTo>
                    <a:pt x="17871" y="39818"/>
                  </a:lnTo>
                  <a:cubicBezTo>
                    <a:pt x="17854" y="39792"/>
                    <a:pt x="17844" y="39676"/>
                    <a:pt x="17838" y="39519"/>
                  </a:cubicBezTo>
                  <a:cubicBezTo>
                    <a:pt x="17831" y="39295"/>
                    <a:pt x="17797" y="39127"/>
                    <a:pt x="17790" y="38770"/>
                  </a:cubicBezTo>
                  <a:lnTo>
                    <a:pt x="17748" y="38687"/>
                  </a:lnTo>
                  <a:lnTo>
                    <a:pt x="17733" y="38424"/>
                  </a:lnTo>
                  <a:lnTo>
                    <a:pt x="17761" y="38419"/>
                  </a:lnTo>
                  <a:cubicBezTo>
                    <a:pt x="17797" y="38674"/>
                    <a:pt x="17862" y="39161"/>
                    <a:pt x="17877" y="39498"/>
                  </a:cubicBezTo>
                  <a:lnTo>
                    <a:pt x="17889" y="39504"/>
                  </a:lnTo>
                  <a:cubicBezTo>
                    <a:pt x="17880" y="39303"/>
                    <a:pt x="17851" y="39079"/>
                    <a:pt x="17838" y="38948"/>
                  </a:cubicBezTo>
                  <a:cubicBezTo>
                    <a:pt x="17838" y="38900"/>
                    <a:pt x="17842" y="38794"/>
                    <a:pt x="17858" y="38794"/>
                  </a:cubicBezTo>
                  <a:cubicBezTo>
                    <a:pt x="17861" y="38794"/>
                    <a:pt x="17864" y="38798"/>
                    <a:pt x="17868" y="38806"/>
                  </a:cubicBezTo>
                  <a:lnTo>
                    <a:pt x="17868" y="38806"/>
                  </a:lnTo>
                  <a:lnTo>
                    <a:pt x="17838" y="38715"/>
                  </a:lnTo>
                  <a:cubicBezTo>
                    <a:pt x="17753" y="38083"/>
                    <a:pt x="17753" y="38097"/>
                    <a:pt x="17655" y="37379"/>
                  </a:cubicBezTo>
                  <a:lnTo>
                    <a:pt x="17651" y="37439"/>
                  </a:lnTo>
                  <a:cubicBezTo>
                    <a:pt x="17622" y="37307"/>
                    <a:pt x="17589" y="37176"/>
                    <a:pt x="17606" y="37135"/>
                  </a:cubicBezTo>
                  <a:cubicBezTo>
                    <a:pt x="17537" y="36731"/>
                    <a:pt x="17476" y="36309"/>
                    <a:pt x="17458" y="36041"/>
                  </a:cubicBezTo>
                  <a:lnTo>
                    <a:pt x="17418" y="35991"/>
                  </a:lnTo>
                  <a:cubicBezTo>
                    <a:pt x="17403" y="35906"/>
                    <a:pt x="17422" y="35768"/>
                    <a:pt x="17373" y="35735"/>
                  </a:cubicBezTo>
                  <a:lnTo>
                    <a:pt x="17324" y="35556"/>
                  </a:lnTo>
                  <a:cubicBezTo>
                    <a:pt x="17305" y="35440"/>
                    <a:pt x="17274" y="35371"/>
                    <a:pt x="17264" y="35237"/>
                  </a:cubicBezTo>
                  <a:cubicBezTo>
                    <a:pt x="17264" y="35229"/>
                    <a:pt x="17264" y="35220"/>
                    <a:pt x="17262" y="35211"/>
                  </a:cubicBezTo>
                  <a:lnTo>
                    <a:pt x="17259" y="35212"/>
                  </a:lnTo>
                  <a:cubicBezTo>
                    <a:pt x="17221" y="34946"/>
                    <a:pt x="17233" y="35220"/>
                    <a:pt x="17190" y="34916"/>
                  </a:cubicBezTo>
                  <a:cubicBezTo>
                    <a:pt x="17192" y="34815"/>
                    <a:pt x="17131" y="34818"/>
                    <a:pt x="17107" y="34668"/>
                  </a:cubicBezTo>
                  <a:lnTo>
                    <a:pt x="17120" y="34512"/>
                  </a:lnTo>
                  <a:cubicBezTo>
                    <a:pt x="17091" y="34243"/>
                    <a:pt x="17038" y="34207"/>
                    <a:pt x="16956" y="33822"/>
                  </a:cubicBezTo>
                  <a:cubicBezTo>
                    <a:pt x="16939" y="33690"/>
                    <a:pt x="16944" y="33603"/>
                    <a:pt x="16969" y="33603"/>
                  </a:cubicBezTo>
                  <a:cubicBezTo>
                    <a:pt x="16979" y="33603"/>
                    <a:pt x="16993" y="33618"/>
                    <a:pt x="17010" y="33652"/>
                  </a:cubicBezTo>
                  <a:cubicBezTo>
                    <a:pt x="16935" y="33494"/>
                    <a:pt x="16968" y="33580"/>
                    <a:pt x="16903" y="33365"/>
                  </a:cubicBezTo>
                  <a:cubicBezTo>
                    <a:pt x="16905" y="33351"/>
                    <a:pt x="16908" y="33346"/>
                    <a:pt x="16912" y="33346"/>
                  </a:cubicBezTo>
                  <a:cubicBezTo>
                    <a:pt x="16919" y="33346"/>
                    <a:pt x="16929" y="33366"/>
                    <a:pt x="16945" y="33396"/>
                  </a:cubicBezTo>
                  <a:cubicBezTo>
                    <a:pt x="16922" y="33193"/>
                    <a:pt x="16904" y="33276"/>
                    <a:pt x="16873" y="33128"/>
                  </a:cubicBezTo>
                  <a:cubicBezTo>
                    <a:pt x="16832" y="33090"/>
                    <a:pt x="16773" y="33052"/>
                    <a:pt x="16760" y="33005"/>
                  </a:cubicBezTo>
                  <a:lnTo>
                    <a:pt x="16760" y="33005"/>
                  </a:lnTo>
                  <a:lnTo>
                    <a:pt x="16764" y="33064"/>
                  </a:lnTo>
                  <a:cubicBezTo>
                    <a:pt x="16711" y="32910"/>
                    <a:pt x="16667" y="32738"/>
                    <a:pt x="16643" y="32554"/>
                  </a:cubicBezTo>
                  <a:lnTo>
                    <a:pt x="16643" y="32554"/>
                  </a:lnTo>
                  <a:lnTo>
                    <a:pt x="16659" y="32557"/>
                  </a:lnTo>
                  <a:lnTo>
                    <a:pt x="16608" y="32366"/>
                  </a:lnTo>
                  <a:lnTo>
                    <a:pt x="16625" y="32349"/>
                  </a:lnTo>
                  <a:lnTo>
                    <a:pt x="16556" y="32073"/>
                  </a:lnTo>
                  <a:lnTo>
                    <a:pt x="16561" y="32112"/>
                  </a:lnTo>
                  <a:cubicBezTo>
                    <a:pt x="16544" y="32047"/>
                    <a:pt x="16489" y="31834"/>
                    <a:pt x="16471" y="31708"/>
                  </a:cubicBezTo>
                  <a:lnTo>
                    <a:pt x="16471" y="31708"/>
                  </a:lnTo>
                  <a:lnTo>
                    <a:pt x="16482" y="31712"/>
                  </a:lnTo>
                  <a:cubicBezTo>
                    <a:pt x="16440" y="31357"/>
                    <a:pt x="16330" y="31084"/>
                    <a:pt x="16234" y="30681"/>
                  </a:cubicBezTo>
                  <a:lnTo>
                    <a:pt x="16234" y="30681"/>
                  </a:lnTo>
                  <a:lnTo>
                    <a:pt x="16268" y="30727"/>
                  </a:lnTo>
                  <a:cubicBezTo>
                    <a:pt x="16258" y="30585"/>
                    <a:pt x="16226" y="30698"/>
                    <a:pt x="16199" y="30531"/>
                  </a:cubicBezTo>
                  <a:lnTo>
                    <a:pt x="16226" y="30518"/>
                  </a:lnTo>
                  <a:cubicBezTo>
                    <a:pt x="16155" y="30381"/>
                    <a:pt x="16191" y="30330"/>
                    <a:pt x="16180" y="30227"/>
                  </a:cubicBezTo>
                  <a:lnTo>
                    <a:pt x="16180" y="30227"/>
                  </a:lnTo>
                  <a:lnTo>
                    <a:pt x="16155" y="30282"/>
                  </a:lnTo>
                  <a:lnTo>
                    <a:pt x="16121" y="30093"/>
                  </a:lnTo>
                  <a:cubicBezTo>
                    <a:pt x="16102" y="29979"/>
                    <a:pt x="16109" y="29948"/>
                    <a:pt x="16123" y="29948"/>
                  </a:cubicBezTo>
                  <a:cubicBezTo>
                    <a:pt x="16135" y="29948"/>
                    <a:pt x="16152" y="29970"/>
                    <a:pt x="16163" y="29982"/>
                  </a:cubicBezTo>
                  <a:lnTo>
                    <a:pt x="16103" y="29849"/>
                  </a:lnTo>
                  <a:lnTo>
                    <a:pt x="16127" y="29815"/>
                  </a:lnTo>
                  <a:cubicBezTo>
                    <a:pt x="16065" y="29720"/>
                    <a:pt x="16110" y="29710"/>
                    <a:pt x="16047" y="29534"/>
                  </a:cubicBezTo>
                  <a:cubicBezTo>
                    <a:pt x="16049" y="29530"/>
                    <a:pt x="16051" y="29529"/>
                    <a:pt x="16053" y="29529"/>
                  </a:cubicBezTo>
                  <a:cubicBezTo>
                    <a:pt x="16057" y="29529"/>
                    <a:pt x="16061" y="29533"/>
                    <a:pt x="16063" y="29533"/>
                  </a:cubicBezTo>
                  <a:cubicBezTo>
                    <a:pt x="16067" y="29533"/>
                    <a:pt x="16068" y="29527"/>
                    <a:pt x="16064" y="29498"/>
                  </a:cubicBezTo>
                  <a:lnTo>
                    <a:pt x="16007" y="29354"/>
                  </a:lnTo>
                  <a:cubicBezTo>
                    <a:pt x="15995" y="29332"/>
                    <a:pt x="15972" y="29259"/>
                    <a:pt x="15956" y="29207"/>
                  </a:cubicBezTo>
                  <a:cubicBezTo>
                    <a:pt x="15943" y="29169"/>
                    <a:pt x="15935" y="29141"/>
                    <a:pt x="15931" y="29130"/>
                  </a:cubicBezTo>
                  <a:lnTo>
                    <a:pt x="15931" y="29130"/>
                  </a:lnTo>
                  <a:cubicBezTo>
                    <a:pt x="15937" y="29149"/>
                    <a:pt x="15957" y="29217"/>
                    <a:pt x="15975" y="29285"/>
                  </a:cubicBezTo>
                  <a:cubicBezTo>
                    <a:pt x="15992" y="29334"/>
                    <a:pt x="16008" y="29385"/>
                    <a:pt x="16008" y="29385"/>
                  </a:cubicBezTo>
                  <a:lnTo>
                    <a:pt x="15957" y="29375"/>
                  </a:lnTo>
                  <a:cubicBezTo>
                    <a:pt x="15941" y="29342"/>
                    <a:pt x="15918" y="29270"/>
                    <a:pt x="15905" y="29213"/>
                  </a:cubicBezTo>
                  <a:cubicBezTo>
                    <a:pt x="15890" y="29156"/>
                    <a:pt x="15881" y="29105"/>
                    <a:pt x="15869" y="29058"/>
                  </a:cubicBezTo>
                  <a:cubicBezTo>
                    <a:pt x="15851" y="28960"/>
                    <a:pt x="15836" y="28868"/>
                    <a:pt x="15804" y="28762"/>
                  </a:cubicBezTo>
                  <a:lnTo>
                    <a:pt x="15804" y="28762"/>
                  </a:lnTo>
                  <a:lnTo>
                    <a:pt x="15851" y="28902"/>
                  </a:lnTo>
                  <a:cubicBezTo>
                    <a:pt x="15755" y="28541"/>
                    <a:pt x="15766" y="28495"/>
                    <a:pt x="15719" y="28250"/>
                  </a:cubicBezTo>
                  <a:lnTo>
                    <a:pt x="15719" y="28250"/>
                  </a:lnTo>
                  <a:cubicBezTo>
                    <a:pt x="15726" y="28310"/>
                    <a:pt x="15736" y="28385"/>
                    <a:pt x="15729" y="28385"/>
                  </a:cubicBezTo>
                  <a:cubicBezTo>
                    <a:pt x="15725" y="28385"/>
                    <a:pt x="15718" y="28368"/>
                    <a:pt x="15706" y="28324"/>
                  </a:cubicBezTo>
                  <a:cubicBezTo>
                    <a:pt x="15679" y="28221"/>
                    <a:pt x="15701" y="28229"/>
                    <a:pt x="15678" y="28108"/>
                  </a:cubicBezTo>
                  <a:cubicBezTo>
                    <a:pt x="15676" y="28112"/>
                    <a:pt x="15673" y="28113"/>
                    <a:pt x="15671" y="28113"/>
                  </a:cubicBezTo>
                  <a:cubicBezTo>
                    <a:pt x="15643" y="28113"/>
                    <a:pt x="15585" y="27922"/>
                    <a:pt x="15540" y="27666"/>
                  </a:cubicBezTo>
                  <a:cubicBezTo>
                    <a:pt x="15542" y="27656"/>
                    <a:pt x="15544" y="27648"/>
                    <a:pt x="15547" y="27648"/>
                  </a:cubicBezTo>
                  <a:cubicBezTo>
                    <a:pt x="15547" y="27648"/>
                    <a:pt x="15548" y="27649"/>
                    <a:pt x="15549" y="27650"/>
                  </a:cubicBezTo>
                  <a:cubicBezTo>
                    <a:pt x="15532" y="27604"/>
                    <a:pt x="15524" y="27603"/>
                    <a:pt x="15501" y="27470"/>
                  </a:cubicBezTo>
                  <a:lnTo>
                    <a:pt x="15523" y="27406"/>
                  </a:lnTo>
                  <a:cubicBezTo>
                    <a:pt x="15523" y="27403"/>
                    <a:pt x="15470" y="27323"/>
                    <a:pt x="15467" y="27323"/>
                  </a:cubicBezTo>
                  <a:cubicBezTo>
                    <a:pt x="15467" y="27323"/>
                    <a:pt x="15467" y="27323"/>
                    <a:pt x="15467" y="27323"/>
                  </a:cubicBezTo>
                  <a:cubicBezTo>
                    <a:pt x="15459" y="27284"/>
                    <a:pt x="15452" y="27258"/>
                    <a:pt x="15447" y="27228"/>
                  </a:cubicBezTo>
                  <a:cubicBezTo>
                    <a:pt x="15441" y="27248"/>
                    <a:pt x="15433" y="27266"/>
                    <a:pt x="15424" y="27285"/>
                  </a:cubicBezTo>
                  <a:cubicBezTo>
                    <a:pt x="15416" y="27316"/>
                    <a:pt x="15408" y="27346"/>
                    <a:pt x="15403" y="27367"/>
                  </a:cubicBezTo>
                  <a:cubicBezTo>
                    <a:pt x="15396" y="27396"/>
                    <a:pt x="15390" y="27415"/>
                    <a:pt x="15387" y="27415"/>
                  </a:cubicBezTo>
                  <a:cubicBezTo>
                    <a:pt x="15385" y="27415"/>
                    <a:pt x="15385" y="27409"/>
                    <a:pt x="15385" y="27395"/>
                  </a:cubicBezTo>
                  <a:lnTo>
                    <a:pt x="15406" y="27297"/>
                  </a:lnTo>
                  <a:lnTo>
                    <a:pt x="15263" y="27779"/>
                  </a:lnTo>
                  <a:cubicBezTo>
                    <a:pt x="15187" y="28021"/>
                    <a:pt x="15122" y="28263"/>
                    <a:pt x="15122" y="28263"/>
                  </a:cubicBezTo>
                  <a:lnTo>
                    <a:pt x="15104" y="28222"/>
                  </a:lnTo>
                  <a:cubicBezTo>
                    <a:pt x="15099" y="28389"/>
                    <a:pt x="14944" y="28757"/>
                    <a:pt x="14986" y="28786"/>
                  </a:cubicBezTo>
                  <a:cubicBezTo>
                    <a:pt x="14952" y="28862"/>
                    <a:pt x="14908" y="29059"/>
                    <a:pt x="14880" y="29223"/>
                  </a:cubicBezTo>
                  <a:cubicBezTo>
                    <a:pt x="14872" y="29264"/>
                    <a:pt x="14867" y="29301"/>
                    <a:pt x="14860" y="29336"/>
                  </a:cubicBezTo>
                  <a:cubicBezTo>
                    <a:pt x="14854" y="29365"/>
                    <a:pt x="14852" y="29373"/>
                    <a:pt x="14847" y="29386"/>
                  </a:cubicBezTo>
                  <a:cubicBezTo>
                    <a:pt x="14842" y="29401"/>
                    <a:pt x="14837" y="29410"/>
                    <a:pt x="14832" y="29410"/>
                  </a:cubicBezTo>
                  <a:cubicBezTo>
                    <a:pt x="14828" y="29410"/>
                    <a:pt x="14825" y="29406"/>
                    <a:pt x="14821" y="29400"/>
                  </a:cubicBezTo>
                  <a:cubicBezTo>
                    <a:pt x="14746" y="29815"/>
                    <a:pt x="14765" y="30045"/>
                    <a:pt x="14695" y="30547"/>
                  </a:cubicBezTo>
                  <a:cubicBezTo>
                    <a:pt x="14630" y="30724"/>
                    <a:pt x="14615" y="31223"/>
                    <a:pt x="14608" y="31550"/>
                  </a:cubicBezTo>
                  <a:cubicBezTo>
                    <a:pt x="14618" y="32187"/>
                    <a:pt x="14649" y="32598"/>
                    <a:pt x="14708" y="33242"/>
                  </a:cubicBezTo>
                  <a:cubicBezTo>
                    <a:pt x="14667" y="33636"/>
                    <a:pt x="14813" y="34207"/>
                    <a:pt x="14826" y="34624"/>
                  </a:cubicBezTo>
                  <a:lnTo>
                    <a:pt x="14864" y="34733"/>
                  </a:lnTo>
                  <a:cubicBezTo>
                    <a:pt x="14855" y="35014"/>
                    <a:pt x="14960" y="35426"/>
                    <a:pt x="14976" y="35817"/>
                  </a:cubicBezTo>
                  <a:cubicBezTo>
                    <a:pt x="15001" y="35909"/>
                    <a:pt x="15011" y="35958"/>
                    <a:pt x="15016" y="35981"/>
                  </a:cubicBezTo>
                  <a:cubicBezTo>
                    <a:pt x="15014" y="35963"/>
                    <a:pt x="15016" y="35935"/>
                    <a:pt x="15030" y="35925"/>
                  </a:cubicBezTo>
                  <a:cubicBezTo>
                    <a:pt x="15034" y="36033"/>
                    <a:pt x="15078" y="36245"/>
                    <a:pt x="15049" y="36245"/>
                  </a:cubicBezTo>
                  <a:cubicBezTo>
                    <a:pt x="15049" y="36245"/>
                    <a:pt x="15048" y="36244"/>
                    <a:pt x="15047" y="36244"/>
                  </a:cubicBezTo>
                  <a:lnTo>
                    <a:pt x="15039" y="36218"/>
                  </a:lnTo>
                  <a:cubicBezTo>
                    <a:pt x="15038" y="36218"/>
                    <a:pt x="15037" y="36217"/>
                    <a:pt x="15037" y="36217"/>
                  </a:cubicBezTo>
                  <a:cubicBezTo>
                    <a:pt x="15006" y="36217"/>
                    <a:pt x="15104" y="36549"/>
                    <a:pt x="15092" y="36674"/>
                  </a:cubicBezTo>
                  <a:lnTo>
                    <a:pt x="15117" y="36602"/>
                  </a:lnTo>
                  <a:lnTo>
                    <a:pt x="15142" y="36810"/>
                  </a:lnTo>
                  <a:lnTo>
                    <a:pt x="15128" y="36756"/>
                  </a:lnTo>
                  <a:lnTo>
                    <a:pt x="15128" y="36756"/>
                  </a:lnTo>
                  <a:cubicBezTo>
                    <a:pt x="15341" y="37642"/>
                    <a:pt x="15295" y="38061"/>
                    <a:pt x="15477" y="38894"/>
                  </a:cubicBezTo>
                  <a:cubicBezTo>
                    <a:pt x="15468" y="38877"/>
                    <a:pt x="15464" y="38870"/>
                    <a:pt x="15462" y="38870"/>
                  </a:cubicBezTo>
                  <a:cubicBezTo>
                    <a:pt x="15452" y="38870"/>
                    <a:pt x="15511" y="39061"/>
                    <a:pt x="15477" y="39074"/>
                  </a:cubicBezTo>
                  <a:cubicBezTo>
                    <a:pt x="15452" y="39293"/>
                    <a:pt x="15537" y="39467"/>
                    <a:pt x="15570" y="39638"/>
                  </a:cubicBezTo>
                  <a:cubicBezTo>
                    <a:pt x="15572" y="39638"/>
                    <a:pt x="15573" y="39642"/>
                    <a:pt x="15578" y="39652"/>
                  </a:cubicBezTo>
                  <a:lnTo>
                    <a:pt x="15606" y="39956"/>
                  </a:lnTo>
                  <a:cubicBezTo>
                    <a:pt x="15593" y="39921"/>
                    <a:pt x="15587" y="39908"/>
                    <a:pt x="15586" y="39908"/>
                  </a:cubicBezTo>
                  <a:lnTo>
                    <a:pt x="15586" y="39908"/>
                  </a:lnTo>
                  <a:cubicBezTo>
                    <a:pt x="15582" y="39908"/>
                    <a:pt x="15628" y="40049"/>
                    <a:pt x="15626" y="40049"/>
                  </a:cubicBezTo>
                  <a:cubicBezTo>
                    <a:pt x="15626" y="40049"/>
                    <a:pt x="15621" y="40038"/>
                    <a:pt x="15611" y="40010"/>
                  </a:cubicBezTo>
                  <a:lnTo>
                    <a:pt x="15611" y="40010"/>
                  </a:lnTo>
                  <a:cubicBezTo>
                    <a:pt x="15647" y="40806"/>
                    <a:pt x="15751" y="41843"/>
                    <a:pt x="15686" y="42760"/>
                  </a:cubicBezTo>
                  <a:lnTo>
                    <a:pt x="15702" y="42721"/>
                  </a:lnTo>
                  <a:lnTo>
                    <a:pt x="15702" y="42721"/>
                  </a:lnTo>
                  <a:cubicBezTo>
                    <a:pt x="15689" y="42954"/>
                    <a:pt x="15688" y="43244"/>
                    <a:pt x="15647" y="43419"/>
                  </a:cubicBezTo>
                  <a:cubicBezTo>
                    <a:pt x="15612" y="43592"/>
                    <a:pt x="15644" y="43805"/>
                    <a:pt x="15632" y="43873"/>
                  </a:cubicBezTo>
                  <a:cubicBezTo>
                    <a:pt x="15631" y="44034"/>
                    <a:pt x="15584" y="44176"/>
                    <a:pt x="15574" y="44176"/>
                  </a:cubicBezTo>
                  <a:cubicBezTo>
                    <a:pt x="15572" y="44176"/>
                    <a:pt x="15571" y="44170"/>
                    <a:pt x="15573" y="44155"/>
                  </a:cubicBezTo>
                  <a:lnTo>
                    <a:pt x="15573" y="44155"/>
                  </a:lnTo>
                  <a:cubicBezTo>
                    <a:pt x="15542" y="44359"/>
                    <a:pt x="15563" y="44558"/>
                    <a:pt x="15480" y="44836"/>
                  </a:cubicBezTo>
                  <a:cubicBezTo>
                    <a:pt x="15447" y="44879"/>
                    <a:pt x="15415" y="45072"/>
                    <a:pt x="15382" y="45253"/>
                  </a:cubicBezTo>
                  <a:cubicBezTo>
                    <a:pt x="15346" y="45431"/>
                    <a:pt x="15303" y="45597"/>
                    <a:pt x="15278" y="45597"/>
                  </a:cubicBezTo>
                  <a:cubicBezTo>
                    <a:pt x="15278" y="45597"/>
                    <a:pt x="15278" y="45597"/>
                    <a:pt x="15277" y="45597"/>
                  </a:cubicBezTo>
                  <a:lnTo>
                    <a:pt x="15277" y="45597"/>
                  </a:lnTo>
                  <a:lnTo>
                    <a:pt x="15281" y="45602"/>
                  </a:lnTo>
                  <a:cubicBezTo>
                    <a:pt x="15138" y="45934"/>
                    <a:pt x="15066" y="46275"/>
                    <a:pt x="14836" y="46586"/>
                  </a:cubicBezTo>
                  <a:cubicBezTo>
                    <a:pt x="14836" y="46586"/>
                    <a:pt x="14836" y="46578"/>
                    <a:pt x="14839" y="46566"/>
                  </a:cubicBezTo>
                  <a:lnTo>
                    <a:pt x="14839" y="46566"/>
                  </a:lnTo>
                  <a:cubicBezTo>
                    <a:pt x="14839" y="46566"/>
                    <a:pt x="14774" y="46751"/>
                    <a:pt x="14676" y="46928"/>
                  </a:cubicBezTo>
                  <a:cubicBezTo>
                    <a:pt x="14623" y="47027"/>
                    <a:pt x="14561" y="47117"/>
                    <a:pt x="14517" y="47183"/>
                  </a:cubicBezTo>
                  <a:cubicBezTo>
                    <a:pt x="14180" y="47381"/>
                    <a:pt x="13809" y="47657"/>
                    <a:pt x="13485" y="47809"/>
                  </a:cubicBezTo>
                  <a:lnTo>
                    <a:pt x="13384" y="47894"/>
                  </a:lnTo>
                  <a:cubicBezTo>
                    <a:pt x="13089" y="48010"/>
                    <a:pt x="12704" y="48300"/>
                    <a:pt x="12295" y="48466"/>
                  </a:cubicBezTo>
                  <a:cubicBezTo>
                    <a:pt x="12205" y="48528"/>
                    <a:pt x="12157" y="48556"/>
                    <a:pt x="12136" y="48569"/>
                  </a:cubicBezTo>
                  <a:cubicBezTo>
                    <a:pt x="12149" y="48564"/>
                    <a:pt x="12166" y="48556"/>
                    <a:pt x="12181" y="48556"/>
                  </a:cubicBezTo>
                  <a:cubicBezTo>
                    <a:pt x="12187" y="48556"/>
                    <a:pt x="12193" y="48558"/>
                    <a:pt x="12198" y="48561"/>
                  </a:cubicBezTo>
                  <a:cubicBezTo>
                    <a:pt x="12097" y="48604"/>
                    <a:pt x="11919" y="48711"/>
                    <a:pt x="11876" y="48711"/>
                  </a:cubicBezTo>
                  <a:cubicBezTo>
                    <a:pt x="11870" y="48711"/>
                    <a:pt x="11866" y="48708"/>
                    <a:pt x="11866" y="48703"/>
                  </a:cubicBezTo>
                  <a:lnTo>
                    <a:pt x="11893" y="48685"/>
                  </a:lnTo>
                  <a:cubicBezTo>
                    <a:pt x="11893" y="48682"/>
                    <a:pt x="11891" y="48681"/>
                    <a:pt x="11887" y="48681"/>
                  </a:cubicBezTo>
                  <a:cubicBezTo>
                    <a:pt x="11843" y="48681"/>
                    <a:pt x="11555" y="48883"/>
                    <a:pt x="11427" y="48918"/>
                  </a:cubicBezTo>
                  <a:lnTo>
                    <a:pt x="11510" y="48914"/>
                  </a:lnTo>
                  <a:lnTo>
                    <a:pt x="11296" y="49016"/>
                  </a:lnTo>
                  <a:lnTo>
                    <a:pt x="11348" y="48981"/>
                  </a:lnTo>
                  <a:lnTo>
                    <a:pt x="11348" y="48981"/>
                  </a:lnTo>
                  <a:cubicBezTo>
                    <a:pt x="11070" y="49151"/>
                    <a:pt x="10836" y="49276"/>
                    <a:pt x="10617" y="49384"/>
                  </a:cubicBezTo>
                  <a:cubicBezTo>
                    <a:pt x="10478" y="49406"/>
                    <a:pt x="10357" y="49429"/>
                    <a:pt x="10308" y="49447"/>
                  </a:cubicBezTo>
                  <a:cubicBezTo>
                    <a:pt x="10308" y="49447"/>
                    <a:pt x="10390" y="49441"/>
                    <a:pt x="10511" y="49436"/>
                  </a:cubicBezTo>
                  <a:lnTo>
                    <a:pt x="10511" y="49436"/>
                  </a:lnTo>
                  <a:cubicBezTo>
                    <a:pt x="10073" y="49645"/>
                    <a:pt x="9687" y="49799"/>
                    <a:pt x="9147" y="50103"/>
                  </a:cubicBezTo>
                  <a:cubicBezTo>
                    <a:pt x="9167" y="50086"/>
                    <a:pt x="9172" y="50080"/>
                    <a:pt x="9169" y="50080"/>
                  </a:cubicBezTo>
                  <a:cubicBezTo>
                    <a:pt x="9159" y="50080"/>
                    <a:pt x="9081" y="50128"/>
                    <a:pt x="9021" y="50155"/>
                  </a:cubicBezTo>
                  <a:cubicBezTo>
                    <a:pt x="9057" y="50119"/>
                    <a:pt x="9092" y="50085"/>
                    <a:pt x="9128" y="50051"/>
                  </a:cubicBezTo>
                  <a:cubicBezTo>
                    <a:pt x="9299" y="49910"/>
                    <a:pt x="9523" y="49742"/>
                    <a:pt x="9587" y="49675"/>
                  </a:cubicBezTo>
                  <a:cubicBezTo>
                    <a:pt x="9705" y="49586"/>
                    <a:pt x="9809" y="49433"/>
                    <a:pt x="9945" y="49310"/>
                  </a:cubicBezTo>
                  <a:cubicBezTo>
                    <a:pt x="10145" y="49101"/>
                    <a:pt x="10063" y="49223"/>
                    <a:pt x="10174" y="49125"/>
                  </a:cubicBezTo>
                  <a:cubicBezTo>
                    <a:pt x="10218" y="49082"/>
                    <a:pt x="10228" y="49069"/>
                    <a:pt x="10223" y="49069"/>
                  </a:cubicBezTo>
                  <a:cubicBezTo>
                    <a:pt x="10216" y="49069"/>
                    <a:pt x="10180" y="49095"/>
                    <a:pt x="10172" y="49095"/>
                  </a:cubicBezTo>
                  <a:cubicBezTo>
                    <a:pt x="10170" y="49095"/>
                    <a:pt x="10171" y="49091"/>
                    <a:pt x="10179" y="49081"/>
                  </a:cubicBezTo>
                  <a:lnTo>
                    <a:pt x="10347" y="48937"/>
                  </a:lnTo>
                  <a:lnTo>
                    <a:pt x="10347" y="48937"/>
                  </a:lnTo>
                  <a:cubicBezTo>
                    <a:pt x="10306" y="48984"/>
                    <a:pt x="10298" y="48997"/>
                    <a:pt x="10304" y="48997"/>
                  </a:cubicBezTo>
                  <a:cubicBezTo>
                    <a:pt x="10310" y="48997"/>
                    <a:pt x="10329" y="48984"/>
                    <a:pt x="10341" y="48978"/>
                  </a:cubicBezTo>
                  <a:cubicBezTo>
                    <a:pt x="10473" y="48842"/>
                    <a:pt x="10689" y="48631"/>
                    <a:pt x="10697" y="48563"/>
                  </a:cubicBezTo>
                  <a:cubicBezTo>
                    <a:pt x="10874" y="48378"/>
                    <a:pt x="10889" y="48389"/>
                    <a:pt x="10959" y="48303"/>
                  </a:cubicBezTo>
                  <a:lnTo>
                    <a:pt x="10959" y="48303"/>
                  </a:lnTo>
                  <a:cubicBezTo>
                    <a:pt x="10930" y="48327"/>
                    <a:pt x="10882" y="48375"/>
                    <a:pt x="10872" y="48375"/>
                  </a:cubicBezTo>
                  <a:cubicBezTo>
                    <a:pt x="10871" y="48375"/>
                    <a:pt x="10871" y="48375"/>
                    <a:pt x="10871" y="48375"/>
                  </a:cubicBezTo>
                  <a:cubicBezTo>
                    <a:pt x="10907" y="48344"/>
                    <a:pt x="10916" y="48333"/>
                    <a:pt x="10912" y="48333"/>
                  </a:cubicBezTo>
                  <a:cubicBezTo>
                    <a:pt x="10907" y="48333"/>
                    <a:pt x="10885" y="48348"/>
                    <a:pt x="10869" y="48365"/>
                  </a:cubicBezTo>
                  <a:cubicBezTo>
                    <a:pt x="10954" y="48234"/>
                    <a:pt x="11427" y="47768"/>
                    <a:pt x="11409" y="47713"/>
                  </a:cubicBezTo>
                  <a:lnTo>
                    <a:pt x="11409" y="47713"/>
                  </a:lnTo>
                  <a:lnTo>
                    <a:pt x="11414" y="47716"/>
                  </a:lnTo>
                  <a:cubicBezTo>
                    <a:pt x="11409" y="47667"/>
                    <a:pt x="11351" y="47696"/>
                    <a:pt x="11397" y="47598"/>
                  </a:cubicBezTo>
                  <a:lnTo>
                    <a:pt x="11451" y="47547"/>
                  </a:lnTo>
                  <a:lnTo>
                    <a:pt x="11502" y="47449"/>
                  </a:lnTo>
                  <a:cubicBezTo>
                    <a:pt x="11524" y="47426"/>
                    <a:pt x="11534" y="47419"/>
                    <a:pt x="11538" y="47419"/>
                  </a:cubicBezTo>
                  <a:cubicBezTo>
                    <a:pt x="11544" y="47419"/>
                    <a:pt x="11541" y="47430"/>
                    <a:pt x="11543" y="47433"/>
                  </a:cubicBezTo>
                  <a:cubicBezTo>
                    <a:pt x="11638" y="47279"/>
                    <a:pt x="11790" y="47083"/>
                    <a:pt x="11909" y="46902"/>
                  </a:cubicBezTo>
                  <a:lnTo>
                    <a:pt x="11909" y="46902"/>
                  </a:lnTo>
                  <a:lnTo>
                    <a:pt x="11711" y="47044"/>
                  </a:lnTo>
                  <a:cubicBezTo>
                    <a:pt x="11826" y="46903"/>
                    <a:pt x="12040" y="46648"/>
                    <a:pt x="12035" y="46602"/>
                  </a:cubicBezTo>
                  <a:lnTo>
                    <a:pt x="12117" y="46522"/>
                  </a:lnTo>
                  <a:cubicBezTo>
                    <a:pt x="12350" y="46234"/>
                    <a:pt x="12223" y="46290"/>
                    <a:pt x="12311" y="46171"/>
                  </a:cubicBezTo>
                  <a:lnTo>
                    <a:pt x="12432" y="46028"/>
                  </a:lnTo>
                  <a:lnTo>
                    <a:pt x="12341" y="46185"/>
                  </a:lnTo>
                  <a:cubicBezTo>
                    <a:pt x="12432" y="46056"/>
                    <a:pt x="12480" y="45989"/>
                    <a:pt x="12574" y="45855"/>
                  </a:cubicBezTo>
                  <a:lnTo>
                    <a:pt x="12574" y="45852"/>
                  </a:lnTo>
                  <a:cubicBezTo>
                    <a:pt x="12570" y="45860"/>
                    <a:pt x="12565" y="45867"/>
                    <a:pt x="12563" y="45867"/>
                  </a:cubicBezTo>
                  <a:lnTo>
                    <a:pt x="12573" y="45844"/>
                  </a:lnTo>
                  <a:cubicBezTo>
                    <a:pt x="12570" y="45817"/>
                    <a:pt x="12604" y="45728"/>
                    <a:pt x="12663" y="45613"/>
                  </a:cubicBezTo>
                  <a:cubicBezTo>
                    <a:pt x="12754" y="45454"/>
                    <a:pt x="12790" y="45311"/>
                    <a:pt x="12941" y="45057"/>
                  </a:cubicBezTo>
                  <a:lnTo>
                    <a:pt x="12941" y="44977"/>
                  </a:lnTo>
                  <a:lnTo>
                    <a:pt x="13047" y="44784"/>
                  </a:lnTo>
                  <a:lnTo>
                    <a:pt x="13071" y="44794"/>
                  </a:lnTo>
                  <a:cubicBezTo>
                    <a:pt x="12982" y="44990"/>
                    <a:pt x="12833" y="45369"/>
                    <a:pt x="12704" y="45615"/>
                  </a:cubicBezTo>
                  <a:lnTo>
                    <a:pt x="12712" y="45626"/>
                  </a:lnTo>
                  <a:cubicBezTo>
                    <a:pt x="12792" y="45481"/>
                    <a:pt x="12856" y="45302"/>
                    <a:pt x="12901" y="45204"/>
                  </a:cubicBezTo>
                  <a:cubicBezTo>
                    <a:pt x="12921" y="45171"/>
                    <a:pt x="12968" y="45105"/>
                    <a:pt x="12985" y="45105"/>
                  </a:cubicBezTo>
                  <a:cubicBezTo>
                    <a:pt x="12989" y="45105"/>
                    <a:pt x="12991" y="45108"/>
                    <a:pt x="12991" y="45118"/>
                  </a:cubicBezTo>
                  <a:lnTo>
                    <a:pt x="12991" y="45118"/>
                  </a:lnTo>
                  <a:lnTo>
                    <a:pt x="13004" y="45039"/>
                  </a:lnTo>
                  <a:cubicBezTo>
                    <a:pt x="13121" y="44789"/>
                    <a:pt x="13160" y="44655"/>
                    <a:pt x="13217" y="44524"/>
                  </a:cubicBezTo>
                  <a:cubicBezTo>
                    <a:pt x="13268" y="44392"/>
                    <a:pt x="13338" y="44262"/>
                    <a:pt x="13436" y="43991"/>
                  </a:cubicBezTo>
                  <a:lnTo>
                    <a:pt x="13436" y="43991"/>
                  </a:lnTo>
                  <a:lnTo>
                    <a:pt x="13407" y="44034"/>
                  </a:lnTo>
                  <a:cubicBezTo>
                    <a:pt x="13436" y="43921"/>
                    <a:pt x="13462" y="43811"/>
                    <a:pt x="13493" y="43787"/>
                  </a:cubicBezTo>
                  <a:cubicBezTo>
                    <a:pt x="13609" y="43460"/>
                    <a:pt x="13698" y="43110"/>
                    <a:pt x="13788" y="42897"/>
                  </a:cubicBezTo>
                  <a:lnTo>
                    <a:pt x="13766" y="42842"/>
                  </a:lnTo>
                  <a:cubicBezTo>
                    <a:pt x="13781" y="42770"/>
                    <a:pt x="13848" y="42670"/>
                    <a:pt x="13812" y="42627"/>
                  </a:cubicBezTo>
                  <a:lnTo>
                    <a:pt x="13829" y="42470"/>
                  </a:lnTo>
                  <a:cubicBezTo>
                    <a:pt x="13848" y="42372"/>
                    <a:pt x="13845" y="42309"/>
                    <a:pt x="13879" y="42197"/>
                  </a:cubicBezTo>
                  <a:cubicBezTo>
                    <a:pt x="13881" y="42192"/>
                    <a:pt x="13883" y="42186"/>
                    <a:pt x="13886" y="42178"/>
                  </a:cubicBezTo>
                  <a:lnTo>
                    <a:pt x="13883" y="42178"/>
                  </a:lnTo>
                  <a:cubicBezTo>
                    <a:pt x="13928" y="41955"/>
                    <a:pt x="13855" y="42176"/>
                    <a:pt x="13907" y="41919"/>
                  </a:cubicBezTo>
                  <a:cubicBezTo>
                    <a:pt x="13940" y="41841"/>
                    <a:pt x="13881" y="41825"/>
                    <a:pt x="13902" y="41699"/>
                  </a:cubicBezTo>
                  <a:lnTo>
                    <a:pt x="13959" y="41576"/>
                  </a:lnTo>
                  <a:cubicBezTo>
                    <a:pt x="14008" y="41350"/>
                    <a:pt x="13963" y="41306"/>
                    <a:pt x="13986" y="40978"/>
                  </a:cubicBezTo>
                  <a:cubicBezTo>
                    <a:pt x="14001" y="40871"/>
                    <a:pt x="14025" y="40802"/>
                    <a:pt x="14047" y="40802"/>
                  </a:cubicBezTo>
                  <a:cubicBezTo>
                    <a:pt x="14058" y="40802"/>
                    <a:pt x="14068" y="40818"/>
                    <a:pt x="14077" y="40852"/>
                  </a:cubicBezTo>
                  <a:cubicBezTo>
                    <a:pt x="14043" y="40705"/>
                    <a:pt x="14054" y="40783"/>
                    <a:pt x="14043" y="40592"/>
                  </a:cubicBezTo>
                  <a:cubicBezTo>
                    <a:pt x="14048" y="40582"/>
                    <a:pt x="14052" y="40578"/>
                    <a:pt x="14055" y="40578"/>
                  </a:cubicBezTo>
                  <a:cubicBezTo>
                    <a:pt x="14062" y="40578"/>
                    <a:pt x="14067" y="40597"/>
                    <a:pt x="14077" y="40626"/>
                  </a:cubicBezTo>
                  <a:cubicBezTo>
                    <a:pt x="14102" y="40456"/>
                    <a:pt x="14066" y="40520"/>
                    <a:pt x="14069" y="40394"/>
                  </a:cubicBezTo>
                  <a:cubicBezTo>
                    <a:pt x="14038" y="40355"/>
                    <a:pt x="13989" y="40312"/>
                    <a:pt x="13987" y="40271"/>
                  </a:cubicBezTo>
                  <a:lnTo>
                    <a:pt x="13977" y="40320"/>
                  </a:lnTo>
                  <a:cubicBezTo>
                    <a:pt x="13964" y="40185"/>
                    <a:pt x="13954" y="40037"/>
                    <a:pt x="13971" y="39880"/>
                  </a:cubicBezTo>
                  <a:lnTo>
                    <a:pt x="13971" y="39880"/>
                  </a:lnTo>
                  <a:lnTo>
                    <a:pt x="13987" y="39887"/>
                  </a:lnTo>
                  <a:lnTo>
                    <a:pt x="13979" y="39719"/>
                  </a:lnTo>
                  <a:lnTo>
                    <a:pt x="14000" y="39709"/>
                  </a:lnTo>
                  <a:lnTo>
                    <a:pt x="13992" y="39472"/>
                  </a:lnTo>
                  <a:lnTo>
                    <a:pt x="13986" y="39504"/>
                  </a:lnTo>
                  <a:cubicBezTo>
                    <a:pt x="13984" y="39449"/>
                    <a:pt x="13971" y="39266"/>
                    <a:pt x="13979" y="39161"/>
                  </a:cubicBezTo>
                  <a:lnTo>
                    <a:pt x="13979" y="39161"/>
                  </a:lnTo>
                  <a:lnTo>
                    <a:pt x="13992" y="39164"/>
                  </a:lnTo>
                  <a:cubicBezTo>
                    <a:pt x="14020" y="38868"/>
                    <a:pt x="13968" y="38628"/>
                    <a:pt x="13953" y="38285"/>
                  </a:cubicBezTo>
                  <a:lnTo>
                    <a:pt x="13953" y="38285"/>
                  </a:lnTo>
                  <a:lnTo>
                    <a:pt x="13977" y="38329"/>
                  </a:lnTo>
                  <a:cubicBezTo>
                    <a:pt x="13997" y="38211"/>
                    <a:pt x="13940" y="38298"/>
                    <a:pt x="13948" y="38157"/>
                  </a:cubicBezTo>
                  <a:lnTo>
                    <a:pt x="13977" y="38149"/>
                  </a:lnTo>
                  <a:cubicBezTo>
                    <a:pt x="13936" y="38026"/>
                    <a:pt x="13981" y="37990"/>
                    <a:pt x="13994" y="37905"/>
                  </a:cubicBezTo>
                  <a:lnTo>
                    <a:pt x="13994" y="37905"/>
                  </a:lnTo>
                  <a:lnTo>
                    <a:pt x="13956" y="37946"/>
                  </a:lnTo>
                  <a:lnTo>
                    <a:pt x="13956" y="37946"/>
                  </a:lnTo>
                  <a:lnTo>
                    <a:pt x="13961" y="37788"/>
                  </a:lnTo>
                  <a:cubicBezTo>
                    <a:pt x="13965" y="37696"/>
                    <a:pt x="13977" y="37670"/>
                    <a:pt x="13990" y="37670"/>
                  </a:cubicBezTo>
                  <a:cubicBezTo>
                    <a:pt x="14003" y="37670"/>
                    <a:pt x="14016" y="37692"/>
                    <a:pt x="14026" y="37704"/>
                  </a:cubicBezTo>
                  <a:lnTo>
                    <a:pt x="13995" y="37585"/>
                  </a:lnTo>
                  <a:lnTo>
                    <a:pt x="14028" y="37560"/>
                  </a:lnTo>
                  <a:cubicBezTo>
                    <a:pt x="13989" y="37475"/>
                    <a:pt x="14033" y="37472"/>
                    <a:pt x="14010" y="37322"/>
                  </a:cubicBezTo>
                  <a:cubicBezTo>
                    <a:pt x="14012" y="37319"/>
                    <a:pt x="14014" y="37319"/>
                    <a:pt x="14015" y="37319"/>
                  </a:cubicBezTo>
                  <a:cubicBezTo>
                    <a:pt x="14020" y="37319"/>
                    <a:pt x="14023" y="37324"/>
                    <a:pt x="14026" y="37324"/>
                  </a:cubicBezTo>
                  <a:cubicBezTo>
                    <a:pt x="14030" y="37324"/>
                    <a:pt x="14032" y="37318"/>
                    <a:pt x="14035" y="37295"/>
                  </a:cubicBezTo>
                  <a:lnTo>
                    <a:pt x="14010" y="37165"/>
                  </a:lnTo>
                  <a:lnTo>
                    <a:pt x="13986" y="36936"/>
                  </a:lnTo>
                  <a:lnTo>
                    <a:pt x="13986" y="36936"/>
                  </a:lnTo>
                  <a:cubicBezTo>
                    <a:pt x="13986" y="36936"/>
                    <a:pt x="13992" y="37003"/>
                    <a:pt x="13995" y="37071"/>
                  </a:cubicBezTo>
                  <a:cubicBezTo>
                    <a:pt x="13997" y="37107"/>
                    <a:pt x="14002" y="37142"/>
                    <a:pt x="14004" y="37168"/>
                  </a:cubicBezTo>
                  <a:cubicBezTo>
                    <a:pt x="14005" y="37184"/>
                    <a:pt x="14008" y="37197"/>
                    <a:pt x="14008" y="37197"/>
                  </a:cubicBezTo>
                  <a:lnTo>
                    <a:pt x="13961" y="37178"/>
                  </a:lnTo>
                  <a:cubicBezTo>
                    <a:pt x="13920" y="36919"/>
                    <a:pt x="13968" y="36805"/>
                    <a:pt x="13956" y="36610"/>
                  </a:cubicBezTo>
                  <a:lnTo>
                    <a:pt x="13956" y="36610"/>
                  </a:lnTo>
                  <a:lnTo>
                    <a:pt x="13969" y="36735"/>
                  </a:lnTo>
                  <a:cubicBezTo>
                    <a:pt x="13964" y="36416"/>
                    <a:pt x="13986" y="36375"/>
                    <a:pt x="14002" y="36159"/>
                  </a:cubicBezTo>
                  <a:lnTo>
                    <a:pt x="14002" y="36159"/>
                  </a:lnTo>
                  <a:cubicBezTo>
                    <a:pt x="13995" y="36211"/>
                    <a:pt x="13986" y="36278"/>
                    <a:pt x="13978" y="36278"/>
                  </a:cubicBezTo>
                  <a:cubicBezTo>
                    <a:pt x="13975" y="36278"/>
                    <a:pt x="13972" y="36263"/>
                    <a:pt x="13971" y="36224"/>
                  </a:cubicBezTo>
                  <a:cubicBezTo>
                    <a:pt x="13971" y="36130"/>
                    <a:pt x="13992" y="36138"/>
                    <a:pt x="14000" y="36025"/>
                  </a:cubicBezTo>
                  <a:lnTo>
                    <a:pt x="14000" y="36025"/>
                  </a:lnTo>
                  <a:cubicBezTo>
                    <a:pt x="13997" y="36028"/>
                    <a:pt x="13995" y="36030"/>
                    <a:pt x="13992" y="36030"/>
                  </a:cubicBezTo>
                  <a:cubicBezTo>
                    <a:pt x="13966" y="36030"/>
                    <a:pt x="13958" y="35852"/>
                    <a:pt x="13984" y="35613"/>
                  </a:cubicBezTo>
                  <a:cubicBezTo>
                    <a:pt x="13986" y="35603"/>
                    <a:pt x="13991" y="35596"/>
                    <a:pt x="13993" y="35596"/>
                  </a:cubicBezTo>
                  <a:cubicBezTo>
                    <a:pt x="13994" y="35596"/>
                    <a:pt x="13995" y="35597"/>
                    <a:pt x="13995" y="35598"/>
                  </a:cubicBezTo>
                  <a:cubicBezTo>
                    <a:pt x="13992" y="35557"/>
                    <a:pt x="13984" y="35556"/>
                    <a:pt x="13997" y="35433"/>
                  </a:cubicBezTo>
                  <a:cubicBezTo>
                    <a:pt x="13997" y="35433"/>
                    <a:pt x="14035" y="35369"/>
                    <a:pt x="14036" y="35369"/>
                  </a:cubicBezTo>
                  <a:cubicBezTo>
                    <a:pt x="14036" y="35369"/>
                    <a:pt x="14036" y="35369"/>
                    <a:pt x="14036" y="35369"/>
                  </a:cubicBezTo>
                  <a:lnTo>
                    <a:pt x="14036" y="35369"/>
                  </a:lnTo>
                  <a:cubicBezTo>
                    <a:pt x="14036" y="35363"/>
                    <a:pt x="14006" y="35297"/>
                    <a:pt x="14005" y="35297"/>
                  </a:cubicBezTo>
                  <a:cubicBezTo>
                    <a:pt x="14005" y="35297"/>
                    <a:pt x="14005" y="35297"/>
                    <a:pt x="14005" y="35297"/>
                  </a:cubicBezTo>
                  <a:lnTo>
                    <a:pt x="14005" y="35297"/>
                  </a:lnTo>
                  <a:cubicBezTo>
                    <a:pt x="14021" y="35134"/>
                    <a:pt x="14000" y="35065"/>
                    <a:pt x="14028" y="34977"/>
                  </a:cubicBezTo>
                  <a:lnTo>
                    <a:pt x="14035" y="35018"/>
                  </a:lnTo>
                  <a:lnTo>
                    <a:pt x="14044" y="34838"/>
                  </a:lnTo>
                  <a:lnTo>
                    <a:pt x="14044" y="34838"/>
                  </a:lnTo>
                  <a:cubicBezTo>
                    <a:pt x="14025" y="34869"/>
                    <a:pt x="14005" y="34887"/>
                    <a:pt x="13981" y="34928"/>
                  </a:cubicBezTo>
                  <a:lnTo>
                    <a:pt x="13897" y="35077"/>
                  </a:lnTo>
                  <a:lnTo>
                    <a:pt x="13727" y="35377"/>
                  </a:lnTo>
                  <a:lnTo>
                    <a:pt x="13727" y="35377"/>
                  </a:lnTo>
                  <a:lnTo>
                    <a:pt x="13735" y="35304"/>
                  </a:lnTo>
                  <a:lnTo>
                    <a:pt x="13735" y="35304"/>
                  </a:lnTo>
                  <a:cubicBezTo>
                    <a:pt x="13675" y="35492"/>
                    <a:pt x="13503" y="35696"/>
                    <a:pt x="13510" y="35788"/>
                  </a:cubicBezTo>
                  <a:cubicBezTo>
                    <a:pt x="13444" y="35862"/>
                    <a:pt x="13278" y="36234"/>
                    <a:pt x="13249" y="36234"/>
                  </a:cubicBezTo>
                  <a:cubicBezTo>
                    <a:pt x="13244" y="36234"/>
                    <a:pt x="13243" y="36223"/>
                    <a:pt x="13248" y="36197"/>
                  </a:cubicBezTo>
                  <a:lnTo>
                    <a:pt x="13248" y="36197"/>
                  </a:lnTo>
                  <a:cubicBezTo>
                    <a:pt x="13111" y="36450"/>
                    <a:pt x="13032" y="36659"/>
                    <a:pt x="12941" y="36870"/>
                  </a:cubicBezTo>
                  <a:cubicBezTo>
                    <a:pt x="12918" y="36923"/>
                    <a:pt x="12893" y="36977"/>
                    <a:pt x="12872" y="37029"/>
                  </a:cubicBezTo>
                  <a:lnTo>
                    <a:pt x="12823" y="37150"/>
                  </a:lnTo>
                  <a:cubicBezTo>
                    <a:pt x="12792" y="37225"/>
                    <a:pt x="12754" y="37308"/>
                    <a:pt x="12705" y="37403"/>
                  </a:cubicBezTo>
                  <a:cubicBezTo>
                    <a:pt x="12604" y="37524"/>
                    <a:pt x="12465" y="37912"/>
                    <a:pt x="12370" y="38165"/>
                  </a:cubicBezTo>
                  <a:cubicBezTo>
                    <a:pt x="12207" y="38669"/>
                    <a:pt x="12122" y="38999"/>
                    <a:pt x="11976" y="39516"/>
                  </a:cubicBezTo>
                  <a:cubicBezTo>
                    <a:pt x="11821" y="39807"/>
                    <a:pt x="11772" y="40296"/>
                    <a:pt x="11647" y="40619"/>
                  </a:cubicBezTo>
                  <a:lnTo>
                    <a:pt x="11647" y="40718"/>
                  </a:lnTo>
                  <a:cubicBezTo>
                    <a:pt x="11548" y="40929"/>
                    <a:pt x="11507" y="41282"/>
                    <a:pt x="11387" y="41584"/>
                  </a:cubicBezTo>
                  <a:cubicBezTo>
                    <a:pt x="11379" y="41664"/>
                    <a:pt x="11371" y="41705"/>
                    <a:pt x="11369" y="41723"/>
                  </a:cubicBezTo>
                  <a:cubicBezTo>
                    <a:pt x="11373" y="41710"/>
                    <a:pt x="11384" y="41689"/>
                    <a:pt x="11402" y="41687"/>
                  </a:cubicBezTo>
                  <a:lnTo>
                    <a:pt x="11402" y="41687"/>
                  </a:lnTo>
                  <a:cubicBezTo>
                    <a:pt x="11370" y="41768"/>
                    <a:pt x="11340" y="41937"/>
                    <a:pt x="11312" y="41937"/>
                  </a:cubicBezTo>
                  <a:cubicBezTo>
                    <a:pt x="11310" y="41937"/>
                    <a:pt x="11309" y="41937"/>
                    <a:pt x="11307" y="41936"/>
                  </a:cubicBezTo>
                  <a:lnTo>
                    <a:pt x="11310" y="41914"/>
                  </a:lnTo>
                  <a:cubicBezTo>
                    <a:pt x="11309" y="41914"/>
                    <a:pt x="11308" y="41913"/>
                    <a:pt x="11307" y="41913"/>
                  </a:cubicBezTo>
                  <a:cubicBezTo>
                    <a:pt x="11279" y="41913"/>
                    <a:pt x="11255" y="42191"/>
                    <a:pt x="11204" y="42279"/>
                  </a:cubicBezTo>
                  <a:lnTo>
                    <a:pt x="11250" y="42235"/>
                  </a:lnTo>
                  <a:lnTo>
                    <a:pt x="11250" y="42235"/>
                  </a:lnTo>
                  <a:lnTo>
                    <a:pt x="11201" y="42402"/>
                  </a:lnTo>
                  <a:lnTo>
                    <a:pt x="11206" y="42356"/>
                  </a:lnTo>
                  <a:lnTo>
                    <a:pt x="11206" y="42356"/>
                  </a:lnTo>
                  <a:cubicBezTo>
                    <a:pt x="11095" y="43108"/>
                    <a:pt x="10905" y="43407"/>
                    <a:pt x="10787" y="44107"/>
                  </a:cubicBezTo>
                  <a:cubicBezTo>
                    <a:pt x="10785" y="44090"/>
                    <a:pt x="10783" y="44083"/>
                    <a:pt x="10781" y="44083"/>
                  </a:cubicBezTo>
                  <a:cubicBezTo>
                    <a:pt x="10771" y="44083"/>
                    <a:pt x="10760" y="44244"/>
                    <a:pt x="10726" y="44244"/>
                  </a:cubicBezTo>
                  <a:cubicBezTo>
                    <a:pt x="10725" y="44244"/>
                    <a:pt x="10725" y="44244"/>
                    <a:pt x="10725" y="44244"/>
                  </a:cubicBezTo>
                  <a:cubicBezTo>
                    <a:pt x="10627" y="44401"/>
                    <a:pt x="10645" y="44563"/>
                    <a:pt x="10619" y="44707"/>
                  </a:cubicBezTo>
                  <a:cubicBezTo>
                    <a:pt x="10620" y="44707"/>
                    <a:pt x="10624" y="44710"/>
                    <a:pt x="10624" y="44720"/>
                  </a:cubicBezTo>
                  <a:lnTo>
                    <a:pt x="10545" y="44964"/>
                  </a:lnTo>
                  <a:cubicBezTo>
                    <a:pt x="10544" y="44932"/>
                    <a:pt x="10543" y="44920"/>
                    <a:pt x="10542" y="44920"/>
                  </a:cubicBezTo>
                  <a:cubicBezTo>
                    <a:pt x="10538" y="44920"/>
                    <a:pt x="10535" y="45042"/>
                    <a:pt x="10532" y="45042"/>
                  </a:cubicBezTo>
                  <a:cubicBezTo>
                    <a:pt x="10532" y="45042"/>
                    <a:pt x="10531" y="45032"/>
                    <a:pt x="10531" y="45005"/>
                  </a:cubicBezTo>
                  <a:cubicBezTo>
                    <a:pt x="10300" y="45628"/>
                    <a:pt x="10060" y="46460"/>
                    <a:pt x="9742" y="47157"/>
                  </a:cubicBezTo>
                  <a:lnTo>
                    <a:pt x="9767" y="47130"/>
                  </a:lnTo>
                  <a:lnTo>
                    <a:pt x="9767" y="47130"/>
                  </a:lnTo>
                  <a:cubicBezTo>
                    <a:pt x="9688" y="47307"/>
                    <a:pt x="9605" y="47534"/>
                    <a:pt x="9523" y="47659"/>
                  </a:cubicBezTo>
                  <a:cubicBezTo>
                    <a:pt x="9440" y="47781"/>
                    <a:pt x="9415" y="47964"/>
                    <a:pt x="9391" y="48015"/>
                  </a:cubicBezTo>
                  <a:cubicBezTo>
                    <a:pt x="9351" y="48141"/>
                    <a:pt x="9269" y="48234"/>
                    <a:pt x="9258" y="48234"/>
                  </a:cubicBezTo>
                  <a:cubicBezTo>
                    <a:pt x="9257" y="48234"/>
                    <a:pt x="9256" y="48234"/>
                    <a:pt x="9257" y="48232"/>
                  </a:cubicBezTo>
                  <a:lnTo>
                    <a:pt x="9257" y="48232"/>
                  </a:lnTo>
                  <a:cubicBezTo>
                    <a:pt x="9186" y="48383"/>
                    <a:pt x="9156" y="48546"/>
                    <a:pt x="9018" y="48736"/>
                  </a:cubicBezTo>
                  <a:cubicBezTo>
                    <a:pt x="8946" y="48786"/>
                    <a:pt x="8725" y="49294"/>
                    <a:pt x="8673" y="49294"/>
                  </a:cubicBezTo>
                  <a:cubicBezTo>
                    <a:pt x="8672" y="49294"/>
                    <a:pt x="8671" y="49294"/>
                    <a:pt x="8670" y="49294"/>
                  </a:cubicBezTo>
                  <a:lnTo>
                    <a:pt x="8670" y="49294"/>
                  </a:lnTo>
                  <a:lnTo>
                    <a:pt x="8671" y="49299"/>
                  </a:lnTo>
                  <a:cubicBezTo>
                    <a:pt x="8474" y="49531"/>
                    <a:pt x="8356" y="49804"/>
                    <a:pt x="8125" y="50043"/>
                  </a:cubicBezTo>
                  <a:cubicBezTo>
                    <a:pt x="8125" y="50043"/>
                    <a:pt x="8125" y="50036"/>
                    <a:pt x="8129" y="50028"/>
                  </a:cubicBezTo>
                  <a:lnTo>
                    <a:pt x="8129" y="50028"/>
                  </a:lnTo>
                  <a:cubicBezTo>
                    <a:pt x="8118" y="50052"/>
                    <a:pt x="8053" y="50195"/>
                    <a:pt x="7977" y="50332"/>
                  </a:cubicBezTo>
                  <a:lnTo>
                    <a:pt x="7813" y="50639"/>
                  </a:lnTo>
                  <a:lnTo>
                    <a:pt x="7849" y="50633"/>
                  </a:lnTo>
                  <a:lnTo>
                    <a:pt x="7849" y="50633"/>
                  </a:lnTo>
                  <a:cubicBezTo>
                    <a:pt x="7844" y="50641"/>
                    <a:pt x="7838" y="50648"/>
                    <a:pt x="7831" y="50656"/>
                  </a:cubicBezTo>
                  <a:lnTo>
                    <a:pt x="7841" y="50695"/>
                  </a:lnTo>
                  <a:cubicBezTo>
                    <a:pt x="7013" y="51030"/>
                    <a:pt x="6001" y="51506"/>
                    <a:pt x="5068" y="51867"/>
                  </a:cubicBezTo>
                  <a:lnTo>
                    <a:pt x="5117" y="51861"/>
                  </a:lnTo>
                  <a:lnTo>
                    <a:pt x="5117" y="51861"/>
                  </a:lnTo>
                  <a:cubicBezTo>
                    <a:pt x="4868" y="51962"/>
                    <a:pt x="4566" y="52104"/>
                    <a:pt x="4366" y="52160"/>
                  </a:cubicBezTo>
                  <a:cubicBezTo>
                    <a:pt x="4168" y="52217"/>
                    <a:pt x="3966" y="52358"/>
                    <a:pt x="3892" y="52391"/>
                  </a:cubicBezTo>
                  <a:cubicBezTo>
                    <a:pt x="3743" y="52469"/>
                    <a:pt x="3590" y="52508"/>
                    <a:pt x="3561" y="52508"/>
                  </a:cubicBezTo>
                  <a:cubicBezTo>
                    <a:pt x="3556" y="52508"/>
                    <a:pt x="3555" y="52507"/>
                    <a:pt x="3557" y="52505"/>
                  </a:cubicBezTo>
                  <a:lnTo>
                    <a:pt x="3557" y="52505"/>
                  </a:lnTo>
                  <a:cubicBezTo>
                    <a:pt x="3348" y="52600"/>
                    <a:pt x="3156" y="52722"/>
                    <a:pt x="2850" y="52821"/>
                  </a:cubicBezTo>
                  <a:cubicBezTo>
                    <a:pt x="2735" y="52821"/>
                    <a:pt x="2100" y="53153"/>
                    <a:pt x="2006" y="53153"/>
                  </a:cubicBezTo>
                  <a:cubicBezTo>
                    <a:pt x="2001" y="53153"/>
                    <a:pt x="1997" y="53152"/>
                    <a:pt x="1995" y="53149"/>
                  </a:cubicBezTo>
                  <a:lnTo>
                    <a:pt x="1994" y="53156"/>
                  </a:lnTo>
                  <a:cubicBezTo>
                    <a:pt x="1585" y="53275"/>
                    <a:pt x="1233" y="53479"/>
                    <a:pt x="794" y="53615"/>
                  </a:cubicBezTo>
                  <a:cubicBezTo>
                    <a:pt x="794" y="53615"/>
                    <a:pt x="800" y="53609"/>
                    <a:pt x="815" y="53599"/>
                  </a:cubicBezTo>
                  <a:lnTo>
                    <a:pt x="815" y="53599"/>
                  </a:lnTo>
                  <a:lnTo>
                    <a:pt x="1" y="54080"/>
                  </a:lnTo>
                  <a:lnTo>
                    <a:pt x="310" y="54140"/>
                  </a:lnTo>
                  <a:lnTo>
                    <a:pt x="1112" y="53975"/>
                  </a:lnTo>
                  <a:lnTo>
                    <a:pt x="3145" y="53148"/>
                  </a:lnTo>
                  <a:lnTo>
                    <a:pt x="4790" y="52544"/>
                  </a:lnTo>
                  <a:cubicBezTo>
                    <a:pt x="4790" y="52544"/>
                    <a:pt x="5035" y="52441"/>
                    <a:pt x="5405" y="52286"/>
                  </a:cubicBezTo>
                  <a:cubicBezTo>
                    <a:pt x="5776" y="52134"/>
                    <a:pt x="6266" y="51925"/>
                    <a:pt x="6757" y="51712"/>
                  </a:cubicBezTo>
                  <a:cubicBezTo>
                    <a:pt x="6778" y="51702"/>
                    <a:pt x="6799" y="51694"/>
                    <a:pt x="6819" y="51684"/>
                  </a:cubicBezTo>
                  <a:lnTo>
                    <a:pt x="6819" y="51684"/>
                  </a:lnTo>
                  <a:lnTo>
                    <a:pt x="6371" y="51985"/>
                  </a:lnTo>
                  <a:lnTo>
                    <a:pt x="6371" y="51985"/>
                  </a:lnTo>
                  <a:cubicBezTo>
                    <a:pt x="6774" y="51725"/>
                    <a:pt x="7262" y="51638"/>
                    <a:pt x="7754" y="51632"/>
                  </a:cubicBezTo>
                  <a:cubicBezTo>
                    <a:pt x="7962" y="51651"/>
                    <a:pt x="8223" y="51697"/>
                    <a:pt x="8305" y="51710"/>
                  </a:cubicBezTo>
                  <a:cubicBezTo>
                    <a:pt x="8438" y="51751"/>
                    <a:pt x="8613" y="51733"/>
                    <a:pt x="8779" y="51771"/>
                  </a:cubicBezTo>
                  <a:cubicBezTo>
                    <a:pt x="9048" y="51817"/>
                    <a:pt x="8910" y="51820"/>
                    <a:pt x="9043" y="51857"/>
                  </a:cubicBezTo>
                  <a:cubicBezTo>
                    <a:pt x="9081" y="51867"/>
                    <a:pt x="9101" y="51871"/>
                    <a:pt x="9108" y="51871"/>
                  </a:cubicBezTo>
                  <a:cubicBezTo>
                    <a:pt x="9130" y="51871"/>
                    <a:pt x="9048" y="51838"/>
                    <a:pt x="9069" y="51838"/>
                  </a:cubicBezTo>
                  <a:cubicBezTo>
                    <a:pt x="9072" y="51838"/>
                    <a:pt x="9075" y="51839"/>
                    <a:pt x="9080" y="51839"/>
                  </a:cubicBezTo>
                  <a:lnTo>
                    <a:pt x="9276" y="51902"/>
                  </a:lnTo>
                  <a:cubicBezTo>
                    <a:pt x="9246" y="51897"/>
                    <a:pt x="9227" y="51895"/>
                    <a:pt x="9217" y="51895"/>
                  </a:cubicBezTo>
                  <a:cubicBezTo>
                    <a:pt x="9189" y="51895"/>
                    <a:pt x="9226" y="51910"/>
                    <a:pt x="9239" y="51918"/>
                  </a:cubicBezTo>
                  <a:cubicBezTo>
                    <a:pt x="9393" y="51945"/>
                    <a:pt x="9614" y="52026"/>
                    <a:pt x="9706" y="52026"/>
                  </a:cubicBezTo>
                  <a:cubicBezTo>
                    <a:pt x="9718" y="52026"/>
                    <a:pt x="9729" y="52024"/>
                    <a:pt x="9736" y="52021"/>
                  </a:cubicBezTo>
                  <a:cubicBezTo>
                    <a:pt x="9963" y="52095"/>
                    <a:pt x="9958" y="52113"/>
                    <a:pt x="10056" y="52137"/>
                  </a:cubicBezTo>
                  <a:cubicBezTo>
                    <a:pt x="10027" y="52121"/>
                    <a:pt x="9962" y="52098"/>
                    <a:pt x="9963" y="52090"/>
                  </a:cubicBezTo>
                  <a:lnTo>
                    <a:pt x="9963" y="52090"/>
                  </a:lnTo>
                  <a:cubicBezTo>
                    <a:pt x="9994" y="52104"/>
                    <a:pt x="10009" y="52109"/>
                    <a:pt x="10013" y="52109"/>
                  </a:cubicBezTo>
                  <a:cubicBezTo>
                    <a:pt x="10021" y="52109"/>
                    <a:pt x="9995" y="52092"/>
                    <a:pt x="9971" y="52085"/>
                  </a:cubicBezTo>
                  <a:lnTo>
                    <a:pt x="9971" y="52085"/>
                  </a:lnTo>
                  <a:cubicBezTo>
                    <a:pt x="10110" y="52096"/>
                    <a:pt x="10616" y="52328"/>
                    <a:pt x="10706" y="52328"/>
                  </a:cubicBezTo>
                  <a:cubicBezTo>
                    <a:pt x="10711" y="52328"/>
                    <a:pt x="10715" y="52327"/>
                    <a:pt x="10717" y="52325"/>
                  </a:cubicBezTo>
                  <a:lnTo>
                    <a:pt x="10717" y="52325"/>
                  </a:lnTo>
                  <a:lnTo>
                    <a:pt x="10715" y="52333"/>
                  </a:lnTo>
                  <a:cubicBezTo>
                    <a:pt x="10752" y="52316"/>
                    <a:pt x="10725" y="52278"/>
                    <a:pt x="10784" y="52278"/>
                  </a:cubicBezTo>
                  <a:cubicBezTo>
                    <a:pt x="10793" y="52278"/>
                    <a:pt x="10803" y="52279"/>
                    <a:pt x="10817" y="52281"/>
                  </a:cubicBezTo>
                  <a:lnTo>
                    <a:pt x="10879" y="52315"/>
                  </a:lnTo>
                  <a:lnTo>
                    <a:pt x="10980" y="52333"/>
                  </a:lnTo>
                  <a:cubicBezTo>
                    <a:pt x="11042" y="52366"/>
                    <a:pt x="11008" y="52363"/>
                    <a:pt x="11008" y="52366"/>
                  </a:cubicBezTo>
                  <a:cubicBezTo>
                    <a:pt x="11172" y="52404"/>
                    <a:pt x="11386" y="52497"/>
                    <a:pt x="11574" y="52569"/>
                  </a:cubicBezTo>
                  <a:lnTo>
                    <a:pt x="11402" y="52413"/>
                  </a:lnTo>
                  <a:lnTo>
                    <a:pt x="11402" y="52413"/>
                  </a:lnTo>
                  <a:cubicBezTo>
                    <a:pt x="11550" y="52485"/>
                    <a:pt x="11805" y="52620"/>
                    <a:pt x="11867" y="52620"/>
                  </a:cubicBezTo>
                  <a:cubicBezTo>
                    <a:pt x="11870" y="52620"/>
                    <a:pt x="11873" y="52620"/>
                    <a:pt x="11875" y="52619"/>
                  </a:cubicBezTo>
                  <a:lnTo>
                    <a:pt x="11960" y="52683"/>
                  </a:lnTo>
                  <a:cubicBezTo>
                    <a:pt x="12126" y="52780"/>
                    <a:pt x="12180" y="52789"/>
                    <a:pt x="12215" y="52789"/>
                  </a:cubicBezTo>
                  <a:cubicBezTo>
                    <a:pt x="12223" y="52789"/>
                    <a:pt x="12231" y="52789"/>
                    <a:pt x="12238" y="52789"/>
                  </a:cubicBezTo>
                  <a:cubicBezTo>
                    <a:pt x="12256" y="52789"/>
                    <a:pt x="12275" y="52792"/>
                    <a:pt x="12313" y="52812"/>
                  </a:cubicBezTo>
                  <a:lnTo>
                    <a:pt x="12463" y="52906"/>
                  </a:lnTo>
                  <a:lnTo>
                    <a:pt x="12303" y="52842"/>
                  </a:lnTo>
                  <a:lnTo>
                    <a:pt x="12303" y="52842"/>
                  </a:lnTo>
                  <a:cubicBezTo>
                    <a:pt x="12457" y="52920"/>
                    <a:pt x="12516" y="52956"/>
                    <a:pt x="12637" y="53027"/>
                  </a:cubicBezTo>
                  <a:lnTo>
                    <a:pt x="12638" y="53027"/>
                  </a:lnTo>
                  <a:cubicBezTo>
                    <a:pt x="12630" y="53022"/>
                    <a:pt x="12623" y="53018"/>
                    <a:pt x="12623" y="53017"/>
                  </a:cubicBezTo>
                  <a:lnTo>
                    <a:pt x="12623" y="53017"/>
                  </a:lnTo>
                  <a:lnTo>
                    <a:pt x="12646" y="53025"/>
                  </a:lnTo>
                  <a:cubicBezTo>
                    <a:pt x="12650" y="53024"/>
                    <a:pt x="12654" y="53023"/>
                    <a:pt x="12659" y="53023"/>
                  </a:cubicBezTo>
                  <a:cubicBezTo>
                    <a:pt x="12694" y="53023"/>
                    <a:pt x="12774" y="53047"/>
                    <a:pt x="12872" y="53087"/>
                  </a:cubicBezTo>
                  <a:cubicBezTo>
                    <a:pt x="13029" y="53157"/>
                    <a:pt x="13161" y="53185"/>
                    <a:pt x="13403" y="53321"/>
                  </a:cubicBezTo>
                  <a:lnTo>
                    <a:pt x="13479" y="53316"/>
                  </a:lnTo>
                  <a:lnTo>
                    <a:pt x="13662" y="53412"/>
                  </a:lnTo>
                  <a:lnTo>
                    <a:pt x="13652" y="53437"/>
                  </a:lnTo>
                  <a:cubicBezTo>
                    <a:pt x="13466" y="53363"/>
                    <a:pt x="13111" y="53223"/>
                    <a:pt x="12872" y="53126"/>
                  </a:cubicBezTo>
                  <a:lnTo>
                    <a:pt x="12864" y="53136"/>
                  </a:lnTo>
                  <a:cubicBezTo>
                    <a:pt x="13006" y="53193"/>
                    <a:pt x="13171" y="53249"/>
                    <a:pt x="13264" y="53290"/>
                  </a:cubicBezTo>
                  <a:cubicBezTo>
                    <a:pt x="13301" y="53311"/>
                    <a:pt x="13386" y="53369"/>
                    <a:pt x="13351" y="53371"/>
                  </a:cubicBezTo>
                  <a:lnTo>
                    <a:pt x="13351" y="53371"/>
                  </a:lnTo>
                  <a:lnTo>
                    <a:pt x="13323" y="53368"/>
                  </a:lnTo>
                  <a:lnTo>
                    <a:pt x="13323" y="53368"/>
                  </a:lnTo>
                  <a:cubicBezTo>
                    <a:pt x="13334" y="53371"/>
                    <a:pt x="13342" y="53372"/>
                    <a:pt x="13347" y="53372"/>
                  </a:cubicBezTo>
                  <a:cubicBezTo>
                    <a:pt x="13349" y="53372"/>
                    <a:pt x="13350" y="53372"/>
                    <a:pt x="13351" y="53371"/>
                  </a:cubicBezTo>
                  <a:lnTo>
                    <a:pt x="13351" y="53371"/>
                  </a:lnTo>
                  <a:lnTo>
                    <a:pt x="13421" y="53380"/>
                  </a:lnTo>
                  <a:cubicBezTo>
                    <a:pt x="13897" y="53573"/>
                    <a:pt x="13899" y="53574"/>
                    <a:pt x="14388" y="53803"/>
                  </a:cubicBezTo>
                  <a:lnTo>
                    <a:pt x="14349" y="53772"/>
                  </a:lnTo>
                  <a:lnTo>
                    <a:pt x="14349" y="53772"/>
                  </a:lnTo>
                  <a:cubicBezTo>
                    <a:pt x="14452" y="53805"/>
                    <a:pt x="14553" y="53838"/>
                    <a:pt x="14573" y="53869"/>
                  </a:cubicBezTo>
                  <a:cubicBezTo>
                    <a:pt x="14872" y="53991"/>
                    <a:pt x="15179" y="54125"/>
                    <a:pt x="15367" y="54228"/>
                  </a:cubicBezTo>
                  <a:lnTo>
                    <a:pt x="15420" y="54214"/>
                  </a:lnTo>
                  <a:cubicBezTo>
                    <a:pt x="15473" y="54234"/>
                    <a:pt x="15540" y="54294"/>
                    <a:pt x="15588" y="54294"/>
                  </a:cubicBezTo>
                  <a:cubicBezTo>
                    <a:pt x="15597" y="54294"/>
                    <a:pt x="15605" y="54292"/>
                    <a:pt x="15612" y="54287"/>
                  </a:cubicBezTo>
                  <a:lnTo>
                    <a:pt x="15755" y="54322"/>
                  </a:lnTo>
                  <a:cubicBezTo>
                    <a:pt x="15843" y="54354"/>
                    <a:pt x="15902" y="54358"/>
                    <a:pt x="15998" y="54408"/>
                  </a:cubicBezTo>
                  <a:cubicBezTo>
                    <a:pt x="16005" y="54410"/>
                    <a:pt x="16011" y="54415"/>
                    <a:pt x="16016" y="54418"/>
                  </a:cubicBezTo>
                  <a:lnTo>
                    <a:pt x="16016" y="54416"/>
                  </a:lnTo>
                  <a:cubicBezTo>
                    <a:pt x="16080" y="54441"/>
                    <a:pt x="16104" y="54447"/>
                    <a:pt x="16114" y="54447"/>
                  </a:cubicBezTo>
                  <a:cubicBezTo>
                    <a:pt x="16124" y="54447"/>
                    <a:pt x="16120" y="54441"/>
                    <a:pt x="16131" y="54441"/>
                  </a:cubicBezTo>
                  <a:cubicBezTo>
                    <a:pt x="16142" y="54441"/>
                    <a:pt x="16170" y="54448"/>
                    <a:pt x="16250" y="54480"/>
                  </a:cubicBezTo>
                  <a:cubicBezTo>
                    <a:pt x="16272" y="54494"/>
                    <a:pt x="16289" y="54498"/>
                    <a:pt x="16307" y="54498"/>
                  </a:cubicBezTo>
                  <a:cubicBezTo>
                    <a:pt x="16327" y="54498"/>
                    <a:pt x="16348" y="54493"/>
                    <a:pt x="16375" y="54493"/>
                  </a:cubicBezTo>
                  <a:cubicBezTo>
                    <a:pt x="16397" y="54493"/>
                    <a:pt x="16423" y="54496"/>
                    <a:pt x="16456" y="54508"/>
                  </a:cubicBezTo>
                  <a:lnTo>
                    <a:pt x="16559" y="54583"/>
                  </a:lnTo>
                  <a:cubicBezTo>
                    <a:pt x="16759" y="54670"/>
                    <a:pt x="16808" y="54635"/>
                    <a:pt x="17110" y="54714"/>
                  </a:cubicBezTo>
                  <a:cubicBezTo>
                    <a:pt x="17254" y="54763"/>
                    <a:pt x="17315" y="54819"/>
                    <a:pt x="17210" y="54827"/>
                  </a:cubicBezTo>
                  <a:cubicBezTo>
                    <a:pt x="17270" y="54823"/>
                    <a:pt x="17292" y="54821"/>
                    <a:pt x="17311" y="54821"/>
                  </a:cubicBezTo>
                  <a:cubicBezTo>
                    <a:pt x="17336" y="54821"/>
                    <a:pt x="17355" y="54826"/>
                    <a:pt x="17460" y="54840"/>
                  </a:cubicBezTo>
                  <a:cubicBezTo>
                    <a:pt x="17485" y="54861"/>
                    <a:pt x="17463" y="54861"/>
                    <a:pt x="17421" y="54866"/>
                  </a:cubicBezTo>
                  <a:cubicBezTo>
                    <a:pt x="17485" y="54889"/>
                    <a:pt x="17513" y="54894"/>
                    <a:pt x="17533" y="54894"/>
                  </a:cubicBezTo>
                  <a:cubicBezTo>
                    <a:pt x="17550" y="54894"/>
                    <a:pt x="17560" y="54890"/>
                    <a:pt x="17580" y="54890"/>
                  </a:cubicBezTo>
                  <a:cubicBezTo>
                    <a:pt x="17594" y="54890"/>
                    <a:pt x="17613" y="54892"/>
                    <a:pt x="17642" y="54899"/>
                  </a:cubicBezTo>
                  <a:cubicBezTo>
                    <a:pt x="17680" y="54876"/>
                    <a:pt x="17726" y="54839"/>
                    <a:pt x="17764" y="54839"/>
                  </a:cubicBezTo>
                  <a:cubicBezTo>
                    <a:pt x="17767" y="54839"/>
                    <a:pt x="17770" y="54839"/>
                    <a:pt x="17772" y="54840"/>
                  </a:cubicBezTo>
                  <a:lnTo>
                    <a:pt x="17728" y="54820"/>
                  </a:lnTo>
                  <a:lnTo>
                    <a:pt x="17728" y="54820"/>
                  </a:lnTo>
                  <a:cubicBezTo>
                    <a:pt x="17856" y="54832"/>
                    <a:pt x="17998" y="54845"/>
                    <a:pt x="18142" y="54886"/>
                  </a:cubicBezTo>
                  <a:lnTo>
                    <a:pt x="18134" y="54900"/>
                  </a:lnTo>
                  <a:lnTo>
                    <a:pt x="18294" y="54917"/>
                  </a:lnTo>
                  <a:lnTo>
                    <a:pt x="18301" y="54938"/>
                  </a:lnTo>
                  <a:lnTo>
                    <a:pt x="18526" y="54959"/>
                  </a:lnTo>
                  <a:lnTo>
                    <a:pt x="18497" y="54949"/>
                  </a:lnTo>
                  <a:lnTo>
                    <a:pt x="18497" y="54949"/>
                  </a:lnTo>
                  <a:cubicBezTo>
                    <a:pt x="18549" y="54956"/>
                    <a:pt x="18726" y="54967"/>
                    <a:pt x="18825" y="54984"/>
                  </a:cubicBezTo>
                  <a:lnTo>
                    <a:pt x="18821" y="54995"/>
                  </a:lnTo>
                  <a:cubicBezTo>
                    <a:pt x="18947" y="55021"/>
                    <a:pt x="19064" y="55029"/>
                    <a:pt x="19185" y="55029"/>
                  </a:cubicBezTo>
                  <a:cubicBezTo>
                    <a:pt x="19335" y="55029"/>
                    <a:pt x="19491" y="55017"/>
                    <a:pt x="19676" y="55012"/>
                  </a:cubicBezTo>
                  <a:lnTo>
                    <a:pt x="19676" y="55012"/>
                  </a:lnTo>
                  <a:lnTo>
                    <a:pt x="19633" y="55033"/>
                  </a:lnTo>
                  <a:cubicBezTo>
                    <a:pt x="19652" y="55037"/>
                    <a:pt x="19666" y="55038"/>
                    <a:pt x="19676" y="55038"/>
                  </a:cubicBezTo>
                  <a:cubicBezTo>
                    <a:pt x="19721" y="55038"/>
                    <a:pt x="19692" y="55006"/>
                    <a:pt x="19775" y="55006"/>
                  </a:cubicBezTo>
                  <a:cubicBezTo>
                    <a:pt x="19782" y="55006"/>
                    <a:pt x="19791" y="55006"/>
                    <a:pt x="19800" y="55007"/>
                  </a:cubicBezTo>
                  <a:lnTo>
                    <a:pt x="19808" y="55036"/>
                  </a:lnTo>
                  <a:cubicBezTo>
                    <a:pt x="19847" y="55023"/>
                    <a:pt x="19877" y="55018"/>
                    <a:pt x="19902" y="55018"/>
                  </a:cubicBezTo>
                  <a:cubicBezTo>
                    <a:pt x="19956" y="55018"/>
                    <a:pt x="19990" y="55039"/>
                    <a:pt x="20047" y="55044"/>
                  </a:cubicBezTo>
                  <a:lnTo>
                    <a:pt x="20006" y="55008"/>
                  </a:lnTo>
                  <a:lnTo>
                    <a:pt x="20161" y="55007"/>
                  </a:lnTo>
                  <a:cubicBezTo>
                    <a:pt x="20333" y="55007"/>
                    <a:pt x="20272" y="55046"/>
                    <a:pt x="20248" y="55069"/>
                  </a:cubicBezTo>
                  <a:lnTo>
                    <a:pt x="20362" y="55028"/>
                  </a:lnTo>
                  <a:lnTo>
                    <a:pt x="20389" y="55057"/>
                  </a:lnTo>
                  <a:cubicBezTo>
                    <a:pt x="20429" y="55034"/>
                    <a:pt x="20452" y="55034"/>
                    <a:pt x="20482" y="55034"/>
                  </a:cubicBezTo>
                  <a:cubicBezTo>
                    <a:pt x="20483" y="55034"/>
                    <a:pt x="20484" y="55034"/>
                    <a:pt x="20485" y="55034"/>
                  </a:cubicBezTo>
                  <a:cubicBezTo>
                    <a:pt x="20515" y="55034"/>
                    <a:pt x="20554" y="55034"/>
                    <a:pt x="20626" y="55013"/>
                  </a:cubicBezTo>
                  <a:lnTo>
                    <a:pt x="20626" y="55013"/>
                  </a:lnTo>
                  <a:cubicBezTo>
                    <a:pt x="20639" y="55022"/>
                    <a:pt x="20610" y="55033"/>
                    <a:pt x="20641" y="55033"/>
                  </a:cubicBezTo>
                  <a:cubicBezTo>
                    <a:pt x="20645" y="55033"/>
                    <a:pt x="20649" y="55033"/>
                    <a:pt x="20655" y="55033"/>
                  </a:cubicBezTo>
                  <a:cubicBezTo>
                    <a:pt x="20655" y="55033"/>
                    <a:pt x="20716" y="55012"/>
                    <a:pt x="20774" y="54989"/>
                  </a:cubicBezTo>
                  <a:cubicBezTo>
                    <a:pt x="20835" y="54964"/>
                    <a:pt x="20895" y="54941"/>
                    <a:pt x="20895" y="54941"/>
                  </a:cubicBezTo>
                  <a:lnTo>
                    <a:pt x="20895" y="54941"/>
                  </a:lnTo>
                  <a:lnTo>
                    <a:pt x="20748" y="54990"/>
                  </a:lnTo>
                  <a:lnTo>
                    <a:pt x="20758" y="54940"/>
                  </a:lnTo>
                  <a:cubicBezTo>
                    <a:pt x="20905" y="54874"/>
                    <a:pt x="20969" y="54900"/>
                    <a:pt x="21077" y="54859"/>
                  </a:cubicBezTo>
                  <a:lnTo>
                    <a:pt x="21077" y="54859"/>
                  </a:lnTo>
                  <a:lnTo>
                    <a:pt x="21003" y="54892"/>
                  </a:lnTo>
                  <a:cubicBezTo>
                    <a:pt x="21182" y="54835"/>
                    <a:pt x="21196" y="54850"/>
                    <a:pt x="21301" y="54827"/>
                  </a:cubicBezTo>
                  <a:lnTo>
                    <a:pt x="21301" y="54827"/>
                  </a:lnTo>
                  <a:cubicBezTo>
                    <a:pt x="21291" y="54827"/>
                    <a:pt x="21280" y="54828"/>
                    <a:pt x="21271" y="54828"/>
                  </a:cubicBezTo>
                  <a:cubicBezTo>
                    <a:pt x="21246" y="54828"/>
                    <a:pt x="21233" y="54824"/>
                    <a:pt x="21285" y="54802"/>
                  </a:cubicBezTo>
                  <a:cubicBezTo>
                    <a:pt x="21300" y="54796"/>
                    <a:pt x="21309" y="54795"/>
                    <a:pt x="21316" y="54795"/>
                  </a:cubicBezTo>
                  <a:cubicBezTo>
                    <a:pt x="21327" y="54795"/>
                    <a:pt x="21332" y="54800"/>
                    <a:pt x="21345" y="54800"/>
                  </a:cubicBezTo>
                  <a:cubicBezTo>
                    <a:pt x="21351" y="54800"/>
                    <a:pt x="21359" y="54799"/>
                    <a:pt x="21370" y="54796"/>
                  </a:cubicBezTo>
                  <a:cubicBezTo>
                    <a:pt x="21350" y="54770"/>
                    <a:pt x="21541" y="54686"/>
                    <a:pt x="21713" y="54611"/>
                  </a:cubicBezTo>
                  <a:lnTo>
                    <a:pt x="21713" y="54611"/>
                  </a:lnTo>
                  <a:cubicBezTo>
                    <a:pt x="21715" y="54614"/>
                    <a:pt x="21715" y="54619"/>
                    <a:pt x="21706" y="54627"/>
                  </a:cubicBezTo>
                  <a:cubicBezTo>
                    <a:pt x="21744" y="54600"/>
                    <a:pt x="21762" y="54588"/>
                    <a:pt x="21836" y="54550"/>
                  </a:cubicBezTo>
                  <a:lnTo>
                    <a:pt x="21836" y="54550"/>
                  </a:lnTo>
                  <a:lnTo>
                    <a:pt x="21834" y="54596"/>
                  </a:lnTo>
                  <a:lnTo>
                    <a:pt x="21927" y="54498"/>
                  </a:lnTo>
                  <a:cubicBezTo>
                    <a:pt x="22017" y="54451"/>
                    <a:pt x="22088" y="54373"/>
                    <a:pt x="22120" y="54373"/>
                  </a:cubicBezTo>
                  <a:cubicBezTo>
                    <a:pt x="22123" y="54373"/>
                    <a:pt x="22125" y="54373"/>
                    <a:pt x="22127" y="54374"/>
                  </a:cubicBezTo>
                  <a:lnTo>
                    <a:pt x="22091" y="54407"/>
                  </a:lnTo>
                  <a:cubicBezTo>
                    <a:pt x="22091" y="54407"/>
                    <a:pt x="22251" y="54295"/>
                    <a:pt x="22413" y="54186"/>
                  </a:cubicBezTo>
                  <a:cubicBezTo>
                    <a:pt x="22359" y="54142"/>
                    <a:pt x="22253" y="54104"/>
                    <a:pt x="22195" y="54073"/>
                  </a:cubicBezTo>
                  <a:cubicBezTo>
                    <a:pt x="22132" y="54042"/>
                    <a:pt x="22089" y="54022"/>
                    <a:pt x="22089" y="54022"/>
                  </a:cubicBezTo>
                  <a:lnTo>
                    <a:pt x="22120" y="54006"/>
                  </a:lnTo>
                  <a:cubicBezTo>
                    <a:pt x="22011" y="53993"/>
                    <a:pt x="21805" y="53849"/>
                    <a:pt x="21734" y="53849"/>
                  </a:cubicBezTo>
                  <a:cubicBezTo>
                    <a:pt x="21726" y="53849"/>
                    <a:pt x="21719" y="53851"/>
                    <a:pt x="21715" y="53856"/>
                  </a:cubicBezTo>
                  <a:cubicBezTo>
                    <a:pt x="21682" y="53836"/>
                    <a:pt x="21625" y="53813"/>
                    <a:pt x="21564" y="53787"/>
                  </a:cubicBezTo>
                  <a:cubicBezTo>
                    <a:pt x="21510" y="53766"/>
                    <a:pt x="21453" y="53741"/>
                    <a:pt x="21401" y="53721"/>
                  </a:cubicBezTo>
                  <a:cubicBezTo>
                    <a:pt x="21334" y="53695"/>
                    <a:pt x="21285" y="53672"/>
                    <a:pt x="21319" y="53658"/>
                  </a:cubicBezTo>
                  <a:cubicBezTo>
                    <a:pt x="21025" y="53532"/>
                    <a:pt x="20845" y="53512"/>
                    <a:pt x="20500" y="53327"/>
                  </a:cubicBezTo>
                  <a:cubicBezTo>
                    <a:pt x="20390" y="53229"/>
                    <a:pt x="20037" y="53084"/>
                    <a:pt x="19813" y="52973"/>
                  </a:cubicBezTo>
                  <a:cubicBezTo>
                    <a:pt x="19358" y="52783"/>
                    <a:pt x="19064" y="52660"/>
                    <a:pt x="18603" y="52456"/>
                  </a:cubicBezTo>
                  <a:cubicBezTo>
                    <a:pt x="18358" y="52266"/>
                    <a:pt x="17910" y="52150"/>
                    <a:pt x="17627" y="51978"/>
                  </a:cubicBezTo>
                  <a:lnTo>
                    <a:pt x="17535" y="51964"/>
                  </a:lnTo>
                  <a:cubicBezTo>
                    <a:pt x="17355" y="51835"/>
                    <a:pt x="17030" y="51743"/>
                    <a:pt x="16767" y="51581"/>
                  </a:cubicBezTo>
                  <a:cubicBezTo>
                    <a:pt x="16693" y="51562"/>
                    <a:pt x="16657" y="51548"/>
                    <a:pt x="16641" y="51542"/>
                  </a:cubicBezTo>
                  <a:lnTo>
                    <a:pt x="16641" y="51542"/>
                  </a:lnTo>
                  <a:cubicBezTo>
                    <a:pt x="16652" y="51548"/>
                    <a:pt x="16670" y="51563"/>
                    <a:pt x="16669" y="51580"/>
                  </a:cubicBezTo>
                  <a:cubicBezTo>
                    <a:pt x="16594" y="51534"/>
                    <a:pt x="16425" y="51476"/>
                    <a:pt x="16450" y="51450"/>
                  </a:cubicBezTo>
                  <a:lnTo>
                    <a:pt x="16450" y="51450"/>
                  </a:lnTo>
                  <a:lnTo>
                    <a:pt x="16473" y="51457"/>
                  </a:lnTo>
                  <a:cubicBezTo>
                    <a:pt x="16497" y="51431"/>
                    <a:pt x="16221" y="51369"/>
                    <a:pt x="16142" y="51303"/>
                  </a:cubicBezTo>
                  <a:lnTo>
                    <a:pt x="16142" y="51303"/>
                  </a:lnTo>
                  <a:lnTo>
                    <a:pt x="16178" y="51357"/>
                  </a:lnTo>
                  <a:lnTo>
                    <a:pt x="16178" y="51357"/>
                  </a:lnTo>
                  <a:lnTo>
                    <a:pt x="16028" y="51287"/>
                  </a:lnTo>
                  <a:lnTo>
                    <a:pt x="16028" y="51287"/>
                  </a:lnTo>
                  <a:lnTo>
                    <a:pt x="16070" y="51297"/>
                  </a:lnTo>
                  <a:cubicBezTo>
                    <a:pt x="15374" y="51100"/>
                    <a:pt x="15104" y="50885"/>
                    <a:pt x="14429" y="50747"/>
                  </a:cubicBezTo>
                  <a:cubicBezTo>
                    <a:pt x="14527" y="50737"/>
                    <a:pt x="14295" y="50728"/>
                    <a:pt x="14298" y="50687"/>
                  </a:cubicBezTo>
                  <a:cubicBezTo>
                    <a:pt x="14149" y="50584"/>
                    <a:pt x="13987" y="50613"/>
                    <a:pt x="13848" y="50589"/>
                  </a:cubicBezTo>
                  <a:cubicBezTo>
                    <a:pt x="13848" y="50590"/>
                    <a:pt x="13847" y="50592"/>
                    <a:pt x="13837" y="50592"/>
                  </a:cubicBezTo>
                  <a:cubicBezTo>
                    <a:pt x="13837" y="50592"/>
                    <a:pt x="13776" y="50576"/>
                    <a:pt x="13717" y="50558"/>
                  </a:cubicBezTo>
                  <a:cubicBezTo>
                    <a:pt x="13658" y="50543"/>
                    <a:pt x="13600" y="50527"/>
                    <a:pt x="13600" y="50527"/>
                  </a:cubicBezTo>
                  <a:cubicBezTo>
                    <a:pt x="13649" y="50521"/>
                    <a:pt x="13648" y="50519"/>
                    <a:pt x="13629" y="50519"/>
                  </a:cubicBezTo>
                  <a:cubicBezTo>
                    <a:pt x="13605" y="50519"/>
                    <a:pt x="13549" y="50522"/>
                    <a:pt x="13529" y="50522"/>
                  </a:cubicBezTo>
                  <a:cubicBezTo>
                    <a:pt x="13516" y="50522"/>
                    <a:pt x="13519" y="50521"/>
                    <a:pt x="13559" y="50517"/>
                  </a:cubicBezTo>
                  <a:cubicBezTo>
                    <a:pt x="12941" y="50327"/>
                    <a:pt x="12100" y="50232"/>
                    <a:pt x="11355" y="50183"/>
                  </a:cubicBezTo>
                  <a:lnTo>
                    <a:pt x="11355" y="50183"/>
                  </a:lnTo>
                  <a:lnTo>
                    <a:pt x="11387" y="50199"/>
                  </a:lnTo>
                  <a:cubicBezTo>
                    <a:pt x="11326" y="50195"/>
                    <a:pt x="11260" y="50194"/>
                    <a:pt x="11194" y="50194"/>
                  </a:cubicBezTo>
                  <a:cubicBezTo>
                    <a:pt x="11146" y="50194"/>
                    <a:pt x="11098" y="50194"/>
                    <a:pt x="11051" y="50194"/>
                  </a:cubicBezTo>
                  <a:cubicBezTo>
                    <a:pt x="10963" y="50194"/>
                    <a:pt x="10881" y="50192"/>
                    <a:pt x="10817" y="50182"/>
                  </a:cubicBezTo>
                  <a:cubicBezTo>
                    <a:pt x="10800" y="50180"/>
                    <a:pt x="10784" y="50179"/>
                    <a:pt x="10767" y="50179"/>
                  </a:cubicBezTo>
                  <a:cubicBezTo>
                    <a:pt x="10636" y="50179"/>
                    <a:pt x="10496" y="50229"/>
                    <a:pt x="10447" y="50232"/>
                  </a:cubicBezTo>
                  <a:cubicBezTo>
                    <a:pt x="10395" y="50241"/>
                    <a:pt x="10343" y="50244"/>
                    <a:pt x="10301" y="50244"/>
                  </a:cubicBezTo>
                  <a:cubicBezTo>
                    <a:pt x="10231" y="50244"/>
                    <a:pt x="10184" y="50236"/>
                    <a:pt x="10197" y="50231"/>
                  </a:cubicBezTo>
                  <a:lnTo>
                    <a:pt x="10197" y="50231"/>
                  </a:lnTo>
                  <a:cubicBezTo>
                    <a:pt x="10068" y="50251"/>
                    <a:pt x="9944" y="50289"/>
                    <a:pt x="9785" y="50312"/>
                  </a:cubicBezTo>
                  <a:cubicBezTo>
                    <a:pt x="10339" y="50049"/>
                    <a:pt x="10918" y="49740"/>
                    <a:pt x="11453" y="49495"/>
                  </a:cubicBezTo>
                  <a:cubicBezTo>
                    <a:pt x="11484" y="49494"/>
                    <a:pt x="11515" y="49494"/>
                    <a:pt x="11547" y="49494"/>
                  </a:cubicBezTo>
                  <a:cubicBezTo>
                    <a:pt x="11869" y="49494"/>
                    <a:pt x="12192" y="49517"/>
                    <a:pt x="12509" y="49562"/>
                  </a:cubicBezTo>
                  <a:cubicBezTo>
                    <a:pt x="12566" y="49575"/>
                    <a:pt x="12627" y="49586"/>
                    <a:pt x="12687" y="49603"/>
                  </a:cubicBezTo>
                  <a:cubicBezTo>
                    <a:pt x="12933" y="49662"/>
                    <a:pt x="13175" y="49750"/>
                    <a:pt x="13269" y="49774"/>
                  </a:cubicBezTo>
                  <a:cubicBezTo>
                    <a:pt x="13457" y="49848"/>
                    <a:pt x="13708" y="49869"/>
                    <a:pt x="13948" y="49915"/>
                  </a:cubicBezTo>
                  <a:cubicBezTo>
                    <a:pt x="14339" y="49977"/>
                    <a:pt x="14141" y="49971"/>
                    <a:pt x="14335" y="50011"/>
                  </a:cubicBezTo>
                  <a:cubicBezTo>
                    <a:pt x="14392" y="50020"/>
                    <a:pt x="14420" y="50024"/>
                    <a:pt x="14431" y="50024"/>
                  </a:cubicBezTo>
                  <a:cubicBezTo>
                    <a:pt x="14463" y="50024"/>
                    <a:pt x="14337" y="49992"/>
                    <a:pt x="14371" y="49992"/>
                  </a:cubicBezTo>
                  <a:cubicBezTo>
                    <a:pt x="14374" y="49992"/>
                    <a:pt x="14379" y="49993"/>
                    <a:pt x="14386" y="49993"/>
                  </a:cubicBezTo>
                  <a:lnTo>
                    <a:pt x="14676" y="50052"/>
                  </a:lnTo>
                  <a:cubicBezTo>
                    <a:pt x="14633" y="50048"/>
                    <a:pt x="14606" y="50047"/>
                    <a:pt x="14591" y="50047"/>
                  </a:cubicBezTo>
                  <a:cubicBezTo>
                    <a:pt x="14546" y="50047"/>
                    <a:pt x="14604" y="50061"/>
                    <a:pt x="14626" y="50069"/>
                  </a:cubicBezTo>
                  <a:cubicBezTo>
                    <a:pt x="14846" y="50094"/>
                    <a:pt x="15161" y="50155"/>
                    <a:pt x="15300" y="50155"/>
                  </a:cubicBezTo>
                  <a:cubicBezTo>
                    <a:pt x="15324" y="50155"/>
                    <a:pt x="15342" y="50153"/>
                    <a:pt x="15354" y="50149"/>
                  </a:cubicBezTo>
                  <a:cubicBezTo>
                    <a:pt x="15689" y="50214"/>
                    <a:pt x="15688" y="50232"/>
                    <a:pt x="15833" y="50255"/>
                  </a:cubicBezTo>
                  <a:cubicBezTo>
                    <a:pt x="15786" y="50240"/>
                    <a:pt x="15689" y="50221"/>
                    <a:pt x="15689" y="50213"/>
                  </a:cubicBezTo>
                  <a:lnTo>
                    <a:pt x="15689" y="50213"/>
                  </a:lnTo>
                  <a:cubicBezTo>
                    <a:pt x="15736" y="50225"/>
                    <a:pt x="15758" y="50229"/>
                    <a:pt x="15765" y="50229"/>
                  </a:cubicBezTo>
                  <a:cubicBezTo>
                    <a:pt x="15778" y="50229"/>
                    <a:pt x="15736" y="50214"/>
                    <a:pt x="15701" y="50206"/>
                  </a:cubicBezTo>
                  <a:lnTo>
                    <a:pt x="15701" y="50206"/>
                  </a:lnTo>
                  <a:cubicBezTo>
                    <a:pt x="15897" y="50214"/>
                    <a:pt x="16656" y="50430"/>
                    <a:pt x="16789" y="50430"/>
                  </a:cubicBezTo>
                  <a:cubicBezTo>
                    <a:pt x="16797" y="50430"/>
                    <a:pt x="16803" y="50429"/>
                    <a:pt x="16806" y="50427"/>
                  </a:cubicBezTo>
                  <a:lnTo>
                    <a:pt x="16806" y="50427"/>
                  </a:lnTo>
                  <a:lnTo>
                    <a:pt x="16804" y="50435"/>
                  </a:lnTo>
                  <a:cubicBezTo>
                    <a:pt x="16852" y="50414"/>
                    <a:pt x="16800" y="50376"/>
                    <a:pt x="16898" y="50376"/>
                  </a:cubicBezTo>
                  <a:cubicBezTo>
                    <a:pt x="16909" y="50376"/>
                    <a:pt x="16921" y="50377"/>
                    <a:pt x="16935" y="50378"/>
                  </a:cubicBezTo>
                  <a:lnTo>
                    <a:pt x="17027" y="50412"/>
                  </a:lnTo>
                  <a:lnTo>
                    <a:pt x="17174" y="50428"/>
                  </a:lnTo>
                  <a:cubicBezTo>
                    <a:pt x="17267" y="50459"/>
                    <a:pt x="17218" y="50458"/>
                    <a:pt x="17218" y="50461"/>
                  </a:cubicBezTo>
                  <a:cubicBezTo>
                    <a:pt x="17455" y="50495"/>
                    <a:pt x="17779" y="50585"/>
                    <a:pt x="18059" y="50657"/>
                  </a:cubicBezTo>
                  <a:lnTo>
                    <a:pt x="17779" y="50502"/>
                  </a:lnTo>
                  <a:lnTo>
                    <a:pt x="17779" y="50502"/>
                  </a:lnTo>
                  <a:cubicBezTo>
                    <a:pt x="18003" y="50572"/>
                    <a:pt x="18394" y="50707"/>
                    <a:pt x="18475" y="50707"/>
                  </a:cubicBezTo>
                  <a:cubicBezTo>
                    <a:pt x="18480" y="50707"/>
                    <a:pt x="18483" y="50707"/>
                    <a:pt x="18485" y="50706"/>
                  </a:cubicBezTo>
                  <a:lnTo>
                    <a:pt x="18621" y="50772"/>
                  </a:lnTo>
                  <a:cubicBezTo>
                    <a:pt x="18867" y="50867"/>
                    <a:pt x="18947" y="50878"/>
                    <a:pt x="18996" y="50878"/>
                  </a:cubicBezTo>
                  <a:cubicBezTo>
                    <a:pt x="19010" y="50878"/>
                    <a:pt x="19023" y="50877"/>
                    <a:pt x="19036" y="50877"/>
                  </a:cubicBezTo>
                  <a:cubicBezTo>
                    <a:pt x="19060" y="50877"/>
                    <a:pt x="19088" y="50881"/>
                    <a:pt x="19144" y="50901"/>
                  </a:cubicBezTo>
                  <a:lnTo>
                    <a:pt x="19373" y="50997"/>
                  </a:lnTo>
                  <a:lnTo>
                    <a:pt x="19136" y="50934"/>
                  </a:lnTo>
                  <a:lnTo>
                    <a:pt x="19136" y="50934"/>
                  </a:lnTo>
                  <a:cubicBezTo>
                    <a:pt x="19368" y="51014"/>
                    <a:pt x="19461" y="51048"/>
                    <a:pt x="19643" y="51122"/>
                  </a:cubicBezTo>
                  <a:lnTo>
                    <a:pt x="19645" y="51122"/>
                  </a:lnTo>
                  <a:cubicBezTo>
                    <a:pt x="19633" y="51117"/>
                    <a:pt x="19625" y="51114"/>
                    <a:pt x="19622" y="51112"/>
                  </a:cubicBezTo>
                  <a:lnTo>
                    <a:pt x="19622" y="51112"/>
                  </a:lnTo>
                  <a:lnTo>
                    <a:pt x="19654" y="51120"/>
                  </a:lnTo>
                  <a:cubicBezTo>
                    <a:pt x="19659" y="51119"/>
                    <a:pt x="19664" y="51118"/>
                    <a:pt x="19671" y="51118"/>
                  </a:cubicBezTo>
                  <a:cubicBezTo>
                    <a:pt x="19720" y="51118"/>
                    <a:pt x="19836" y="51142"/>
                    <a:pt x="19980" y="51182"/>
                  </a:cubicBezTo>
                  <a:cubicBezTo>
                    <a:pt x="20215" y="51254"/>
                    <a:pt x="20407" y="51284"/>
                    <a:pt x="20773" y="51426"/>
                  </a:cubicBezTo>
                  <a:lnTo>
                    <a:pt x="20877" y="51423"/>
                  </a:lnTo>
                  <a:lnTo>
                    <a:pt x="21155" y="51524"/>
                  </a:lnTo>
                  <a:lnTo>
                    <a:pt x="21147" y="51548"/>
                  </a:lnTo>
                  <a:cubicBezTo>
                    <a:pt x="20869" y="51472"/>
                    <a:pt x="20346" y="51326"/>
                    <a:pt x="19988" y="51226"/>
                  </a:cubicBezTo>
                  <a:lnTo>
                    <a:pt x="19978" y="51236"/>
                  </a:lnTo>
                  <a:cubicBezTo>
                    <a:pt x="20189" y="51295"/>
                    <a:pt x="20434" y="51352"/>
                    <a:pt x="20573" y="51395"/>
                  </a:cubicBezTo>
                  <a:cubicBezTo>
                    <a:pt x="20631" y="51416"/>
                    <a:pt x="20763" y="51478"/>
                    <a:pt x="20712" y="51480"/>
                  </a:cubicBezTo>
                  <a:lnTo>
                    <a:pt x="20712" y="51480"/>
                  </a:lnTo>
                  <a:lnTo>
                    <a:pt x="20675" y="51476"/>
                  </a:lnTo>
                  <a:lnTo>
                    <a:pt x="20675" y="51476"/>
                  </a:lnTo>
                  <a:cubicBezTo>
                    <a:pt x="20690" y="51479"/>
                    <a:pt x="20701" y="51480"/>
                    <a:pt x="20709" y="51480"/>
                  </a:cubicBezTo>
                  <a:cubicBezTo>
                    <a:pt x="20710" y="51480"/>
                    <a:pt x="20711" y="51480"/>
                    <a:pt x="20712" y="51480"/>
                  </a:cubicBezTo>
                  <a:lnTo>
                    <a:pt x="20712" y="51480"/>
                  </a:lnTo>
                  <a:lnTo>
                    <a:pt x="20812" y="51490"/>
                  </a:lnTo>
                  <a:cubicBezTo>
                    <a:pt x="21517" y="51692"/>
                    <a:pt x="21523" y="51694"/>
                    <a:pt x="22251" y="51938"/>
                  </a:cubicBezTo>
                  <a:lnTo>
                    <a:pt x="22189" y="51907"/>
                  </a:lnTo>
                  <a:lnTo>
                    <a:pt x="22189" y="51907"/>
                  </a:lnTo>
                  <a:cubicBezTo>
                    <a:pt x="22339" y="51941"/>
                    <a:pt x="22486" y="51975"/>
                    <a:pt x="22521" y="52008"/>
                  </a:cubicBezTo>
                  <a:cubicBezTo>
                    <a:pt x="22962" y="52142"/>
                    <a:pt x="23420" y="52284"/>
                    <a:pt x="23700" y="52395"/>
                  </a:cubicBezTo>
                  <a:lnTo>
                    <a:pt x="23772" y="52382"/>
                  </a:lnTo>
                  <a:cubicBezTo>
                    <a:pt x="23851" y="52405"/>
                    <a:pt x="23956" y="52469"/>
                    <a:pt x="24021" y="52469"/>
                  </a:cubicBezTo>
                  <a:cubicBezTo>
                    <a:pt x="24032" y="52469"/>
                    <a:pt x="24043" y="52467"/>
                    <a:pt x="24051" y="52462"/>
                  </a:cubicBezTo>
                  <a:lnTo>
                    <a:pt x="24257" y="52502"/>
                  </a:lnTo>
                  <a:cubicBezTo>
                    <a:pt x="24386" y="52536"/>
                    <a:pt x="24470" y="52539"/>
                    <a:pt x="24614" y="52595"/>
                  </a:cubicBezTo>
                  <a:cubicBezTo>
                    <a:pt x="24622" y="52600"/>
                    <a:pt x="24630" y="52601"/>
                    <a:pt x="24640" y="52605"/>
                  </a:cubicBezTo>
                  <a:lnTo>
                    <a:pt x="24640" y="52603"/>
                  </a:lnTo>
                  <a:cubicBezTo>
                    <a:pt x="24735" y="52632"/>
                    <a:pt x="24769" y="52639"/>
                    <a:pt x="24782" y="52639"/>
                  </a:cubicBezTo>
                  <a:cubicBezTo>
                    <a:pt x="24795" y="52639"/>
                    <a:pt x="24789" y="52632"/>
                    <a:pt x="24803" y="52632"/>
                  </a:cubicBezTo>
                  <a:cubicBezTo>
                    <a:pt x="24819" y="52632"/>
                    <a:pt x="24859" y="52641"/>
                    <a:pt x="24975" y="52675"/>
                  </a:cubicBezTo>
                  <a:cubicBezTo>
                    <a:pt x="25010" y="52691"/>
                    <a:pt x="25037" y="52695"/>
                    <a:pt x="25063" y="52695"/>
                  </a:cubicBezTo>
                  <a:cubicBezTo>
                    <a:pt x="25087" y="52695"/>
                    <a:pt x="25111" y="52692"/>
                    <a:pt x="25141" y="52692"/>
                  </a:cubicBezTo>
                  <a:cubicBezTo>
                    <a:pt x="25173" y="52692"/>
                    <a:pt x="25213" y="52696"/>
                    <a:pt x="25268" y="52711"/>
                  </a:cubicBezTo>
                  <a:lnTo>
                    <a:pt x="25423" y="52793"/>
                  </a:lnTo>
                  <a:cubicBezTo>
                    <a:pt x="25717" y="52881"/>
                    <a:pt x="25776" y="52857"/>
                    <a:pt x="26211" y="52943"/>
                  </a:cubicBezTo>
                  <a:cubicBezTo>
                    <a:pt x="26419" y="53000"/>
                    <a:pt x="26512" y="53058"/>
                    <a:pt x="26366" y="53063"/>
                  </a:cubicBezTo>
                  <a:cubicBezTo>
                    <a:pt x="26427" y="53062"/>
                    <a:pt x="26460" y="53061"/>
                    <a:pt x="26483" y="53061"/>
                  </a:cubicBezTo>
                  <a:cubicBezTo>
                    <a:pt x="26535" y="53061"/>
                    <a:pt x="26538" y="53065"/>
                    <a:pt x="26716" y="53082"/>
                  </a:cubicBezTo>
                  <a:cubicBezTo>
                    <a:pt x="26754" y="53103"/>
                    <a:pt x="26725" y="53103"/>
                    <a:pt x="26666" y="53108"/>
                  </a:cubicBezTo>
                  <a:cubicBezTo>
                    <a:pt x="26763" y="53134"/>
                    <a:pt x="26803" y="53139"/>
                    <a:pt x="26831" y="53139"/>
                  </a:cubicBezTo>
                  <a:cubicBezTo>
                    <a:pt x="26848" y="53139"/>
                    <a:pt x="26861" y="53137"/>
                    <a:pt x="26881" y="53137"/>
                  </a:cubicBezTo>
                  <a:cubicBezTo>
                    <a:pt x="26902" y="53137"/>
                    <a:pt x="26930" y="53139"/>
                    <a:pt x="26978" y="53148"/>
                  </a:cubicBezTo>
                  <a:cubicBezTo>
                    <a:pt x="27029" y="53126"/>
                    <a:pt x="27089" y="53091"/>
                    <a:pt x="27142" y="53091"/>
                  </a:cubicBezTo>
                  <a:cubicBezTo>
                    <a:pt x="27146" y="53091"/>
                    <a:pt x="27150" y="53091"/>
                    <a:pt x="27155" y="53092"/>
                  </a:cubicBezTo>
                  <a:lnTo>
                    <a:pt x="27091" y="53071"/>
                  </a:lnTo>
                  <a:lnTo>
                    <a:pt x="27091" y="53071"/>
                  </a:lnTo>
                  <a:cubicBezTo>
                    <a:pt x="27272" y="53087"/>
                    <a:pt x="27473" y="53103"/>
                    <a:pt x="27681" y="53151"/>
                  </a:cubicBezTo>
                  <a:lnTo>
                    <a:pt x="27671" y="53166"/>
                  </a:lnTo>
                  <a:lnTo>
                    <a:pt x="27895" y="53188"/>
                  </a:lnTo>
                  <a:lnTo>
                    <a:pt x="27908" y="53210"/>
                  </a:lnTo>
                  <a:lnTo>
                    <a:pt x="28231" y="53241"/>
                  </a:lnTo>
                  <a:lnTo>
                    <a:pt x="28188" y="53231"/>
                  </a:lnTo>
                  <a:lnTo>
                    <a:pt x="28188" y="53231"/>
                  </a:lnTo>
                  <a:cubicBezTo>
                    <a:pt x="28263" y="53237"/>
                    <a:pt x="28513" y="53259"/>
                    <a:pt x="28654" y="53278"/>
                  </a:cubicBezTo>
                  <a:lnTo>
                    <a:pt x="28647" y="53288"/>
                  </a:lnTo>
                  <a:cubicBezTo>
                    <a:pt x="28884" y="53331"/>
                    <a:pt x="29099" y="53338"/>
                    <a:pt x="29333" y="53338"/>
                  </a:cubicBezTo>
                  <a:cubicBezTo>
                    <a:pt x="29447" y="53338"/>
                    <a:pt x="29566" y="53336"/>
                    <a:pt x="29694" y="53336"/>
                  </a:cubicBezTo>
                  <a:cubicBezTo>
                    <a:pt x="29746" y="53336"/>
                    <a:pt x="29799" y="53336"/>
                    <a:pt x="29854" y="53337"/>
                  </a:cubicBezTo>
                  <a:lnTo>
                    <a:pt x="29790" y="53360"/>
                  </a:lnTo>
                  <a:cubicBezTo>
                    <a:pt x="29818" y="53364"/>
                    <a:pt x="29838" y="53366"/>
                    <a:pt x="29852" y="53366"/>
                  </a:cubicBezTo>
                  <a:cubicBezTo>
                    <a:pt x="29913" y="53366"/>
                    <a:pt x="29880" y="53335"/>
                    <a:pt x="29979" y="53335"/>
                  </a:cubicBezTo>
                  <a:cubicBezTo>
                    <a:pt x="29992" y="53335"/>
                    <a:pt x="30008" y="53336"/>
                    <a:pt x="30027" y="53337"/>
                  </a:cubicBezTo>
                  <a:lnTo>
                    <a:pt x="30037" y="53365"/>
                  </a:lnTo>
                  <a:cubicBezTo>
                    <a:pt x="30082" y="53356"/>
                    <a:pt x="30118" y="53352"/>
                    <a:pt x="30149" y="53352"/>
                  </a:cubicBezTo>
                  <a:cubicBezTo>
                    <a:pt x="30238" y="53352"/>
                    <a:pt x="30287" y="53381"/>
                    <a:pt x="30372" y="53388"/>
                  </a:cubicBezTo>
                  <a:lnTo>
                    <a:pt x="30319" y="53354"/>
                  </a:lnTo>
                  <a:lnTo>
                    <a:pt x="30536" y="53354"/>
                  </a:lnTo>
                  <a:cubicBezTo>
                    <a:pt x="30780" y="53357"/>
                    <a:pt x="30688" y="53394"/>
                    <a:pt x="30650" y="53417"/>
                  </a:cubicBezTo>
                  <a:lnTo>
                    <a:pt x="30814" y="53381"/>
                  </a:lnTo>
                  <a:lnTo>
                    <a:pt x="30850" y="53412"/>
                  </a:lnTo>
                  <a:cubicBezTo>
                    <a:pt x="30897" y="53396"/>
                    <a:pt x="30925" y="53392"/>
                    <a:pt x="30956" y="53392"/>
                  </a:cubicBezTo>
                  <a:cubicBezTo>
                    <a:pt x="30975" y="53392"/>
                    <a:pt x="30995" y="53394"/>
                    <a:pt x="31021" y="53394"/>
                  </a:cubicBezTo>
                  <a:cubicBezTo>
                    <a:pt x="31058" y="53394"/>
                    <a:pt x="31108" y="53391"/>
                    <a:pt x="31185" y="53378"/>
                  </a:cubicBezTo>
                  <a:lnTo>
                    <a:pt x="31185" y="53378"/>
                  </a:lnTo>
                  <a:cubicBezTo>
                    <a:pt x="31201" y="53387"/>
                    <a:pt x="31160" y="53398"/>
                    <a:pt x="31203" y="53398"/>
                  </a:cubicBezTo>
                  <a:cubicBezTo>
                    <a:pt x="31208" y="53398"/>
                    <a:pt x="31215" y="53398"/>
                    <a:pt x="31223" y="53398"/>
                  </a:cubicBezTo>
                  <a:cubicBezTo>
                    <a:pt x="31223" y="53398"/>
                    <a:pt x="31311" y="53376"/>
                    <a:pt x="31401" y="53355"/>
                  </a:cubicBezTo>
                  <a:lnTo>
                    <a:pt x="31578" y="53306"/>
                  </a:lnTo>
                  <a:lnTo>
                    <a:pt x="31578" y="53306"/>
                  </a:lnTo>
                  <a:lnTo>
                    <a:pt x="31362" y="53357"/>
                  </a:lnTo>
                  <a:lnTo>
                    <a:pt x="31383" y="53306"/>
                  </a:lnTo>
                  <a:cubicBezTo>
                    <a:pt x="31602" y="53241"/>
                    <a:pt x="31687" y="53264"/>
                    <a:pt x="31844" y="53215"/>
                  </a:cubicBezTo>
                  <a:lnTo>
                    <a:pt x="31844" y="53215"/>
                  </a:lnTo>
                  <a:lnTo>
                    <a:pt x="31736" y="53254"/>
                  </a:lnTo>
                  <a:cubicBezTo>
                    <a:pt x="31996" y="53180"/>
                    <a:pt x="32014" y="53190"/>
                    <a:pt x="32166" y="53148"/>
                  </a:cubicBezTo>
                  <a:lnTo>
                    <a:pt x="32166" y="53148"/>
                  </a:lnTo>
                  <a:cubicBezTo>
                    <a:pt x="32144" y="53152"/>
                    <a:pt x="32118" y="53157"/>
                    <a:pt x="32104" y="53157"/>
                  </a:cubicBezTo>
                  <a:cubicBezTo>
                    <a:pt x="32086" y="53157"/>
                    <a:pt x="32089" y="53149"/>
                    <a:pt x="32145" y="53125"/>
                  </a:cubicBezTo>
                  <a:cubicBezTo>
                    <a:pt x="32174" y="53112"/>
                    <a:pt x="32186" y="53109"/>
                    <a:pt x="32195" y="53109"/>
                  </a:cubicBezTo>
                  <a:cubicBezTo>
                    <a:pt x="32202" y="53109"/>
                    <a:pt x="32206" y="53111"/>
                    <a:pt x="32214" y="53111"/>
                  </a:cubicBezTo>
                  <a:cubicBezTo>
                    <a:pt x="32225" y="53111"/>
                    <a:pt x="32243" y="53107"/>
                    <a:pt x="32284" y="53090"/>
                  </a:cubicBezTo>
                  <a:cubicBezTo>
                    <a:pt x="32299" y="53049"/>
                    <a:pt x="32554" y="52914"/>
                    <a:pt x="32742" y="52760"/>
                  </a:cubicBezTo>
                  <a:lnTo>
                    <a:pt x="32742" y="52760"/>
                  </a:lnTo>
                  <a:cubicBezTo>
                    <a:pt x="32747" y="52765"/>
                    <a:pt x="32748" y="52768"/>
                    <a:pt x="32740" y="52780"/>
                  </a:cubicBezTo>
                  <a:cubicBezTo>
                    <a:pt x="32776" y="52736"/>
                    <a:pt x="32789" y="52716"/>
                    <a:pt x="32873" y="52644"/>
                  </a:cubicBezTo>
                  <a:lnTo>
                    <a:pt x="32874" y="52691"/>
                  </a:lnTo>
                  <a:lnTo>
                    <a:pt x="32972" y="52546"/>
                  </a:lnTo>
                  <a:cubicBezTo>
                    <a:pt x="33002" y="52521"/>
                    <a:pt x="33028" y="52494"/>
                    <a:pt x="33054" y="52464"/>
                  </a:cubicBezTo>
                  <a:cubicBezTo>
                    <a:pt x="33075" y="52438"/>
                    <a:pt x="33128" y="52404"/>
                    <a:pt x="33070" y="52399"/>
                  </a:cubicBezTo>
                  <a:cubicBezTo>
                    <a:pt x="33005" y="52376"/>
                    <a:pt x="32962" y="52363"/>
                    <a:pt x="32989" y="52359"/>
                  </a:cubicBezTo>
                  <a:lnTo>
                    <a:pt x="32989" y="52359"/>
                  </a:lnTo>
                  <a:lnTo>
                    <a:pt x="33075" y="52387"/>
                  </a:lnTo>
                  <a:cubicBezTo>
                    <a:pt x="33075" y="52387"/>
                    <a:pt x="32825" y="52291"/>
                    <a:pt x="32577" y="52196"/>
                  </a:cubicBezTo>
                  <a:cubicBezTo>
                    <a:pt x="32447" y="52147"/>
                    <a:pt x="32335" y="52101"/>
                    <a:pt x="32210" y="52063"/>
                  </a:cubicBezTo>
                  <a:cubicBezTo>
                    <a:pt x="32145" y="52041"/>
                    <a:pt x="32102" y="52028"/>
                    <a:pt x="32102" y="52028"/>
                  </a:cubicBezTo>
                  <a:lnTo>
                    <a:pt x="32102" y="51996"/>
                  </a:lnTo>
                  <a:cubicBezTo>
                    <a:pt x="32098" y="51997"/>
                    <a:pt x="32094" y="51998"/>
                    <a:pt x="32088" y="51998"/>
                  </a:cubicBezTo>
                  <a:cubicBezTo>
                    <a:pt x="32010" y="51998"/>
                    <a:pt x="31825" y="51907"/>
                    <a:pt x="31769" y="51907"/>
                  </a:cubicBezTo>
                  <a:cubicBezTo>
                    <a:pt x="31758" y="51907"/>
                    <a:pt x="31752" y="51910"/>
                    <a:pt x="31753" y="51918"/>
                  </a:cubicBezTo>
                  <a:cubicBezTo>
                    <a:pt x="31638" y="51849"/>
                    <a:pt x="31260" y="51761"/>
                    <a:pt x="31352" y="51736"/>
                  </a:cubicBezTo>
                  <a:cubicBezTo>
                    <a:pt x="30925" y="51573"/>
                    <a:pt x="30675" y="51530"/>
                    <a:pt x="30171" y="51292"/>
                  </a:cubicBezTo>
                  <a:cubicBezTo>
                    <a:pt x="30005" y="51171"/>
                    <a:pt x="29501" y="50966"/>
                    <a:pt x="29174" y="50814"/>
                  </a:cubicBezTo>
                  <a:cubicBezTo>
                    <a:pt x="28523" y="50540"/>
                    <a:pt x="28095" y="50355"/>
                    <a:pt x="27441" y="50077"/>
                  </a:cubicBezTo>
                  <a:cubicBezTo>
                    <a:pt x="27073" y="49837"/>
                    <a:pt x="26440" y="49652"/>
                    <a:pt x="26021" y="49436"/>
                  </a:cubicBezTo>
                  <a:lnTo>
                    <a:pt x="25892" y="49411"/>
                  </a:lnTo>
                  <a:cubicBezTo>
                    <a:pt x="25619" y="49253"/>
                    <a:pt x="25157" y="49120"/>
                    <a:pt x="24756" y="48937"/>
                  </a:cubicBezTo>
                  <a:cubicBezTo>
                    <a:pt x="24650" y="48909"/>
                    <a:pt x="24597" y="48896"/>
                    <a:pt x="24573" y="48888"/>
                  </a:cubicBezTo>
                  <a:lnTo>
                    <a:pt x="24573" y="48888"/>
                  </a:lnTo>
                  <a:cubicBezTo>
                    <a:pt x="24591" y="48896"/>
                    <a:pt x="24617" y="48909"/>
                    <a:pt x="24622" y="48929"/>
                  </a:cubicBezTo>
                  <a:cubicBezTo>
                    <a:pt x="24507" y="48873"/>
                    <a:pt x="24260" y="48810"/>
                    <a:pt x="24288" y="48785"/>
                  </a:cubicBezTo>
                  <a:lnTo>
                    <a:pt x="24288" y="48785"/>
                  </a:lnTo>
                  <a:lnTo>
                    <a:pt x="24319" y="48792"/>
                  </a:lnTo>
                  <a:cubicBezTo>
                    <a:pt x="24347" y="48767"/>
                    <a:pt x="23950" y="48692"/>
                    <a:pt x="23824" y="48622"/>
                  </a:cubicBezTo>
                  <a:lnTo>
                    <a:pt x="23824" y="48622"/>
                  </a:lnTo>
                  <a:lnTo>
                    <a:pt x="23888" y="48679"/>
                  </a:lnTo>
                  <a:lnTo>
                    <a:pt x="23664" y="48602"/>
                  </a:lnTo>
                  <a:lnTo>
                    <a:pt x="23726" y="48613"/>
                  </a:lnTo>
                  <a:cubicBezTo>
                    <a:pt x="23216" y="48514"/>
                    <a:pt x="22858" y="48403"/>
                    <a:pt x="22499" y="48319"/>
                  </a:cubicBezTo>
                  <a:cubicBezTo>
                    <a:pt x="22145" y="48223"/>
                    <a:pt x="21791" y="48152"/>
                    <a:pt x="21306" y="48103"/>
                  </a:cubicBezTo>
                  <a:cubicBezTo>
                    <a:pt x="21440" y="48087"/>
                    <a:pt x="21115" y="48090"/>
                    <a:pt x="21108" y="48051"/>
                  </a:cubicBezTo>
                  <a:cubicBezTo>
                    <a:pt x="20959" y="47997"/>
                    <a:pt x="20818" y="47992"/>
                    <a:pt x="20684" y="47992"/>
                  </a:cubicBezTo>
                  <a:cubicBezTo>
                    <a:pt x="20650" y="47992"/>
                    <a:pt x="20617" y="47992"/>
                    <a:pt x="20584" y="47992"/>
                  </a:cubicBezTo>
                  <a:cubicBezTo>
                    <a:pt x="20540" y="47992"/>
                    <a:pt x="20498" y="47992"/>
                    <a:pt x="20456" y="47989"/>
                  </a:cubicBezTo>
                  <a:cubicBezTo>
                    <a:pt x="20456" y="47990"/>
                    <a:pt x="20454" y="47992"/>
                    <a:pt x="20443" y="47994"/>
                  </a:cubicBezTo>
                  <a:lnTo>
                    <a:pt x="20093" y="47956"/>
                  </a:lnTo>
                  <a:cubicBezTo>
                    <a:pt x="20147" y="47948"/>
                    <a:pt x="20157" y="47945"/>
                    <a:pt x="20146" y="47945"/>
                  </a:cubicBezTo>
                  <a:cubicBezTo>
                    <a:pt x="20121" y="47945"/>
                    <a:pt x="20001" y="47957"/>
                    <a:pt x="19986" y="47957"/>
                  </a:cubicBezTo>
                  <a:cubicBezTo>
                    <a:pt x="19980" y="47957"/>
                    <a:pt x="19992" y="47955"/>
                    <a:pt x="20034" y="47950"/>
                  </a:cubicBezTo>
                  <a:cubicBezTo>
                    <a:pt x="19517" y="47875"/>
                    <a:pt x="18904" y="47847"/>
                    <a:pt x="18278" y="47847"/>
                  </a:cubicBezTo>
                  <a:cubicBezTo>
                    <a:pt x="17805" y="47847"/>
                    <a:pt x="17324" y="47863"/>
                    <a:pt x="16870" y="47887"/>
                  </a:cubicBezTo>
                  <a:lnTo>
                    <a:pt x="16916" y="47899"/>
                  </a:lnTo>
                  <a:cubicBezTo>
                    <a:pt x="16649" y="47919"/>
                    <a:pt x="16316" y="47951"/>
                    <a:pt x="16111" y="47958"/>
                  </a:cubicBezTo>
                  <a:cubicBezTo>
                    <a:pt x="15907" y="47959"/>
                    <a:pt x="15671" y="48043"/>
                    <a:pt x="15594" y="48054"/>
                  </a:cubicBezTo>
                  <a:cubicBezTo>
                    <a:pt x="15468" y="48082"/>
                    <a:pt x="15347" y="48092"/>
                    <a:pt x="15284" y="48092"/>
                  </a:cubicBezTo>
                  <a:cubicBezTo>
                    <a:pt x="15248" y="48092"/>
                    <a:pt x="15231" y="48089"/>
                    <a:pt x="15245" y="48084"/>
                  </a:cubicBezTo>
                  <a:lnTo>
                    <a:pt x="15245" y="48084"/>
                  </a:lnTo>
                  <a:cubicBezTo>
                    <a:pt x="15019" y="48132"/>
                    <a:pt x="14806" y="48199"/>
                    <a:pt x="14487" y="48246"/>
                  </a:cubicBezTo>
                  <a:cubicBezTo>
                    <a:pt x="14482" y="48244"/>
                    <a:pt x="14475" y="48244"/>
                    <a:pt x="14467" y="48244"/>
                  </a:cubicBezTo>
                  <a:cubicBezTo>
                    <a:pt x="14312" y="48244"/>
                    <a:pt x="13714" y="48436"/>
                    <a:pt x="13610" y="48436"/>
                  </a:cubicBezTo>
                  <a:cubicBezTo>
                    <a:pt x="13601" y="48436"/>
                    <a:pt x="13596" y="48435"/>
                    <a:pt x="13595" y="48432"/>
                  </a:cubicBezTo>
                  <a:lnTo>
                    <a:pt x="13593" y="48435"/>
                  </a:lnTo>
                  <a:cubicBezTo>
                    <a:pt x="13477" y="48452"/>
                    <a:pt x="13363" y="48479"/>
                    <a:pt x="13251" y="48509"/>
                  </a:cubicBezTo>
                  <a:cubicBezTo>
                    <a:pt x="14229" y="47950"/>
                    <a:pt x="15179" y="47361"/>
                    <a:pt x="16080" y="46766"/>
                  </a:cubicBezTo>
                  <a:cubicBezTo>
                    <a:pt x="16661" y="46653"/>
                    <a:pt x="17246" y="46576"/>
                    <a:pt x="17835" y="46522"/>
                  </a:cubicBezTo>
                  <a:cubicBezTo>
                    <a:pt x="17918" y="46520"/>
                    <a:pt x="18006" y="46519"/>
                    <a:pt x="18094" y="46519"/>
                  </a:cubicBezTo>
                  <a:cubicBezTo>
                    <a:pt x="18340" y="46519"/>
                    <a:pt x="18579" y="46525"/>
                    <a:pt x="18673" y="46525"/>
                  </a:cubicBezTo>
                  <a:cubicBezTo>
                    <a:pt x="18702" y="46527"/>
                    <a:pt x="18732" y="46528"/>
                    <a:pt x="18762" y="46528"/>
                  </a:cubicBezTo>
                  <a:cubicBezTo>
                    <a:pt x="18922" y="46528"/>
                    <a:pt x="19103" y="46508"/>
                    <a:pt x="19289" y="46508"/>
                  </a:cubicBezTo>
                  <a:cubicBezTo>
                    <a:pt x="19328" y="46508"/>
                    <a:pt x="19368" y="46509"/>
                    <a:pt x="19408" y="46511"/>
                  </a:cubicBezTo>
                  <a:cubicBezTo>
                    <a:pt x="19826" y="46512"/>
                    <a:pt x="19617" y="46535"/>
                    <a:pt x="19826" y="46553"/>
                  </a:cubicBezTo>
                  <a:cubicBezTo>
                    <a:pt x="19870" y="46556"/>
                    <a:pt x="19897" y="46557"/>
                    <a:pt x="19914" y="46557"/>
                  </a:cubicBezTo>
                  <a:cubicBezTo>
                    <a:pt x="19995" y="46557"/>
                    <a:pt x="19791" y="46529"/>
                    <a:pt x="19880" y="46529"/>
                  </a:cubicBezTo>
                  <a:lnTo>
                    <a:pt x="20192" y="46561"/>
                  </a:lnTo>
                  <a:cubicBezTo>
                    <a:pt x="20011" y="46561"/>
                    <a:pt x="20109" y="46574"/>
                    <a:pt x="20142" y="46583"/>
                  </a:cubicBezTo>
                  <a:cubicBezTo>
                    <a:pt x="20351" y="46585"/>
                    <a:pt x="20651" y="46620"/>
                    <a:pt x="20818" y="46620"/>
                  </a:cubicBezTo>
                  <a:cubicBezTo>
                    <a:pt x="20867" y="46620"/>
                    <a:pt x="20905" y="46617"/>
                    <a:pt x="20925" y="46609"/>
                  </a:cubicBezTo>
                  <a:cubicBezTo>
                    <a:pt x="21288" y="46643"/>
                    <a:pt x="21288" y="46661"/>
                    <a:pt x="21445" y="46674"/>
                  </a:cubicBezTo>
                  <a:cubicBezTo>
                    <a:pt x="21394" y="46664"/>
                    <a:pt x="21290" y="46650"/>
                    <a:pt x="21290" y="46642"/>
                  </a:cubicBezTo>
                  <a:lnTo>
                    <a:pt x="21290" y="46642"/>
                  </a:lnTo>
                  <a:cubicBezTo>
                    <a:pt x="21336" y="46650"/>
                    <a:pt x="21360" y="46653"/>
                    <a:pt x="21369" y="46653"/>
                  </a:cubicBezTo>
                  <a:cubicBezTo>
                    <a:pt x="21389" y="46653"/>
                    <a:pt x="21341" y="46639"/>
                    <a:pt x="21301" y="46633"/>
                  </a:cubicBezTo>
                  <a:cubicBezTo>
                    <a:pt x="21305" y="46633"/>
                    <a:pt x="21310" y="46633"/>
                    <a:pt x="21315" y="46633"/>
                  </a:cubicBezTo>
                  <a:cubicBezTo>
                    <a:pt x="21537" y="46633"/>
                    <a:pt x="22285" y="46761"/>
                    <a:pt x="22465" y="46761"/>
                  </a:cubicBezTo>
                  <a:cubicBezTo>
                    <a:pt x="22485" y="46761"/>
                    <a:pt x="22498" y="46759"/>
                    <a:pt x="22503" y="46756"/>
                  </a:cubicBezTo>
                  <a:lnTo>
                    <a:pt x="22503" y="46764"/>
                  </a:lnTo>
                  <a:cubicBezTo>
                    <a:pt x="22557" y="46738"/>
                    <a:pt x="22478" y="46699"/>
                    <a:pt x="22635" y="46694"/>
                  </a:cubicBezTo>
                  <a:lnTo>
                    <a:pt x="22737" y="46718"/>
                  </a:lnTo>
                  <a:lnTo>
                    <a:pt x="22895" y="46722"/>
                  </a:lnTo>
                  <a:cubicBezTo>
                    <a:pt x="22998" y="46743"/>
                    <a:pt x="22946" y="46746"/>
                    <a:pt x="22946" y="46749"/>
                  </a:cubicBezTo>
                  <a:cubicBezTo>
                    <a:pt x="23201" y="46759"/>
                    <a:pt x="23554" y="46820"/>
                    <a:pt x="23863" y="46862"/>
                  </a:cubicBezTo>
                  <a:lnTo>
                    <a:pt x="23546" y="46735"/>
                  </a:lnTo>
                  <a:lnTo>
                    <a:pt x="23546" y="46735"/>
                  </a:lnTo>
                  <a:cubicBezTo>
                    <a:pt x="23780" y="46782"/>
                    <a:pt x="24183" y="46868"/>
                    <a:pt x="24297" y="46868"/>
                  </a:cubicBezTo>
                  <a:cubicBezTo>
                    <a:pt x="24309" y="46868"/>
                    <a:pt x="24318" y="46868"/>
                    <a:pt x="24323" y="46866"/>
                  </a:cubicBezTo>
                  <a:lnTo>
                    <a:pt x="24475" y="46918"/>
                  </a:lnTo>
                  <a:cubicBezTo>
                    <a:pt x="24697" y="46972"/>
                    <a:pt x="24796" y="46984"/>
                    <a:pt x="24853" y="46984"/>
                  </a:cubicBezTo>
                  <a:cubicBezTo>
                    <a:pt x="24899" y="46984"/>
                    <a:pt x="24918" y="46976"/>
                    <a:pt x="24953" y="46976"/>
                  </a:cubicBezTo>
                  <a:cubicBezTo>
                    <a:pt x="24975" y="46976"/>
                    <a:pt x="25003" y="46979"/>
                    <a:pt x="25047" y="46988"/>
                  </a:cubicBezTo>
                  <a:lnTo>
                    <a:pt x="25304" y="47058"/>
                  </a:lnTo>
                  <a:lnTo>
                    <a:pt x="25045" y="47019"/>
                  </a:lnTo>
                  <a:lnTo>
                    <a:pt x="25045" y="47019"/>
                  </a:lnTo>
                  <a:cubicBezTo>
                    <a:pt x="25302" y="47073"/>
                    <a:pt x="25405" y="47098"/>
                    <a:pt x="25609" y="47150"/>
                  </a:cubicBezTo>
                  <a:lnTo>
                    <a:pt x="25611" y="47150"/>
                  </a:lnTo>
                  <a:cubicBezTo>
                    <a:pt x="25596" y="47147"/>
                    <a:pt x="25588" y="47144"/>
                    <a:pt x="25587" y="47142"/>
                  </a:cubicBezTo>
                  <a:lnTo>
                    <a:pt x="25587" y="47142"/>
                  </a:lnTo>
                  <a:lnTo>
                    <a:pt x="25623" y="47147"/>
                  </a:lnTo>
                  <a:cubicBezTo>
                    <a:pt x="25633" y="47143"/>
                    <a:pt x="25652" y="47142"/>
                    <a:pt x="25677" y="47142"/>
                  </a:cubicBezTo>
                  <a:cubicBezTo>
                    <a:pt x="25741" y="47142"/>
                    <a:pt x="25847" y="47152"/>
                    <a:pt x="25977" y="47173"/>
                  </a:cubicBezTo>
                  <a:cubicBezTo>
                    <a:pt x="26236" y="47215"/>
                    <a:pt x="26443" y="47224"/>
                    <a:pt x="26854" y="47322"/>
                  </a:cubicBezTo>
                  <a:lnTo>
                    <a:pt x="26962" y="47305"/>
                  </a:lnTo>
                  <a:lnTo>
                    <a:pt x="27271" y="47372"/>
                  </a:lnTo>
                  <a:lnTo>
                    <a:pt x="27266" y="47400"/>
                  </a:lnTo>
                  <a:cubicBezTo>
                    <a:pt x="26962" y="47354"/>
                    <a:pt x="26386" y="47271"/>
                    <a:pt x="25994" y="47214"/>
                  </a:cubicBezTo>
                  <a:lnTo>
                    <a:pt x="25986" y="47224"/>
                  </a:lnTo>
                  <a:cubicBezTo>
                    <a:pt x="26216" y="47256"/>
                    <a:pt x="26484" y="47294"/>
                    <a:pt x="26636" y="47314"/>
                  </a:cubicBezTo>
                  <a:cubicBezTo>
                    <a:pt x="26701" y="47328"/>
                    <a:pt x="26855" y="47374"/>
                    <a:pt x="26794" y="47383"/>
                  </a:cubicBezTo>
                  <a:lnTo>
                    <a:pt x="26794" y="47383"/>
                  </a:lnTo>
                  <a:lnTo>
                    <a:pt x="26904" y="47379"/>
                  </a:lnTo>
                  <a:cubicBezTo>
                    <a:pt x="27683" y="47495"/>
                    <a:pt x="27688" y="47498"/>
                    <a:pt x="28495" y="47649"/>
                  </a:cubicBezTo>
                  <a:lnTo>
                    <a:pt x="28425" y="47626"/>
                  </a:lnTo>
                  <a:lnTo>
                    <a:pt x="28425" y="47626"/>
                  </a:lnTo>
                  <a:cubicBezTo>
                    <a:pt x="28589" y="47642"/>
                    <a:pt x="28750" y="47659"/>
                    <a:pt x="28791" y="47686"/>
                  </a:cubicBezTo>
                  <a:cubicBezTo>
                    <a:pt x="29280" y="47762"/>
                    <a:pt x="29784" y="47847"/>
                    <a:pt x="30099" y="47919"/>
                  </a:cubicBezTo>
                  <a:lnTo>
                    <a:pt x="30173" y="47896"/>
                  </a:lnTo>
                  <a:cubicBezTo>
                    <a:pt x="30256" y="47907"/>
                    <a:pt x="30367" y="47952"/>
                    <a:pt x="30437" y="47952"/>
                  </a:cubicBezTo>
                  <a:cubicBezTo>
                    <a:pt x="30455" y="47952"/>
                    <a:pt x="30471" y="47949"/>
                    <a:pt x="30482" y="47941"/>
                  </a:cubicBezTo>
                  <a:lnTo>
                    <a:pt x="30704" y="47953"/>
                  </a:lnTo>
                  <a:cubicBezTo>
                    <a:pt x="30845" y="47972"/>
                    <a:pt x="30935" y="47964"/>
                    <a:pt x="31095" y="48000"/>
                  </a:cubicBezTo>
                  <a:cubicBezTo>
                    <a:pt x="31105" y="48002"/>
                    <a:pt x="31113" y="48005"/>
                    <a:pt x="31125" y="48007"/>
                  </a:cubicBezTo>
                  <a:lnTo>
                    <a:pt x="31123" y="48005"/>
                  </a:lnTo>
                  <a:lnTo>
                    <a:pt x="31123" y="48005"/>
                  </a:lnTo>
                  <a:cubicBezTo>
                    <a:pt x="31208" y="48017"/>
                    <a:pt x="31247" y="48021"/>
                    <a:pt x="31267" y="48021"/>
                  </a:cubicBezTo>
                  <a:cubicBezTo>
                    <a:pt x="31300" y="48021"/>
                    <a:pt x="31277" y="48011"/>
                    <a:pt x="31310" y="48011"/>
                  </a:cubicBezTo>
                  <a:cubicBezTo>
                    <a:pt x="31332" y="48011"/>
                    <a:pt x="31381" y="48015"/>
                    <a:pt x="31489" y="48031"/>
                  </a:cubicBezTo>
                  <a:cubicBezTo>
                    <a:pt x="31516" y="48039"/>
                    <a:pt x="31537" y="48042"/>
                    <a:pt x="31557" y="48042"/>
                  </a:cubicBezTo>
                  <a:cubicBezTo>
                    <a:pt x="31607" y="48042"/>
                    <a:pt x="31643" y="48024"/>
                    <a:pt x="31719" y="48024"/>
                  </a:cubicBezTo>
                  <a:cubicBezTo>
                    <a:pt x="31742" y="48024"/>
                    <a:pt x="31769" y="48025"/>
                    <a:pt x="31802" y="48030"/>
                  </a:cubicBezTo>
                  <a:lnTo>
                    <a:pt x="31978" y="48090"/>
                  </a:lnTo>
                  <a:cubicBezTo>
                    <a:pt x="32302" y="48139"/>
                    <a:pt x="32362" y="48105"/>
                    <a:pt x="32837" y="48133"/>
                  </a:cubicBezTo>
                  <a:cubicBezTo>
                    <a:pt x="33062" y="48162"/>
                    <a:pt x="33172" y="48205"/>
                    <a:pt x="33018" y="48231"/>
                  </a:cubicBezTo>
                  <a:cubicBezTo>
                    <a:pt x="33229" y="48201"/>
                    <a:pt x="33115" y="48211"/>
                    <a:pt x="33389" y="48205"/>
                  </a:cubicBezTo>
                  <a:lnTo>
                    <a:pt x="33389" y="48205"/>
                  </a:lnTo>
                  <a:cubicBezTo>
                    <a:pt x="33430" y="48223"/>
                    <a:pt x="33402" y="48226"/>
                    <a:pt x="33340" y="48237"/>
                  </a:cubicBezTo>
                  <a:cubicBezTo>
                    <a:pt x="33409" y="48246"/>
                    <a:pt x="33451" y="48248"/>
                    <a:pt x="33480" y="48248"/>
                  </a:cubicBezTo>
                  <a:cubicBezTo>
                    <a:pt x="33547" y="48248"/>
                    <a:pt x="33546" y="48233"/>
                    <a:pt x="33639" y="48233"/>
                  </a:cubicBezTo>
                  <a:cubicBezTo>
                    <a:pt x="33651" y="48233"/>
                    <a:pt x="33664" y="48234"/>
                    <a:pt x="33679" y="48234"/>
                  </a:cubicBezTo>
                  <a:cubicBezTo>
                    <a:pt x="33733" y="48203"/>
                    <a:pt x="33796" y="48156"/>
                    <a:pt x="33855" y="48156"/>
                  </a:cubicBezTo>
                  <a:lnTo>
                    <a:pt x="33785" y="48144"/>
                  </a:lnTo>
                  <a:cubicBezTo>
                    <a:pt x="33896" y="48140"/>
                    <a:pt x="34013" y="48135"/>
                    <a:pt x="34134" y="48135"/>
                  </a:cubicBezTo>
                  <a:cubicBezTo>
                    <a:pt x="34227" y="48135"/>
                    <a:pt x="34322" y="48138"/>
                    <a:pt x="34419" y="48144"/>
                  </a:cubicBezTo>
                  <a:lnTo>
                    <a:pt x="34411" y="48161"/>
                  </a:lnTo>
                  <a:lnTo>
                    <a:pt x="34653" y="48152"/>
                  </a:lnTo>
                  <a:lnTo>
                    <a:pt x="34670" y="48172"/>
                  </a:lnTo>
                  <a:cubicBezTo>
                    <a:pt x="34670" y="48172"/>
                    <a:pt x="34755" y="48170"/>
                    <a:pt x="34843" y="48169"/>
                  </a:cubicBezTo>
                  <a:cubicBezTo>
                    <a:pt x="34930" y="48164"/>
                    <a:pt x="35016" y="48161"/>
                    <a:pt x="35016" y="48161"/>
                  </a:cubicBezTo>
                  <a:lnTo>
                    <a:pt x="34970" y="48156"/>
                  </a:lnTo>
                  <a:cubicBezTo>
                    <a:pt x="35042" y="48153"/>
                    <a:pt x="35252" y="48140"/>
                    <a:pt x="35406" y="48140"/>
                  </a:cubicBezTo>
                  <a:cubicBezTo>
                    <a:pt x="35429" y="48140"/>
                    <a:pt x="35451" y="48140"/>
                    <a:pt x="35471" y="48141"/>
                  </a:cubicBezTo>
                  <a:lnTo>
                    <a:pt x="35466" y="48154"/>
                  </a:lnTo>
                  <a:cubicBezTo>
                    <a:pt x="35495" y="48155"/>
                    <a:pt x="35524" y="48155"/>
                    <a:pt x="35552" y="48155"/>
                  </a:cubicBezTo>
                  <a:cubicBezTo>
                    <a:pt x="35946" y="48155"/>
                    <a:pt x="36285" y="48094"/>
                    <a:pt x="36753" y="48040"/>
                  </a:cubicBezTo>
                  <a:lnTo>
                    <a:pt x="36753" y="48040"/>
                  </a:lnTo>
                  <a:lnTo>
                    <a:pt x="36689" y="48067"/>
                  </a:lnTo>
                  <a:cubicBezTo>
                    <a:pt x="36700" y="48068"/>
                    <a:pt x="36710" y="48068"/>
                    <a:pt x="36719" y="48068"/>
                  </a:cubicBezTo>
                  <a:cubicBezTo>
                    <a:pt x="36847" y="48068"/>
                    <a:pt x="36745" y="48026"/>
                    <a:pt x="36936" y="48018"/>
                  </a:cubicBezTo>
                  <a:lnTo>
                    <a:pt x="36950" y="48046"/>
                  </a:lnTo>
                  <a:cubicBezTo>
                    <a:pt x="37031" y="48017"/>
                    <a:pt x="37087" y="48010"/>
                    <a:pt x="37137" y="48010"/>
                  </a:cubicBezTo>
                  <a:cubicBezTo>
                    <a:pt x="37187" y="48010"/>
                    <a:pt x="37230" y="48017"/>
                    <a:pt x="37285" y="48017"/>
                  </a:cubicBezTo>
                  <a:cubicBezTo>
                    <a:pt x="37293" y="48017"/>
                    <a:pt x="37300" y="48017"/>
                    <a:pt x="37309" y="48017"/>
                  </a:cubicBezTo>
                  <a:lnTo>
                    <a:pt x="37245" y="47989"/>
                  </a:lnTo>
                  <a:lnTo>
                    <a:pt x="37477" y="47964"/>
                  </a:lnTo>
                  <a:cubicBezTo>
                    <a:pt x="37526" y="47960"/>
                    <a:pt x="37563" y="47958"/>
                    <a:pt x="37589" y="47958"/>
                  </a:cubicBezTo>
                  <a:cubicBezTo>
                    <a:pt x="37701" y="47958"/>
                    <a:pt x="37634" y="47994"/>
                    <a:pt x="37608" y="48013"/>
                  </a:cubicBezTo>
                  <a:cubicBezTo>
                    <a:pt x="37608" y="48013"/>
                    <a:pt x="37652" y="47999"/>
                    <a:pt x="37694" y="47986"/>
                  </a:cubicBezTo>
                  <a:cubicBezTo>
                    <a:pt x="37737" y="47972"/>
                    <a:pt x="37778" y="47956"/>
                    <a:pt x="37778" y="47956"/>
                  </a:cubicBezTo>
                  <a:lnTo>
                    <a:pt x="37817" y="47982"/>
                  </a:lnTo>
                  <a:cubicBezTo>
                    <a:pt x="37938" y="47920"/>
                    <a:pt x="37946" y="47964"/>
                    <a:pt x="38164" y="47902"/>
                  </a:cubicBezTo>
                  <a:lnTo>
                    <a:pt x="38164" y="47902"/>
                  </a:lnTo>
                  <a:cubicBezTo>
                    <a:pt x="38181" y="47909"/>
                    <a:pt x="38149" y="47921"/>
                    <a:pt x="38175" y="47921"/>
                  </a:cubicBezTo>
                  <a:cubicBezTo>
                    <a:pt x="38181" y="47921"/>
                    <a:pt x="38192" y="47921"/>
                    <a:pt x="38208" y="47919"/>
                  </a:cubicBezTo>
                  <a:cubicBezTo>
                    <a:pt x="38208" y="47919"/>
                    <a:pt x="38298" y="47891"/>
                    <a:pt x="38384" y="47861"/>
                  </a:cubicBezTo>
                  <a:lnTo>
                    <a:pt x="38569" y="47796"/>
                  </a:lnTo>
                  <a:lnTo>
                    <a:pt x="38569" y="47796"/>
                  </a:lnTo>
                  <a:cubicBezTo>
                    <a:pt x="38569" y="47796"/>
                    <a:pt x="38514" y="47814"/>
                    <a:pt x="38456" y="47834"/>
                  </a:cubicBezTo>
                  <a:lnTo>
                    <a:pt x="38347" y="47866"/>
                  </a:lnTo>
                  <a:lnTo>
                    <a:pt x="38363" y="47814"/>
                  </a:lnTo>
                  <a:cubicBezTo>
                    <a:pt x="38587" y="47731"/>
                    <a:pt x="38684" y="47747"/>
                    <a:pt x="38847" y="47680"/>
                  </a:cubicBezTo>
                  <a:lnTo>
                    <a:pt x="38847" y="47680"/>
                  </a:lnTo>
                  <a:lnTo>
                    <a:pt x="38734" y="47731"/>
                  </a:lnTo>
                  <a:cubicBezTo>
                    <a:pt x="39006" y="47631"/>
                    <a:pt x="39027" y="47639"/>
                    <a:pt x="39184" y="47577"/>
                  </a:cubicBezTo>
                  <a:lnTo>
                    <a:pt x="39184" y="47577"/>
                  </a:lnTo>
                  <a:cubicBezTo>
                    <a:pt x="39158" y="47584"/>
                    <a:pt x="39125" y="47594"/>
                    <a:pt x="39113" y="47594"/>
                  </a:cubicBezTo>
                  <a:cubicBezTo>
                    <a:pt x="39101" y="47594"/>
                    <a:pt x="39109" y="47585"/>
                    <a:pt x="39161" y="47557"/>
                  </a:cubicBezTo>
                  <a:cubicBezTo>
                    <a:pt x="39240" y="47515"/>
                    <a:pt x="39213" y="47549"/>
                    <a:pt x="39290" y="47515"/>
                  </a:cubicBezTo>
                  <a:cubicBezTo>
                    <a:pt x="39290" y="47493"/>
                    <a:pt x="39338" y="47454"/>
                    <a:pt x="39403" y="47402"/>
                  </a:cubicBezTo>
                  <a:cubicBezTo>
                    <a:pt x="39442" y="47369"/>
                    <a:pt x="39477" y="47343"/>
                    <a:pt x="39511" y="47312"/>
                  </a:cubicBezTo>
                  <a:cubicBezTo>
                    <a:pt x="39529" y="47296"/>
                    <a:pt x="39550" y="47279"/>
                    <a:pt x="39570" y="47261"/>
                  </a:cubicBezTo>
                  <a:lnTo>
                    <a:pt x="39647" y="47184"/>
                  </a:lnTo>
                  <a:lnTo>
                    <a:pt x="39647" y="47184"/>
                  </a:lnTo>
                  <a:cubicBezTo>
                    <a:pt x="39648" y="47191"/>
                    <a:pt x="39647" y="47197"/>
                    <a:pt x="39635" y="47214"/>
                  </a:cubicBezTo>
                  <a:cubicBezTo>
                    <a:pt x="39683" y="47158"/>
                    <a:pt x="39696" y="47124"/>
                    <a:pt x="39774" y="47021"/>
                  </a:cubicBezTo>
                  <a:lnTo>
                    <a:pt x="39774" y="47021"/>
                  </a:lnTo>
                  <a:lnTo>
                    <a:pt x="39766" y="47098"/>
                  </a:lnTo>
                  <a:cubicBezTo>
                    <a:pt x="39779" y="47094"/>
                    <a:pt x="39852" y="46877"/>
                    <a:pt x="39848" y="46877"/>
                  </a:cubicBezTo>
                  <a:lnTo>
                    <a:pt x="39848" y="46877"/>
                  </a:lnTo>
                  <a:cubicBezTo>
                    <a:pt x="39848" y="46877"/>
                    <a:pt x="39848" y="46877"/>
                    <a:pt x="39848" y="46877"/>
                  </a:cubicBezTo>
                  <a:cubicBezTo>
                    <a:pt x="39877" y="46805"/>
                    <a:pt x="39903" y="46718"/>
                    <a:pt x="39921" y="46648"/>
                  </a:cubicBezTo>
                  <a:cubicBezTo>
                    <a:pt x="39928" y="46628"/>
                    <a:pt x="39933" y="46612"/>
                    <a:pt x="39936" y="46601"/>
                  </a:cubicBezTo>
                  <a:cubicBezTo>
                    <a:pt x="39944" y="46584"/>
                    <a:pt x="39944" y="46574"/>
                    <a:pt x="39930" y="46571"/>
                  </a:cubicBezTo>
                  <a:cubicBezTo>
                    <a:pt x="39912" y="46563"/>
                    <a:pt x="39905" y="46560"/>
                    <a:pt x="39918" y="46558"/>
                  </a:cubicBezTo>
                  <a:lnTo>
                    <a:pt x="39918" y="46558"/>
                  </a:lnTo>
                  <a:cubicBezTo>
                    <a:pt x="39918" y="46558"/>
                    <a:pt x="39945" y="46562"/>
                    <a:pt x="39961" y="46574"/>
                  </a:cubicBezTo>
                  <a:cubicBezTo>
                    <a:pt x="39959" y="46587"/>
                    <a:pt x="39955" y="46601"/>
                    <a:pt x="39953" y="46609"/>
                  </a:cubicBezTo>
                  <a:lnTo>
                    <a:pt x="39953" y="46609"/>
                  </a:lnTo>
                  <a:cubicBezTo>
                    <a:pt x="39956" y="46601"/>
                    <a:pt x="39961" y="46585"/>
                    <a:pt x="39962" y="46568"/>
                  </a:cubicBezTo>
                  <a:cubicBezTo>
                    <a:pt x="39933" y="46555"/>
                    <a:pt x="39889" y="46539"/>
                    <a:pt x="39836" y="46519"/>
                  </a:cubicBezTo>
                  <a:cubicBezTo>
                    <a:pt x="39730" y="46478"/>
                    <a:pt x="39591" y="46424"/>
                    <a:pt x="39451" y="46372"/>
                  </a:cubicBezTo>
                  <a:lnTo>
                    <a:pt x="39042" y="46261"/>
                  </a:lnTo>
                  <a:lnTo>
                    <a:pt x="39037" y="46231"/>
                  </a:lnTo>
                  <a:cubicBezTo>
                    <a:pt x="39030" y="46233"/>
                    <a:pt x="39022" y="46234"/>
                    <a:pt x="39013" y="46234"/>
                  </a:cubicBezTo>
                  <a:cubicBezTo>
                    <a:pt x="38926" y="46234"/>
                    <a:pt x="38730" y="46165"/>
                    <a:pt x="38665" y="46165"/>
                  </a:cubicBezTo>
                  <a:cubicBezTo>
                    <a:pt x="38650" y="46165"/>
                    <a:pt x="38642" y="46169"/>
                    <a:pt x="38644" y="46179"/>
                  </a:cubicBezTo>
                  <a:cubicBezTo>
                    <a:pt x="38507" y="46122"/>
                    <a:pt x="38082" y="46094"/>
                    <a:pt x="38177" y="46055"/>
                  </a:cubicBezTo>
                  <a:cubicBezTo>
                    <a:pt x="37681" y="45966"/>
                    <a:pt x="37407" y="45983"/>
                    <a:pt x="36810" y="45883"/>
                  </a:cubicBezTo>
                  <a:cubicBezTo>
                    <a:pt x="36601" y="45809"/>
                    <a:pt x="36014" y="45760"/>
                    <a:pt x="35634" y="45711"/>
                  </a:cubicBezTo>
                  <a:cubicBezTo>
                    <a:pt x="34885" y="45639"/>
                    <a:pt x="34406" y="45595"/>
                    <a:pt x="33657" y="45463"/>
                  </a:cubicBezTo>
                  <a:cubicBezTo>
                    <a:pt x="33222" y="45307"/>
                    <a:pt x="32536" y="45229"/>
                    <a:pt x="32065" y="45062"/>
                  </a:cubicBezTo>
                  <a:lnTo>
                    <a:pt x="31926" y="45051"/>
                  </a:lnTo>
                  <a:cubicBezTo>
                    <a:pt x="31620" y="44925"/>
                    <a:pt x="31120" y="44835"/>
                    <a:pt x="30683" y="44665"/>
                  </a:cubicBezTo>
                  <a:cubicBezTo>
                    <a:pt x="30572" y="44645"/>
                    <a:pt x="30511" y="44630"/>
                    <a:pt x="30487" y="44624"/>
                  </a:cubicBezTo>
                  <a:lnTo>
                    <a:pt x="30487" y="44624"/>
                  </a:lnTo>
                  <a:cubicBezTo>
                    <a:pt x="30508" y="44630"/>
                    <a:pt x="30536" y="44645"/>
                    <a:pt x="30543" y="44663"/>
                  </a:cubicBezTo>
                  <a:cubicBezTo>
                    <a:pt x="30418" y="44616"/>
                    <a:pt x="30155" y="44555"/>
                    <a:pt x="30183" y="44527"/>
                  </a:cubicBezTo>
                  <a:lnTo>
                    <a:pt x="30183" y="44527"/>
                  </a:lnTo>
                  <a:lnTo>
                    <a:pt x="30216" y="44534"/>
                  </a:lnTo>
                  <a:cubicBezTo>
                    <a:pt x="30245" y="44508"/>
                    <a:pt x="29821" y="44437"/>
                    <a:pt x="29686" y="44370"/>
                  </a:cubicBezTo>
                  <a:lnTo>
                    <a:pt x="29686" y="44370"/>
                  </a:lnTo>
                  <a:lnTo>
                    <a:pt x="29756" y="44426"/>
                  </a:lnTo>
                  <a:lnTo>
                    <a:pt x="29512" y="44352"/>
                  </a:lnTo>
                  <a:lnTo>
                    <a:pt x="29579" y="44364"/>
                  </a:lnTo>
                  <a:cubicBezTo>
                    <a:pt x="28499" y="44155"/>
                    <a:pt x="28038" y="43922"/>
                    <a:pt x="26996" y="43819"/>
                  </a:cubicBezTo>
                  <a:cubicBezTo>
                    <a:pt x="27140" y="43803"/>
                    <a:pt x="26790" y="43806"/>
                    <a:pt x="26782" y="43767"/>
                  </a:cubicBezTo>
                  <a:cubicBezTo>
                    <a:pt x="26629" y="43716"/>
                    <a:pt x="26484" y="43705"/>
                    <a:pt x="26345" y="43705"/>
                  </a:cubicBezTo>
                  <a:cubicBezTo>
                    <a:pt x="26254" y="43705"/>
                    <a:pt x="26166" y="43710"/>
                    <a:pt x="26080" y="43710"/>
                  </a:cubicBezTo>
                  <a:cubicBezTo>
                    <a:pt x="26080" y="43713"/>
                    <a:pt x="26079" y="43715"/>
                    <a:pt x="26064" y="43716"/>
                  </a:cubicBezTo>
                  <a:lnTo>
                    <a:pt x="25691" y="43680"/>
                  </a:lnTo>
                  <a:cubicBezTo>
                    <a:pt x="25747" y="43671"/>
                    <a:pt x="25758" y="43668"/>
                    <a:pt x="25747" y="43668"/>
                  </a:cubicBezTo>
                  <a:cubicBezTo>
                    <a:pt x="25722" y="43668"/>
                    <a:pt x="25591" y="43683"/>
                    <a:pt x="25576" y="43683"/>
                  </a:cubicBezTo>
                  <a:cubicBezTo>
                    <a:pt x="25570" y="43683"/>
                    <a:pt x="25582" y="43680"/>
                    <a:pt x="25627" y="43674"/>
                  </a:cubicBezTo>
                  <a:cubicBezTo>
                    <a:pt x="25337" y="43643"/>
                    <a:pt x="25020" y="43629"/>
                    <a:pt x="24687" y="43629"/>
                  </a:cubicBezTo>
                  <a:cubicBezTo>
                    <a:pt x="23899" y="43629"/>
                    <a:pt x="23028" y="43708"/>
                    <a:pt x="22238" y="43828"/>
                  </a:cubicBezTo>
                  <a:lnTo>
                    <a:pt x="22290" y="43831"/>
                  </a:lnTo>
                  <a:cubicBezTo>
                    <a:pt x="22006" y="43882"/>
                    <a:pt x="21654" y="43953"/>
                    <a:pt x="21440" y="43986"/>
                  </a:cubicBezTo>
                  <a:cubicBezTo>
                    <a:pt x="21221" y="44016"/>
                    <a:pt x="20979" y="44122"/>
                    <a:pt x="20900" y="44150"/>
                  </a:cubicBezTo>
                  <a:cubicBezTo>
                    <a:pt x="20741" y="44210"/>
                    <a:pt x="20582" y="44233"/>
                    <a:pt x="20539" y="44233"/>
                  </a:cubicBezTo>
                  <a:cubicBezTo>
                    <a:pt x="20530" y="44233"/>
                    <a:pt x="20526" y="44232"/>
                    <a:pt x="20529" y="44230"/>
                  </a:cubicBezTo>
                  <a:lnTo>
                    <a:pt x="20529" y="44230"/>
                  </a:lnTo>
                  <a:cubicBezTo>
                    <a:pt x="20292" y="44298"/>
                    <a:pt x="20083" y="44421"/>
                    <a:pt x="19749" y="44503"/>
                  </a:cubicBezTo>
                  <a:cubicBezTo>
                    <a:pt x="19749" y="44503"/>
                    <a:pt x="19748" y="44503"/>
                    <a:pt x="19748" y="44503"/>
                  </a:cubicBezTo>
                  <a:cubicBezTo>
                    <a:pt x="19618" y="44503"/>
                    <a:pt x="18920" y="44848"/>
                    <a:pt x="18840" y="44848"/>
                  </a:cubicBezTo>
                  <a:cubicBezTo>
                    <a:pt x="18837" y="44848"/>
                    <a:pt x="18835" y="44848"/>
                    <a:pt x="18834" y="44846"/>
                  </a:cubicBezTo>
                  <a:lnTo>
                    <a:pt x="18832" y="44853"/>
                  </a:lnTo>
                  <a:cubicBezTo>
                    <a:pt x="18804" y="44861"/>
                    <a:pt x="18778" y="44874"/>
                    <a:pt x="18752" y="44884"/>
                  </a:cubicBezTo>
                  <a:cubicBezTo>
                    <a:pt x="19251" y="44451"/>
                    <a:pt x="19695" y="44061"/>
                    <a:pt x="20143" y="43674"/>
                  </a:cubicBezTo>
                  <a:lnTo>
                    <a:pt x="20143" y="43674"/>
                  </a:lnTo>
                  <a:lnTo>
                    <a:pt x="20127" y="43693"/>
                  </a:lnTo>
                  <a:lnTo>
                    <a:pt x="20364" y="43465"/>
                  </a:lnTo>
                  <a:cubicBezTo>
                    <a:pt x="20369" y="43461"/>
                    <a:pt x="20373" y="43460"/>
                    <a:pt x="20375" y="43460"/>
                  </a:cubicBezTo>
                  <a:cubicBezTo>
                    <a:pt x="20378" y="43460"/>
                    <a:pt x="20378" y="43463"/>
                    <a:pt x="20374" y="43469"/>
                  </a:cubicBezTo>
                  <a:cubicBezTo>
                    <a:pt x="20554" y="43280"/>
                    <a:pt x="20827" y="43035"/>
                    <a:pt x="21085" y="42794"/>
                  </a:cubicBezTo>
                  <a:cubicBezTo>
                    <a:pt x="21420" y="42639"/>
                    <a:pt x="21767" y="42505"/>
                    <a:pt x="22115" y="42384"/>
                  </a:cubicBezTo>
                  <a:cubicBezTo>
                    <a:pt x="22151" y="42374"/>
                    <a:pt x="22186" y="42366"/>
                    <a:pt x="22220" y="42356"/>
                  </a:cubicBezTo>
                  <a:cubicBezTo>
                    <a:pt x="22524" y="42274"/>
                    <a:pt x="22840" y="42209"/>
                    <a:pt x="22957" y="42179"/>
                  </a:cubicBezTo>
                  <a:cubicBezTo>
                    <a:pt x="23201" y="42138"/>
                    <a:pt x="23489" y="42039"/>
                    <a:pt x="23791" y="41988"/>
                  </a:cubicBezTo>
                  <a:cubicBezTo>
                    <a:pt x="24002" y="41949"/>
                    <a:pt x="24075" y="41939"/>
                    <a:pt x="24111" y="41939"/>
                  </a:cubicBezTo>
                  <a:cubicBezTo>
                    <a:pt x="24143" y="41939"/>
                    <a:pt x="24146" y="41946"/>
                    <a:pt x="24189" y="41946"/>
                  </a:cubicBezTo>
                  <a:cubicBezTo>
                    <a:pt x="24209" y="41946"/>
                    <a:pt x="24237" y="41945"/>
                    <a:pt x="24280" y="41941"/>
                  </a:cubicBezTo>
                  <a:cubicBezTo>
                    <a:pt x="24583" y="41900"/>
                    <a:pt x="24215" y="41928"/>
                    <a:pt x="24336" y="41906"/>
                  </a:cubicBezTo>
                  <a:lnTo>
                    <a:pt x="24702" y="41874"/>
                  </a:lnTo>
                  <a:lnTo>
                    <a:pt x="24702" y="41874"/>
                  </a:lnTo>
                  <a:cubicBezTo>
                    <a:pt x="24491" y="41908"/>
                    <a:pt x="24607" y="41901"/>
                    <a:pt x="24646" y="41903"/>
                  </a:cubicBezTo>
                  <a:cubicBezTo>
                    <a:pt x="24959" y="41857"/>
                    <a:pt x="25457" y="41829"/>
                    <a:pt x="25549" y="41780"/>
                  </a:cubicBezTo>
                  <a:cubicBezTo>
                    <a:pt x="25977" y="41753"/>
                    <a:pt x="25979" y="41771"/>
                    <a:pt x="26160" y="41756"/>
                  </a:cubicBezTo>
                  <a:cubicBezTo>
                    <a:pt x="26150" y="41756"/>
                    <a:pt x="26139" y="41756"/>
                    <a:pt x="26126" y="41756"/>
                  </a:cubicBezTo>
                  <a:cubicBezTo>
                    <a:pt x="26100" y="41756"/>
                    <a:pt x="26072" y="41756"/>
                    <a:pt x="26046" y="41756"/>
                  </a:cubicBezTo>
                  <a:cubicBezTo>
                    <a:pt x="26007" y="41756"/>
                    <a:pt x="25976" y="41755"/>
                    <a:pt x="25974" y="41751"/>
                  </a:cubicBezTo>
                  <a:lnTo>
                    <a:pt x="25974" y="41751"/>
                  </a:lnTo>
                  <a:cubicBezTo>
                    <a:pt x="25983" y="41751"/>
                    <a:pt x="25991" y="41751"/>
                    <a:pt x="25999" y="41751"/>
                  </a:cubicBezTo>
                  <a:cubicBezTo>
                    <a:pt x="26129" y="41751"/>
                    <a:pt x="26061" y="41739"/>
                    <a:pt x="25997" y="41739"/>
                  </a:cubicBezTo>
                  <a:cubicBezTo>
                    <a:pt x="25993" y="41739"/>
                    <a:pt x="25989" y="41739"/>
                    <a:pt x="25986" y="41740"/>
                  </a:cubicBezTo>
                  <a:cubicBezTo>
                    <a:pt x="26242" y="41690"/>
                    <a:pt x="27343" y="41710"/>
                    <a:pt x="27393" y="41666"/>
                  </a:cubicBezTo>
                  <a:lnTo>
                    <a:pt x="27393" y="41674"/>
                  </a:lnTo>
                  <a:cubicBezTo>
                    <a:pt x="27452" y="41640"/>
                    <a:pt x="27352" y="41614"/>
                    <a:pt x="27534" y="41584"/>
                  </a:cubicBezTo>
                  <a:lnTo>
                    <a:pt x="27657" y="41592"/>
                  </a:lnTo>
                  <a:lnTo>
                    <a:pt x="27841" y="41571"/>
                  </a:lnTo>
                  <a:cubicBezTo>
                    <a:pt x="27964" y="41574"/>
                    <a:pt x="27903" y="41587"/>
                    <a:pt x="27903" y="41591"/>
                  </a:cubicBezTo>
                  <a:cubicBezTo>
                    <a:pt x="28203" y="41563"/>
                    <a:pt x="28621" y="41565"/>
                    <a:pt x="28983" y="41555"/>
                  </a:cubicBezTo>
                  <a:lnTo>
                    <a:pt x="28595" y="41481"/>
                  </a:lnTo>
                  <a:lnTo>
                    <a:pt x="28595" y="41481"/>
                  </a:lnTo>
                  <a:cubicBezTo>
                    <a:pt x="28784" y="41486"/>
                    <a:pt x="29068" y="41496"/>
                    <a:pt x="29272" y="41496"/>
                  </a:cubicBezTo>
                  <a:cubicBezTo>
                    <a:pt x="29398" y="41496"/>
                    <a:pt x="29494" y="41492"/>
                    <a:pt x="29517" y="41481"/>
                  </a:cubicBezTo>
                  <a:lnTo>
                    <a:pt x="29702" y="41502"/>
                  </a:lnTo>
                  <a:cubicBezTo>
                    <a:pt x="29814" y="41508"/>
                    <a:pt x="29899" y="41511"/>
                    <a:pt x="29965" y="41511"/>
                  </a:cubicBezTo>
                  <a:cubicBezTo>
                    <a:pt x="30247" y="41511"/>
                    <a:pt x="30185" y="41467"/>
                    <a:pt x="30342" y="41467"/>
                  </a:cubicBezTo>
                  <a:cubicBezTo>
                    <a:pt x="30353" y="41467"/>
                    <a:pt x="30365" y="41468"/>
                    <a:pt x="30377" y="41468"/>
                  </a:cubicBezTo>
                  <a:lnTo>
                    <a:pt x="30688" y="41484"/>
                  </a:lnTo>
                  <a:lnTo>
                    <a:pt x="30381" y="41499"/>
                  </a:lnTo>
                  <a:cubicBezTo>
                    <a:pt x="30665" y="41502"/>
                    <a:pt x="30796" y="41507"/>
                    <a:pt x="31059" y="41511"/>
                  </a:cubicBezTo>
                  <a:lnTo>
                    <a:pt x="31062" y="41509"/>
                  </a:lnTo>
                  <a:cubicBezTo>
                    <a:pt x="31046" y="41509"/>
                    <a:pt x="31033" y="41507"/>
                    <a:pt x="31031" y="41507"/>
                  </a:cubicBezTo>
                  <a:lnTo>
                    <a:pt x="31074" y="41502"/>
                  </a:lnTo>
                  <a:cubicBezTo>
                    <a:pt x="31112" y="41484"/>
                    <a:pt x="31270" y="41465"/>
                    <a:pt x="31488" y="41450"/>
                  </a:cubicBezTo>
                  <a:cubicBezTo>
                    <a:pt x="31795" y="41434"/>
                    <a:pt x="32032" y="41391"/>
                    <a:pt x="32528" y="41375"/>
                  </a:cubicBezTo>
                  <a:lnTo>
                    <a:pt x="32645" y="41329"/>
                  </a:lnTo>
                  <a:lnTo>
                    <a:pt x="33016" y="41305"/>
                  </a:lnTo>
                  <a:lnTo>
                    <a:pt x="33020" y="41331"/>
                  </a:lnTo>
                  <a:cubicBezTo>
                    <a:pt x="32658" y="41378"/>
                    <a:pt x="31980" y="41457"/>
                    <a:pt x="31514" y="41489"/>
                  </a:cubicBezTo>
                  <a:lnTo>
                    <a:pt x="31506" y="41501"/>
                  </a:lnTo>
                  <a:cubicBezTo>
                    <a:pt x="31782" y="41483"/>
                    <a:pt x="32094" y="41442"/>
                    <a:pt x="32276" y="41427"/>
                  </a:cubicBezTo>
                  <a:cubicBezTo>
                    <a:pt x="32292" y="41427"/>
                    <a:pt x="32314" y="41426"/>
                    <a:pt x="32337" y="41426"/>
                  </a:cubicBezTo>
                  <a:cubicBezTo>
                    <a:pt x="32424" y="41426"/>
                    <a:pt x="32531" y="41432"/>
                    <a:pt x="32471" y="41451"/>
                  </a:cubicBezTo>
                  <a:lnTo>
                    <a:pt x="32471" y="41451"/>
                  </a:lnTo>
                  <a:lnTo>
                    <a:pt x="32599" y="41419"/>
                  </a:lnTo>
                  <a:cubicBezTo>
                    <a:pt x="33518" y="41305"/>
                    <a:pt x="33525" y="41303"/>
                    <a:pt x="34481" y="41148"/>
                  </a:cubicBezTo>
                  <a:lnTo>
                    <a:pt x="34481" y="41148"/>
                  </a:lnTo>
                  <a:lnTo>
                    <a:pt x="34395" y="41151"/>
                  </a:lnTo>
                  <a:cubicBezTo>
                    <a:pt x="34564" y="41109"/>
                    <a:pt x="34734" y="41066"/>
                    <a:pt x="34806" y="41066"/>
                  </a:cubicBezTo>
                  <a:cubicBezTo>
                    <a:pt x="34814" y="41066"/>
                    <a:pt x="34820" y="41067"/>
                    <a:pt x="34825" y="41068"/>
                  </a:cubicBezTo>
                  <a:cubicBezTo>
                    <a:pt x="35355" y="40945"/>
                    <a:pt x="35891" y="40819"/>
                    <a:pt x="36349" y="40713"/>
                  </a:cubicBezTo>
                  <a:lnTo>
                    <a:pt x="36419" y="40657"/>
                  </a:lnTo>
                  <a:cubicBezTo>
                    <a:pt x="36535" y="40619"/>
                    <a:pt x="36728" y="40608"/>
                    <a:pt x="36771" y="40549"/>
                  </a:cubicBezTo>
                  <a:lnTo>
                    <a:pt x="36893" y="40500"/>
                  </a:lnTo>
                  <a:cubicBezTo>
                    <a:pt x="36954" y="40472"/>
                    <a:pt x="37014" y="40448"/>
                    <a:pt x="37014" y="40448"/>
                  </a:cubicBezTo>
                  <a:cubicBezTo>
                    <a:pt x="37173" y="40394"/>
                    <a:pt x="37263" y="40342"/>
                    <a:pt x="37449" y="40292"/>
                  </a:cubicBezTo>
                  <a:cubicBezTo>
                    <a:pt x="37459" y="40291"/>
                    <a:pt x="37472" y="40288"/>
                    <a:pt x="37484" y="40284"/>
                  </a:cubicBezTo>
                  <a:lnTo>
                    <a:pt x="37482" y="40283"/>
                  </a:lnTo>
                  <a:cubicBezTo>
                    <a:pt x="37840" y="40153"/>
                    <a:pt x="37467" y="40258"/>
                    <a:pt x="37878" y="40113"/>
                  </a:cubicBezTo>
                  <a:cubicBezTo>
                    <a:pt x="38015" y="40080"/>
                    <a:pt x="38007" y="40021"/>
                    <a:pt x="38205" y="39944"/>
                  </a:cubicBezTo>
                  <a:lnTo>
                    <a:pt x="38417" y="39897"/>
                  </a:lnTo>
                  <a:cubicBezTo>
                    <a:pt x="38782" y="39764"/>
                    <a:pt x="38821" y="39694"/>
                    <a:pt x="39321" y="39449"/>
                  </a:cubicBezTo>
                  <a:cubicBezTo>
                    <a:pt x="39460" y="39389"/>
                    <a:pt x="39561" y="39352"/>
                    <a:pt x="39599" y="39352"/>
                  </a:cubicBezTo>
                  <a:cubicBezTo>
                    <a:pt x="39628" y="39352"/>
                    <a:pt x="39618" y="39374"/>
                    <a:pt x="39557" y="39424"/>
                  </a:cubicBezTo>
                  <a:cubicBezTo>
                    <a:pt x="39753" y="39274"/>
                    <a:pt x="39642" y="39349"/>
                    <a:pt x="39918" y="39179"/>
                  </a:cubicBezTo>
                  <a:cubicBezTo>
                    <a:pt x="39926" y="39178"/>
                    <a:pt x="39932" y="39177"/>
                    <a:pt x="39936" y="39177"/>
                  </a:cubicBezTo>
                  <a:cubicBezTo>
                    <a:pt x="39960" y="39177"/>
                    <a:pt x="39932" y="39196"/>
                    <a:pt x="39885" y="39236"/>
                  </a:cubicBezTo>
                  <a:cubicBezTo>
                    <a:pt x="40149" y="39118"/>
                    <a:pt x="40034" y="39138"/>
                    <a:pt x="40222" y="39030"/>
                  </a:cubicBezTo>
                  <a:cubicBezTo>
                    <a:pt x="40262" y="38971"/>
                    <a:pt x="40298" y="38891"/>
                    <a:pt x="40360" y="38854"/>
                  </a:cubicBezTo>
                  <a:lnTo>
                    <a:pt x="40360" y="38854"/>
                  </a:lnTo>
                  <a:lnTo>
                    <a:pt x="40281" y="38886"/>
                  </a:lnTo>
                  <a:cubicBezTo>
                    <a:pt x="40472" y="38760"/>
                    <a:pt x="40680" y="38623"/>
                    <a:pt x="40914" y="38492"/>
                  </a:cubicBezTo>
                  <a:lnTo>
                    <a:pt x="40914" y="38510"/>
                  </a:lnTo>
                  <a:lnTo>
                    <a:pt x="41148" y="38353"/>
                  </a:lnTo>
                  <a:lnTo>
                    <a:pt x="41176" y="38361"/>
                  </a:lnTo>
                  <a:lnTo>
                    <a:pt x="41506" y="38129"/>
                  </a:lnTo>
                  <a:lnTo>
                    <a:pt x="41506" y="38129"/>
                  </a:lnTo>
                  <a:lnTo>
                    <a:pt x="41457" y="38155"/>
                  </a:lnTo>
                  <a:cubicBezTo>
                    <a:pt x="41537" y="38100"/>
                    <a:pt x="41769" y="37936"/>
                    <a:pt x="41936" y="37820"/>
                  </a:cubicBezTo>
                  <a:lnTo>
                    <a:pt x="41938" y="37832"/>
                  </a:lnTo>
                  <a:cubicBezTo>
                    <a:pt x="42364" y="37565"/>
                    <a:pt x="42667" y="37274"/>
                    <a:pt x="43113" y="36888"/>
                  </a:cubicBezTo>
                  <a:lnTo>
                    <a:pt x="43113" y="36888"/>
                  </a:lnTo>
                  <a:lnTo>
                    <a:pt x="43067" y="36955"/>
                  </a:lnTo>
                  <a:cubicBezTo>
                    <a:pt x="43236" y="36842"/>
                    <a:pt x="43085" y="36891"/>
                    <a:pt x="43277" y="36748"/>
                  </a:cubicBezTo>
                  <a:lnTo>
                    <a:pt x="43304" y="36761"/>
                  </a:lnTo>
                  <a:cubicBezTo>
                    <a:pt x="43440" y="36596"/>
                    <a:pt x="43514" y="36587"/>
                    <a:pt x="43632" y="36499"/>
                  </a:cubicBezTo>
                  <a:lnTo>
                    <a:pt x="43632" y="36499"/>
                  </a:lnTo>
                  <a:lnTo>
                    <a:pt x="43556" y="36519"/>
                  </a:lnTo>
                  <a:lnTo>
                    <a:pt x="43556" y="36519"/>
                  </a:lnTo>
                  <a:lnTo>
                    <a:pt x="43762" y="36340"/>
                  </a:lnTo>
                  <a:cubicBezTo>
                    <a:pt x="43863" y="36254"/>
                    <a:pt x="43907" y="36227"/>
                    <a:pt x="43923" y="36227"/>
                  </a:cubicBezTo>
                  <a:cubicBezTo>
                    <a:pt x="43943" y="36227"/>
                    <a:pt x="43919" y="36269"/>
                    <a:pt x="43909" y="36293"/>
                  </a:cubicBezTo>
                  <a:lnTo>
                    <a:pt x="44039" y="36134"/>
                  </a:lnTo>
                  <a:lnTo>
                    <a:pt x="44089" y="36130"/>
                  </a:lnTo>
                  <a:cubicBezTo>
                    <a:pt x="44171" y="36000"/>
                    <a:pt x="44202" y="36031"/>
                    <a:pt x="44377" y="35840"/>
                  </a:cubicBezTo>
                  <a:cubicBezTo>
                    <a:pt x="44379" y="35840"/>
                    <a:pt x="44380" y="35840"/>
                    <a:pt x="44381" y="35840"/>
                  </a:cubicBezTo>
                  <a:cubicBezTo>
                    <a:pt x="44391" y="35840"/>
                    <a:pt x="44382" y="35855"/>
                    <a:pt x="44388" y="35855"/>
                  </a:cubicBezTo>
                  <a:cubicBezTo>
                    <a:pt x="44392" y="35855"/>
                    <a:pt x="44401" y="35848"/>
                    <a:pt x="44426" y="35827"/>
                  </a:cubicBezTo>
                  <a:lnTo>
                    <a:pt x="44707" y="35505"/>
                  </a:lnTo>
                  <a:lnTo>
                    <a:pt x="44532" y="35695"/>
                  </a:lnTo>
                  <a:lnTo>
                    <a:pt x="44523" y="35637"/>
                  </a:lnTo>
                  <a:cubicBezTo>
                    <a:pt x="44694" y="35428"/>
                    <a:pt x="44792" y="35394"/>
                    <a:pt x="44923" y="35256"/>
                  </a:cubicBezTo>
                  <a:lnTo>
                    <a:pt x="44923" y="35256"/>
                  </a:lnTo>
                  <a:lnTo>
                    <a:pt x="44835" y="35355"/>
                  </a:lnTo>
                  <a:cubicBezTo>
                    <a:pt x="45059" y="35139"/>
                    <a:pt x="45085" y="35142"/>
                    <a:pt x="45222" y="35036"/>
                  </a:cubicBezTo>
                  <a:lnTo>
                    <a:pt x="45222" y="35036"/>
                  </a:lnTo>
                  <a:cubicBezTo>
                    <a:pt x="45196" y="35052"/>
                    <a:pt x="45161" y="35073"/>
                    <a:pt x="45153" y="35073"/>
                  </a:cubicBezTo>
                  <a:cubicBezTo>
                    <a:pt x="45146" y="35073"/>
                    <a:pt x="45155" y="35061"/>
                    <a:pt x="45195" y="35023"/>
                  </a:cubicBezTo>
                  <a:cubicBezTo>
                    <a:pt x="45263" y="34960"/>
                    <a:pt x="45244" y="35001"/>
                    <a:pt x="45314" y="34951"/>
                  </a:cubicBezTo>
                  <a:cubicBezTo>
                    <a:pt x="45307" y="34911"/>
                    <a:pt x="45468" y="34756"/>
                    <a:pt x="45633" y="34642"/>
                  </a:cubicBezTo>
                  <a:lnTo>
                    <a:pt x="45633" y="34642"/>
                  </a:lnTo>
                  <a:cubicBezTo>
                    <a:pt x="45633" y="34647"/>
                    <a:pt x="45633" y="34651"/>
                    <a:pt x="45625" y="34664"/>
                  </a:cubicBezTo>
                  <a:cubicBezTo>
                    <a:pt x="45667" y="34625"/>
                    <a:pt x="45656" y="34622"/>
                    <a:pt x="45795" y="34524"/>
                  </a:cubicBezTo>
                  <a:lnTo>
                    <a:pt x="45795" y="34524"/>
                  </a:lnTo>
                  <a:lnTo>
                    <a:pt x="45746" y="34606"/>
                  </a:lnTo>
                  <a:cubicBezTo>
                    <a:pt x="45746" y="34606"/>
                    <a:pt x="45800" y="34552"/>
                    <a:pt x="45857" y="34499"/>
                  </a:cubicBezTo>
                  <a:cubicBezTo>
                    <a:pt x="45912" y="34450"/>
                    <a:pt x="45966" y="34401"/>
                    <a:pt x="45966" y="34401"/>
                  </a:cubicBezTo>
                  <a:cubicBezTo>
                    <a:pt x="46129" y="34288"/>
                    <a:pt x="46348" y="34119"/>
                    <a:pt x="46388" y="34119"/>
                  </a:cubicBezTo>
                  <a:cubicBezTo>
                    <a:pt x="46389" y="34119"/>
                    <a:pt x="46391" y="34120"/>
                    <a:pt x="46392" y="34120"/>
                  </a:cubicBezTo>
                  <a:lnTo>
                    <a:pt x="46293" y="34190"/>
                  </a:lnTo>
                  <a:lnTo>
                    <a:pt x="46293" y="34190"/>
                  </a:lnTo>
                  <a:lnTo>
                    <a:pt x="47510" y="33495"/>
                  </a:lnTo>
                  <a:cubicBezTo>
                    <a:pt x="47483" y="33495"/>
                    <a:pt x="47463" y="33494"/>
                    <a:pt x="47435" y="33494"/>
                  </a:cubicBezTo>
                  <a:cubicBezTo>
                    <a:pt x="47422" y="33494"/>
                    <a:pt x="47406" y="33494"/>
                    <a:pt x="47387" y="33495"/>
                  </a:cubicBezTo>
                  <a:lnTo>
                    <a:pt x="47216" y="33510"/>
                  </a:lnTo>
                  <a:lnTo>
                    <a:pt x="47284" y="33476"/>
                  </a:lnTo>
                  <a:lnTo>
                    <a:pt x="47284" y="33476"/>
                  </a:lnTo>
                  <a:cubicBezTo>
                    <a:pt x="47142" y="33505"/>
                    <a:pt x="46941" y="33520"/>
                    <a:pt x="46758" y="33533"/>
                  </a:cubicBezTo>
                  <a:cubicBezTo>
                    <a:pt x="46573" y="33544"/>
                    <a:pt x="46410" y="33559"/>
                    <a:pt x="46392" y="33584"/>
                  </a:cubicBezTo>
                  <a:cubicBezTo>
                    <a:pt x="46385" y="33584"/>
                    <a:pt x="46378" y="33583"/>
                    <a:pt x="46370" y="33583"/>
                  </a:cubicBezTo>
                  <a:cubicBezTo>
                    <a:pt x="46150" y="33583"/>
                    <a:pt x="45593" y="33654"/>
                    <a:pt x="45439" y="33654"/>
                  </a:cubicBezTo>
                  <a:cubicBezTo>
                    <a:pt x="45395" y="33654"/>
                    <a:pt x="45384" y="33648"/>
                    <a:pt x="45424" y="33633"/>
                  </a:cubicBezTo>
                  <a:lnTo>
                    <a:pt x="45424" y="33633"/>
                  </a:lnTo>
                  <a:cubicBezTo>
                    <a:pt x="45337" y="33641"/>
                    <a:pt x="45255" y="33649"/>
                    <a:pt x="45173" y="33657"/>
                  </a:cubicBezTo>
                  <a:cubicBezTo>
                    <a:pt x="45110" y="33665"/>
                    <a:pt x="45046" y="33674"/>
                    <a:pt x="44985" y="33680"/>
                  </a:cubicBezTo>
                  <a:lnTo>
                    <a:pt x="44631" y="33731"/>
                  </a:lnTo>
                  <a:cubicBezTo>
                    <a:pt x="44393" y="33765"/>
                    <a:pt x="44140" y="33800"/>
                    <a:pt x="43787" y="33832"/>
                  </a:cubicBezTo>
                  <a:cubicBezTo>
                    <a:pt x="43773" y="33832"/>
                    <a:pt x="43759" y="33831"/>
                    <a:pt x="43743" y="33831"/>
                  </a:cubicBezTo>
                  <a:cubicBezTo>
                    <a:pt x="43461" y="33831"/>
                    <a:pt x="42821" y="33940"/>
                    <a:pt x="42395" y="34019"/>
                  </a:cubicBezTo>
                  <a:cubicBezTo>
                    <a:pt x="41522" y="34216"/>
                    <a:pt x="40960" y="34369"/>
                    <a:pt x="40100" y="34689"/>
                  </a:cubicBezTo>
                  <a:cubicBezTo>
                    <a:pt x="39552" y="34810"/>
                    <a:pt x="38831" y="35235"/>
                    <a:pt x="38301" y="35489"/>
                  </a:cubicBezTo>
                  <a:lnTo>
                    <a:pt x="38170" y="35588"/>
                  </a:lnTo>
                  <a:cubicBezTo>
                    <a:pt x="37807" y="35740"/>
                    <a:pt x="37317" y="36084"/>
                    <a:pt x="36828" y="36324"/>
                  </a:cubicBezTo>
                  <a:cubicBezTo>
                    <a:pt x="36708" y="36406"/>
                    <a:pt x="36656" y="36440"/>
                    <a:pt x="36633" y="36455"/>
                  </a:cubicBezTo>
                  <a:cubicBezTo>
                    <a:pt x="36651" y="36445"/>
                    <a:pt x="36676" y="36434"/>
                    <a:pt x="36695" y="36434"/>
                  </a:cubicBezTo>
                  <a:cubicBezTo>
                    <a:pt x="36700" y="36434"/>
                    <a:pt x="36705" y="36435"/>
                    <a:pt x="36708" y="36437"/>
                  </a:cubicBezTo>
                  <a:cubicBezTo>
                    <a:pt x="36584" y="36497"/>
                    <a:pt x="36360" y="36639"/>
                    <a:pt x="36316" y="36639"/>
                  </a:cubicBezTo>
                  <a:cubicBezTo>
                    <a:pt x="36310" y="36639"/>
                    <a:pt x="36308" y="36637"/>
                    <a:pt x="36308" y="36633"/>
                  </a:cubicBezTo>
                  <a:lnTo>
                    <a:pt x="36341" y="36610"/>
                  </a:lnTo>
                  <a:cubicBezTo>
                    <a:pt x="36341" y="36608"/>
                    <a:pt x="36340" y="36607"/>
                    <a:pt x="36337" y="36607"/>
                  </a:cubicBezTo>
                  <a:cubicBezTo>
                    <a:pt x="36295" y="36607"/>
                    <a:pt x="35933" y="36859"/>
                    <a:pt x="35776" y="36911"/>
                  </a:cubicBezTo>
                  <a:lnTo>
                    <a:pt x="35878" y="36896"/>
                  </a:lnTo>
                  <a:lnTo>
                    <a:pt x="35618" y="37029"/>
                  </a:lnTo>
                  <a:lnTo>
                    <a:pt x="35683" y="36986"/>
                  </a:lnTo>
                  <a:lnTo>
                    <a:pt x="35683" y="36986"/>
                  </a:lnTo>
                  <a:cubicBezTo>
                    <a:pt x="35144" y="37315"/>
                    <a:pt x="34725" y="37500"/>
                    <a:pt x="34305" y="37650"/>
                  </a:cubicBezTo>
                  <a:cubicBezTo>
                    <a:pt x="33886" y="37804"/>
                    <a:pt x="33471" y="37931"/>
                    <a:pt x="32907" y="38113"/>
                  </a:cubicBezTo>
                  <a:cubicBezTo>
                    <a:pt x="32936" y="38098"/>
                    <a:pt x="32944" y="38092"/>
                    <a:pt x="32939" y="38092"/>
                  </a:cubicBezTo>
                  <a:cubicBezTo>
                    <a:pt x="32920" y="38092"/>
                    <a:pt x="32744" y="38158"/>
                    <a:pt x="32681" y="38158"/>
                  </a:cubicBezTo>
                  <a:cubicBezTo>
                    <a:pt x="32670" y="38158"/>
                    <a:pt x="32663" y="38156"/>
                    <a:pt x="32660" y="38152"/>
                  </a:cubicBezTo>
                  <a:cubicBezTo>
                    <a:pt x="32359" y="38172"/>
                    <a:pt x="32122" y="38285"/>
                    <a:pt x="31883" y="38343"/>
                  </a:cubicBezTo>
                  <a:cubicBezTo>
                    <a:pt x="31883" y="38345"/>
                    <a:pt x="31882" y="38347"/>
                    <a:pt x="31869" y="38353"/>
                  </a:cubicBezTo>
                  <a:lnTo>
                    <a:pt x="31443" y="38427"/>
                  </a:lnTo>
                  <a:cubicBezTo>
                    <a:pt x="31495" y="38407"/>
                    <a:pt x="31511" y="38400"/>
                    <a:pt x="31508" y="38400"/>
                  </a:cubicBezTo>
                  <a:cubicBezTo>
                    <a:pt x="31499" y="38400"/>
                    <a:pt x="31320" y="38462"/>
                    <a:pt x="31315" y="38462"/>
                  </a:cubicBezTo>
                  <a:cubicBezTo>
                    <a:pt x="31313" y="38462"/>
                    <a:pt x="31328" y="38456"/>
                    <a:pt x="31370" y="38440"/>
                  </a:cubicBezTo>
                  <a:lnTo>
                    <a:pt x="31370" y="38440"/>
                  </a:lnTo>
                  <a:cubicBezTo>
                    <a:pt x="30258" y="38595"/>
                    <a:pt x="28798" y="38791"/>
                    <a:pt x="27493" y="38999"/>
                  </a:cubicBezTo>
                  <a:lnTo>
                    <a:pt x="27552" y="39004"/>
                  </a:lnTo>
                  <a:cubicBezTo>
                    <a:pt x="27222" y="39056"/>
                    <a:pt x="26816" y="39154"/>
                    <a:pt x="26563" y="39192"/>
                  </a:cubicBezTo>
                  <a:cubicBezTo>
                    <a:pt x="26308" y="39221"/>
                    <a:pt x="26030" y="39357"/>
                    <a:pt x="25933" y="39382"/>
                  </a:cubicBezTo>
                  <a:cubicBezTo>
                    <a:pt x="25738" y="39455"/>
                    <a:pt x="25545" y="39487"/>
                    <a:pt x="25510" y="39487"/>
                  </a:cubicBezTo>
                  <a:cubicBezTo>
                    <a:pt x="25505" y="39487"/>
                    <a:pt x="25503" y="39486"/>
                    <a:pt x="25505" y="39485"/>
                  </a:cubicBezTo>
                  <a:lnTo>
                    <a:pt x="25505" y="39485"/>
                  </a:lnTo>
                  <a:cubicBezTo>
                    <a:pt x="25230" y="39576"/>
                    <a:pt x="24982" y="39702"/>
                    <a:pt x="24597" y="39825"/>
                  </a:cubicBezTo>
                  <a:cubicBezTo>
                    <a:pt x="24524" y="39833"/>
                    <a:pt x="24260" y="39941"/>
                    <a:pt x="24023" y="40064"/>
                  </a:cubicBezTo>
                  <a:cubicBezTo>
                    <a:pt x="23799" y="40171"/>
                    <a:pt x="23599" y="40292"/>
                    <a:pt x="23554" y="40292"/>
                  </a:cubicBezTo>
                  <a:cubicBezTo>
                    <a:pt x="23550" y="40292"/>
                    <a:pt x="23547" y="40291"/>
                    <a:pt x="23546" y="40289"/>
                  </a:cubicBezTo>
                  <a:lnTo>
                    <a:pt x="23544" y="40296"/>
                  </a:lnTo>
                  <a:cubicBezTo>
                    <a:pt x="23485" y="40322"/>
                    <a:pt x="23431" y="40353"/>
                    <a:pt x="23374" y="40381"/>
                  </a:cubicBezTo>
                  <a:cubicBezTo>
                    <a:pt x="23709" y="39979"/>
                    <a:pt x="24033" y="39570"/>
                    <a:pt x="24350" y="39158"/>
                  </a:cubicBezTo>
                  <a:cubicBezTo>
                    <a:pt x="24694" y="38950"/>
                    <a:pt x="25042" y="38760"/>
                    <a:pt x="25400" y="38582"/>
                  </a:cubicBezTo>
                  <a:cubicBezTo>
                    <a:pt x="25667" y="38473"/>
                    <a:pt x="25994" y="38355"/>
                    <a:pt x="26100" y="38312"/>
                  </a:cubicBezTo>
                  <a:cubicBezTo>
                    <a:pt x="26283" y="38252"/>
                    <a:pt x="26494" y="38136"/>
                    <a:pt x="26721" y="38051"/>
                  </a:cubicBezTo>
                  <a:cubicBezTo>
                    <a:pt x="26905" y="37978"/>
                    <a:pt x="26950" y="37969"/>
                    <a:pt x="26975" y="37969"/>
                  </a:cubicBezTo>
                  <a:cubicBezTo>
                    <a:pt x="26984" y="37969"/>
                    <a:pt x="26990" y="37970"/>
                    <a:pt x="27000" y="37970"/>
                  </a:cubicBezTo>
                  <a:cubicBezTo>
                    <a:pt x="27015" y="37970"/>
                    <a:pt x="27039" y="37967"/>
                    <a:pt x="27094" y="37949"/>
                  </a:cubicBezTo>
                  <a:cubicBezTo>
                    <a:pt x="27183" y="37919"/>
                    <a:pt x="27195" y="37911"/>
                    <a:pt x="27182" y="37911"/>
                  </a:cubicBezTo>
                  <a:cubicBezTo>
                    <a:pt x="27168" y="37911"/>
                    <a:pt x="27129" y="37919"/>
                    <a:pt x="27117" y="37919"/>
                  </a:cubicBezTo>
                  <a:cubicBezTo>
                    <a:pt x="27109" y="37919"/>
                    <a:pt x="27110" y="37917"/>
                    <a:pt x="27130" y="37909"/>
                  </a:cubicBezTo>
                  <a:lnTo>
                    <a:pt x="27408" y="37827"/>
                  </a:lnTo>
                  <a:lnTo>
                    <a:pt x="27408" y="37827"/>
                  </a:lnTo>
                  <a:cubicBezTo>
                    <a:pt x="27322" y="37862"/>
                    <a:pt x="27311" y="37871"/>
                    <a:pt x="27324" y="37871"/>
                  </a:cubicBezTo>
                  <a:cubicBezTo>
                    <a:pt x="27334" y="37871"/>
                    <a:pt x="27359" y="37865"/>
                    <a:pt x="27372" y="37863"/>
                  </a:cubicBezTo>
                  <a:cubicBezTo>
                    <a:pt x="27608" y="37778"/>
                    <a:pt x="27989" y="37673"/>
                    <a:pt x="28047" y="37609"/>
                  </a:cubicBezTo>
                  <a:cubicBezTo>
                    <a:pt x="28373" y="37514"/>
                    <a:pt x="28376" y="37528"/>
                    <a:pt x="28513" y="37482"/>
                  </a:cubicBezTo>
                  <a:lnTo>
                    <a:pt x="28513" y="37482"/>
                  </a:lnTo>
                  <a:cubicBezTo>
                    <a:pt x="28472" y="37490"/>
                    <a:pt x="28397" y="37511"/>
                    <a:pt x="28374" y="37511"/>
                  </a:cubicBezTo>
                  <a:cubicBezTo>
                    <a:pt x="28371" y="37511"/>
                    <a:pt x="28369" y="37511"/>
                    <a:pt x="28368" y="37510"/>
                  </a:cubicBezTo>
                  <a:cubicBezTo>
                    <a:pt x="28441" y="37494"/>
                    <a:pt x="28452" y="37488"/>
                    <a:pt x="28439" y="37488"/>
                  </a:cubicBezTo>
                  <a:cubicBezTo>
                    <a:pt x="28427" y="37488"/>
                    <a:pt x="28399" y="37492"/>
                    <a:pt x="28374" y="37500"/>
                  </a:cubicBezTo>
                  <a:cubicBezTo>
                    <a:pt x="28562" y="37411"/>
                    <a:pt x="29409" y="37214"/>
                    <a:pt x="29436" y="37158"/>
                  </a:cubicBezTo>
                  <a:lnTo>
                    <a:pt x="29437" y="37166"/>
                  </a:lnTo>
                  <a:cubicBezTo>
                    <a:pt x="29472" y="37119"/>
                    <a:pt x="29388" y="37115"/>
                    <a:pt x="29519" y="37052"/>
                  </a:cubicBezTo>
                  <a:lnTo>
                    <a:pt x="29615" y="37034"/>
                  </a:lnTo>
                  <a:lnTo>
                    <a:pt x="29748" y="36972"/>
                  </a:lnTo>
                  <a:cubicBezTo>
                    <a:pt x="29778" y="36965"/>
                    <a:pt x="29794" y="36962"/>
                    <a:pt x="29803" y="36962"/>
                  </a:cubicBezTo>
                  <a:cubicBezTo>
                    <a:pt x="29822" y="36962"/>
                    <a:pt x="29801" y="36975"/>
                    <a:pt x="29803" y="36978"/>
                  </a:cubicBezTo>
                  <a:cubicBezTo>
                    <a:pt x="30021" y="36887"/>
                    <a:pt x="30338" y="36798"/>
                    <a:pt x="30610" y="36707"/>
                  </a:cubicBezTo>
                  <a:lnTo>
                    <a:pt x="30610" y="36707"/>
                  </a:lnTo>
                  <a:lnTo>
                    <a:pt x="30296" y="36723"/>
                  </a:lnTo>
                  <a:cubicBezTo>
                    <a:pt x="30531" y="36661"/>
                    <a:pt x="30956" y="36556"/>
                    <a:pt x="30991" y="36514"/>
                  </a:cubicBezTo>
                  <a:lnTo>
                    <a:pt x="31138" y="36494"/>
                  </a:lnTo>
                  <a:cubicBezTo>
                    <a:pt x="31614" y="36381"/>
                    <a:pt x="31448" y="36357"/>
                    <a:pt x="31635" y="36303"/>
                  </a:cubicBezTo>
                  <a:lnTo>
                    <a:pt x="31874" y="36249"/>
                  </a:lnTo>
                  <a:lnTo>
                    <a:pt x="31646" y="36334"/>
                  </a:lnTo>
                  <a:cubicBezTo>
                    <a:pt x="31880" y="36265"/>
                    <a:pt x="31973" y="36241"/>
                    <a:pt x="32163" y="36192"/>
                  </a:cubicBezTo>
                  <a:lnTo>
                    <a:pt x="32166" y="36188"/>
                  </a:lnTo>
                  <a:lnTo>
                    <a:pt x="32166" y="36188"/>
                  </a:lnTo>
                  <a:cubicBezTo>
                    <a:pt x="32156" y="36192"/>
                    <a:pt x="32148" y="36194"/>
                    <a:pt x="32144" y="36194"/>
                  </a:cubicBezTo>
                  <a:cubicBezTo>
                    <a:pt x="32143" y="36194"/>
                    <a:pt x="32142" y="36194"/>
                    <a:pt x="32142" y="36193"/>
                  </a:cubicBezTo>
                  <a:lnTo>
                    <a:pt x="32171" y="36179"/>
                  </a:lnTo>
                  <a:cubicBezTo>
                    <a:pt x="32194" y="36152"/>
                    <a:pt x="32307" y="36095"/>
                    <a:pt x="32467" y="36033"/>
                  </a:cubicBezTo>
                  <a:cubicBezTo>
                    <a:pt x="32694" y="35948"/>
                    <a:pt x="32861" y="35853"/>
                    <a:pt x="33231" y="35731"/>
                  </a:cubicBezTo>
                  <a:lnTo>
                    <a:pt x="33306" y="35662"/>
                  </a:lnTo>
                  <a:lnTo>
                    <a:pt x="33581" y="35559"/>
                  </a:lnTo>
                  <a:lnTo>
                    <a:pt x="33590" y="35583"/>
                  </a:lnTo>
                  <a:cubicBezTo>
                    <a:pt x="33330" y="35703"/>
                    <a:pt x="32840" y="35927"/>
                    <a:pt x="32496" y="36062"/>
                  </a:cubicBezTo>
                  <a:lnTo>
                    <a:pt x="32495" y="36077"/>
                  </a:lnTo>
                  <a:cubicBezTo>
                    <a:pt x="32698" y="35997"/>
                    <a:pt x="32922" y="35889"/>
                    <a:pt x="33056" y="35835"/>
                  </a:cubicBezTo>
                  <a:cubicBezTo>
                    <a:pt x="33097" y="35821"/>
                    <a:pt x="33179" y="35797"/>
                    <a:pt x="33210" y="35797"/>
                  </a:cubicBezTo>
                  <a:cubicBezTo>
                    <a:pt x="33224" y="35797"/>
                    <a:pt x="33228" y="35802"/>
                    <a:pt x="33212" y="35815"/>
                  </a:cubicBezTo>
                  <a:lnTo>
                    <a:pt x="33212" y="35815"/>
                  </a:lnTo>
                  <a:lnTo>
                    <a:pt x="33298" y="35755"/>
                  </a:lnTo>
                  <a:cubicBezTo>
                    <a:pt x="33944" y="35461"/>
                    <a:pt x="33935" y="35466"/>
                    <a:pt x="34660" y="35134"/>
                  </a:cubicBezTo>
                  <a:lnTo>
                    <a:pt x="34660" y="35134"/>
                  </a:lnTo>
                  <a:lnTo>
                    <a:pt x="34594" y="35153"/>
                  </a:lnTo>
                  <a:cubicBezTo>
                    <a:pt x="34725" y="35075"/>
                    <a:pt x="34854" y="35000"/>
                    <a:pt x="34900" y="34998"/>
                  </a:cubicBezTo>
                  <a:cubicBezTo>
                    <a:pt x="35306" y="34785"/>
                    <a:pt x="35724" y="34561"/>
                    <a:pt x="35996" y="34434"/>
                  </a:cubicBezTo>
                  <a:lnTo>
                    <a:pt x="36035" y="34373"/>
                  </a:lnTo>
                  <a:cubicBezTo>
                    <a:pt x="36118" y="34324"/>
                    <a:pt x="36265" y="34287"/>
                    <a:pt x="36282" y="34225"/>
                  </a:cubicBezTo>
                  <a:lnTo>
                    <a:pt x="36450" y="34102"/>
                  </a:lnTo>
                  <a:cubicBezTo>
                    <a:pt x="36563" y="34030"/>
                    <a:pt x="36620" y="33971"/>
                    <a:pt x="36754" y="33903"/>
                  </a:cubicBezTo>
                  <a:cubicBezTo>
                    <a:pt x="36762" y="33898"/>
                    <a:pt x="36771" y="33894"/>
                    <a:pt x="36780" y="33889"/>
                  </a:cubicBezTo>
                  <a:lnTo>
                    <a:pt x="36779" y="33888"/>
                  </a:lnTo>
                  <a:cubicBezTo>
                    <a:pt x="37032" y="33728"/>
                    <a:pt x="36761" y="33867"/>
                    <a:pt x="37054" y="33685"/>
                  </a:cubicBezTo>
                  <a:cubicBezTo>
                    <a:pt x="37157" y="33641"/>
                    <a:pt x="37129" y="33584"/>
                    <a:pt x="37268" y="33491"/>
                  </a:cubicBezTo>
                  <a:lnTo>
                    <a:pt x="37430" y="33428"/>
                  </a:lnTo>
                  <a:cubicBezTo>
                    <a:pt x="37686" y="33265"/>
                    <a:pt x="37703" y="33201"/>
                    <a:pt x="38044" y="32925"/>
                  </a:cubicBezTo>
                  <a:cubicBezTo>
                    <a:pt x="38145" y="32854"/>
                    <a:pt x="38221" y="32812"/>
                    <a:pt x="38251" y="32812"/>
                  </a:cubicBezTo>
                  <a:cubicBezTo>
                    <a:pt x="38272" y="32812"/>
                    <a:pt x="38269" y="32834"/>
                    <a:pt x="38234" y="32882"/>
                  </a:cubicBezTo>
                  <a:cubicBezTo>
                    <a:pt x="38355" y="32727"/>
                    <a:pt x="38285" y="32807"/>
                    <a:pt x="38468" y="32624"/>
                  </a:cubicBezTo>
                  <a:cubicBezTo>
                    <a:pt x="38476" y="32621"/>
                    <a:pt x="38482" y="32620"/>
                    <a:pt x="38485" y="32620"/>
                  </a:cubicBezTo>
                  <a:cubicBezTo>
                    <a:pt x="38501" y="32620"/>
                    <a:pt x="38483" y="32641"/>
                    <a:pt x="38456" y="32679"/>
                  </a:cubicBezTo>
                  <a:cubicBezTo>
                    <a:pt x="38641" y="32545"/>
                    <a:pt x="38553" y="32575"/>
                    <a:pt x="38682" y="32464"/>
                  </a:cubicBezTo>
                  <a:cubicBezTo>
                    <a:pt x="38698" y="32406"/>
                    <a:pt x="38708" y="32333"/>
                    <a:pt x="38747" y="32292"/>
                  </a:cubicBezTo>
                  <a:lnTo>
                    <a:pt x="38747" y="32292"/>
                  </a:lnTo>
                  <a:lnTo>
                    <a:pt x="38692" y="32328"/>
                  </a:lnTo>
                  <a:cubicBezTo>
                    <a:pt x="38813" y="32191"/>
                    <a:pt x="38953" y="32057"/>
                    <a:pt x="39114" y="31919"/>
                  </a:cubicBezTo>
                  <a:lnTo>
                    <a:pt x="39119" y="31936"/>
                  </a:lnTo>
                  <a:lnTo>
                    <a:pt x="39272" y="31774"/>
                  </a:lnTo>
                  <a:lnTo>
                    <a:pt x="39297" y="31779"/>
                  </a:lnTo>
                  <a:lnTo>
                    <a:pt x="39516" y="31545"/>
                  </a:lnTo>
                  <a:lnTo>
                    <a:pt x="39482" y="31574"/>
                  </a:lnTo>
                  <a:cubicBezTo>
                    <a:pt x="39532" y="31519"/>
                    <a:pt x="39696" y="31335"/>
                    <a:pt x="39797" y="31237"/>
                  </a:cubicBezTo>
                  <a:lnTo>
                    <a:pt x="39802" y="31249"/>
                  </a:lnTo>
                  <a:cubicBezTo>
                    <a:pt x="40095" y="30977"/>
                    <a:pt x="40275" y="30699"/>
                    <a:pt x="40556" y="30330"/>
                  </a:cubicBezTo>
                  <a:lnTo>
                    <a:pt x="40556" y="30330"/>
                  </a:lnTo>
                  <a:lnTo>
                    <a:pt x="40538" y="30392"/>
                  </a:lnTo>
                  <a:cubicBezTo>
                    <a:pt x="40654" y="30282"/>
                    <a:pt x="40536" y="30338"/>
                    <a:pt x="40661" y="30194"/>
                  </a:cubicBezTo>
                  <a:lnTo>
                    <a:pt x="40688" y="30204"/>
                  </a:lnTo>
                  <a:cubicBezTo>
                    <a:pt x="40759" y="30049"/>
                    <a:pt x="40822" y="30036"/>
                    <a:pt x="40901" y="29951"/>
                  </a:cubicBezTo>
                  <a:lnTo>
                    <a:pt x="40901" y="29951"/>
                  </a:lnTo>
                  <a:lnTo>
                    <a:pt x="40840" y="29973"/>
                  </a:lnTo>
                  <a:lnTo>
                    <a:pt x="40840" y="29973"/>
                  </a:lnTo>
                  <a:lnTo>
                    <a:pt x="40973" y="29802"/>
                  </a:lnTo>
                  <a:cubicBezTo>
                    <a:pt x="41039" y="29715"/>
                    <a:pt x="41070" y="29688"/>
                    <a:pt x="41084" y="29688"/>
                  </a:cubicBezTo>
                  <a:cubicBezTo>
                    <a:pt x="41100" y="29688"/>
                    <a:pt x="41092" y="29727"/>
                    <a:pt x="41089" y="29749"/>
                  </a:cubicBezTo>
                  <a:lnTo>
                    <a:pt x="41158" y="29597"/>
                  </a:lnTo>
                  <a:lnTo>
                    <a:pt x="41202" y="29589"/>
                  </a:lnTo>
                  <a:cubicBezTo>
                    <a:pt x="41236" y="29471"/>
                    <a:pt x="41272" y="29493"/>
                    <a:pt x="41370" y="29308"/>
                  </a:cubicBezTo>
                  <a:cubicBezTo>
                    <a:pt x="41372" y="29307"/>
                    <a:pt x="41373" y="29307"/>
                    <a:pt x="41374" y="29307"/>
                  </a:cubicBezTo>
                  <a:cubicBezTo>
                    <a:pt x="41381" y="29307"/>
                    <a:pt x="41379" y="29320"/>
                    <a:pt x="41384" y="29320"/>
                  </a:cubicBezTo>
                  <a:cubicBezTo>
                    <a:pt x="41387" y="29320"/>
                    <a:pt x="41394" y="29313"/>
                    <a:pt x="41411" y="29292"/>
                  </a:cubicBezTo>
                  <a:lnTo>
                    <a:pt x="41552" y="28974"/>
                  </a:lnTo>
                  <a:lnTo>
                    <a:pt x="41462" y="29162"/>
                  </a:lnTo>
                  <a:lnTo>
                    <a:pt x="41436" y="29115"/>
                  </a:lnTo>
                  <a:cubicBezTo>
                    <a:pt x="41514" y="28911"/>
                    <a:pt x="41593" y="28870"/>
                    <a:pt x="41656" y="28729"/>
                  </a:cubicBezTo>
                  <a:lnTo>
                    <a:pt x="41656" y="28729"/>
                  </a:lnTo>
                  <a:lnTo>
                    <a:pt x="41615" y="28827"/>
                  </a:lnTo>
                  <a:cubicBezTo>
                    <a:pt x="41730" y="28602"/>
                    <a:pt x="41751" y="28600"/>
                    <a:pt x="41831" y="28482"/>
                  </a:cubicBezTo>
                  <a:lnTo>
                    <a:pt x="41831" y="28482"/>
                  </a:lnTo>
                  <a:cubicBezTo>
                    <a:pt x="41815" y="28502"/>
                    <a:pt x="41793" y="28528"/>
                    <a:pt x="41786" y="28528"/>
                  </a:cubicBezTo>
                  <a:cubicBezTo>
                    <a:pt x="41781" y="28528"/>
                    <a:pt x="41784" y="28514"/>
                    <a:pt x="41803" y="28476"/>
                  </a:cubicBezTo>
                  <a:cubicBezTo>
                    <a:pt x="41838" y="28410"/>
                    <a:pt x="41838" y="28450"/>
                    <a:pt x="41874" y="28387"/>
                  </a:cubicBezTo>
                  <a:cubicBezTo>
                    <a:pt x="41857" y="28351"/>
                    <a:pt x="41915" y="28204"/>
                    <a:pt x="42018" y="28037"/>
                  </a:cubicBezTo>
                  <a:cubicBezTo>
                    <a:pt x="42019" y="28042"/>
                    <a:pt x="42021" y="28051"/>
                    <a:pt x="42018" y="28067"/>
                  </a:cubicBezTo>
                  <a:cubicBezTo>
                    <a:pt x="42042" y="28002"/>
                    <a:pt x="42049" y="27969"/>
                    <a:pt x="42106" y="27863"/>
                  </a:cubicBezTo>
                  <a:lnTo>
                    <a:pt x="42111" y="27931"/>
                  </a:lnTo>
                  <a:lnTo>
                    <a:pt x="42173" y="27719"/>
                  </a:lnTo>
                  <a:cubicBezTo>
                    <a:pt x="42250" y="27575"/>
                    <a:pt x="42310" y="27390"/>
                    <a:pt x="42335" y="27390"/>
                  </a:cubicBezTo>
                  <a:lnTo>
                    <a:pt x="42307" y="27465"/>
                  </a:lnTo>
                  <a:lnTo>
                    <a:pt x="42631" y="26749"/>
                  </a:lnTo>
                  <a:lnTo>
                    <a:pt x="42245" y="26913"/>
                  </a:lnTo>
                  <a:lnTo>
                    <a:pt x="42265" y="26873"/>
                  </a:lnTo>
                  <a:lnTo>
                    <a:pt x="42265" y="26873"/>
                  </a:lnTo>
                  <a:cubicBezTo>
                    <a:pt x="42181" y="26931"/>
                    <a:pt x="42034" y="26991"/>
                    <a:pt x="41895" y="27048"/>
                  </a:cubicBezTo>
                  <a:cubicBezTo>
                    <a:pt x="41758" y="27105"/>
                    <a:pt x="41637" y="27158"/>
                    <a:pt x="41651" y="27177"/>
                  </a:cubicBezTo>
                  <a:cubicBezTo>
                    <a:pt x="41601" y="27192"/>
                    <a:pt x="41521" y="27225"/>
                    <a:pt x="41436" y="27264"/>
                  </a:cubicBezTo>
                  <a:cubicBezTo>
                    <a:pt x="41367" y="27294"/>
                    <a:pt x="41293" y="27326"/>
                    <a:pt x="41228" y="27357"/>
                  </a:cubicBezTo>
                  <a:cubicBezTo>
                    <a:pt x="41166" y="27385"/>
                    <a:pt x="41114" y="27408"/>
                    <a:pt x="41092" y="27408"/>
                  </a:cubicBezTo>
                  <a:cubicBezTo>
                    <a:pt x="41082" y="27408"/>
                    <a:pt x="41079" y="27402"/>
                    <a:pt x="41087" y="27388"/>
                  </a:cubicBezTo>
                  <a:lnTo>
                    <a:pt x="41087" y="27388"/>
                  </a:lnTo>
                  <a:cubicBezTo>
                    <a:pt x="40669" y="27571"/>
                    <a:pt x="40464" y="27722"/>
                    <a:pt x="39951" y="27943"/>
                  </a:cubicBezTo>
                  <a:cubicBezTo>
                    <a:pt x="39751" y="27985"/>
                    <a:pt x="39271" y="28248"/>
                    <a:pt x="38953" y="28422"/>
                  </a:cubicBezTo>
                  <a:cubicBezTo>
                    <a:pt x="38349" y="28786"/>
                    <a:pt x="37971" y="29048"/>
                    <a:pt x="37399" y="29493"/>
                  </a:cubicBezTo>
                  <a:cubicBezTo>
                    <a:pt x="37006" y="29704"/>
                    <a:pt x="36573" y="30204"/>
                    <a:pt x="36220" y="30505"/>
                  </a:cubicBezTo>
                  <a:lnTo>
                    <a:pt x="36146" y="30613"/>
                  </a:lnTo>
                  <a:cubicBezTo>
                    <a:pt x="35896" y="30801"/>
                    <a:pt x="35606" y="31174"/>
                    <a:pt x="35281" y="31453"/>
                  </a:cubicBezTo>
                  <a:cubicBezTo>
                    <a:pt x="35216" y="31537"/>
                    <a:pt x="35181" y="31577"/>
                    <a:pt x="35165" y="31597"/>
                  </a:cubicBezTo>
                  <a:cubicBezTo>
                    <a:pt x="35177" y="31585"/>
                    <a:pt x="35199" y="31569"/>
                    <a:pt x="35217" y="31569"/>
                  </a:cubicBezTo>
                  <a:cubicBezTo>
                    <a:pt x="35219" y="31569"/>
                    <a:pt x="35221" y="31569"/>
                    <a:pt x="35222" y="31569"/>
                  </a:cubicBezTo>
                  <a:cubicBezTo>
                    <a:pt x="35137" y="31643"/>
                    <a:pt x="34992" y="31806"/>
                    <a:pt x="34961" y="31806"/>
                  </a:cubicBezTo>
                  <a:cubicBezTo>
                    <a:pt x="34958" y="31806"/>
                    <a:pt x="34956" y="31804"/>
                    <a:pt x="34956" y="31801"/>
                  </a:cubicBezTo>
                  <a:lnTo>
                    <a:pt x="34974" y="31777"/>
                  </a:lnTo>
                  <a:cubicBezTo>
                    <a:pt x="34973" y="31775"/>
                    <a:pt x="34972" y="31774"/>
                    <a:pt x="34970" y="31774"/>
                  </a:cubicBezTo>
                  <a:cubicBezTo>
                    <a:pt x="34938" y="31774"/>
                    <a:pt x="34720" y="32054"/>
                    <a:pt x="34611" y="32122"/>
                  </a:cubicBezTo>
                  <a:lnTo>
                    <a:pt x="34688" y="32096"/>
                  </a:lnTo>
                  <a:lnTo>
                    <a:pt x="34521" y="32251"/>
                  </a:lnTo>
                  <a:lnTo>
                    <a:pt x="34521" y="32251"/>
                  </a:lnTo>
                  <a:lnTo>
                    <a:pt x="34560" y="32204"/>
                  </a:lnTo>
                  <a:lnTo>
                    <a:pt x="34560" y="32204"/>
                  </a:lnTo>
                  <a:cubicBezTo>
                    <a:pt x="34230" y="32578"/>
                    <a:pt x="33952" y="32809"/>
                    <a:pt x="33674" y="33020"/>
                  </a:cubicBezTo>
                  <a:cubicBezTo>
                    <a:pt x="33404" y="33226"/>
                    <a:pt x="33115" y="33381"/>
                    <a:pt x="32714" y="33638"/>
                  </a:cubicBezTo>
                  <a:cubicBezTo>
                    <a:pt x="32731" y="33620"/>
                    <a:pt x="32737" y="33613"/>
                    <a:pt x="32733" y="33613"/>
                  </a:cubicBezTo>
                  <a:cubicBezTo>
                    <a:pt x="32721" y="33613"/>
                    <a:pt x="32581" y="33719"/>
                    <a:pt x="32537" y="33719"/>
                  </a:cubicBezTo>
                  <a:cubicBezTo>
                    <a:pt x="32533" y="33719"/>
                    <a:pt x="32530" y="33718"/>
                    <a:pt x="32528" y="33716"/>
                  </a:cubicBezTo>
                  <a:cubicBezTo>
                    <a:pt x="32290" y="33788"/>
                    <a:pt x="32140" y="33953"/>
                    <a:pt x="31980" y="34084"/>
                  </a:cubicBezTo>
                  <a:cubicBezTo>
                    <a:pt x="31981" y="34086"/>
                    <a:pt x="31980" y="34087"/>
                    <a:pt x="31973" y="34099"/>
                  </a:cubicBezTo>
                  <a:cubicBezTo>
                    <a:pt x="31973" y="34099"/>
                    <a:pt x="31900" y="34149"/>
                    <a:pt x="31829" y="34205"/>
                  </a:cubicBezTo>
                  <a:cubicBezTo>
                    <a:pt x="31761" y="34257"/>
                    <a:pt x="31692" y="34311"/>
                    <a:pt x="31692" y="34311"/>
                  </a:cubicBezTo>
                  <a:cubicBezTo>
                    <a:pt x="31717" y="34277"/>
                    <a:pt x="31725" y="34264"/>
                    <a:pt x="31724" y="34264"/>
                  </a:cubicBezTo>
                  <a:cubicBezTo>
                    <a:pt x="31719" y="34264"/>
                    <a:pt x="31619" y="34386"/>
                    <a:pt x="31616" y="34386"/>
                  </a:cubicBezTo>
                  <a:cubicBezTo>
                    <a:pt x="31616" y="34386"/>
                    <a:pt x="31623" y="34375"/>
                    <a:pt x="31645" y="34347"/>
                  </a:cubicBezTo>
                  <a:lnTo>
                    <a:pt x="31645" y="34347"/>
                  </a:lnTo>
                  <a:cubicBezTo>
                    <a:pt x="30933" y="34879"/>
                    <a:pt x="30039" y="35595"/>
                    <a:pt x="29125" y="36049"/>
                  </a:cubicBezTo>
                  <a:lnTo>
                    <a:pt x="29169" y="36040"/>
                  </a:lnTo>
                  <a:lnTo>
                    <a:pt x="29169" y="36040"/>
                  </a:lnTo>
                  <a:cubicBezTo>
                    <a:pt x="28943" y="36162"/>
                    <a:pt x="28662" y="36322"/>
                    <a:pt x="28477" y="36385"/>
                  </a:cubicBezTo>
                  <a:cubicBezTo>
                    <a:pt x="28291" y="36450"/>
                    <a:pt x="28103" y="36596"/>
                    <a:pt x="28033" y="36628"/>
                  </a:cubicBezTo>
                  <a:cubicBezTo>
                    <a:pt x="27893" y="36709"/>
                    <a:pt x="27748" y="36746"/>
                    <a:pt x="27717" y="36746"/>
                  </a:cubicBezTo>
                  <a:cubicBezTo>
                    <a:pt x="27712" y="36746"/>
                    <a:pt x="27710" y="36745"/>
                    <a:pt x="27712" y="36743"/>
                  </a:cubicBezTo>
                  <a:lnTo>
                    <a:pt x="27712" y="36743"/>
                  </a:lnTo>
                  <a:cubicBezTo>
                    <a:pt x="27509" y="36834"/>
                    <a:pt x="27328" y="36954"/>
                    <a:pt x="27030" y="37039"/>
                  </a:cubicBezTo>
                  <a:cubicBezTo>
                    <a:pt x="27030" y="37039"/>
                    <a:pt x="27030" y="37039"/>
                    <a:pt x="27029" y="37039"/>
                  </a:cubicBezTo>
                  <a:cubicBezTo>
                    <a:pt x="26920" y="37039"/>
                    <a:pt x="26309" y="37310"/>
                    <a:pt x="26203" y="37310"/>
                  </a:cubicBezTo>
                  <a:cubicBezTo>
                    <a:pt x="26195" y="37310"/>
                    <a:pt x="26190" y="37308"/>
                    <a:pt x="26188" y="37305"/>
                  </a:cubicBezTo>
                  <a:lnTo>
                    <a:pt x="26185" y="37308"/>
                  </a:lnTo>
                  <a:cubicBezTo>
                    <a:pt x="25976" y="37354"/>
                    <a:pt x="25776" y="37423"/>
                    <a:pt x="25572" y="37496"/>
                  </a:cubicBezTo>
                  <a:cubicBezTo>
                    <a:pt x="25791" y="37192"/>
                    <a:pt x="26008" y="36887"/>
                    <a:pt x="26226" y="36573"/>
                  </a:cubicBezTo>
                  <a:cubicBezTo>
                    <a:pt x="26875" y="35698"/>
                    <a:pt x="27483" y="34614"/>
                    <a:pt x="28126" y="33546"/>
                  </a:cubicBezTo>
                  <a:cubicBezTo>
                    <a:pt x="28513" y="33347"/>
                    <a:pt x="28899" y="33142"/>
                    <a:pt x="29282" y="32930"/>
                  </a:cubicBezTo>
                  <a:cubicBezTo>
                    <a:pt x="29529" y="32810"/>
                    <a:pt x="29877" y="32665"/>
                    <a:pt x="29977" y="32604"/>
                  </a:cubicBezTo>
                  <a:cubicBezTo>
                    <a:pt x="30142" y="32537"/>
                    <a:pt x="30317" y="32402"/>
                    <a:pt x="30513" y="32297"/>
                  </a:cubicBezTo>
                  <a:cubicBezTo>
                    <a:pt x="30817" y="32120"/>
                    <a:pt x="30678" y="32230"/>
                    <a:pt x="30837" y="32155"/>
                  </a:cubicBezTo>
                  <a:cubicBezTo>
                    <a:pt x="30906" y="32118"/>
                    <a:pt x="30920" y="32107"/>
                    <a:pt x="30912" y="32107"/>
                  </a:cubicBezTo>
                  <a:cubicBezTo>
                    <a:pt x="30902" y="32107"/>
                    <a:pt x="30857" y="32124"/>
                    <a:pt x="30848" y="32124"/>
                  </a:cubicBezTo>
                  <a:cubicBezTo>
                    <a:pt x="30844" y="32124"/>
                    <a:pt x="30847" y="32121"/>
                    <a:pt x="30861" y="32112"/>
                  </a:cubicBezTo>
                  <a:lnTo>
                    <a:pt x="31103" y="31998"/>
                  </a:lnTo>
                  <a:lnTo>
                    <a:pt x="31103" y="31998"/>
                  </a:lnTo>
                  <a:cubicBezTo>
                    <a:pt x="31035" y="32040"/>
                    <a:pt x="31023" y="32052"/>
                    <a:pt x="31032" y="32052"/>
                  </a:cubicBezTo>
                  <a:cubicBezTo>
                    <a:pt x="31040" y="32052"/>
                    <a:pt x="31065" y="32042"/>
                    <a:pt x="31079" y="32039"/>
                  </a:cubicBezTo>
                  <a:cubicBezTo>
                    <a:pt x="31275" y="31919"/>
                    <a:pt x="31597" y="31756"/>
                    <a:pt x="31636" y="31684"/>
                  </a:cubicBezTo>
                  <a:cubicBezTo>
                    <a:pt x="31908" y="31535"/>
                    <a:pt x="31914" y="31545"/>
                    <a:pt x="32027" y="31474"/>
                  </a:cubicBezTo>
                  <a:lnTo>
                    <a:pt x="32027" y="31474"/>
                  </a:lnTo>
                  <a:cubicBezTo>
                    <a:pt x="31989" y="31491"/>
                    <a:pt x="31919" y="31529"/>
                    <a:pt x="31906" y="31529"/>
                  </a:cubicBezTo>
                  <a:cubicBezTo>
                    <a:pt x="31905" y="31529"/>
                    <a:pt x="31905" y="31529"/>
                    <a:pt x="31905" y="31528"/>
                  </a:cubicBezTo>
                  <a:cubicBezTo>
                    <a:pt x="31959" y="31503"/>
                    <a:pt x="31972" y="31494"/>
                    <a:pt x="31966" y="31494"/>
                  </a:cubicBezTo>
                  <a:cubicBezTo>
                    <a:pt x="31959" y="31494"/>
                    <a:pt x="31930" y="31504"/>
                    <a:pt x="31906" y="31517"/>
                  </a:cubicBezTo>
                  <a:cubicBezTo>
                    <a:pt x="32055" y="31401"/>
                    <a:pt x="32763" y="31035"/>
                    <a:pt x="32770" y="30972"/>
                  </a:cubicBezTo>
                  <a:lnTo>
                    <a:pt x="32773" y="30979"/>
                  </a:lnTo>
                  <a:cubicBezTo>
                    <a:pt x="32791" y="30928"/>
                    <a:pt x="32716" y="30943"/>
                    <a:pt x="32814" y="30853"/>
                  </a:cubicBezTo>
                  <a:lnTo>
                    <a:pt x="32894" y="30814"/>
                  </a:lnTo>
                  <a:lnTo>
                    <a:pt x="32994" y="30727"/>
                  </a:lnTo>
                  <a:cubicBezTo>
                    <a:pt x="33024" y="30711"/>
                    <a:pt x="33039" y="30706"/>
                    <a:pt x="33045" y="30706"/>
                  </a:cubicBezTo>
                  <a:cubicBezTo>
                    <a:pt x="33055" y="30706"/>
                    <a:pt x="33043" y="30719"/>
                    <a:pt x="33044" y="30722"/>
                  </a:cubicBezTo>
                  <a:cubicBezTo>
                    <a:pt x="33213" y="30585"/>
                    <a:pt x="33466" y="30423"/>
                    <a:pt x="33680" y="30276"/>
                  </a:cubicBezTo>
                  <a:lnTo>
                    <a:pt x="33680" y="30276"/>
                  </a:lnTo>
                  <a:lnTo>
                    <a:pt x="33404" y="30366"/>
                  </a:lnTo>
                  <a:cubicBezTo>
                    <a:pt x="33597" y="30258"/>
                    <a:pt x="33940" y="30054"/>
                    <a:pt x="33958" y="30004"/>
                  </a:cubicBezTo>
                  <a:lnTo>
                    <a:pt x="34083" y="29949"/>
                  </a:lnTo>
                  <a:cubicBezTo>
                    <a:pt x="34472" y="29730"/>
                    <a:pt x="34315" y="29745"/>
                    <a:pt x="34465" y="29651"/>
                  </a:cubicBezTo>
                  <a:lnTo>
                    <a:pt x="34660" y="29540"/>
                  </a:lnTo>
                  <a:lnTo>
                    <a:pt x="34660" y="29540"/>
                  </a:lnTo>
                  <a:lnTo>
                    <a:pt x="34483" y="29676"/>
                  </a:lnTo>
                  <a:cubicBezTo>
                    <a:pt x="34668" y="29553"/>
                    <a:pt x="34745" y="29507"/>
                    <a:pt x="34897" y="29416"/>
                  </a:cubicBezTo>
                  <a:lnTo>
                    <a:pt x="34897" y="29414"/>
                  </a:lnTo>
                  <a:cubicBezTo>
                    <a:pt x="34887" y="29419"/>
                    <a:pt x="34879" y="29424"/>
                    <a:pt x="34876" y="29424"/>
                  </a:cubicBezTo>
                  <a:lnTo>
                    <a:pt x="34900" y="29403"/>
                  </a:lnTo>
                  <a:cubicBezTo>
                    <a:pt x="34913" y="29375"/>
                    <a:pt x="34997" y="29295"/>
                    <a:pt x="35118" y="29198"/>
                  </a:cubicBezTo>
                  <a:cubicBezTo>
                    <a:pt x="35291" y="29064"/>
                    <a:pt x="35413" y="28940"/>
                    <a:pt x="35706" y="28741"/>
                  </a:cubicBezTo>
                  <a:lnTo>
                    <a:pt x="35754" y="28659"/>
                  </a:lnTo>
                  <a:lnTo>
                    <a:pt x="35969" y="28503"/>
                  </a:lnTo>
                  <a:lnTo>
                    <a:pt x="35986" y="28525"/>
                  </a:lnTo>
                  <a:cubicBezTo>
                    <a:pt x="35788" y="28692"/>
                    <a:pt x="35415" y="29009"/>
                    <a:pt x="35154" y="29218"/>
                  </a:cubicBezTo>
                  <a:lnTo>
                    <a:pt x="35157" y="29229"/>
                  </a:lnTo>
                  <a:cubicBezTo>
                    <a:pt x="35306" y="29105"/>
                    <a:pt x="35481" y="28960"/>
                    <a:pt x="35582" y="28876"/>
                  </a:cubicBezTo>
                  <a:cubicBezTo>
                    <a:pt x="35617" y="28853"/>
                    <a:pt x="35694" y="28806"/>
                    <a:pt x="35715" y="28806"/>
                  </a:cubicBezTo>
                  <a:cubicBezTo>
                    <a:pt x="35722" y="28806"/>
                    <a:pt x="35723" y="28811"/>
                    <a:pt x="35713" y="28826"/>
                  </a:cubicBezTo>
                  <a:lnTo>
                    <a:pt x="35713" y="28826"/>
                  </a:lnTo>
                  <a:lnTo>
                    <a:pt x="35775" y="28747"/>
                  </a:lnTo>
                  <a:cubicBezTo>
                    <a:pt x="36282" y="28322"/>
                    <a:pt x="36282" y="28315"/>
                    <a:pt x="36825" y="27887"/>
                  </a:cubicBezTo>
                  <a:lnTo>
                    <a:pt x="36825" y="27887"/>
                  </a:lnTo>
                  <a:lnTo>
                    <a:pt x="36771" y="27915"/>
                  </a:lnTo>
                  <a:cubicBezTo>
                    <a:pt x="36869" y="27820"/>
                    <a:pt x="36965" y="27722"/>
                    <a:pt x="37008" y="27714"/>
                  </a:cubicBezTo>
                  <a:cubicBezTo>
                    <a:pt x="37320" y="27441"/>
                    <a:pt x="37645" y="27161"/>
                    <a:pt x="37865" y="26999"/>
                  </a:cubicBezTo>
                  <a:lnTo>
                    <a:pt x="37887" y="26937"/>
                  </a:lnTo>
                  <a:cubicBezTo>
                    <a:pt x="37953" y="26877"/>
                    <a:pt x="38080" y="26823"/>
                    <a:pt x="38080" y="26760"/>
                  </a:cubicBezTo>
                  <a:lnTo>
                    <a:pt x="38206" y="26621"/>
                  </a:lnTo>
                  <a:cubicBezTo>
                    <a:pt x="38293" y="26540"/>
                    <a:pt x="38334" y="26476"/>
                    <a:pt x="38443" y="26393"/>
                  </a:cubicBezTo>
                  <a:cubicBezTo>
                    <a:pt x="38448" y="26389"/>
                    <a:pt x="38456" y="26383"/>
                    <a:pt x="38463" y="26376"/>
                  </a:cubicBezTo>
                  <a:lnTo>
                    <a:pt x="38461" y="26376"/>
                  </a:lnTo>
                  <a:cubicBezTo>
                    <a:pt x="38664" y="26193"/>
                    <a:pt x="38440" y="26360"/>
                    <a:pt x="38672" y="26149"/>
                  </a:cubicBezTo>
                  <a:cubicBezTo>
                    <a:pt x="38757" y="26092"/>
                    <a:pt x="38721" y="26043"/>
                    <a:pt x="38831" y="25936"/>
                  </a:cubicBezTo>
                  <a:lnTo>
                    <a:pt x="38968" y="25855"/>
                  </a:lnTo>
                  <a:cubicBezTo>
                    <a:pt x="39173" y="25667"/>
                    <a:pt x="39174" y="25606"/>
                    <a:pt x="39433" y="25295"/>
                  </a:cubicBezTo>
                  <a:cubicBezTo>
                    <a:pt x="39515" y="25210"/>
                    <a:pt x="39579" y="25157"/>
                    <a:pt x="39604" y="25157"/>
                  </a:cubicBezTo>
                  <a:cubicBezTo>
                    <a:pt x="39620" y="25157"/>
                    <a:pt x="39620" y="25178"/>
                    <a:pt x="39599" y="25225"/>
                  </a:cubicBezTo>
                  <a:cubicBezTo>
                    <a:pt x="39678" y="25060"/>
                    <a:pt x="39630" y="25147"/>
                    <a:pt x="39756" y="24947"/>
                  </a:cubicBezTo>
                  <a:cubicBezTo>
                    <a:pt x="39765" y="24943"/>
                    <a:pt x="39770" y="24941"/>
                    <a:pt x="39774" y="24941"/>
                  </a:cubicBezTo>
                  <a:cubicBezTo>
                    <a:pt x="39786" y="24941"/>
                    <a:pt x="39775" y="24963"/>
                    <a:pt x="39761" y="25001"/>
                  </a:cubicBezTo>
                  <a:cubicBezTo>
                    <a:pt x="39902" y="24844"/>
                    <a:pt x="39827" y="24888"/>
                    <a:pt x="39920" y="24759"/>
                  </a:cubicBezTo>
                  <a:cubicBezTo>
                    <a:pt x="39920" y="24705"/>
                    <a:pt x="39910" y="24632"/>
                    <a:pt x="39936" y="24591"/>
                  </a:cubicBezTo>
                  <a:lnTo>
                    <a:pt x="39936" y="24591"/>
                  </a:lnTo>
                  <a:lnTo>
                    <a:pt x="39894" y="24635"/>
                  </a:lnTo>
                  <a:cubicBezTo>
                    <a:pt x="39972" y="24488"/>
                    <a:pt x="40067" y="24334"/>
                    <a:pt x="40178" y="24175"/>
                  </a:cubicBezTo>
                  <a:lnTo>
                    <a:pt x="40188" y="24190"/>
                  </a:lnTo>
                  <a:lnTo>
                    <a:pt x="40286" y="24010"/>
                  </a:lnTo>
                  <a:lnTo>
                    <a:pt x="40311" y="24007"/>
                  </a:lnTo>
                  <a:lnTo>
                    <a:pt x="40446" y="23745"/>
                  </a:lnTo>
                  <a:lnTo>
                    <a:pt x="40446" y="23745"/>
                  </a:lnTo>
                  <a:lnTo>
                    <a:pt x="40422" y="23778"/>
                  </a:lnTo>
                  <a:cubicBezTo>
                    <a:pt x="40455" y="23718"/>
                    <a:pt x="40546" y="23512"/>
                    <a:pt x="40613" y="23400"/>
                  </a:cubicBezTo>
                  <a:lnTo>
                    <a:pt x="40621" y="23409"/>
                  </a:lnTo>
                  <a:cubicBezTo>
                    <a:pt x="40808" y="23091"/>
                    <a:pt x="40881" y="22794"/>
                    <a:pt x="41015" y="22392"/>
                  </a:cubicBezTo>
                  <a:lnTo>
                    <a:pt x="41020" y="22452"/>
                  </a:lnTo>
                  <a:cubicBezTo>
                    <a:pt x="41087" y="22321"/>
                    <a:pt x="40999" y="22403"/>
                    <a:pt x="41064" y="22241"/>
                  </a:cubicBezTo>
                  <a:lnTo>
                    <a:pt x="41094" y="22241"/>
                  </a:lnTo>
                  <a:cubicBezTo>
                    <a:pt x="41109" y="22086"/>
                    <a:pt x="41159" y="22056"/>
                    <a:pt x="41203" y="21958"/>
                  </a:cubicBezTo>
                  <a:lnTo>
                    <a:pt x="41203" y="21958"/>
                  </a:lnTo>
                  <a:lnTo>
                    <a:pt x="41154" y="21994"/>
                  </a:lnTo>
                  <a:lnTo>
                    <a:pt x="41218" y="21806"/>
                  </a:lnTo>
                  <a:cubicBezTo>
                    <a:pt x="41251" y="21704"/>
                    <a:pt x="41271" y="21674"/>
                    <a:pt x="41284" y="21674"/>
                  </a:cubicBezTo>
                  <a:cubicBezTo>
                    <a:pt x="41297" y="21674"/>
                    <a:pt x="41303" y="21706"/>
                    <a:pt x="41308" y="21724"/>
                  </a:cubicBezTo>
                  <a:lnTo>
                    <a:pt x="41316" y="21574"/>
                  </a:lnTo>
                  <a:lnTo>
                    <a:pt x="41355" y="21553"/>
                  </a:lnTo>
                  <a:cubicBezTo>
                    <a:pt x="41346" y="21438"/>
                    <a:pt x="41387" y="21448"/>
                    <a:pt x="41408" y="21257"/>
                  </a:cubicBezTo>
                  <a:cubicBezTo>
                    <a:pt x="41410" y="21255"/>
                    <a:pt x="41412" y="21254"/>
                    <a:pt x="41413" y="21254"/>
                  </a:cubicBezTo>
                  <a:cubicBezTo>
                    <a:pt x="41419" y="21254"/>
                    <a:pt x="41421" y="21263"/>
                    <a:pt x="41425" y="21263"/>
                  </a:cubicBezTo>
                  <a:cubicBezTo>
                    <a:pt x="41428" y="21263"/>
                    <a:pt x="41431" y="21256"/>
                    <a:pt x="41439" y="21231"/>
                  </a:cubicBezTo>
                  <a:lnTo>
                    <a:pt x="41455" y="20913"/>
                  </a:lnTo>
                  <a:lnTo>
                    <a:pt x="41439" y="21103"/>
                  </a:lnTo>
                  <a:lnTo>
                    <a:pt x="41396" y="21070"/>
                  </a:lnTo>
                  <a:cubicBezTo>
                    <a:pt x="41398" y="20871"/>
                    <a:pt x="41452" y="20810"/>
                    <a:pt x="41460" y="20668"/>
                  </a:cubicBezTo>
                  <a:lnTo>
                    <a:pt x="41460" y="20668"/>
                  </a:lnTo>
                  <a:lnTo>
                    <a:pt x="41457" y="20766"/>
                  </a:lnTo>
                  <a:cubicBezTo>
                    <a:pt x="41481" y="20537"/>
                    <a:pt x="41506" y="20529"/>
                    <a:pt x="41534" y="20402"/>
                  </a:cubicBezTo>
                  <a:lnTo>
                    <a:pt x="41534" y="20402"/>
                  </a:lnTo>
                  <a:cubicBezTo>
                    <a:pt x="41525" y="20425"/>
                    <a:pt x="41513" y="20456"/>
                    <a:pt x="41507" y="20456"/>
                  </a:cubicBezTo>
                  <a:cubicBezTo>
                    <a:pt x="41503" y="20456"/>
                    <a:pt x="41502" y="20443"/>
                    <a:pt x="41504" y="20407"/>
                  </a:cubicBezTo>
                  <a:cubicBezTo>
                    <a:pt x="41511" y="20339"/>
                    <a:pt x="41526" y="20372"/>
                    <a:pt x="41539" y="20308"/>
                  </a:cubicBezTo>
                  <a:cubicBezTo>
                    <a:pt x="41526" y="20299"/>
                    <a:pt x="41519" y="20253"/>
                    <a:pt x="41521" y="20189"/>
                  </a:cubicBezTo>
                  <a:cubicBezTo>
                    <a:pt x="41522" y="20127"/>
                    <a:pt x="41527" y="20066"/>
                    <a:pt x="41550" y="19924"/>
                  </a:cubicBezTo>
                  <a:cubicBezTo>
                    <a:pt x="41553" y="19926"/>
                    <a:pt x="41558" y="19931"/>
                    <a:pt x="41560" y="19947"/>
                  </a:cubicBezTo>
                  <a:cubicBezTo>
                    <a:pt x="41561" y="19883"/>
                    <a:pt x="41555" y="19854"/>
                    <a:pt x="41571" y="19744"/>
                  </a:cubicBezTo>
                  <a:lnTo>
                    <a:pt x="41604" y="19795"/>
                  </a:lnTo>
                  <a:lnTo>
                    <a:pt x="41586" y="19599"/>
                  </a:lnTo>
                  <a:cubicBezTo>
                    <a:pt x="41607" y="19448"/>
                    <a:pt x="41594" y="19273"/>
                    <a:pt x="41619" y="19262"/>
                  </a:cubicBezTo>
                  <a:lnTo>
                    <a:pt x="41620" y="19334"/>
                  </a:lnTo>
                  <a:cubicBezTo>
                    <a:pt x="41620" y="19334"/>
                    <a:pt x="41627" y="19264"/>
                    <a:pt x="41635" y="19162"/>
                  </a:cubicBezTo>
                  <a:cubicBezTo>
                    <a:pt x="41637" y="19134"/>
                    <a:pt x="41640" y="19108"/>
                    <a:pt x="41642" y="19077"/>
                  </a:cubicBezTo>
                  <a:lnTo>
                    <a:pt x="41642" y="19077"/>
                  </a:lnTo>
                  <a:cubicBezTo>
                    <a:pt x="41624" y="19080"/>
                    <a:pt x="41591" y="19100"/>
                    <a:pt x="41563" y="19113"/>
                  </a:cubicBezTo>
                  <a:cubicBezTo>
                    <a:pt x="41506" y="19141"/>
                    <a:pt x="41445" y="19170"/>
                    <a:pt x="41383" y="19200"/>
                  </a:cubicBezTo>
                  <a:cubicBezTo>
                    <a:pt x="41136" y="19321"/>
                    <a:pt x="40889" y="19440"/>
                    <a:pt x="40889" y="19440"/>
                  </a:cubicBezTo>
                  <a:lnTo>
                    <a:pt x="40868" y="19419"/>
                  </a:lnTo>
                  <a:cubicBezTo>
                    <a:pt x="40847" y="19442"/>
                    <a:pt x="40798" y="19468"/>
                    <a:pt x="40746" y="19499"/>
                  </a:cubicBezTo>
                  <a:cubicBezTo>
                    <a:pt x="40713" y="19515"/>
                    <a:pt x="40679" y="19533"/>
                    <a:pt x="40644" y="19551"/>
                  </a:cubicBezTo>
                  <a:cubicBezTo>
                    <a:pt x="40574" y="19587"/>
                    <a:pt x="40517" y="19617"/>
                    <a:pt x="40538" y="19633"/>
                  </a:cubicBezTo>
                  <a:cubicBezTo>
                    <a:pt x="40436" y="19659"/>
                    <a:pt x="40218" y="19819"/>
                    <a:pt x="40173" y="19819"/>
                  </a:cubicBezTo>
                  <a:cubicBezTo>
                    <a:pt x="40165" y="19819"/>
                    <a:pt x="40163" y="19813"/>
                    <a:pt x="40168" y="19800"/>
                  </a:cubicBezTo>
                  <a:lnTo>
                    <a:pt x="40168" y="19800"/>
                  </a:lnTo>
                  <a:cubicBezTo>
                    <a:pt x="39802" y="20008"/>
                    <a:pt x="39634" y="20169"/>
                    <a:pt x="39197" y="20433"/>
                  </a:cubicBezTo>
                  <a:cubicBezTo>
                    <a:pt x="39017" y="20495"/>
                    <a:pt x="38618" y="20797"/>
                    <a:pt x="38357" y="20997"/>
                  </a:cubicBezTo>
                  <a:cubicBezTo>
                    <a:pt x="37865" y="21410"/>
                    <a:pt x="37555" y="21690"/>
                    <a:pt x="37091" y="22151"/>
                  </a:cubicBezTo>
                  <a:cubicBezTo>
                    <a:pt x="36762" y="22380"/>
                    <a:pt x="36409" y="22861"/>
                    <a:pt x="36108" y="23160"/>
                  </a:cubicBezTo>
                  <a:lnTo>
                    <a:pt x="36051" y="23263"/>
                  </a:lnTo>
                  <a:cubicBezTo>
                    <a:pt x="35835" y="23449"/>
                    <a:pt x="35602" y="23816"/>
                    <a:pt x="35332" y="24105"/>
                  </a:cubicBezTo>
                  <a:cubicBezTo>
                    <a:pt x="35283" y="24192"/>
                    <a:pt x="35257" y="24234"/>
                    <a:pt x="35243" y="24252"/>
                  </a:cubicBezTo>
                  <a:cubicBezTo>
                    <a:pt x="35256" y="24240"/>
                    <a:pt x="35272" y="24222"/>
                    <a:pt x="35288" y="24222"/>
                  </a:cubicBezTo>
                  <a:cubicBezTo>
                    <a:pt x="35290" y="24222"/>
                    <a:pt x="35291" y="24223"/>
                    <a:pt x="35293" y="24223"/>
                  </a:cubicBezTo>
                  <a:cubicBezTo>
                    <a:pt x="35223" y="24300"/>
                    <a:pt x="35113" y="24472"/>
                    <a:pt x="35084" y="24472"/>
                  </a:cubicBezTo>
                  <a:cubicBezTo>
                    <a:pt x="35081" y="24472"/>
                    <a:pt x="35080" y="24471"/>
                    <a:pt x="35078" y="24468"/>
                  </a:cubicBezTo>
                  <a:lnTo>
                    <a:pt x="35093" y="24444"/>
                  </a:lnTo>
                  <a:cubicBezTo>
                    <a:pt x="35092" y="24442"/>
                    <a:pt x="35091" y="24441"/>
                    <a:pt x="35089" y="24441"/>
                  </a:cubicBezTo>
                  <a:cubicBezTo>
                    <a:pt x="35059" y="24441"/>
                    <a:pt x="34904" y="24737"/>
                    <a:pt x="34815" y="24821"/>
                  </a:cubicBezTo>
                  <a:lnTo>
                    <a:pt x="34882" y="24784"/>
                  </a:lnTo>
                  <a:lnTo>
                    <a:pt x="34882" y="24784"/>
                  </a:lnTo>
                  <a:lnTo>
                    <a:pt x="34759" y="24959"/>
                  </a:lnTo>
                  <a:lnTo>
                    <a:pt x="34759" y="24959"/>
                  </a:lnTo>
                  <a:lnTo>
                    <a:pt x="34786" y="24906"/>
                  </a:lnTo>
                  <a:lnTo>
                    <a:pt x="34786" y="24906"/>
                  </a:lnTo>
                  <a:cubicBezTo>
                    <a:pt x="34344" y="25724"/>
                    <a:pt x="34048" y="26030"/>
                    <a:pt x="33679" y="26811"/>
                  </a:cubicBezTo>
                  <a:cubicBezTo>
                    <a:pt x="33683" y="26790"/>
                    <a:pt x="33684" y="26782"/>
                    <a:pt x="33682" y="26782"/>
                  </a:cubicBezTo>
                  <a:cubicBezTo>
                    <a:pt x="33673" y="26782"/>
                    <a:pt x="33608" y="26959"/>
                    <a:pt x="33573" y="26959"/>
                  </a:cubicBezTo>
                  <a:cubicBezTo>
                    <a:pt x="33572" y="26959"/>
                    <a:pt x="33572" y="26959"/>
                    <a:pt x="33571" y="26958"/>
                  </a:cubicBezTo>
                  <a:cubicBezTo>
                    <a:pt x="33417" y="27120"/>
                    <a:pt x="33379" y="27313"/>
                    <a:pt x="33304" y="27473"/>
                  </a:cubicBezTo>
                  <a:cubicBezTo>
                    <a:pt x="33306" y="27477"/>
                    <a:pt x="33306" y="27478"/>
                    <a:pt x="33304" y="27488"/>
                  </a:cubicBezTo>
                  <a:lnTo>
                    <a:pt x="33146" y="27755"/>
                  </a:lnTo>
                  <a:cubicBezTo>
                    <a:pt x="33155" y="27718"/>
                    <a:pt x="33157" y="27704"/>
                    <a:pt x="33156" y="27704"/>
                  </a:cubicBezTo>
                  <a:lnTo>
                    <a:pt x="33156" y="27704"/>
                  </a:lnTo>
                  <a:cubicBezTo>
                    <a:pt x="33152" y="27704"/>
                    <a:pt x="33109" y="27842"/>
                    <a:pt x="33106" y="27842"/>
                  </a:cubicBezTo>
                  <a:cubicBezTo>
                    <a:pt x="33106" y="27842"/>
                    <a:pt x="33108" y="27830"/>
                    <a:pt x="33116" y="27799"/>
                  </a:cubicBezTo>
                  <a:lnTo>
                    <a:pt x="33116" y="27799"/>
                  </a:lnTo>
                  <a:cubicBezTo>
                    <a:pt x="32884" y="28172"/>
                    <a:pt x="32652" y="28539"/>
                    <a:pt x="32402" y="28940"/>
                  </a:cubicBezTo>
                  <a:cubicBezTo>
                    <a:pt x="32135" y="29342"/>
                    <a:pt x="31865" y="29753"/>
                    <a:pt x="31602" y="30152"/>
                  </a:cubicBezTo>
                  <a:lnTo>
                    <a:pt x="31635" y="30125"/>
                  </a:lnTo>
                  <a:lnTo>
                    <a:pt x="31635" y="30125"/>
                  </a:lnTo>
                  <a:cubicBezTo>
                    <a:pt x="31506" y="30323"/>
                    <a:pt x="31357" y="30572"/>
                    <a:pt x="31234" y="30698"/>
                  </a:cubicBezTo>
                  <a:cubicBezTo>
                    <a:pt x="31113" y="30824"/>
                    <a:pt x="31023" y="31013"/>
                    <a:pt x="30979" y="31066"/>
                  </a:cubicBezTo>
                  <a:cubicBezTo>
                    <a:pt x="30891" y="31189"/>
                    <a:pt x="30770" y="31266"/>
                    <a:pt x="30756" y="31266"/>
                  </a:cubicBezTo>
                  <a:cubicBezTo>
                    <a:pt x="30755" y="31266"/>
                    <a:pt x="30754" y="31265"/>
                    <a:pt x="30755" y="31264"/>
                  </a:cubicBezTo>
                  <a:lnTo>
                    <a:pt x="30755" y="31264"/>
                  </a:lnTo>
                  <a:cubicBezTo>
                    <a:pt x="30621" y="31401"/>
                    <a:pt x="30500" y="31551"/>
                    <a:pt x="30260" y="31697"/>
                  </a:cubicBezTo>
                  <a:cubicBezTo>
                    <a:pt x="30167" y="31722"/>
                    <a:pt x="29674" y="32111"/>
                    <a:pt x="29592" y="32111"/>
                  </a:cubicBezTo>
                  <a:cubicBezTo>
                    <a:pt x="29588" y="32111"/>
                    <a:pt x="29585" y="32110"/>
                    <a:pt x="29583" y="32107"/>
                  </a:cubicBezTo>
                  <a:lnTo>
                    <a:pt x="29583" y="32114"/>
                  </a:lnTo>
                  <a:cubicBezTo>
                    <a:pt x="29295" y="32236"/>
                    <a:pt x="29038" y="32400"/>
                    <a:pt x="28736" y="32521"/>
                  </a:cubicBezTo>
                  <a:cubicBezTo>
                    <a:pt x="28873" y="32277"/>
                    <a:pt x="29028" y="31993"/>
                    <a:pt x="29184" y="31705"/>
                  </a:cubicBezTo>
                  <a:cubicBezTo>
                    <a:pt x="29542" y="31025"/>
                    <a:pt x="29888" y="30341"/>
                    <a:pt x="29938" y="30225"/>
                  </a:cubicBezTo>
                  <a:lnTo>
                    <a:pt x="29938" y="30225"/>
                  </a:lnTo>
                  <a:lnTo>
                    <a:pt x="29753" y="30497"/>
                  </a:lnTo>
                  <a:cubicBezTo>
                    <a:pt x="30216" y="29556"/>
                    <a:pt x="30469" y="29131"/>
                    <a:pt x="30803" y="28288"/>
                  </a:cubicBezTo>
                  <a:lnTo>
                    <a:pt x="30803" y="28288"/>
                  </a:lnTo>
                  <a:lnTo>
                    <a:pt x="30791" y="28337"/>
                  </a:lnTo>
                  <a:cubicBezTo>
                    <a:pt x="30819" y="28278"/>
                    <a:pt x="30821" y="28222"/>
                    <a:pt x="30899" y="28018"/>
                  </a:cubicBezTo>
                  <a:cubicBezTo>
                    <a:pt x="30973" y="27813"/>
                    <a:pt x="31128" y="27464"/>
                    <a:pt x="31401" y="26782"/>
                  </a:cubicBezTo>
                  <a:lnTo>
                    <a:pt x="31406" y="26783"/>
                  </a:lnTo>
                  <a:cubicBezTo>
                    <a:pt x="31422" y="26734"/>
                    <a:pt x="31412" y="26733"/>
                    <a:pt x="31450" y="26638"/>
                  </a:cubicBezTo>
                  <a:lnTo>
                    <a:pt x="31450" y="26638"/>
                  </a:lnTo>
                  <a:cubicBezTo>
                    <a:pt x="31450" y="26638"/>
                    <a:pt x="31425" y="26697"/>
                    <a:pt x="31404" y="26757"/>
                  </a:cubicBezTo>
                  <a:cubicBezTo>
                    <a:pt x="31380" y="26816"/>
                    <a:pt x="31352" y="26873"/>
                    <a:pt x="31352" y="26873"/>
                  </a:cubicBezTo>
                  <a:cubicBezTo>
                    <a:pt x="31391" y="26726"/>
                    <a:pt x="31408" y="26594"/>
                    <a:pt x="31463" y="26397"/>
                  </a:cubicBezTo>
                  <a:cubicBezTo>
                    <a:pt x="31479" y="26357"/>
                    <a:pt x="31491" y="26345"/>
                    <a:pt x="31497" y="26342"/>
                  </a:cubicBezTo>
                  <a:lnTo>
                    <a:pt x="31504" y="26319"/>
                  </a:lnTo>
                  <a:cubicBezTo>
                    <a:pt x="31715" y="26005"/>
                    <a:pt x="31981" y="25626"/>
                    <a:pt x="32060" y="25495"/>
                  </a:cubicBezTo>
                  <a:cubicBezTo>
                    <a:pt x="32210" y="25291"/>
                    <a:pt x="32340" y="25004"/>
                    <a:pt x="32510" y="24738"/>
                  </a:cubicBezTo>
                  <a:cubicBezTo>
                    <a:pt x="32766" y="24306"/>
                    <a:pt x="32663" y="24535"/>
                    <a:pt x="32802" y="24324"/>
                  </a:cubicBezTo>
                  <a:cubicBezTo>
                    <a:pt x="32855" y="24239"/>
                    <a:pt x="32869" y="24213"/>
                    <a:pt x="32865" y="24213"/>
                  </a:cubicBezTo>
                  <a:cubicBezTo>
                    <a:pt x="32859" y="24213"/>
                    <a:pt x="32807" y="24283"/>
                    <a:pt x="32801" y="24283"/>
                  </a:cubicBezTo>
                  <a:cubicBezTo>
                    <a:pt x="32799" y="24283"/>
                    <a:pt x="32802" y="24276"/>
                    <a:pt x="32812" y="24257"/>
                  </a:cubicBezTo>
                  <a:lnTo>
                    <a:pt x="33020" y="23942"/>
                  </a:lnTo>
                  <a:lnTo>
                    <a:pt x="33020" y="23942"/>
                  </a:lnTo>
                  <a:cubicBezTo>
                    <a:pt x="32970" y="24031"/>
                    <a:pt x="32959" y="24058"/>
                    <a:pt x="32964" y="24058"/>
                  </a:cubicBezTo>
                  <a:cubicBezTo>
                    <a:pt x="32969" y="24058"/>
                    <a:pt x="32996" y="24022"/>
                    <a:pt x="33010" y="24005"/>
                  </a:cubicBezTo>
                  <a:lnTo>
                    <a:pt x="33010" y="24005"/>
                  </a:lnTo>
                  <a:cubicBezTo>
                    <a:pt x="32971" y="24071"/>
                    <a:pt x="32941" y="24130"/>
                    <a:pt x="32920" y="24175"/>
                  </a:cubicBezTo>
                  <a:cubicBezTo>
                    <a:pt x="33003" y="24036"/>
                    <a:pt x="33022" y="23997"/>
                    <a:pt x="33018" y="23997"/>
                  </a:cubicBezTo>
                  <a:cubicBezTo>
                    <a:pt x="33017" y="23997"/>
                    <a:pt x="33014" y="24000"/>
                    <a:pt x="33010" y="24005"/>
                  </a:cubicBezTo>
                  <a:cubicBezTo>
                    <a:pt x="33175" y="23724"/>
                    <a:pt x="33456" y="23291"/>
                    <a:pt x="33466" y="23181"/>
                  </a:cubicBezTo>
                  <a:cubicBezTo>
                    <a:pt x="33693" y="22804"/>
                    <a:pt x="33706" y="22810"/>
                    <a:pt x="33800" y="22645"/>
                  </a:cubicBezTo>
                  <a:lnTo>
                    <a:pt x="33800" y="22645"/>
                  </a:lnTo>
                  <a:cubicBezTo>
                    <a:pt x="33762" y="22697"/>
                    <a:pt x="33698" y="22802"/>
                    <a:pt x="33689" y="22802"/>
                  </a:cubicBezTo>
                  <a:cubicBezTo>
                    <a:pt x="33689" y="22802"/>
                    <a:pt x="33689" y="22802"/>
                    <a:pt x="33688" y="22802"/>
                  </a:cubicBezTo>
                  <a:cubicBezTo>
                    <a:pt x="33732" y="22738"/>
                    <a:pt x="33745" y="22715"/>
                    <a:pt x="33742" y="22715"/>
                  </a:cubicBezTo>
                  <a:cubicBezTo>
                    <a:pt x="33738" y="22715"/>
                    <a:pt x="33709" y="22753"/>
                    <a:pt x="33687" y="22787"/>
                  </a:cubicBezTo>
                  <a:cubicBezTo>
                    <a:pt x="33800" y="22542"/>
                    <a:pt x="34398" y="21579"/>
                    <a:pt x="34377" y="21505"/>
                  </a:cubicBezTo>
                  <a:lnTo>
                    <a:pt x="34377" y="21505"/>
                  </a:lnTo>
                  <a:lnTo>
                    <a:pt x="34383" y="21510"/>
                  </a:lnTo>
                  <a:cubicBezTo>
                    <a:pt x="34382" y="21438"/>
                    <a:pt x="34310" y="21517"/>
                    <a:pt x="34375" y="21339"/>
                  </a:cubicBezTo>
                  <a:lnTo>
                    <a:pt x="34442" y="21232"/>
                  </a:lnTo>
                  <a:lnTo>
                    <a:pt x="34513" y="21056"/>
                  </a:lnTo>
                  <a:cubicBezTo>
                    <a:pt x="34544" y="21004"/>
                    <a:pt x="34555" y="20990"/>
                    <a:pt x="34559" y="20990"/>
                  </a:cubicBezTo>
                  <a:cubicBezTo>
                    <a:pt x="34564" y="20990"/>
                    <a:pt x="34559" y="21007"/>
                    <a:pt x="34562" y="21007"/>
                  </a:cubicBezTo>
                  <a:cubicBezTo>
                    <a:pt x="34688" y="20725"/>
                    <a:pt x="34872" y="20336"/>
                    <a:pt x="35031" y="19999"/>
                  </a:cubicBezTo>
                  <a:lnTo>
                    <a:pt x="35031" y="19999"/>
                  </a:lnTo>
                  <a:lnTo>
                    <a:pt x="34789" y="20325"/>
                  </a:lnTo>
                  <a:cubicBezTo>
                    <a:pt x="34941" y="20048"/>
                    <a:pt x="35203" y="19543"/>
                    <a:pt x="35198" y="19473"/>
                  </a:cubicBezTo>
                  <a:lnTo>
                    <a:pt x="35297" y="19309"/>
                  </a:lnTo>
                  <a:cubicBezTo>
                    <a:pt x="35592" y="18747"/>
                    <a:pt x="35443" y="18892"/>
                    <a:pt x="35546" y="18664"/>
                  </a:cubicBezTo>
                  <a:lnTo>
                    <a:pt x="35688" y="18377"/>
                  </a:lnTo>
                  <a:lnTo>
                    <a:pt x="35577" y="18673"/>
                  </a:lnTo>
                  <a:cubicBezTo>
                    <a:pt x="35701" y="18382"/>
                    <a:pt x="35757" y="18268"/>
                    <a:pt x="35863" y="18037"/>
                  </a:cubicBezTo>
                  <a:lnTo>
                    <a:pt x="35863" y="18036"/>
                  </a:lnTo>
                  <a:cubicBezTo>
                    <a:pt x="35855" y="18052"/>
                    <a:pt x="35852" y="18062"/>
                    <a:pt x="35848" y="18062"/>
                  </a:cubicBezTo>
                  <a:lnTo>
                    <a:pt x="35863" y="18021"/>
                  </a:lnTo>
                  <a:cubicBezTo>
                    <a:pt x="35863" y="17980"/>
                    <a:pt x="35904" y="17818"/>
                    <a:pt x="35974" y="17609"/>
                  </a:cubicBezTo>
                  <a:cubicBezTo>
                    <a:pt x="36068" y="17316"/>
                    <a:pt x="36121" y="17148"/>
                    <a:pt x="36303" y="16590"/>
                  </a:cubicBezTo>
                  <a:lnTo>
                    <a:pt x="36305" y="16459"/>
                  </a:lnTo>
                  <a:lnTo>
                    <a:pt x="36426" y="16098"/>
                  </a:lnTo>
                  <a:lnTo>
                    <a:pt x="36450" y="16105"/>
                  </a:lnTo>
                  <a:cubicBezTo>
                    <a:pt x="36352" y="16464"/>
                    <a:pt x="36175" y="17143"/>
                    <a:pt x="36018" y="17596"/>
                  </a:cubicBezTo>
                  <a:lnTo>
                    <a:pt x="36027" y="17609"/>
                  </a:lnTo>
                  <a:cubicBezTo>
                    <a:pt x="36113" y="17336"/>
                    <a:pt x="36211" y="17030"/>
                    <a:pt x="36257" y="16849"/>
                  </a:cubicBezTo>
                  <a:cubicBezTo>
                    <a:pt x="36279" y="16785"/>
                    <a:pt x="36333" y="16649"/>
                    <a:pt x="36349" y="16649"/>
                  </a:cubicBezTo>
                  <a:cubicBezTo>
                    <a:pt x="36352" y="16649"/>
                    <a:pt x="36353" y="16655"/>
                    <a:pt x="36353" y="16667"/>
                  </a:cubicBezTo>
                  <a:lnTo>
                    <a:pt x="36353" y="16667"/>
                  </a:lnTo>
                  <a:lnTo>
                    <a:pt x="36370" y="16535"/>
                  </a:lnTo>
                  <a:cubicBezTo>
                    <a:pt x="36501" y="16080"/>
                    <a:pt x="36552" y="15845"/>
                    <a:pt x="36605" y="15608"/>
                  </a:cubicBezTo>
                  <a:cubicBezTo>
                    <a:pt x="36656" y="15369"/>
                    <a:pt x="36736" y="15132"/>
                    <a:pt x="36826" y="14641"/>
                  </a:cubicBezTo>
                  <a:lnTo>
                    <a:pt x="36826" y="14641"/>
                  </a:lnTo>
                  <a:lnTo>
                    <a:pt x="36800" y="14725"/>
                  </a:lnTo>
                  <a:cubicBezTo>
                    <a:pt x="36825" y="14528"/>
                    <a:pt x="36849" y="14334"/>
                    <a:pt x="36879" y="14283"/>
                  </a:cubicBezTo>
                  <a:cubicBezTo>
                    <a:pt x="36980" y="13694"/>
                    <a:pt x="37045" y="13075"/>
                    <a:pt x="37096" y="12689"/>
                  </a:cubicBezTo>
                  <a:lnTo>
                    <a:pt x="37070" y="12602"/>
                  </a:lnTo>
                  <a:cubicBezTo>
                    <a:pt x="37081" y="12476"/>
                    <a:pt x="37130" y="12288"/>
                    <a:pt x="37088" y="12226"/>
                  </a:cubicBezTo>
                  <a:lnTo>
                    <a:pt x="37078" y="11956"/>
                  </a:lnTo>
                  <a:cubicBezTo>
                    <a:pt x="37080" y="11785"/>
                    <a:pt x="37071" y="11678"/>
                    <a:pt x="37080" y="11482"/>
                  </a:cubicBezTo>
                  <a:lnTo>
                    <a:pt x="37080" y="11481"/>
                  </a:lnTo>
                  <a:cubicBezTo>
                    <a:pt x="37080" y="11469"/>
                    <a:pt x="37081" y="11456"/>
                    <a:pt x="37081" y="11445"/>
                  </a:cubicBezTo>
                  <a:lnTo>
                    <a:pt x="37081" y="11445"/>
                  </a:lnTo>
                  <a:lnTo>
                    <a:pt x="37080" y="11446"/>
                  </a:lnTo>
                  <a:cubicBezTo>
                    <a:pt x="37083" y="11055"/>
                    <a:pt x="37050" y="11449"/>
                    <a:pt x="37057" y="11005"/>
                  </a:cubicBezTo>
                  <a:cubicBezTo>
                    <a:pt x="37075" y="10861"/>
                    <a:pt x="37016" y="10848"/>
                    <a:pt x="37008" y="10632"/>
                  </a:cubicBezTo>
                  <a:lnTo>
                    <a:pt x="37039" y="10414"/>
                  </a:lnTo>
                  <a:cubicBezTo>
                    <a:pt x="37042" y="10019"/>
                    <a:pt x="36991" y="9957"/>
                    <a:pt x="36942" y="9389"/>
                  </a:cubicBezTo>
                  <a:cubicBezTo>
                    <a:pt x="36938" y="9201"/>
                    <a:pt x="36946" y="9080"/>
                    <a:pt x="36969" y="9080"/>
                  </a:cubicBezTo>
                  <a:cubicBezTo>
                    <a:pt x="36979" y="9080"/>
                    <a:pt x="36993" y="9104"/>
                    <a:pt x="37009" y="9159"/>
                  </a:cubicBezTo>
                  <a:cubicBezTo>
                    <a:pt x="36942" y="8915"/>
                    <a:pt x="36972" y="9049"/>
                    <a:pt x="36918" y="8724"/>
                  </a:cubicBezTo>
                  <a:cubicBezTo>
                    <a:pt x="36922" y="8706"/>
                    <a:pt x="36926" y="8698"/>
                    <a:pt x="36929" y="8698"/>
                  </a:cubicBezTo>
                  <a:cubicBezTo>
                    <a:pt x="36936" y="8698"/>
                    <a:pt x="36943" y="8729"/>
                    <a:pt x="36959" y="8776"/>
                  </a:cubicBezTo>
                  <a:cubicBezTo>
                    <a:pt x="36947" y="8485"/>
                    <a:pt x="36926" y="8600"/>
                    <a:pt x="36901" y="8380"/>
                  </a:cubicBezTo>
                  <a:cubicBezTo>
                    <a:pt x="36862" y="8322"/>
                    <a:pt x="36803" y="8253"/>
                    <a:pt x="36794" y="8183"/>
                  </a:cubicBezTo>
                  <a:lnTo>
                    <a:pt x="36794" y="8268"/>
                  </a:lnTo>
                  <a:cubicBezTo>
                    <a:pt x="36748" y="8039"/>
                    <a:pt x="36712" y="7787"/>
                    <a:pt x="36694" y="7517"/>
                  </a:cubicBezTo>
                  <a:lnTo>
                    <a:pt x="36694" y="7517"/>
                  </a:lnTo>
                  <a:lnTo>
                    <a:pt x="36710" y="7525"/>
                  </a:lnTo>
                  <a:lnTo>
                    <a:pt x="36664" y="7242"/>
                  </a:lnTo>
                  <a:lnTo>
                    <a:pt x="36682" y="7221"/>
                  </a:lnTo>
                  <a:lnTo>
                    <a:pt x="36623" y="6814"/>
                  </a:lnTo>
                  <a:lnTo>
                    <a:pt x="36625" y="6871"/>
                  </a:lnTo>
                  <a:cubicBezTo>
                    <a:pt x="36612" y="6776"/>
                    <a:pt x="36563" y="6466"/>
                    <a:pt x="36550" y="6283"/>
                  </a:cubicBezTo>
                  <a:lnTo>
                    <a:pt x="36550" y="6283"/>
                  </a:lnTo>
                  <a:lnTo>
                    <a:pt x="36563" y="6288"/>
                  </a:lnTo>
                  <a:cubicBezTo>
                    <a:pt x="36534" y="5779"/>
                    <a:pt x="36432" y="5367"/>
                    <a:pt x="36362" y="4777"/>
                  </a:cubicBezTo>
                  <a:lnTo>
                    <a:pt x="36362" y="4777"/>
                  </a:lnTo>
                  <a:lnTo>
                    <a:pt x="36395" y="4852"/>
                  </a:lnTo>
                  <a:cubicBezTo>
                    <a:pt x="36395" y="4648"/>
                    <a:pt x="36354" y="4801"/>
                    <a:pt x="36337" y="4561"/>
                  </a:cubicBezTo>
                  <a:lnTo>
                    <a:pt x="36363" y="4546"/>
                  </a:lnTo>
                  <a:cubicBezTo>
                    <a:pt x="36303" y="4340"/>
                    <a:pt x="36344" y="4271"/>
                    <a:pt x="36344" y="4124"/>
                  </a:cubicBezTo>
                  <a:lnTo>
                    <a:pt x="36344" y="4124"/>
                  </a:lnTo>
                  <a:lnTo>
                    <a:pt x="36313" y="4196"/>
                  </a:lnTo>
                  <a:lnTo>
                    <a:pt x="36295" y="3923"/>
                  </a:lnTo>
                  <a:cubicBezTo>
                    <a:pt x="36285" y="3764"/>
                    <a:pt x="36294" y="3719"/>
                    <a:pt x="36307" y="3719"/>
                  </a:cubicBezTo>
                  <a:cubicBezTo>
                    <a:pt x="36319" y="3719"/>
                    <a:pt x="36335" y="3755"/>
                    <a:pt x="36346" y="3776"/>
                  </a:cubicBezTo>
                  <a:lnTo>
                    <a:pt x="36298" y="3573"/>
                  </a:lnTo>
                  <a:lnTo>
                    <a:pt x="36328" y="3531"/>
                  </a:lnTo>
                  <a:cubicBezTo>
                    <a:pt x="36278" y="3384"/>
                    <a:pt x="36321" y="3379"/>
                    <a:pt x="36282" y="3119"/>
                  </a:cubicBezTo>
                  <a:cubicBezTo>
                    <a:pt x="36284" y="3115"/>
                    <a:pt x="36285" y="3114"/>
                    <a:pt x="36287" y="3114"/>
                  </a:cubicBezTo>
                  <a:cubicBezTo>
                    <a:pt x="36292" y="3114"/>
                    <a:pt x="36296" y="3122"/>
                    <a:pt x="36299" y="3122"/>
                  </a:cubicBezTo>
                  <a:cubicBezTo>
                    <a:pt x="36302" y="3122"/>
                    <a:pt x="36304" y="3113"/>
                    <a:pt x="36303" y="3073"/>
                  </a:cubicBezTo>
                  <a:cubicBezTo>
                    <a:pt x="36303" y="3073"/>
                    <a:pt x="36285" y="2963"/>
                    <a:pt x="36264" y="2857"/>
                  </a:cubicBezTo>
                  <a:cubicBezTo>
                    <a:pt x="36247" y="2749"/>
                    <a:pt x="36231" y="2643"/>
                    <a:pt x="36231" y="2643"/>
                  </a:cubicBezTo>
                  <a:lnTo>
                    <a:pt x="36231" y="2643"/>
                  </a:lnTo>
                  <a:lnTo>
                    <a:pt x="36264" y="2903"/>
                  </a:lnTo>
                  <a:lnTo>
                    <a:pt x="36215" y="2873"/>
                  </a:lnTo>
                  <a:cubicBezTo>
                    <a:pt x="36166" y="2604"/>
                    <a:pt x="36203" y="2504"/>
                    <a:pt x="36180" y="2309"/>
                  </a:cubicBezTo>
                  <a:lnTo>
                    <a:pt x="36180" y="2309"/>
                  </a:lnTo>
                  <a:lnTo>
                    <a:pt x="36200" y="2443"/>
                  </a:lnTo>
                  <a:cubicBezTo>
                    <a:pt x="36174" y="2126"/>
                    <a:pt x="36192" y="2108"/>
                    <a:pt x="36203" y="1928"/>
                  </a:cubicBezTo>
                  <a:lnTo>
                    <a:pt x="36203" y="1928"/>
                  </a:lnTo>
                  <a:cubicBezTo>
                    <a:pt x="36198" y="1962"/>
                    <a:pt x="36191" y="2007"/>
                    <a:pt x="36185" y="2007"/>
                  </a:cubicBezTo>
                  <a:cubicBezTo>
                    <a:pt x="36181" y="2007"/>
                    <a:pt x="36177" y="1989"/>
                    <a:pt x="36174" y="1940"/>
                  </a:cubicBezTo>
                  <a:cubicBezTo>
                    <a:pt x="36171" y="1847"/>
                    <a:pt x="36190" y="1889"/>
                    <a:pt x="36195" y="1799"/>
                  </a:cubicBezTo>
                  <a:cubicBezTo>
                    <a:pt x="36172" y="1784"/>
                    <a:pt x="36156" y="1659"/>
                    <a:pt x="36151" y="1513"/>
                  </a:cubicBezTo>
                  <a:cubicBezTo>
                    <a:pt x="36164" y="1472"/>
                    <a:pt x="36180" y="1430"/>
                    <a:pt x="36192" y="1386"/>
                  </a:cubicBezTo>
                  <a:cubicBezTo>
                    <a:pt x="36179" y="1384"/>
                    <a:pt x="36166" y="1382"/>
                    <a:pt x="36151" y="1381"/>
                  </a:cubicBezTo>
                  <a:lnTo>
                    <a:pt x="36151" y="1381"/>
                  </a:lnTo>
                  <a:lnTo>
                    <a:pt x="36151" y="1381"/>
                  </a:lnTo>
                  <a:cubicBezTo>
                    <a:pt x="36151" y="1368"/>
                    <a:pt x="36151" y="1356"/>
                    <a:pt x="36154" y="1343"/>
                  </a:cubicBezTo>
                  <a:cubicBezTo>
                    <a:pt x="36157" y="1345"/>
                    <a:pt x="36162" y="1350"/>
                    <a:pt x="36166" y="1364"/>
                  </a:cubicBezTo>
                  <a:lnTo>
                    <a:pt x="36159" y="1309"/>
                  </a:lnTo>
                  <a:lnTo>
                    <a:pt x="35996" y="1"/>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4" name="Google Shape;2674;p77"/>
            <p:cNvSpPr/>
            <p:nvPr/>
          </p:nvSpPr>
          <p:spPr>
            <a:xfrm>
              <a:off x="7229776" y="77858"/>
              <a:ext cx="2689629" cy="2114505"/>
            </a:xfrm>
            <a:custGeom>
              <a:rect b="b" l="l" r="r" t="t"/>
              <a:pathLst>
                <a:path extrusionOk="0" h="56811" w="72263">
                  <a:moveTo>
                    <a:pt x="42321" y="1"/>
                  </a:moveTo>
                  <a:cubicBezTo>
                    <a:pt x="30287" y="1"/>
                    <a:pt x="14440" y="7427"/>
                    <a:pt x="8210" y="15423"/>
                  </a:cubicBezTo>
                  <a:cubicBezTo>
                    <a:pt x="4523" y="20155"/>
                    <a:pt x="1" y="28295"/>
                    <a:pt x="2631" y="34551"/>
                  </a:cubicBezTo>
                  <a:cubicBezTo>
                    <a:pt x="4458" y="38900"/>
                    <a:pt x="9496" y="40103"/>
                    <a:pt x="13830" y="40762"/>
                  </a:cubicBezTo>
                  <a:cubicBezTo>
                    <a:pt x="19178" y="41576"/>
                    <a:pt x="24142" y="40360"/>
                    <a:pt x="28760" y="43584"/>
                  </a:cubicBezTo>
                  <a:cubicBezTo>
                    <a:pt x="31738" y="45664"/>
                    <a:pt x="33108" y="48415"/>
                    <a:pt x="35374" y="51181"/>
                  </a:cubicBezTo>
                  <a:cubicBezTo>
                    <a:pt x="38622" y="55148"/>
                    <a:pt x="42808" y="56811"/>
                    <a:pt x="47099" y="56811"/>
                  </a:cubicBezTo>
                  <a:cubicBezTo>
                    <a:pt x="59259" y="56811"/>
                    <a:pt x="72263" y="43456"/>
                    <a:pt x="67159" y="31347"/>
                  </a:cubicBezTo>
                  <a:lnTo>
                    <a:pt x="61241" y="23278"/>
                  </a:lnTo>
                  <a:cubicBezTo>
                    <a:pt x="54110" y="16444"/>
                    <a:pt x="60420" y="4394"/>
                    <a:pt x="48641" y="841"/>
                  </a:cubicBezTo>
                  <a:cubicBezTo>
                    <a:pt x="46731" y="266"/>
                    <a:pt x="44594" y="1"/>
                    <a:pt x="4232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5" name="Google Shape;2675;p77"/>
            <p:cNvSpPr/>
            <p:nvPr/>
          </p:nvSpPr>
          <p:spPr>
            <a:xfrm>
              <a:off x="7778309" y="-921"/>
              <a:ext cx="122826" cy="1303333"/>
            </a:xfrm>
            <a:custGeom>
              <a:rect b="b" l="l" r="r" t="t"/>
              <a:pathLst>
                <a:path extrusionOk="0" h="35017" w="3300">
                  <a:moveTo>
                    <a:pt x="1235" y="0"/>
                  </a:moveTo>
                  <a:cubicBezTo>
                    <a:pt x="1154" y="587"/>
                    <a:pt x="965" y="1156"/>
                    <a:pt x="764" y="1756"/>
                  </a:cubicBezTo>
                  <a:cubicBezTo>
                    <a:pt x="531" y="2457"/>
                    <a:pt x="294" y="3178"/>
                    <a:pt x="223" y="3952"/>
                  </a:cubicBezTo>
                  <a:cubicBezTo>
                    <a:pt x="138" y="4913"/>
                    <a:pt x="264" y="5810"/>
                    <a:pt x="630" y="6865"/>
                  </a:cubicBezTo>
                  <a:cubicBezTo>
                    <a:pt x="794" y="7337"/>
                    <a:pt x="985" y="7818"/>
                    <a:pt x="1171" y="8282"/>
                  </a:cubicBezTo>
                  <a:cubicBezTo>
                    <a:pt x="1619" y="9409"/>
                    <a:pt x="2082" y="10574"/>
                    <a:pt x="2209" y="11726"/>
                  </a:cubicBezTo>
                  <a:cubicBezTo>
                    <a:pt x="2376" y="13246"/>
                    <a:pt x="1995" y="14376"/>
                    <a:pt x="1369" y="15607"/>
                  </a:cubicBezTo>
                  <a:cubicBezTo>
                    <a:pt x="778" y="16767"/>
                    <a:pt x="530" y="18181"/>
                    <a:pt x="634" y="19810"/>
                  </a:cubicBezTo>
                  <a:cubicBezTo>
                    <a:pt x="681" y="20536"/>
                    <a:pt x="873" y="21218"/>
                    <a:pt x="1059" y="21878"/>
                  </a:cubicBezTo>
                  <a:cubicBezTo>
                    <a:pt x="1173" y="22282"/>
                    <a:pt x="1280" y="22661"/>
                    <a:pt x="1356" y="23048"/>
                  </a:cubicBezTo>
                  <a:cubicBezTo>
                    <a:pt x="1596" y="24275"/>
                    <a:pt x="1687" y="25474"/>
                    <a:pt x="1649" y="26934"/>
                  </a:cubicBezTo>
                  <a:cubicBezTo>
                    <a:pt x="1623" y="27923"/>
                    <a:pt x="1322" y="28646"/>
                    <a:pt x="974" y="29485"/>
                  </a:cubicBezTo>
                  <a:cubicBezTo>
                    <a:pt x="834" y="29818"/>
                    <a:pt x="693" y="30163"/>
                    <a:pt x="560" y="30541"/>
                  </a:cubicBezTo>
                  <a:cubicBezTo>
                    <a:pt x="0" y="32143"/>
                    <a:pt x="542" y="33667"/>
                    <a:pt x="1020" y="35016"/>
                  </a:cubicBezTo>
                  <a:lnTo>
                    <a:pt x="1873" y="34712"/>
                  </a:lnTo>
                  <a:cubicBezTo>
                    <a:pt x="1402" y="33389"/>
                    <a:pt x="961" y="32140"/>
                    <a:pt x="1415" y="30839"/>
                  </a:cubicBezTo>
                  <a:cubicBezTo>
                    <a:pt x="1537" y="30485"/>
                    <a:pt x="1675" y="30152"/>
                    <a:pt x="1809" y="29832"/>
                  </a:cubicBezTo>
                  <a:cubicBezTo>
                    <a:pt x="2177" y="28948"/>
                    <a:pt x="2522" y="28114"/>
                    <a:pt x="2553" y="26957"/>
                  </a:cubicBezTo>
                  <a:cubicBezTo>
                    <a:pt x="2593" y="25429"/>
                    <a:pt x="2496" y="24168"/>
                    <a:pt x="2243" y="22873"/>
                  </a:cubicBezTo>
                  <a:cubicBezTo>
                    <a:pt x="2159" y="22446"/>
                    <a:pt x="2042" y="22034"/>
                    <a:pt x="1929" y="21630"/>
                  </a:cubicBezTo>
                  <a:cubicBezTo>
                    <a:pt x="1747" y="20987"/>
                    <a:pt x="1575" y="20380"/>
                    <a:pt x="1536" y="19751"/>
                  </a:cubicBezTo>
                  <a:cubicBezTo>
                    <a:pt x="1443" y="18287"/>
                    <a:pt x="1658" y="17030"/>
                    <a:pt x="2175" y="16016"/>
                  </a:cubicBezTo>
                  <a:cubicBezTo>
                    <a:pt x="2874" y="14641"/>
                    <a:pt x="3299" y="13369"/>
                    <a:pt x="3109" y="11625"/>
                  </a:cubicBezTo>
                  <a:cubicBezTo>
                    <a:pt x="2969" y="10352"/>
                    <a:pt x="2482" y="9129"/>
                    <a:pt x="2012" y="7947"/>
                  </a:cubicBezTo>
                  <a:cubicBezTo>
                    <a:pt x="1823" y="7469"/>
                    <a:pt x="1643" y="7018"/>
                    <a:pt x="1486" y="6566"/>
                  </a:cubicBezTo>
                  <a:cubicBezTo>
                    <a:pt x="1159" y="5627"/>
                    <a:pt x="1052" y="4869"/>
                    <a:pt x="1127" y="4031"/>
                  </a:cubicBezTo>
                  <a:cubicBezTo>
                    <a:pt x="1186" y="3363"/>
                    <a:pt x="1399" y="2721"/>
                    <a:pt x="1625" y="2042"/>
                  </a:cubicBezTo>
                  <a:cubicBezTo>
                    <a:pt x="1829" y="1430"/>
                    <a:pt x="2041" y="794"/>
                    <a:pt x="2133" y="126"/>
                  </a:cubicBezTo>
                  <a:lnTo>
                    <a:pt x="1235"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6" name="Google Shape;2676;p77"/>
            <p:cNvSpPr/>
            <p:nvPr/>
          </p:nvSpPr>
          <p:spPr>
            <a:xfrm>
              <a:off x="7875975" y="62018"/>
              <a:ext cx="123608" cy="1244897"/>
            </a:xfrm>
            <a:custGeom>
              <a:rect b="b" l="l" r="r" t="t"/>
              <a:pathLst>
                <a:path extrusionOk="0" h="33447" w="3321">
                  <a:moveTo>
                    <a:pt x="339" y="0"/>
                  </a:moveTo>
                  <a:lnTo>
                    <a:pt x="339" y="0"/>
                  </a:lnTo>
                  <a:cubicBezTo>
                    <a:pt x="108" y="1103"/>
                    <a:pt x="276" y="2337"/>
                    <a:pt x="854" y="3772"/>
                  </a:cubicBezTo>
                  <a:lnTo>
                    <a:pt x="1070" y="4306"/>
                  </a:lnTo>
                  <a:cubicBezTo>
                    <a:pt x="1631" y="5681"/>
                    <a:pt x="2157" y="6980"/>
                    <a:pt x="2280" y="8493"/>
                  </a:cubicBezTo>
                  <a:cubicBezTo>
                    <a:pt x="2369" y="9598"/>
                    <a:pt x="2408" y="11014"/>
                    <a:pt x="1912" y="12144"/>
                  </a:cubicBezTo>
                  <a:lnTo>
                    <a:pt x="1855" y="12274"/>
                  </a:lnTo>
                  <a:cubicBezTo>
                    <a:pt x="1460" y="13172"/>
                    <a:pt x="1052" y="14098"/>
                    <a:pt x="790" y="15105"/>
                  </a:cubicBezTo>
                  <a:cubicBezTo>
                    <a:pt x="120" y="17687"/>
                    <a:pt x="599" y="19895"/>
                    <a:pt x="1106" y="22232"/>
                  </a:cubicBezTo>
                  <a:cubicBezTo>
                    <a:pt x="1436" y="23753"/>
                    <a:pt x="1595" y="24977"/>
                    <a:pt x="1362" y="26380"/>
                  </a:cubicBezTo>
                  <a:cubicBezTo>
                    <a:pt x="1294" y="26792"/>
                    <a:pt x="1121" y="27150"/>
                    <a:pt x="940" y="27530"/>
                  </a:cubicBezTo>
                  <a:cubicBezTo>
                    <a:pt x="834" y="27752"/>
                    <a:pt x="727" y="27980"/>
                    <a:pt x="630" y="28231"/>
                  </a:cubicBezTo>
                  <a:cubicBezTo>
                    <a:pt x="1" y="29882"/>
                    <a:pt x="409" y="31810"/>
                    <a:pt x="736" y="33359"/>
                  </a:cubicBezTo>
                  <a:lnTo>
                    <a:pt x="755" y="33446"/>
                  </a:lnTo>
                  <a:lnTo>
                    <a:pt x="1643" y="33259"/>
                  </a:lnTo>
                  <a:lnTo>
                    <a:pt x="1625" y="33171"/>
                  </a:lnTo>
                  <a:cubicBezTo>
                    <a:pt x="1322" y="31739"/>
                    <a:pt x="946" y="29954"/>
                    <a:pt x="1478" y="28554"/>
                  </a:cubicBezTo>
                  <a:cubicBezTo>
                    <a:pt x="1561" y="28336"/>
                    <a:pt x="1658" y="28133"/>
                    <a:pt x="1761" y="27920"/>
                  </a:cubicBezTo>
                  <a:cubicBezTo>
                    <a:pt x="1961" y="27499"/>
                    <a:pt x="2169" y="27065"/>
                    <a:pt x="2257" y="26528"/>
                  </a:cubicBezTo>
                  <a:cubicBezTo>
                    <a:pt x="2513" y="24980"/>
                    <a:pt x="2346" y="23662"/>
                    <a:pt x="1992" y="22038"/>
                  </a:cubicBezTo>
                  <a:cubicBezTo>
                    <a:pt x="1508" y="19809"/>
                    <a:pt x="1052" y="17705"/>
                    <a:pt x="1667" y="15332"/>
                  </a:cubicBezTo>
                  <a:cubicBezTo>
                    <a:pt x="1912" y="14394"/>
                    <a:pt x="2286" y="13543"/>
                    <a:pt x="2685" y="12638"/>
                  </a:cubicBezTo>
                  <a:lnTo>
                    <a:pt x="2741" y="12508"/>
                  </a:lnTo>
                  <a:cubicBezTo>
                    <a:pt x="3320" y="11192"/>
                    <a:pt x="3283" y="9633"/>
                    <a:pt x="3184" y="8419"/>
                  </a:cubicBezTo>
                  <a:cubicBezTo>
                    <a:pt x="3051" y="6768"/>
                    <a:pt x="2496" y="5407"/>
                    <a:pt x="1909" y="3964"/>
                  </a:cubicBezTo>
                  <a:lnTo>
                    <a:pt x="1694" y="3434"/>
                  </a:lnTo>
                  <a:cubicBezTo>
                    <a:pt x="1186" y="2171"/>
                    <a:pt x="1032" y="1107"/>
                    <a:pt x="1226" y="185"/>
                  </a:cubicBezTo>
                  <a:lnTo>
                    <a:pt x="339"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7" name="Google Shape;2677;p77"/>
            <p:cNvSpPr/>
            <p:nvPr/>
          </p:nvSpPr>
          <p:spPr>
            <a:xfrm>
              <a:off x="7953988" y="-39370"/>
              <a:ext cx="152714" cy="1353580"/>
            </a:xfrm>
            <a:custGeom>
              <a:rect b="b" l="l" r="r" t="t"/>
              <a:pathLst>
                <a:path extrusionOk="0" h="36367" w="4103">
                  <a:moveTo>
                    <a:pt x="1429" y="0"/>
                  </a:moveTo>
                  <a:cubicBezTo>
                    <a:pt x="1" y="2780"/>
                    <a:pt x="938" y="5816"/>
                    <a:pt x="1767" y="8490"/>
                  </a:cubicBezTo>
                  <a:cubicBezTo>
                    <a:pt x="1857" y="8780"/>
                    <a:pt x="1944" y="9064"/>
                    <a:pt x="2030" y="9349"/>
                  </a:cubicBezTo>
                  <a:cubicBezTo>
                    <a:pt x="2856" y="12112"/>
                    <a:pt x="3162" y="14310"/>
                    <a:pt x="2127" y="16716"/>
                  </a:cubicBezTo>
                  <a:cubicBezTo>
                    <a:pt x="1097" y="19113"/>
                    <a:pt x="954" y="21486"/>
                    <a:pt x="1687" y="23973"/>
                  </a:cubicBezTo>
                  <a:cubicBezTo>
                    <a:pt x="2141" y="25509"/>
                    <a:pt x="2310" y="26911"/>
                    <a:pt x="2200" y="28265"/>
                  </a:cubicBezTo>
                  <a:cubicBezTo>
                    <a:pt x="2148" y="28900"/>
                    <a:pt x="1896" y="29443"/>
                    <a:pt x="1625" y="30016"/>
                  </a:cubicBezTo>
                  <a:cubicBezTo>
                    <a:pt x="1516" y="30246"/>
                    <a:pt x="1404" y="30487"/>
                    <a:pt x="1300" y="30741"/>
                  </a:cubicBezTo>
                  <a:lnTo>
                    <a:pt x="1187" y="31014"/>
                  </a:lnTo>
                  <a:cubicBezTo>
                    <a:pt x="929" y="31627"/>
                    <a:pt x="639" y="32323"/>
                    <a:pt x="603" y="33018"/>
                  </a:cubicBezTo>
                  <a:cubicBezTo>
                    <a:pt x="545" y="34077"/>
                    <a:pt x="783" y="34957"/>
                    <a:pt x="1032" y="35891"/>
                  </a:cubicBezTo>
                  <a:cubicBezTo>
                    <a:pt x="1075" y="36046"/>
                    <a:pt x="1117" y="36205"/>
                    <a:pt x="1158" y="36367"/>
                  </a:cubicBezTo>
                  <a:lnTo>
                    <a:pt x="2035" y="36143"/>
                  </a:lnTo>
                  <a:cubicBezTo>
                    <a:pt x="1994" y="35978"/>
                    <a:pt x="1950" y="35816"/>
                    <a:pt x="1906" y="35658"/>
                  </a:cubicBezTo>
                  <a:cubicBezTo>
                    <a:pt x="1664" y="34759"/>
                    <a:pt x="1459" y="33985"/>
                    <a:pt x="1506" y="33067"/>
                  </a:cubicBezTo>
                  <a:cubicBezTo>
                    <a:pt x="1534" y="32528"/>
                    <a:pt x="1793" y="31910"/>
                    <a:pt x="2023" y="31365"/>
                  </a:cubicBezTo>
                  <a:lnTo>
                    <a:pt x="2139" y="31084"/>
                  </a:lnTo>
                  <a:cubicBezTo>
                    <a:pt x="2235" y="30851"/>
                    <a:pt x="2342" y="30623"/>
                    <a:pt x="2446" y="30402"/>
                  </a:cubicBezTo>
                  <a:cubicBezTo>
                    <a:pt x="2737" y="29780"/>
                    <a:pt x="3039" y="29138"/>
                    <a:pt x="3104" y="28337"/>
                  </a:cubicBezTo>
                  <a:cubicBezTo>
                    <a:pt x="3221" y="26870"/>
                    <a:pt x="3044" y="25359"/>
                    <a:pt x="2557" y="23715"/>
                  </a:cubicBezTo>
                  <a:cubicBezTo>
                    <a:pt x="1887" y="21441"/>
                    <a:pt x="2017" y="19269"/>
                    <a:pt x="2961" y="17073"/>
                  </a:cubicBezTo>
                  <a:cubicBezTo>
                    <a:pt x="4103" y="14417"/>
                    <a:pt x="3782" y="12048"/>
                    <a:pt x="2896" y="9090"/>
                  </a:cubicBezTo>
                  <a:cubicBezTo>
                    <a:pt x="2811" y="8804"/>
                    <a:pt x="2722" y="8515"/>
                    <a:pt x="2631" y="8224"/>
                  </a:cubicBezTo>
                  <a:cubicBezTo>
                    <a:pt x="1816" y="5590"/>
                    <a:pt x="975" y="2868"/>
                    <a:pt x="2235" y="413"/>
                  </a:cubicBezTo>
                  <a:lnTo>
                    <a:pt x="1429"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8" name="Google Shape;2678;p77"/>
            <p:cNvSpPr/>
            <p:nvPr/>
          </p:nvSpPr>
          <p:spPr>
            <a:xfrm>
              <a:off x="8070226" y="17019"/>
              <a:ext cx="119662" cy="1310330"/>
            </a:xfrm>
            <a:custGeom>
              <a:rect b="b" l="l" r="r" t="t"/>
              <a:pathLst>
                <a:path extrusionOk="0" h="35205" w="3215">
                  <a:moveTo>
                    <a:pt x="1029" y="1"/>
                  </a:moveTo>
                  <a:cubicBezTo>
                    <a:pt x="863" y="402"/>
                    <a:pt x="914" y="892"/>
                    <a:pt x="960" y="1323"/>
                  </a:cubicBezTo>
                  <a:cubicBezTo>
                    <a:pt x="980" y="1486"/>
                    <a:pt x="995" y="1642"/>
                    <a:pt x="996" y="1770"/>
                  </a:cubicBezTo>
                  <a:cubicBezTo>
                    <a:pt x="1013" y="2926"/>
                    <a:pt x="1217" y="4003"/>
                    <a:pt x="1444" y="5093"/>
                  </a:cubicBezTo>
                  <a:cubicBezTo>
                    <a:pt x="1539" y="5552"/>
                    <a:pt x="1657" y="5996"/>
                    <a:pt x="1775" y="6427"/>
                  </a:cubicBezTo>
                  <a:cubicBezTo>
                    <a:pt x="1944" y="7052"/>
                    <a:pt x="2103" y="7645"/>
                    <a:pt x="2192" y="8268"/>
                  </a:cubicBezTo>
                  <a:cubicBezTo>
                    <a:pt x="2310" y="9097"/>
                    <a:pt x="2306" y="9915"/>
                    <a:pt x="2303" y="10780"/>
                  </a:cubicBezTo>
                  <a:cubicBezTo>
                    <a:pt x="2300" y="10966"/>
                    <a:pt x="2300" y="11154"/>
                    <a:pt x="2300" y="11340"/>
                  </a:cubicBezTo>
                  <a:cubicBezTo>
                    <a:pt x="2304" y="12640"/>
                    <a:pt x="2035" y="14008"/>
                    <a:pt x="1775" y="15329"/>
                  </a:cubicBezTo>
                  <a:cubicBezTo>
                    <a:pt x="1414" y="17158"/>
                    <a:pt x="1042" y="19048"/>
                    <a:pt x="1335" y="20913"/>
                  </a:cubicBezTo>
                  <a:cubicBezTo>
                    <a:pt x="1414" y="21418"/>
                    <a:pt x="1521" y="21905"/>
                    <a:pt x="1627" y="22374"/>
                  </a:cubicBezTo>
                  <a:cubicBezTo>
                    <a:pt x="1816" y="23218"/>
                    <a:pt x="1996" y="24014"/>
                    <a:pt x="2003" y="24893"/>
                  </a:cubicBezTo>
                  <a:cubicBezTo>
                    <a:pt x="2019" y="26552"/>
                    <a:pt x="1833" y="27771"/>
                    <a:pt x="1379" y="28970"/>
                  </a:cubicBezTo>
                  <a:cubicBezTo>
                    <a:pt x="1247" y="29316"/>
                    <a:pt x="1084" y="29648"/>
                    <a:pt x="910" y="30002"/>
                  </a:cubicBezTo>
                  <a:cubicBezTo>
                    <a:pt x="589" y="30655"/>
                    <a:pt x="257" y="31329"/>
                    <a:pt x="137" y="32108"/>
                  </a:cubicBezTo>
                  <a:cubicBezTo>
                    <a:pt x="1" y="32992"/>
                    <a:pt x="240" y="33718"/>
                    <a:pt x="470" y="34418"/>
                  </a:cubicBezTo>
                  <a:cubicBezTo>
                    <a:pt x="553" y="34673"/>
                    <a:pt x="641" y="34938"/>
                    <a:pt x="707" y="35204"/>
                  </a:cubicBezTo>
                  <a:lnTo>
                    <a:pt x="1588" y="34985"/>
                  </a:lnTo>
                  <a:cubicBezTo>
                    <a:pt x="1513" y="34687"/>
                    <a:pt x="1421" y="34406"/>
                    <a:pt x="1332" y="34135"/>
                  </a:cubicBezTo>
                  <a:cubicBezTo>
                    <a:pt x="1117" y="33480"/>
                    <a:pt x="931" y="32916"/>
                    <a:pt x="1034" y="32246"/>
                  </a:cubicBezTo>
                  <a:cubicBezTo>
                    <a:pt x="1132" y="31605"/>
                    <a:pt x="1420" y="31021"/>
                    <a:pt x="1724" y="30402"/>
                  </a:cubicBezTo>
                  <a:cubicBezTo>
                    <a:pt x="1899" y="30045"/>
                    <a:pt x="2081" y="29676"/>
                    <a:pt x="2226" y="29291"/>
                  </a:cubicBezTo>
                  <a:cubicBezTo>
                    <a:pt x="2716" y="27998"/>
                    <a:pt x="2926" y="26639"/>
                    <a:pt x="2909" y="24882"/>
                  </a:cubicBezTo>
                  <a:cubicBezTo>
                    <a:pt x="2900" y="23911"/>
                    <a:pt x="2701" y="23028"/>
                    <a:pt x="2510" y="22175"/>
                  </a:cubicBezTo>
                  <a:cubicBezTo>
                    <a:pt x="2409" y="21721"/>
                    <a:pt x="2304" y="21251"/>
                    <a:pt x="2229" y="20774"/>
                  </a:cubicBezTo>
                  <a:cubicBezTo>
                    <a:pt x="1960" y="19065"/>
                    <a:pt x="2300" y="17338"/>
                    <a:pt x="2661" y="15505"/>
                  </a:cubicBezTo>
                  <a:cubicBezTo>
                    <a:pt x="2932" y="14141"/>
                    <a:pt x="3209" y="12730"/>
                    <a:pt x="3206" y="11338"/>
                  </a:cubicBezTo>
                  <a:cubicBezTo>
                    <a:pt x="3206" y="11154"/>
                    <a:pt x="3207" y="10968"/>
                    <a:pt x="3207" y="10785"/>
                  </a:cubicBezTo>
                  <a:cubicBezTo>
                    <a:pt x="3212" y="9924"/>
                    <a:pt x="3215" y="9035"/>
                    <a:pt x="3089" y="8141"/>
                  </a:cubicBezTo>
                  <a:cubicBezTo>
                    <a:pt x="2994" y="7463"/>
                    <a:pt x="2819" y="6816"/>
                    <a:pt x="2651" y="6190"/>
                  </a:cubicBezTo>
                  <a:cubicBezTo>
                    <a:pt x="2537" y="5772"/>
                    <a:pt x="2419" y="5340"/>
                    <a:pt x="2330" y="4910"/>
                  </a:cubicBezTo>
                  <a:cubicBezTo>
                    <a:pt x="2106" y="3823"/>
                    <a:pt x="1917" y="2835"/>
                    <a:pt x="1902" y="1757"/>
                  </a:cubicBezTo>
                  <a:cubicBezTo>
                    <a:pt x="1899" y="1587"/>
                    <a:pt x="1881" y="1406"/>
                    <a:pt x="1861" y="1227"/>
                  </a:cubicBezTo>
                  <a:cubicBezTo>
                    <a:pt x="1830" y="917"/>
                    <a:pt x="1790" y="533"/>
                    <a:pt x="1867" y="344"/>
                  </a:cubicBezTo>
                  <a:lnTo>
                    <a:pt x="1029" y="1"/>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79" name="Google Shape;2679;p77"/>
            <p:cNvGrpSpPr/>
            <p:nvPr/>
          </p:nvGrpSpPr>
          <p:grpSpPr>
            <a:xfrm>
              <a:off x="1257649" y="3234704"/>
              <a:ext cx="489278" cy="695793"/>
              <a:chOff x="4477953" y="2184000"/>
              <a:chExt cx="498095" cy="708331"/>
            </a:xfrm>
          </p:grpSpPr>
          <p:sp>
            <p:nvSpPr>
              <p:cNvPr id="2680" name="Google Shape;2680;p77"/>
              <p:cNvSpPr/>
              <p:nvPr/>
            </p:nvSpPr>
            <p:spPr>
              <a:xfrm>
                <a:off x="4477953" y="2612312"/>
                <a:ext cx="57716" cy="44791"/>
              </a:xfrm>
              <a:custGeom>
                <a:rect b="b" l="l" r="r" t="t"/>
                <a:pathLst>
                  <a:path extrusionOk="0" h="1303" w="1679">
                    <a:moveTo>
                      <a:pt x="840" y="0"/>
                    </a:moveTo>
                    <a:cubicBezTo>
                      <a:pt x="4" y="0"/>
                      <a:pt x="1" y="1303"/>
                      <a:pt x="840" y="1303"/>
                    </a:cubicBezTo>
                    <a:cubicBezTo>
                      <a:pt x="1677" y="1303"/>
                      <a:pt x="1679" y="0"/>
                      <a:pt x="840"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1" name="Google Shape;2681;p77"/>
              <p:cNvSpPr/>
              <p:nvPr/>
            </p:nvSpPr>
            <p:spPr>
              <a:xfrm>
                <a:off x="4490019" y="2503722"/>
                <a:ext cx="57716" cy="44756"/>
              </a:xfrm>
              <a:custGeom>
                <a:rect b="b" l="l" r="r" t="t"/>
                <a:pathLst>
                  <a:path extrusionOk="0" h="1302" w="1679">
                    <a:moveTo>
                      <a:pt x="840" y="0"/>
                    </a:moveTo>
                    <a:cubicBezTo>
                      <a:pt x="4" y="0"/>
                      <a:pt x="1" y="1301"/>
                      <a:pt x="840" y="1301"/>
                    </a:cubicBezTo>
                    <a:cubicBezTo>
                      <a:pt x="1677" y="1301"/>
                      <a:pt x="1679" y="0"/>
                      <a:pt x="840"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2" name="Google Shape;2682;p77"/>
              <p:cNvSpPr/>
              <p:nvPr/>
            </p:nvSpPr>
            <p:spPr>
              <a:xfrm>
                <a:off x="4580735" y="2533972"/>
                <a:ext cx="57372" cy="44756"/>
              </a:xfrm>
              <a:custGeom>
                <a:rect b="b" l="l" r="r" t="t"/>
                <a:pathLst>
                  <a:path extrusionOk="0" h="1302" w="1669">
                    <a:moveTo>
                      <a:pt x="660" y="0"/>
                    </a:moveTo>
                    <a:cubicBezTo>
                      <a:pt x="492" y="0"/>
                      <a:pt x="317" y="74"/>
                      <a:pt x="199" y="191"/>
                    </a:cubicBezTo>
                    <a:cubicBezTo>
                      <a:pt x="88" y="304"/>
                      <a:pt x="1" y="488"/>
                      <a:pt x="8" y="650"/>
                    </a:cubicBezTo>
                    <a:cubicBezTo>
                      <a:pt x="16" y="818"/>
                      <a:pt x="72" y="993"/>
                      <a:pt x="199" y="1111"/>
                    </a:cubicBezTo>
                    <a:cubicBezTo>
                      <a:pt x="326" y="1227"/>
                      <a:pt x="481" y="1301"/>
                      <a:pt x="660" y="1301"/>
                    </a:cubicBezTo>
                    <a:lnTo>
                      <a:pt x="1011" y="1301"/>
                    </a:lnTo>
                    <a:cubicBezTo>
                      <a:pt x="1178" y="1301"/>
                      <a:pt x="1354" y="1228"/>
                      <a:pt x="1470" y="1111"/>
                    </a:cubicBezTo>
                    <a:cubicBezTo>
                      <a:pt x="1583" y="998"/>
                      <a:pt x="1668" y="813"/>
                      <a:pt x="1660" y="650"/>
                    </a:cubicBezTo>
                    <a:cubicBezTo>
                      <a:pt x="1653" y="482"/>
                      <a:pt x="1598" y="307"/>
                      <a:pt x="1470" y="191"/>
                    </a:cubicBezTo>
                    <a:cubicBezTo>
                      <a:pt x="1342" y="75"/>
                      <a:pt x="1186" y="0"/>
                      <a:pt x="1011"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3" name="Google Shape;2683;p77"/>
              <p:cNvSpPr/>
              <p:nvPr/>
            </p:nvSpPr>
            <p:spPr>
              <a:xfrm>
                <a:off x="4562241" y="2413384"/>
                <a:ext cx="58231" cy="50531"/>
              </a:xfrm>
              <a:custGeom>
                <a:rect b="b" l="l" r="r" t="t"/>
                <a:pathLst>
                  <a:path extrusionOk="0" h="1470" w="1694">
                    <a:moveTo>
                      <a:pt x="1030" y="0"/>
                    </a:moveTo>
                    <a:cubicBezTo>
                      <a:pt x="915" y="0"/>
                      <a:pt x="805" y="30"/>
                      <a:pt x="694" y="84"/>
                    </a:cubicBezTo>
                    <a:cubicBezTo>
                      <a:pt x="577" y="143"/>
                      <a:pt x="459" y="200"/>
                      <a:pt x="344" y="259"/>
                    </a:cubicBezTo>
                    <a:cubicBezTo>
                      <a:pt x="202" y="329"/>
                      <a:pt x="84" y="502"/>
                      <a:pt x="43" y="648"/>
                    </a:cubicBezTo>
                    <a:cubicBezTo>
                      <a:pt x="0" y="805"/>
                      <a:pt x="20" y="1013"/>
                      <a:pt x="109" y="1150"/>
                    </a:cubicBezTo>
                    <a:cubicBezTo>
                      <a:pt x="199" y="1289"/>
                      <a:pt x="331" y="1411"/>
                      <a:pt x="498" y="1449"/>
                    </a:cubicBezTo>
                    <a:cubicBezTo>
                      <a:pt x="554" y="1463"/>
                      <a:pt x="610" y="1469"/>
                      <a:pt x="664" y="1469"/>
                    </a:cubicBezTo>
                    <a:cubicBezTo>
                      <a:pt x="778" y="1469"/>
                      <a:pt x="888" y="1440"/>
                      <a:pt x="999" y="1385"/>
                    </a:cubicBezTo>
                    <a:cubicBezTo>
                      <a:pt x="1115" y="1325"/>
                      <a:pt x="1233" y="1267"/>
                      <a:pt x="1350" y="1209"/>
                    </a:cubicBezTo>
                    <a:cubicBezTo>
                      <a:pt x="1491" y="1138"/>
                      <a:pt x="1610" y="967"/>
                      <a:pt x="1649" y="821"/>
                    </a:cubicBezTo>
                    <a:cubicBezTo>
                      <a:pt x="1694" y="663"/>
                      <a:pt x="1672" y="456"/>
                      <a:pt x="1584" y="319"/>
                    </a:cubicBezTo>
                    <a:cubicBezTo>
                      <a:pt x="1495" y="180"/>
                      <a:pt x="1361" y="58"/>
                      <a:pt x="1195" y="20"/>
                    </a:cubicBezTo>
                    <a:cubicBezTo>
                      <a:pt x="1139" y="7"/>
                      <a:pt x="1084" y="0"/>
                      <a:pt x="1030"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4" name="Google Shape;2684;p77"/>
              <p:cNvSpPr/>
              <p:nvPr/>
            </p:nvSpPr>
            <p:spPr>
              <a:xfrm>
                <a:off x="4683103" y="2371034"/>
                <a:ext cx="57716" cy="44791"/>
              </a:xfrm>
              <a:custGeom>
                <a:rect b="b" l="l" r="r" t="t"/>
                <a:pathLst>
                  <a:path extrusionOk="0" h="1303" w="1679">
                    <a:moveTo>
                      <a:pt x="839" y="1"/>
                    </a:moveTo>
                    <a:cubicBezTo>
                      <a:pt x="2" y="1"/>
                      <a:pt x="0" y="1302"/>
                      <a:pt x="839" y="1302"/>
                    </a:cubicBezTo>
                    <a:cubicBezTo>
                      <a:pt x="1675" y="1302"/>
                      <a:pt x="1678" y="1"/>
                      <a:pt x="83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5" name="Google Shape;2685;p77"/>
              <p:cNvSpPr/>
              <p:nvPr/>
            </p:nvSpPr>
            <p:spPr>
              <a:xfrm>
                <a:off x="4918332" y="2184000"/>
                <a:ext cx="57716" cy="44825"/>
              </a:xfrm>
              <a:custGeom>
                <a:rect b="b" l="l" r="r" t="t"/>
                <a:pathLst>
                  <a:path extrusionOk="0" h="1304" w="1679">
                    <a:moveTo>
                      <a:pt x="839" y="1"/>
                    </a:moveTo>
                    <a:cubicBezTo>
                      <a:pt x="2" y="1"/>
                      <a:pt x="0" y="1303"/>
                      <a:pt x="839" y="1303"/>
                    </a:cubicBezTo>
                    <a:cubicBezTo>
                      <a:pt x="1677" y="1303"/>
                      <a:pt x="1678" y="1"/>
                      <a:pt x="83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6" name="Google Shape;2686;p77"/>
              <p:cNvSpPr/>
              <p:nvPr/>
            </p:nvSpPr>
            <p:spPr>
              <a:xfrm>
                <a:off x="4803760" y="2413247"/>
                <a:ext cx="57716" cy="44756"/>
              </a:xfrm>
              <a:custGeom>
                <a:rect b="b" l="l" r="r" t="t"/>
                <a:pathLst>
                  <a:path extrusionOk="0" h="1302" w="1679">
                    <a:moveTo>
                      <a:pt x="839" y="1"/>
                    </a:moveTo>
                    <a:cubicBezTo>
                      <a:pt x="0" y="1"/>
                      <a:pt x="0" y="1302"/>
                      <a:pt x="839" y="1302"/>
                    </a:cubicBezTo>
                    <a:cubicBezTo>
                      <a:pt x="1677" y="1302"/>
                      <a:pt x="1678" y="1"/>
                      <a:pt x="83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7" name="Google Shape;2687;p77"/>
              <p:cNvSpPr/>
              <p:nvPr/>
            </p:nvSpPr>
            <p:spPr>
              <a:xfrm>
                <a:off x="4767528" y="2624378"/>
                <a:ext cx="57750" cy="44791"/>
              </a:xfrm>
              <a:custGeom>
                <a:rect b="b" l="l" r="r" t="t"/>
                <a:pathLst>
                  <a:path extrusionOk="0" h="1303" w="1680">
                    <a:moveTo>
                      <a:pt x="841" y="0"/>
                    </a:moveTo>
                    <a:cubicBezTo>
                      <a:pt x="2" y="0"/>
                      <a:pt x="0" y="1303"/>
                      <a:pt x="841" y="1303"/>
                    </a:cubicBezTo>
                    <a:cubicBezTo>
                      <a:pt x="1678" y="1303"/>
                      <a:pt x="1680" y="0"/>
                      <a:pt x="841"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8" name="Google Shape;2688;p77"/>
              <p:cNvSpPr/>
              <p:nvPr/>
            </p:nvSpPr>
            <p:spPr>
              <a:xfrm>
                <a:off x="4742778" y="2745034"/>
                <a:ext cx="59022" cy="50738"/>
              </a:xfrm>
              <a:custGeom>
                <a:rect b="b" l="l" r="r" t="t"/>
                <a:pathLst>
                  <a:path extrusionOk="0" h="1476" w="1717">
                    <a:moveTo>
                      <a:pt x="672" y="1"/>
                    </a:moveTo>
                    <a:cubicBezTo>
                      <a:pt x="619" y="1"/>
                      <a:pt x="564" y="8"/>
                      <a:pt x="510" y="23"/>
                    </a:cubicBezTo>
                    <a:cubicBezTo>
                      <a:pt x="359" y="66"/>
                      <a:pt x="196" y="182"/>
                      <a:pt x="121" y="322"/>
                    </a:cubicBezTo>
                    <a:cubicBezTo>
                      <a:pt x="41" y="473"/>
                      <a:pt x="0" y="656"/>
                      <a:pt x="57" y="824"/>
                    </a:cubicBezTo>
                    <a:cubicBezTo>
                      <a:pt x="106" y="981"/>
                      <a:pt x="205" y="1136"/>
                      <a:pt x="356" y="1213"/>
                    </a:cubicBezTo>
                    <a:cubicBezTo>
                      <a:pt x="472" y="1272"/>
                      <a:pt x="591" y="1329"/>
                      <a:pt x="707" y="1388"/>
                    </a:cubicBezTo>
                    <a:cubicBezTo>
                      <a:pt x="816" y="1442"/>
                      <a:pt x="930" y="1476"/>
                      <a:pt x="1048" y="1476"/>
                    </a:cubicBezTo>
                    <a:cubicBezTo>
                      <a:pt x="1101" y="1476"/>
                      <a:pt x="1154" y="1469"/>
                      <a:pt x="1208" y="1454"/>
                    </a:cubicBezTo>
                    <a:cubicBezTo>
                      <a:pt x="1358" y="1411"/>
                      <a:pt x="1523" y="1295"/>
                      <a:pt x="1597" y="1153"/>
                    </a:cubicBezTo>
                    <a:cubicBezTo>
                      <a:pt x="1677" y="1004"/>
                      <a:pt x="1716" y="821"/>
                      <a:pt x="1661" y="653"/>
                    </a:cubicBezTo>
                    <a:cubicBezTo>
                      <a:pt x="1610" y="497"/>
                      <a:pt x="1513" y="340"/>
                      <a:pt x="1362" y="264"/>
                    </a:cubicBezTo>
                    <a:cubicBezTo>
                      <a:pt x="1247" y="204"/>
                      <a:pt x="1128" y="146"/>
                      <a:pt x="1012" y="89"/>
                    </a:cubicBezTo>
                    <a:cubicBezTo>
                      <a:pt x="903" y="34"/>
                      <a:pt x="789" y="1"/>
                      <a:pt x="672"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9" name="Google Shape;2689;p77"/>
              <p:cNvSpPr/>
              <p:nvPr/>
            </p:nvSpPr>
            <p:spPr>
              <a:xfrm>
                <a:off x="4634875" y="2769131"/>
                <a:ext cx="57681" cy="44825"/>
              </a:xfrm>
              <a:custGeom>
                <a:rect b="b" l="l" r="r" t="t"/>
                <a:pathLst>
                  <a:path extrusionOk="0" h="1304" w="1678">
                    <a:moveTo>
                      <a:pt x="839" y="1"/>
                    </a:moveTo>
                    <a:cubicBezTo>
                      <a:pt x="0" y="1"/>
                      <a:pt x="0" y="1303"/>
                      <a:pt x="839" y="1303"/>
                    </a:cubicBezTo>
                    <a:cubicBezTo>
                      <a:pt x="1675" y="1303"/>
                      <a:pt x="1678" y="1"/>
                      <a:pt x="83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0" name="Google Shape;2690;p77"/>
              <p:cNvSpPr/>
              <p:nvPr/>
            </p:nvSpPr>
            <p:spPr>
              <a:xfrm>
                <a:off x="4526216" y="2847540"/>
                <a:ext cx="57716" cy="44791"/>
              </a:xfrm>
              <a:custGeom>
                <a:rect b="b" l="l" r="r" t="t"/>
                <a:pathLst>
                  <a:path extrusionOk="0" h="1303" w="1679">
                    <a:moveTo>
                      <a:pt x="839" y="0"/>
                    </a:moveTo>
                    <a:cubicBezTo>
                      <a:pt x="3" y="0"/>
                      <a:pt x="0" y="1303"/>
                      <a:pt x="839" y="1303"/>
                    </a:cubicBezTo>
                    <a:cubicBezTo>
                      <a:pt x="1677" y="1303"/>
                      <a:pt x="1678" y="0"/>
                      <a:pt x="839"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91" name="Google Shape;2691;p77"/>
            <p:cNvGrpSpPr/>
            <p:nvPr/>
          </p:nvGrpSpPr>
          <p:grpSpPr>
            <a:xfrm>
              <a:off x="685637" y="-39321"/>
              <a:ext cx="1431170" cy="1542028"/>
              <a:chOff x="3503078" y="1130131"/>
              <a:chExt cx="1093916" cy="1178650"/>
            </a:xfrm>
          </p:grpSpPr>
          <p:sp>
            <p:nvSpPr>
              <p:cNvPr id="2692" name="Google Shape;2692;p77"/>
              <p:cNvSpPr/>
              <p:nvPr/>
            </p:nvSpPr>
            <p:spPr>
              <a:xfrm>
                <a:off x="3503078" y="1130131"/>
                <a:ext cx="1093916" cy="1178650"/>
              </a:xfrm>
              <a:custGeom>
                <a:rect b="b" l="l" r="r" t="t"/>
                <a:pathLst>
                  <a:path extrusionOk="0" h="34288" w="31823">
                    <a:moveTo>
                      <a:pt x="651" y="1726"/>
                    </a:moveTo>
                    <a:cubicBezTo>
                      <a:pt x="894" y="2319"/>
                      <a:pt x="1141" y="2911"/>
                      <a:pt x="1394" y="3500"/>
                    </a:cubicBezTo>
                    <a:lnTo>
                      <a:pt x="1394" y="3500"/>
                    </a:lnTo>
                    <a:cubicBezTo>
                      <a:pt x="1093" y="2936"/>
                      <a:pt x="842" y="2344"/>
                      <a:pt x="651" y="1726"/>
                    </a:cubicBezTo>
                    <a:close/>
                    <a:moveTo>
                      <a:pt x="2408" y="5763"/>
                    </a:moveTo>
                    <a:lnTo>
                      <a:pt x="2408" y="5763"/>
                    </a:lnTo>
                    <a:cubicBezTo>
                      <a:pt x="2804" y="6604"/>
                      <a:pt x="3220" y="7436"/>
                      <a:pt x="3663" y="8252"/>
                    </a:cubicBezTo>
                    <a:cubicBezTo>
                      <a:pt x="5038" y="10787"/>
                      <a:pt x="6711" y="13191"/>
                      <a:pt x="8865" y="15124"/>
                    </a:cubicBezTo>
                    <a:cubicBezTo>
                      <a:pt x="11159" y="17182"/>
                      <a:pt x="13964" y="18484"/>
                      <a:pt x="16498" y="20202"/>
                    </a:cubicBezTo>
                    <a:cubicBezTo>
                      <a:pt x="17810" y="21091"/>
                      <a:pt x="18986" y="22115"/>
                      <a:pt x="20020" y="23318"/>
                    </a:cubicBezTo>
                    <a:cubicBezTo>
                      <a:pt x="21083" y="24554"/>
                      <a:pt x="22018" y="25893"/>
                      <a:pt x="23078" y="27129"/>
                    </a:cubicBezTo>
                    <a:cubicBezTo>
                      <a:pt x="25194" y="29597"/>
                      <a:pt x="27797" y="31576"/>
                      <a:pt x="30416" y="33472"/>
                    </a:cubicBezTo>
                    <a:lnTo>
                      <a:pt x="30416" y="33472"/>
                    </a:lnTo>
                    <a:cubicBezTo>
                      <a:pt x="28154" y="32390"/>
                      <a:pt x="25892" y="31306"/>
                      <a:pt x="23673" y="30139"/>
                    </a:cubicBezTo>
                    <a:cubicBezTo>
                      <a:pt x="21027" y="28747"/>
                      <a:pt x="18435" y="27237"/>
                      <a:pt x="15988" y="25515"/>
                    </a:cubicBezTo>
                    <a:cubicBezTo>
                      <a:pt x="13691" y="23900"/>
                      <a:pt x="11534" y="22083"/>
                      <a:pt x="9626" y="20019"/>
                    </a:cubicBezTo>
                    <a:cubicBezTo>
                      <a:pt x="7797" y="18042"/>
                      <a:pt x="6188" y="15850"/>
                      <a:pt x="4931" y="13466"/>
                    </a:cubicBezTo>
                    <a:cubicBezTo>
                      <a:pt x="3689" y="11108"/>
                      <a:pt x="2824" y="8554"/>
                      <a:pt x="2431" y="5917"/>
                    </a:cubicBezTo>
                    <a:cubicBezTo>
                      <a:pt x="2423" y="5865"/>
                      <a:pt x="2416" y="5814"/>
                      <a:pt x="2408" y="5763"/>
                    </a:cubicBezTo>
                    <a:close/>
                    <a:moveTo>
                      <a:pt x="2787" y="6000"/>
                    </a:moveTo>
                    <a:cubicBezTo>
                      <a:pt x="3190" y="6455"/>
                      <a:pt x="3625" y="6885"/>
                      <a:pt x="4084" y="7287"/>
                    </a:cubicBezTo>
                    <a:cubicBezTo>
                      <a:pt x="5173" y="8240"/>
                      <a:pt x="6386" y="9047"/>
                      <a:pt x="7673" y="9706"/>
                    </a:cubicBezTo>
                    <a:cubicBezTo>
                      <a:pt x="9075" y="10427"/>
                      <a:pt x="10555" y="10946"/>
                      <a:pt x="12060" y="11397"/>
                    </a:cubicBezTo>
                    <a:cubicBezTo>
                      <a:pt x="13767" y="11908"/>
                      <a:pt x="15497" y="12360"/>
                      <a:pt x="17148" y="13037"/>
                    </a:cubicBezTo>
                    <a:cubicBezTo>
                      <a:pt x="18644" y="13650"/>
                      <a:pt x="20043" y="14480"/>
                      <a:pt x="21303" y="15495"/>
                    </a:cubicBezTo>
                    <a:cubicBezTo>
                      <a:pt x="23776" y="17484"/>
                      <a:pt x="25707" y="20069"/>
                      <a:pt x="27202" y="22852"/>
                    </a:cubicBezTo>
                    <a:cubicBezTo>
                      <a:pt x="28922" y="26055"/>
                      <a:pt x="30100" y="29510"/>
                      <a:pt x="31210" y="32961"/>
                    </a:cubicBezTo>
                    <a:cubicBezTo>
                      <a:pt x="31317" y="33291"/>
                      <a:pt x="31423" y="33622"/>
                      <a:pt x="31527" y="33953"/>
                    </a:cubicBezTo>
                    <a:lnTo>
                      <a:pt x="31527" y="33953"/>
                    </a:lnTo>
                    <a:cubicBezTo>
                      <a:pt x="31264" y="33646"/>
                      <a:pt x="30998" y="33342"/>
                      <a:pt x="30739" y="33031"/>
                    </a:cubicBezTo>
                    <a:cubicBezTo>
                      <a:pt x="30719" y="33007"/>
                      <a:pt x="30696" y="32997"/>
                      <a:pt x="30674" y="32997"/>
                    </a:cubicBezTo>
                    <a:cubicBezTo>
                      <a:pt x="30603" y="32997"/>
                      <a:pt x="30537" y="33097"/>
                      <a:pt x="30599" y="33173"/>
                    </a:cubicBezTo>
                    <a:cubicBezTo>
                      <a:pt x="30690" y="33282"/>
                      <a:pt x="30781" y="33393"/>
                      <a:pt x="30871" y="33505"/>
                    </a:cubicBezTo>
                    <a:lnTo>
                      <a:pt x="30871" y="33505"/>
                    </a:lnTo>
                    <a:cubicBezTo>
                      <a:pt x="29781" y="32710"/>
                      <a:pt x="28685" y="31925"/>
                      <a:pt x="27627" y="31086"/>
                    </a:cubicBezTo>
                    <a:cubicBezTo>
                      <a:pt x="26347" y="30070"/>
                      <a:pt x="25116" y="28991"/>
                      <a:pt x="23997" y="27802"/>
                    </a:cubicBezTo>
                    <a:cubicBezTo>
                      <a:pt x="22889" y="26624"/>
                      <a:pt x="21939" y="25320"/>
                      <a:pt x="20932" y="24058"/>
                    </a:cubicBezTo>
                    <a:cubicBezTo>
                      <a:pt x="19945" y="22818"/>
                      <a:pt x="18878" y="21677"/>
                      <a:pt x="17613" y="20713"/>
                    </a:cubicBezTo>
                    <a:cubicBezTo>
                      <a:pt x="15169" y="18849"/>
                      <a:pt x="12314" y="17601"/>
                      <a:pt x="9902" y="15690"/>
                    </a:cubicBezTo>
                    <a:cubicBezTo>
                      <a:pt x="7634" y="13892"/>
                      <a:pt x="5851" y="11574"/>
                      <a:pt x="4401" y="9085"/>
                    </a:cubicBezTo>
                    <a:cubicBezTo>
                      <a:pt x="3816" y="8080"/>
                      <a:pt x="3284" y="7048"/>
                      <a:pt x="2787" y="6000"/>
                    </a:cubicBezTo>
                    <a:close/>
                    <a:moveTo>
                      <a:pt x="139" y="1"/>
                    </a:moveTo>
                    <a:cubicBezTo>
                      <a:pt x="66" y="1"/>
                      <a:pt x="1" y="44"/>
                      <a:pt x="11" y="138"/>
                    </a:cubicBezTo>
                    <a:cubicBezTo>
                      <a:pt x="235" y="2029"/>
                      <a:pt x="1025" y="3745"/>
                      <a:pt x="2153" y="5229"/>
                    </a:cubicBezTo>
                    <a:lnTo>
                      <a:pt x="2153" y="5229"/>
                    </a:lnTo>
                    <a:cubicBezTo>
                      <a:pt x="2426" y="7777"/>
                      <a:pt x="3178" y="10256"/>
                      <a:pt x="4275" y="12571"/>
                    </a:cubicBezTo>
                    <a:cubicBezTo>
                      <a:pt x="5433" y="15010"/>
                      <a:pt x="6949" y="17270"/>
                      <a:pt x="8711" y="19314"/>
                    </a:cubicBezTo>
                    <a:cubicBezTo>
                      <a:pt x="10534" y="21429"/>
                      <a:pt x="12614" y="23294"/>
                      <a:pt x="14843" y="24967"/>
                    </a:cubicBezTo>
                    <a:cubicBezTo>
                      <a:pt x="17253" y="26775"/>
                      <a:pt x="19829" y="28343"/>
                      <a:pt x="22477" y="29774"/>
                    </a:cubicBezTo>
                    <a:cubicBezTo>
                      <a:pt x="25147" y="31219"/>
                      <a:pt x="27884" y="32532"/>
                      <a:pt x="30634" y="33807"/>
                    </a:cubicBezTo>
                    <a:cubicBezTo>
                      <a:pt x="30863" y="33914"/>
                      <a:pt x="31092" y="34018"/>
                      <a:pt x="31321" y="34124"/>
                    </a:cubicBezTo>
                    <a:lnTo>
                      <a:pt x="31321" y="34124"/>
                    </a:lnTo>
                    <a:cubicBezTo>
                      <a:pt x="31358" y="34150"/>
                      <a:pt x="31395" y="34176"/>
                      <a:pt x="31432" y="34203"/>
                    </a:cubicBezTo>
                    <a:lnTo>
                      <a:pt x="31432" y="34203"/>
                    </a:lnTo>
                    <a:cubicBezTo>
                      <a:pt x="31433" y="34203"/>
                      <a:pt x="31433" y="34203"/>
                      <a:pt x="31433" y="34204"/>
                    </a:cubicBezTo>
                    <a:cubicBezTo>
                      <a:pt x="31433" y="34204"/>
                      <a:pt x="31433" y="34204"/>
                      <a:pt x="31433" y="34203"/>
                    </a:cubicBezTo>
                    <a:lnTo>
                      <a:pt x="31433" y="34203"/>
                    </a:lnTo>
                    <a:cubicBezTo>
                      <a:pt x="31441" y="34209"/>
                      <a:pt x="31450" y="34215"/>
                      <a:pt x="31458" y="34221"/>
                    </a:cubicBezTo>
                    <a:cubicBezTo>
                      <a:pt x="31479" y="34235"/>
                      <a:pt x="31500" y="34242"/>
                      <a:pt x="31519" y="34242"/>
                    </a:cubicBezTo>
                    <a:cubicBezTo>
                      <a:pt x="31533" y="34242"/>
                      <a:pt x="31546" y="34239"/>
                      <a:pt x="31558" y="34233"/>
                    </a:cubicBezTo>
                    <a:lnTo>
                      <a:pt x="31558" y="34233"/>
                    </a:lnTo>
                    <a:cubicBezTo>
                      <a:pt x="31591" y="34248"/>
                      <a:pt x="31623" y="34263"/>
                      <a:pt x="31656" y="34279"/>
                    </a:cubicBezTo>
                    <a:cubicBezTo>
                      <a:pt x="31670" y="34285"/>
                      <a:pt x="31685" y="34288"/>
                      <a:pt x="31700" y="34288"/>
                    </a:cubicBezTo>
                    <a:cubicBezTo>
                      <a:pt x="31762" y="34288"/>
                      <a:pt x="31823" y="34239"/>
                      <a:pt x="31799" y="34169"/>
                    </a:cubicBezTo>
                    <a:cubicBezTo>
                      <a:pt x="30680" y="30750"/>
                      <a:pt x="29619" y="27310"/>
                      <a:pt x="28047" y="24066"/>
                    </a:cubicBezTo>
                    <a:cubicBezTo>
                      <a:pt x="26653" y="21188"/>
                      <a:pt x="24857" y="18468"/>
                      <a:pt x="22517" y="16268"/>
                    </a:cubicBezTo>
                    <a:cubicBezTo>
                      <a:pt x="21394" y="15214"/>
                      <a:pt x="20147" y="14284"/>
                      <a:pt x="18794" y="13548"/>
                    </a:cubicBezTo>
                    <a:cubicBezTo>
                      <a:pt x="17259" y="12714"/>
                      <a:pt x="15596" y="12165"/>
                      <a:pt x="13931" y="11660"/>
                    </a:cubicBezTo>
                    <a:cubicBezTo>
                      <a:pt x="12311" y="11169"/>
                      <a:pt x="10671" y="10716"/>
                      <a:pt x="9113" y="10043"/>
                    </a:cubicBezTo>
                    <a:cubicBezTo>
                      <a:pt x="7780" y="9468"/>
                      <a:pt x="6506" y="8751"/>
                      <a:pt x="5333" y="7892"/>
                    </a:cubicBezTo>
                    <a:cubicBezTo>
                      <a:pt x="4194" y="7059"/>
                      <a:pt x="3151" y="6067"/>
                      <a:pt x="2309" y="4936"/>
                    </a:cubicBezTo>
                    <a:lnTo>
                      <a:pt x="2309" y="4936"/>
                    </a:lnTo>
                    <a:cubicBezTo>
                      <a:pt x="2308" y="4932"/>
                      <a:pt x="2308" y="4927"/>
                      <a:pt x="2307" y="4922"/>
                    </a:cubicBezTo>
                    <a:cubicBezTo>
                      <a:pt x="2304" y="4885"/>
                      <a:pt x="2283" y="4860"/>
                      <a:pt x="2256" y="4846"/>
                    </a:cubicBezTo>
                    <a:lnTo>
                      <a:pt x="2256" y="4846"/>
                    </a:lnTo>
                    <a:cubicBezTo>
                      <a:pt x="1706" y="3615"/>
                      <a:pt x="1196" y="2366"/>
                      <a:pt x="698" y="1115"/>
                    </a:cubicBezTo>
                    <a:cubicBezTo>
                      <a:pt x="565" y="776"/>
                      <a:pt x="431" y="439"/>
                      <a:pt x="298" y="100"/>
                    </a:cubicBezTo>
                    <a:cubicBezTo>
                      <a:pt x="273" y="36"/>
                      <a:pt x="203" y="1"/>
                      <a:pt x="1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3" name="Google Shape;2693;p77"/>
              <p:cNvSpPr/>
              <p:nvPr/>
            </p:nvSpPr>
            <p:spPr>
              <a:xfrm>
                <a:off x="4440210" y="2193178"/>
                <a:ext cx="145991" cy="105119"/>
              </a:xfrm>
              <a:custGeom>
                <a:rect b="b" l="l" r="r" t="t"/>
                <a:pathLst>
                  <a:path extrusionOk="0" h="3058" w="4247">
                    <a:moveTo>
                      <a:pt x="62" y="1"/>
                    </a:moveTo>
                    <a:cubicBezTo>
                      <a:pt x="13" y="1"/>
                      <a:pt x="1" y="77"/>
                      <a:pt x="51" y="89"/>
                    </a:cubicBezTo>
                    <a:cubicBezTo>
                      <a:pt x="329" y="152"/>
                      <a:pt x="623" y="168"/>
                      <a:pt x="905" y="208"/>
                    </a:cubicBezTo>
                    <a:cubicBezTo>
                      <a:pt x="1160" y="245"/>
                      <a:pt x="1416" y="280"/>
                      <a:pt x="1674" y="312"/>
                    </a:cubicBezTo>
                    <a:cubicBezTo>
                      <a:pt x="2097" y="364"/>
                      <a:pt x="2658" y="359"/>
                      <a:pt x="2995" y="666"/>
                    </a:cubicBezTo>
                    <a:cubicBezTo>
                      <a:pt x="3169" y="824"/>
                      <a:pt x="3230" y="1050"/>
                      <a:pt x="3271" y="1273"/>
                    </a:cubicBezTo>
                    <a:cubicBezTo>
                      <a:pt x="3315" y="1503"/>
                      <a:pt x="3352" y="1732"/>
                      <a:pt x="3418" y="1958"/>
                    </a:cubicBezTo>
                    <a:cubicBezTo>
                      <a:pt x="3543" y="2373"/>
                      <a:pt x="3750" y="2759"/>
                      <a:pt x="4086" y="3039"/>
                    </a:cubicBezTo>
                    <a:cubicBezTo>
                      <a:pt x="4101" y="3052"/>
                      <a:pt x="4118" y="3058"/>
                      <a:pt x="4134" y="3058"/>
                    </a:cubicBezTo>
                    <a:cubicBezTo>
                      <a:pt x="4193" y="3058"/>
                      <a:pt x="4246" y="2984"/>
                      <a:pt x="4191" y="2933"/>
                    </a:cubicBezTo>
                    <a:cubicBezTo>
                      <a:pt x="3916" y="2678"/>
                      <a:pt x="3739" y="2342"/>
                      <a:pt x="3625" y="1990"/>
                    </a:cubicBezTo>
                    <a:cubicBezTo>
                      <a:pt x="3514" y="1640"/>
                      <a:pt x="3505" y="1262"/>
                      <a:pt x="3375" y="921"/>
                    </a:cubicBezTo>
                    <a:cubicBezTo>
                      <a:pt x="3103" y="211"/>
                      <a:pt x="2225" y="225"/>
                      <a:pt x="1592" y="153"/>
                    </a:cubicBezTo>
                    <a:cubicBezTo>
                      <a:pt x="1342" y="126"/>
                      <a:pt x="1091" y="100"/>
                      <a:pt x="840" y="77"/>
                    </a:cubicBezTo>
                    <a:cubicBezTo>
                      <a:pt x="583" y="54"/>
                      <a:pt x="320" y="5"/>
                      <a:pt x="6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4" name="Google Shape;2694;p77"/>
              <p:cNvSpPr/>
              <p:nvPr/>
            </p:nvSpPr>
            <p:spPr>
              <a:xfrm>
                <a:off x="4432922" y="2193178"/>
                <a:ext cx="30284" cy="54622"/>
              </a:xfrm>
              <a:custGeom>
                <a:rect b="b" l="l" r="r" t="t"/>
                <a:pathLst>
                  <a:path extrusionOk="0" h="1589" w="881">
                    <a:moveTo>
                      <a:pt x="55" y="1"/>
                    </a:moveTo>
                    <a:cubicBezTo>
                      <a:pt x="27" y="1"/>
                      <a:pt x="1" y="18"/>
                      <a:pt x="2" y="54"/>
                    </a:cubicBezTo>
                    <a:cubicBezTo>
                      <a:pt x="10" y="657"/>
                      <a:pt x="303" y="1244"/>
                      <a:pt x="805" y="1581"/>
                    </a:cubicBezTo>
                    <a:cubicBezTo>
                      <a:pt x="811" y="1586"/>
                      <a:pt x="817" y="1588"/>
                      <a:pt x="824" y="1588"/>
                    </a:cubicBezTo>
                    <a:cubicBezTo>
                      <a:pt x="853" y="1588"/>
                      <a:pt x="880" y="1544"/>
                      <a:pt x="850" y="1522"/>
                    </a:cubicBezTo>
                    <a:cubicBezTo>
                      <a:pt x="408" y="1163"/>
                      <a:pt x="120" y="626"/>
                      <a:pt x="112" y="54"/>
                    </a:cubicBezTo>
                    <a:cubicBezTo>
                      <a:pt x="111" y="19"/>
                      <a:pt x="83" y="1"/>
                      <a:pt x="5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5" name="Google Shape;2695;p77"/>
              <p:cNvSpPr/>
              <p:nvPr/>
            </p:nvSpPr>
            <p:spPr>
              <a:xfrm>
                <a:off x="4386653" y="2151069"/>
                <a:ext cx="39119" cy="69884"/>
              </a:xfrm>
              <a:custGeom>
                <a:rect b="b" l="l" r="r" t="t"/>
                <a:pathLst>
                  <a:path extrusionOk="0" h="2033" w="1138">
                    <a:moveTo>
                      <a:pt x="70" y="1"/>
                    </a:moveTo>
                    <a:cubicBezTo>
                      <a:pt x="26" y="1"/>
                      <a:pt x="1" y="69"/>
                      <a:pt x="44" y="103"/>
                    </a:cubicBezTo>
                    <a:cubicBezTo>
                      <a:pt x="351" y="339"/>
                      <a:pt x="430" y="760"/>
                      <a:pt x="521" y="1114"/>
                    </a:cubicBezTo>
                    <a:cubicBezTo>
                      <a:pt x="611" y="1461"/>
                      <a:pt x="727" y="1821"/>
                      <a:pt x="1045" y="2025"/>
                    </a:cubicBezTo>
                    <a:cubicBezTo>
                      <a:pt x="1053" y="2030"/>
                      <a:pt x="1062" y="2032"/>
                      <a:pt x="1069" y="2032"/>
                    </a:cubicBezTo>
                    <a:cubicBezTo>
                      <a:pt x="1111" y="2032"/>
                      <a:pt x="1137" y="1971"/>
                      <a:pt x="1093" y="1941"/>
                    </a:cubicBezTo>
                    <a:cubicBezTo>
                      <a:pt x="765" y="1728"/>
                      <a:pt x="694" y="1297"/>
                      <a:pt x="608" y="943"/>
                    </a:cubicBezTo>
                    <a:cubicBezTo>
                      <a:pt x="521" y="591"/>
                      <a:pt x="422" y="217"/>
                      <a:pt x="99" y="10"/>
                    </a:cubicBezTo>
                    <a:cubicBezTo>
                      <a:pt x="89" y="4"/>
                      <a:pt x="79" y="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6" name="Google Shape;2696;p77"/>
              <p:cNvSpPr/>
              <p:nvPr/>
            </p:nvSpPr>
            <p:spPr>
              <a:xfrm>
                <a:off x="4354616" y="2127659"/>
                <a:ext cx="47438" cy="83738"/>
              </a:xfrm>
              <a:custGeom>
                <a:rect b="b" l="l" r="r" t="t"/>
                <a:pathLst>
                  <a:path extrusionOk="0" h="2436" w="1380">
                    <a:moveTo>
                      <a:pt x="50" y="0"/>
                    </a:moveTo>
                    <a:cubicBezTo>
                      <a:pt x="21" y="0"/>
                      <a:pt x="0" y="40"/>
                      <a:pt x="24" y="64"/>
                    </a:cubicBezTo>
                    <a:cubicBezTo>
                      <a:pt x="366" y="419"/>
                      <a:pt x="477" y="880"/>
                      <a:pt x="607" y="1341"/>
                    </a:cubicBezTo>
                    <a:cubicBezTo>
                      <a:pt x="726" y="1762"/>
                      <a:pt x="881" y="2204"/>
                      <a:pt x="1289" y="2428"/>
                    </a:cubicBezTo>
                    <a:cubicBezTo>
                      <a:pt x="1297" y="2433"/>
                      <a:pt x="1305" y="2435"/>
                      <a:pt x="1312" y="2435"/>
                    </a:cubicBezTo>
                    <a:cubicBezTo>
                      <a:pt x="1354" y="2435"/>
                      <a:pt x="1380" y="2373"/>
                      <a:pt x="1336" y="2346"/>
                    </a:cubicBezTo>
                    <a:cubicBezTo>
                      <a:pt x="930" y="2090"/>
                      <a:pt x="813" y="1586"/>
                      <a:pt x="694" y="1155"/>
                    </a:cubicBezTo>
                    <a:cubicBezTo>
                      <a:pt x="579" y="744"/>
                      <a:pt x="454" y="247"/>
                      <a:pt x="68" y="6"/>
                    </a:cubicBezTo>
                    <a:cubicBezTo>
                      <a:pt x="62" y="2"/>
                      <a:pt x="56" y="0"/>
                      <a:pt x="5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7" name="Google Shape;2697;p77"/>
              <p:cNvSpPr/>
              <p:nvPr/>
            </p:nvSpPr>
            <p:spPr>
              <a:xfrm>
                <a:off x="4313641" y="2089262"/>
                <a:ext cx="51288" cy="99859"/>
              </a:xfrm>
              <a:custGeom>
                <a:rect b="b" l="l" r="r" t="t"/>
                <a:pathLst>
                  <a:path extrusionOk="0" h="2905" w="1492">
                    <a:moveTo>
                      <a:pt x="110" y="0"/>
                    </a:moveTo>
                    <a:cubicBezTo>
                      <a:pt x="52" y="0"/>
                      <a:pt x="1" y="72"/>
                      <a:pt x="55" y="118"/>
                    </a:cubicBezTo>
                    <a:cubicBezTo>
                      <a:pt x="505" y="496"/>
                      <a:pt x="543" y="1122"/>
                      <a:pt x="647" y="1658"/>
                    </a:cubicBezTo>
                    <a:cubicBezTo>
                      <a:pt x="739" y="2137"/>
                      <a:pt x="919" y="2679"/>
                      <a:pt x="1393" y="2900"/>
                    </a:cubicBezTo>
                    <a:cubicBezTo>
                      <a:pt x="1401" y="2903"/>
                      <a:pt x="1408" y="2905"/>
                      <a:pt x="1415" y="2905"/>
                    </a:cubicBezTo>
                    <a:cubicBezTo>
                      <a:pt x="1462" y="2905"/>
                      <a:pt x="1491" y="2843"/>
                      <a:pt x="1443" y="2815"/>
                    </a:cubicBezTo>
                    <a:cubicBezTo>
                      <a:pt x="963" y="2528"/>
                      <a:pt x="838" y="1939"/>
                      <a:pt x="754" y="1428"/>
                    </a:cubicBezTo>
                    <a:cubicBezTo>
                      <a:pt x="672" y="922"/>
                      <a:pt x="574" y="365"/>
                      <a:pt x="156" y="17"/>
                    </a:cubicBezTo>
                    <a:cubicBezTo>
                      <a:pt x="141" y="5"/>
                      <a:pt x="125" y="0"/>
                      <a:pt x="11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8" name="Google Shape;2698;p77"/>
              <p:cNvSpPr/>
              <p:nvPr/>
            </p:nvSpPr>
            <p:spPr>
              <a:xfrm>
                <a:off x="4295216" y="2060559"/>
                <a:ext cx="40528" cy="126534"/>
              </a:xfrm>
              <a:custGeom>
                <a:rect b="b" l="l" r="r" t="t"/>
                <a:pathLst>
                  <a:path extrusionOk="0" h="3681" w="1179">
                    <a:moveTo>
                      <a:pt x="119" y="1"/>
                    </a:moveTo>
                    <a:cubicBezTo>
                      <a:pt x="56" y="1"/>
                      <a:pt x="1" y="76"/>
                      <a:pt x="59" y="134"/>
                    </a:cubicBezTo>
                    <a:cubicBezTo>
                      <a:pt x="495" y="561"/>
                      <a:pt x="350" y="1238"/>
                      <a:pt x="356" y="1787"/>
                    </a:cubicBezTo>
                    <a:cubicBezTo>
                      <a:pt x="364" y="2484"/>
                      <a:pt x="683" y="3072"/>
                      <a:pt x="1041" y="3651"/>
                    </a:cubicBezTo>
                    <a:cubicBezTo>
                      <a:pt x="1054" y="3672"/>
                      <a:pt x="1073" y="3680"/>
                      <a:pt x="1092" y="3680"/>
                    </a:cubicBezTo>
                    <a:cubicBezTo>
                      <a:pt x="1136" y="3680"/>
                      <a:pt x="1179" y="3636"/>
                      <a:pt x="1151" y="3587"/>
                    </a:cubicBezTo>
                    <a:cubicBezTo>
                      <a:pt x="965" y="3264"/>
                      <a:pt x="774" y="2936"/>
                      <a:pt x="649" y="2583"/>
                    </a:cubicBezTo>
                    <a:cubicBezTo>
                      <a:pt x="535" y="2257"/>
                      <a:pt x="510" y="1932"/>
                      <a:pt x="523" y="1589"/>
                    </a:cubicBezTo>
                    <a:cubicBezTo>
                      <a:pt x="541" y="1063"/>
                      <a:pt x="625" y="401"/>
                      <a:pt x="172" y="21"/>
                    </a:cubicBezTo>
                    <a:cubicBezTo>
                      <a:pt x="155" y="7"/>
                      <a:pt x="137"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9" name="Google Shape;2699;p77"/>
              <p:cNvSpPr/>
              <p:nvPr/>
            </p:nvSpPr>
            <p:spPr>
              <a:xfrm>
                <a:off x="4264450" y="2016869"/>
                <a:ext cx="42831" cy="154103"/>
              </a:xfrm>
              <a:custGeom>
                <a:rect b="b" l="l" r="r" t="t"/>
                <a:pathLst>
                  <a:path extrusionOk="0" h="4483" w="1246">
                    <a:moveTo>
                      <a:pt x="126" y="0"/>
                    </a:moveTo>
                    <a:cubicBezTo>
                      <a:pt x="63" y="0"/>
                      <a:pt x="1" y="69"/>
                      <a:pt x="43" y="137"/>
                    </a:cubicBezTo>
                    <a:cubicBezTo>
                      <a:pt x="153" y="308"/>
                      <a:pt x="261" y="467"/>
                      <a:pt x="330" y="660"/>
                    </a:cubicBezTo>
                    <a:cubicBezTo>
                      <a:pt x="394" y="846"/>
                      <a:pt x="437" y="1040"/>
                      <a:pt x="466" y="1235"/>
                    </a:cubicBezTo>
                    <a:cubicBezTo>
                      <a:pt x="522" y="1632"/>
                      <a:pt x="505" y="2033"/>
                      <a:pt x="507" y="2434"/>
                    </a:cubicBezTo>
                    <a:cubicBezTo>
                      <a:pt x="512" y="3153"/>
                      <a:pt x="588" y="3960"/>
                      <a:pt x="1152" y="4472"/>
                    </a:cubicBezTo>
                    <a:cubicBezTo>
                      <a:pt x="1162" y="4480"/>
                      <a:pt x="1172" y="4483"/>
                      <a:pt x="1181" y="4483"/>
                    </a:cubicBezTo>
                    <a:cubicBezTo>
                      <a:pt x="1217" y="4483"/>
                      <a:pt x="1246" y="4439"/>
                      <a:pt x="1215" y="4405"/>
                    </a:cubicBezTo>
                    <a:cubicBezTo>
                      <a:pt x="670" y="3816"/>
                      <a:pt x="667" y="2954"/>
                      <a:pt x="679" y="2201"/>
                    </a:cubicBezTo>
                    <a:cubicBezTo>
                      <a:pt x="685" y="1818"/>
                      <a:pt x="687" y="1435"/>
                      <a:pt x="629" y="1055"/>
                    </a:cubicBezTo>
                    <a:cubicBezTo>
                      <a:pt x="576" y="698"/>
                      <a:pt x="447" y="285"/>
                      <a:pt x="187" y="26"/>
                    </a:cubicBezTo>
                    <a:cubicBezTo>
                      <a:pt x="169" y="8"/>
                      <a:pt x="147" y="0"/>
                      <a:pt x="12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0" name="Google Shape;2700;p77"/>
              <p:cNvSpPr/>
              <p:nvPr/>
            </p:nvSpPr>
            <p:spPr>
              <a:xfrm>
                <a:off x="4232413" y="1978197"/>
                <a:ext cx="40769" cy="173869"/>
              </a:xfrm>
              <a:custGeom>
                <a:rect b="b" l="l" r="r" t="t"/>
                <a:pathLst>
                  <a:path extrusionOk="0" h="5058" w="1186">
                    <a:moveTo>
                      <a:pt x="106" y="1"/>
                    </a:moveTo>
                    <a:cubicBezTo>
                      <a:pt x="55" y="1"/>
                      <a:pt x="1" y="60"/>
                      <a:pt x="39" y="110"/>
                    </a:cubicBezTo>
                    <a:cubicBezTo>
                      <a:pt x="890" y="1254"/>
                      <a:pt x="391" y="2734"/>
                      <a:pt x="646" y="4038"/>
                    </a:cubicBezTo>
                    <a:cubicBezTo>
                      <a:pt x="717" y="4394"/>
                      <a:pt x="847" y="4735"/>
                      <a:pt x="1061" y="5033"/>
                    </a:cubicBezTo>
                    <a:cubicBezTo>
                      <a:pt x="1073" y="5050"/>
                      <a:pt x="1090" y="5057"/>
                      <a:pt x="1107" y="5057"/>
                    </a:cubicBezTo>
                    <a:cubicBezTo>
                      <a:pt x="1147" y="5057"/>
                      <a:pt x="1186" y="5017"/>
                      <a:pt x="1157" y="4976"/>
                    </a:cubicBezTo>
                    <a:cubicBezTo>
                      <a:pt x="757" y="4400"/>
                      <a:pt x="705" y="3689"/>
                      <a:pt x="702" y="3009"/>
                    </a:cubicBezTo>
                    <a:cubicBezTo>
                      <a:pt x="698" y="2337"/>
                      <a:pt x="751" y="1651"/>
                      <a:pt x="605" y="991"/>
                    </a:cubicBezTo>
                    <a:cubicBezTo>
                      <a:pt x="528" y="641"/>
                      <a:pt x="386" y="296"/>
                      <a:pt x="153" y="22"/>
                    </a:cubicBezTo>
                    <a:cubicBezTo>
                      <a:pt x="140" y="7"/>
                      <a:pt x="123" y="1"/>
                      <a:pt x="10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1" name="Google Shape;2701;p77"/>
              <p:cNvSpPr/>
              <p:nvPr/>
            </p:nvSpPr>
            <p:spPr>
              <a:xfrm>
                <a:off x="4201028" y="1939422"/>
                <a:ext cx="40700" cy="194356"/>
              </a:xfrm>
              <a:custGeom>
                <a:rect b="b" l="l" r="r" t="t"/>
                <a:pathLst>
                  <a:path extrusionOk="0" h="5654" w="1184">
                    <a:moveTo>
                      <a:pt x="113" y="0"/>
                    </a:moveTo>
                    <a:cubicBezTo>
                      <a:pt x="58" y="0"/>
                      <a:pt x="1" y="67"/>
                      <a:pt x="39" y="122"/>
                    </a:cubicBezTo>
                    <a:cubicBezTo>
                      <a:pt x="567" y="889"/>
                      <a:pt x="491" y="1818"/>
                      <a:pt x="482" y="2704"/>
                    </a:cubicBezTo>
                    <a:cubicBezTo>
                      <a:pt x="473" y="3700"/>
                      <a:pt x="628" y="4701"/>
                      <a:pt x="1031" y="5618"/>
                    </a:cubicBezTo>
                    <a:cubicBezTo>
                      <a:pt x="1042" y="5643"/>
                      <a:pt x="1064" y="5654"/>
                      <a:pt x="1087" y="5654"/>
                    </a:cubicBezTo>
                    <a:cubicBezTo>
                      <a:pt x="1133" y="5654"/>
                      <a:pt x="1183" y="5612"/>
                      <a:pt x="1165" y="5560"/>
                    </a:cubicBezTo>
                    <a:cubicBezTo>
                      <a:pt x="984" y="5067"/>
                      <a:pt x="833" y="4565"/>
                      <a:pt x="747" y="4047"/>
                    </a:cubicBezTo>
                    <a:cubicBezTo>
                      <a:pt x="663" y="3543"/>
                      <a:pt x="644" y="3038"/>
                      <a:pt x="650" y="2527"/>
                    </a:cubicBezTo>
                    <a:cubicBezTo>
                      <a:pt x="662" y="1685"/>
                      <a:pt x="711" y="726"/>
                      <a:pt x="163" y="26"/>
                    </a:cubicBezTo>
                    <a:cubicBezTo>
                      <a:pt x="149" y="8"/>
                      <a:pt x="131" y="0"/>
                      <a:pt x="11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2" name="Google Shape;2702;p77"/>
              <p:cNvSpPr/>
              <p:nvPr/>
            </p:nvSpPr>
            <p:spPr>
              <a:xfrm>
                <a:off x="4170882" y="1903603"/>
                <a:ext cx="40666" cy="205253"/>
              </a:xfrm>
              <a:custGeom>
                <a:rect b="b" l="l" r="r" t="t"/>
                <a:pathLst>
                  <a:path extrusionOk="0" h="5971" w="1183">
                    <a:moveTo>
                      <a:pt x="112" y="1"/>
                    </a:moveTo>
                    <a:cubicBezTo>
                      <a:pt x="57" y="1"/>
                      <a:pt x="0" y="60"/>
                      <a:pt x="36" y="123"/>
                    </a:cubicBezTo>
                    <a:cubicBezTo>
                      <a:pt x="456" y="874"/>
                      <a:pt x="428" y="1748"/>
                      <a:pt x="369" y="2579"/>
                    </a:cubicBezTo>
                    <a:cubicBezTo>
                      <a:pt x="312" y="3403"/>
                      <a:pt x="204" y="4253"/>
                      <a:pt x="410" y="5066"/>
                    </a:cubicBezTo>
                    <a:cubicBezTo>
                      <a:pt x="483" y="5351"/>
                      <a:pt x="649" y="5971"/>
                      <a:pt x="1024" y="5971"/>
                    </a:cubicBezTo>
                    <a:cubicBezTo>
                      <a:pt x="1050" y="5971"/>
                      <a:pt x="1077" y="5968"/>
                      <a:pt x="1106" y="5961"/>
                    </a:cubicBezTo>
                    <a:cubicBezTo>
                      <a:pt x="1182" y="5946"/>
                      <a:pt x="1157" y="5836"/>
                      <a:pt x="1089" y="5836"/>
                    </a:cubicBezTo>
                    <a:cubicBezTo>
                      <a:pt x="1084" y="5836"/>
                      <a:pt x="1079" y="5836"/>
                      <a:pt x="1074" y="5838"/>
                    </a:cubicBezTo>
                    <a:cubicBezTo>
                      <a:pt x="1058" y="5841"/>
                      <a:pt x="1043" y="5843"/>
                      <a:pt x="1028" y="5843"/>
                    </a:cubicBezTo>
                    <a:cubicBezTo>
                      <a:pt x="818" y="5843"/>
                      <a:pt x="703" y="5514"/>
                      <a:pt x="642" y="5356"/>
                    </a:cubicBezTo>
                    <a:cubicBezTo>
                      <a:pt x="578" y="5180"/>
                      <a:pt x="529" y="4999"/>
                      <a:pt x="497" y="4814"/>
                    </a:cubicBezTo>
                    <a:cubicBezTo>
                      <a:pt x="428" y="4424"/>
                      <a:pt x="427" y="4024"/>
                      <a:pt x="445" y="3630"/>
                    </a:cubicBezTo>
                    <a:cubicBezTo>
                      <a:pt x="482" y="2837"/>
                      <a:pt x="613" y="2038"/>
                      <a:pt x="529" y="1243"/>
                    </a:cubicBezTo>
                    <a:cubicBezTo>
                      <a:pt x="485" y="824"/>
                      <a:pt x="379" y="415"/>
                      <a:pt x="177" y="41"/>
                    </a:cubicBezTo>
                    <a:cubicBezTo>
                      <a:pt x="161" y="12"/>
                      <a:pt x="137"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3" name="Google Shape;2703;p77"/>
              <p:cNvSpPr/>
              <p:nvPr/>
            </p:nvSpPr>
            <p:spPr>
              <a:xfrm>
                <a:off x="4110210" y="1854275"/>
                <a:ext cx="63869" cy="236500"/>
              </a:xfrm>
              <a:custGeom>
                <a:rect b="b" l="l" r="r" t="t"/>
                <a:pathLst>
                  <a:path extrusionOk="0" h="6880" w="1858">
                    <a:moveTo>
                      <a:pt x="74" y="0"/>
                    </a:moveTo>
                    <a:cubicBezTo>
                      <a:pt x="36" y="0"/>
                      <a:pt x="0" y="49"/>
                      <a:pt x="20" y="89"/>
                    </a:cubicBezTo>
                    <a:cubicBezTo>
                      <a:pt x="226" y="504"/>
                      <a:pt x="477" y="887"/>
                      <a:pt x="654" y="1316"/>
                    </a:cubicBezTo>
                    <a:cubicBezTo>
                      <a:pt x="828" y="1737"/>
                      <a:pt x="952" y="2184"/>
                      <a:pt x="994" y="2637"/>
                    </a:cubicBezTo>
                    <a:cubicBezTo>
                      <a:pt x="1039" y="3122"/>
                      <a:pt x="964" y="3602"/>
                      <a:pt x="964" y="4086"/>
                    </a:cubicBezTo>
                    <a:cubicBezTo>
                      <a:pt x="964" y="4535"/>
                      <a:pt x="1023" y="4986"/>
                      <a:pt x="1130" y="5421"/>
                    </a:cubicBezTo>
                    <a:cubicBezTo>
                      <a:pt x="1254" y="5917"/>
                      <a:pt x="1443" y="6403"/>
                      <a:pt x="1704" y="6844"/>
                    </a:cubicBezTo>
                    <a:cubicBezTo>
                      <a:pt x="1719" y="6869"/>
                      <a:pt x="1741" y="6879"/>
                      <a:pt x="1763" y="6879"/>
                    </a:cubicBezTo>
                    <a:cubicBezTo>
                      <a:pt x="1811" y="6879"/>
                      <a:pt x="1858" y="6830"/>
                      <a:pt x="1827" y="6775"/>
                    </a:cubicBezTo>
                    <a:cubicBezTo>
                      <a:pt x="1385" y="5942"/>
                      <a:pt x="1130" y="5036"/>
                      <a:pt x="1127" y="4089"/>
                    </a:cubicBezTo>
                    <a:cubicBezTo>
                      <a:pt x="1127" y="3589"/>
                      <a:pt x="1203" y="3093"/>
                      <a:pt x="1153" y="2593"/>
                    </a:cubicBezTo>
                    <a:cubicBezTo>
                      <a:pt x="1107" y="2155"/>
                      <a:pt x="994" y="1728"/>
                      <a:pt x="833" y="1317"/>
                    </a:cubicBezTo>
                    <a:cubicBezTo>
                      <a:pt x="653" y="864"/>
                      <a:pt x="430" y="395"/>
                      <a:pt x="113" y="19"/>
                    </a:cubicBezTo>
                    <a:cubicBezTo>
                      <a:pt x="101" y="6"/>
                      <a:pt x="88" y="0"/>
                      <a:pt x="7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4" name="Google Shape;2704;p77"/>
              <p:cNvSpPr/>
              <p:nvPr/>
            </p:nvSpPr>
            <p:spPr>
              <a:xfrm>
                <a:off x="4066175" y="1824334"/>
                <a:ext cx="91884" cy="253791"/>
              </a:xfrm>
              <a:custGeom>
                <a:rect b="b" l="l" r="r" t="t"/>
                <a:pathLst>
                  <a:path extrusionOk="0" h="7383" w="2673">
                    <a:moveTo>
                      <a:pt x="101" y="1"/>
                    </a:moveTo>
                    <a:cubicBezTo>
                      <a:pt x="47" y="1"/>
                      <a:pt x="1" y="77"/>
                      <a:pt x="50" y="122"/>
                    </a:cubicBezTo>
                    <a:cubicBezTo>
                      <a:pt x="877" y="831"/>
                      <a:pt x="1020" y="1912"/>
                      <a:pt x="1028" y="2940"/>
                    </a:cubicBezTo>
                    <a:cubicBezTo>
                      <a:pt x="1032" y="3545"/>
                      <a:pt x="1014" y="4153"/>
                      <a:pt x="1113" y="4751"/>
                    </a:cubicBezTo>
                    <a:cubicBezTo>
                      <a:pt x="1195" y="5244"/>
                      <a:pt x="1362" y="5720"/>
                      <a:pt x="1597" y="6159"/>
                    </a:cubicBezTo>
                    <a:cubicBezTo>
                      <a:pt x="1728" y="6405"/>
                      <a:pt x="1883" y="6633"/>
                      <a:pt x="2059" y="6849"/>
                    </a:cubicBezTo>
                    <a:cubicBezTo>
                      <a:pt x="2150" y="6963"/>
                      <a:pt x="2249" y="7070"/>
                      <a:pt x="2355" y="7172"/>
                    </a:cubicBezTo>
                    <a:cubicBezTo>
                      <a:pt x="2445" y="7259"/>
                      <a:pt x="2527" y="7347"/>
                      <a:pt x="2651" y="7381"/>
                    </a:cubicBezTo>
                    <a:cubicBezTo>
                      <a:pt x="2653" y="7382"/>
                      <a:pt x="2656" y="7382"/>
                      <a:pt x="2658" y="7382"/>
                    </a:cubicBezTo>
                    <a:cubicBezTo>
                      <a:pt x="2668" y="7382"/>
                      <a:pt x="2673" y="7376"/>
                      <a:pt x="2670" y="7367"/>
                    </a:cubicBezTo>
                    <a:cubicBezTo>
                      <a:pt x="2632" y="7271"/>
                      <a:pt x="2567" y="7205"/>
                      <a:pt x="2497" y="7129"/>
                    </a:cubicBezTo>
                    <a:cubicBezTo>
                      <a:pt x="2403" y="7027"/>
                      <a:pt x="2313" y="6920"/>
                      <a:pt x="2227" y="6809"/>
                    </a:cubicBezTo>
                    <a:cubicBezTo>
                      <a:pt x="2069" y="6608"/>
                      <a:pt x="1929" y="6391"/>
                      <a:pt x="1806" y="6167"/>
                    </a:cubicBezTo>
                    <a:cubicBezTo>
                      <a:pt x="1554" y="5712"/>
                      <a:pt x="1378" y="5216"/>
                      <a:pt x="1296" y="4702"/>
                    </a:cubicBezTo>
                    <a:cubicBezTo>
                      <a:pt x="1118" y="3572"/>
                      <a:pt x="1362" y="2399"/>
                      <a:pt x="1009" y="1288"/>
                    </a:cubicBezTo>
                    <a:cubicBezTo>
                      <a:pt x="849" y="782"/>
                      <a:pt x="585" y="312"/>
                      <a:pt x="135" y="12"/>
                    </a:cubicBezTo>
                    <a:cubicBezTo>
                      <a:pt x="124" y="4"/>
                      <a:pt x="113" y="1"/>
                      <a:pt x="10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5" name="Google Shape;2705;p77"/>
              <p:cNvSpPr/>
              <p:nvPr/>
            </p:nvSpPr>
            <p:spPr>
              <a:xfrm>
                <a:off x="4044072" y="1804534"/>
                <a:ext cx="79784" cy="260253"/>
              </a:xfrm>
              <a:custGeom>
                <a:rect b="b" l="l" r="r" t="t"/>
                <a:pathLst>
                  <a:path extrusionOk="0" h="7571" w="2321">
                    <a:moveTo>
                      <a:pt x="120" y="1"/>
                    </a:moveTo>
                    <a:cubicBezTo>
                      <a:pt x="61" y="1"/>
                      <a:pt x="0" y="64"/>
                      <a:pt x="37" y="133"/>
                    </a:cubicBezTo>
                    <a:cubicBezTo>
                      <a:pt x="1091" y="2107"/>
                      <a:pt x="19" y="4526"/>
                      <a:pt x="1118" y="6486"/>
                    </a:cubicBezTo>
                    <a:cubicBezTo>
                      <a:pt x="1369" y="6933"/>
                      <a:pt x="1721" y="7316"/>
                      <a:pt x="2172" y="7560"/>
                    </a:cubicBezTo>
                    <a:cubicBezTo>
                      <a:pt x="2185" y="7567"/>
                      <a:pt x="2197" y="7570"/>
                      <a:pt x="2209" y="7570"/>
                    </a:cubicBezTo>
                    <a:cubicBezTo>
                      <a:pt x="2275" y="7570"/>
                      <a:pt x="2320" y="7471"/>
                      <a:pt x="2249" y="7432"/>
                    </a:cubicBezTo>
                    <a:cubicBezTo>
                      <a:pt x="1401" y="6971"/>
                      <a:pt x="967" y="6035"/>
                      <a:pt x="813" y="5118"/>
                    </a:cubicBezTo>
                    <a:cubicBezTo>
                      <a:pt x="623" y="3985"/>
                      <a:pt x="804" y="2835"/>
                      <a:pt x="671" y="1700"/>
                    </a:cubicBezTo>
                    <a:cubicBezTo>
                      <a:pt x="606" y="1123"/>
                      <a:pt x="465" y="557"/>
                      <a:pt x="189" y="45"/>
                    </a:cubicBezTo>
                    <a:cubicBezTo>
                      <a:pt x="173" y="14"/>
                      <a:pt x="147" y="1"/>
                      <a:pt x="12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6" name="Google Shape;2706;p77"/>
              <p:cNvSpPr/>
              <p:nvPr/>
            </p:nvSpPr>
            <p:spPr>
              <a:xfrm>
                <a:off x="4005503" y="1779819"/>
                <a:ext cx="89478" cy="264653"/>
              </a:xfrm>
              <a:custGeom>
                <a:rect b="b" l="l" r="r" t="t"/>
                <a:pathLst>
                  <a:path extrusionOk="0" h="7699" w="2603">
                    <a:moveTo>
                      <a:pt x="118" y="0"/>
                    </a:moveTo>
                    <a:cubicBezTo>
                      <a:pt x="58" y="0"/>
                      <a:pt x="0" y="59"/>
                      <a:pt x="44" y="124"/>
                    </a:cubicBezTo>
                    <a:cubicBezTo>
                      <a:pt x="1301" y="2019"/>
                      <a:pt x="543" y="4457"/>
                      <a:pt x="1488" y="6464"/>
                    </a:cubicBezTo>
                    <a:cubicBezTo>
                      <a:pt x="1720" y="6957"/>
                      <a:pt x="2053" y="7390"/>
                      <a:pt x="2510" y="7692"/>
                    </a:cubicBezTo>
                    <a:cubicBezTo>
                      <a:pt x="2517" y="7697"/>
                      <a:pt x="2525" y="7699"/>
                      <a:pt x="2532" y="7699"/>
                    </a:cubicBezTo>
                    <a:cubicBezTo>
                      <a:pt x="2569" y="7699"/>
                      <a:pt x="2602" y="7645"/>
                      <a:pt x="2567" y="7617"/>
                    </a:cubicBezTo>
                    <a:cubicBezTo>
                      <a:pt x="782" y="6237"/>
                      <a:pt x="1244" y="3705"/>
                      <a:pt x="871" y="1755"/>
                    </a:cubicBezTo>
                    <a:cubicBezTo>
                      <a:pt x="755" y="1150"/>
                      <a:pt x="555" y="542"/>
                      <a:pt x="190" y="38"/>
                    </a:cubicBezTo>
                    <a:cubicBezTo>
                      <a:pt x="171" y="11"/>
                      <a:pt x="145" y="0"/>
                      <a:pt x="11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7" name="Google Shape;2707;p77"/>
              <p:cNvSpPr/>
              <p:nvPr/>
            </p:nvSpPr>
            <p:spPr>
              <a:xfrm>
                <a:off x="3965869" y="1758472"/>
                <a:ext cx="99344" cy="260528"/>
              </a:xfrm>
              <a:custGeom>
                <a:rect b="b" l="l" r="r" t="t"/>
                <a:pathLst>
                  <a:path extrusionOk="0" h="7579" w="2890">
                    <a:moveTo>
                      <a:pt x="140" y="0"/>
                    </a:moveTo>
                    <a:cubicBezTo>
                      <a:pt x="68" y="0"/>
                      <a:pt x="0" y="72"/>
                      <a:pt x="53" y="143"/>
                    </a:cubicBezTo>
                    <a:cubicBezTo>
                      <a:pt x="686" y="1005"/>
                      <a:pt x="707" y="2079"/>
                      <a:pt x="750" y="3104"/>
                    </a:cubicBezTo>
                    <a:cubicBezTo>
                      <a:pt x="771" y="3613"/>
                      <a:pt x="800" y="4124"/>
                      <a:pt x="901" y="4626"/>
                    </a:cubicBezTo>
                    <a:cubicBezTo>
                      <a:pt x="1006" y="5148"/>
                      <a:pt x="1207" y="5636"/>
                      <a:pt x="1497" y="6083"/>
                    </a:cubicBezTo>
                    <a:cubicBezTo>
                      <a:pt x="1845" y="6620"/>
                      <a:pt x="2283" y="7091"/>
                      <a:pt x="2721" y="7555"/>
                    </a:cubicBezTo>
                    <a:cubicBezTo>
                      <a:pt x="2737" y="7571"/>
                      <a:pt x="2755" y="7578"/>
                      <a:pt x="2772" y="7578"/>
                    </a:cubicBezTo>
                    <a:cubicBezTo>
                      <a:pt x="2833" y="7578"/>
                      <a:pt x="2889" y="7497"/>
                      <a:pt x="2835" y="7440"/>
                    </a:cubicBezTo>
                    <a:cubicBezTo>
                      <a:pt x="2066" y="6620"/>
                      <a:pt x="1313" y="5772"/>
                      <a:pt x="1073" y="4641"/>
                    </a:cubicBezTo>
                    <a:cubicBezTo>
                      <a:pt x="857" y="3630"/>
                      <a:pt x="960" y="2585"/>
                      <a:pt x="799" y="1569"/>
                    </a:cubicBezTo>
                    <a:cubicBezTo>
                      <a:pt x="712" y="1028"/>
                      <a:pt x="544" y="492"/>
                      <a:pt x="222" y="44"/>
                    </a:cubicBezTo>
                    <a:cubicBezTo>
                      <a:pt x="200" y="13"/>
                      <a:pt x="170" y="0"/>
                      <a:pt x="1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8" name="Google Shape;2708;p77"/>
              <p:cNvSpPr/>
              <p:nvPr/>
            </p:nvSpPr>
            <p:spPr>
              <a:xfrm>
                <a:off x="3923519" y="1728222"/>
                <a:ext cx="115122" cy="269294"/>
              </a:xfrm>
              <a:custGeom>
                <a:rect b="b" l="l" r="r" t="t"/>
                <a:pathLst>
                  <a:path extrusionOk="0" h="7834" w="3349">
                    <a:moveTo>
                      <a:pt x="119" y="1"/>
                    </a:moveTo>
                    <a:cubicBezTo>
                      <a:pt x="58" y="1"/>
                      <a:pt x="0" y="61"/>
                      <a:pt x="42" y="128"/>
                    </a:cubicBezTo>
                    <a:cubicBezTo>
                      <a:pt x="354" y="645"/>
                      <a:pt x="568" y="1195"/>
                      <a:pt x="693" y="1786"/>
                    </a:cubicBezTo>
                    <a:cubicBezTo>
                      <a:pt x="823" y="2391"/>
                      <a:pt x="879" y="3009"/>
                      <a:pt x="948" y="3625"/>
                    </a:cubicBezTo>
                    <a:cubicBezTo>
                      <a:pt x="1071" y="4753"/>
                      <a:pt x="1254" y="5923"/>
                      <a:pt x="1959" y="6850"/>
                    </a:cubicBezTo>
                    <a:cubicBezTo>
                      <a:pt x="2290" y="7285"/>
                      <a:pt x="2717" y="7636"/>
                      <a:pt x="3231" y="7828"/>
                    </a:cubicBezTo>
                    <a:cubicBezTo>
                      <a:pt x="3241" y="7832"/>
                      <a:pt x="3250" y="7833"/>
                      <a:pt x="3258" y="7833"/>
                    </a:cubicBezTo>
                    <a:cubicBezTo>
                      <a:pt x="3326" y="7833"/>
                      <a:pt x="3348" y="7716"/>
                      <a:pt x="3269" y="7687"/>
                    </a:cubicBezTo>
                    <a:cubicBezTo>
                      <a:pt x="2285" y="7314"/>
                      <a:pt x="1689" y="6341"/>
                      <a:pt x="1413" y="5370"/>
                    </a:cubicBezTo>
                    <a:cubicBezTo>
                      <a:pt x="1080" y="4211"/>
                      <a:pt x="1108" y="2989"/>
                      <a:pt x="867" y="1812"/>
                    </a:cubicBezTo>
                    <a:cubicBezTo>
                      <a:pt x="742" y="1197"/>
                      <a:pt x="553" y="565"/>
                      <a:pt x="193" y="41"/>
                    </a:cubicBezTo>
                    <a:cubicBezTo>
                      <a:pt x="173" y="13"/>
                      <a:pt x="146"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9" name="Google Shape;2709;p77"/>
              <p:cNvSpPr/>
              <p:nvPr/>
            </p:nvSpPr>
            <p:spPr>
              <a:xfrm>
                <a:off x="3895847" y="1701856"/>
                <a:ext cx="87003" cy="256850"/>
              </a:xfrm>
              <a:custGeom>
                <a:rect b="b" l="l" r="r" t="t"/>
                <a:pathLst>
                  <a:path extrusionOk="0" h="7472" w="2531">
                    <a:moveTo>
                      <a:pt x="130" y="0"/>
                    </a:moveTo>
                    <a:cubicBezTo>
                      <a:pt x="64" y="0"/>
                      <a:pt x="1" y="64"/>
                      <a:pt x="40" y="152"/>
                    </a:cubicBezTo>
                    <a:cubicBezTo>
                      <a:pt x="921" y="2136"/>
                      <a:pt x="253" y="4493"/>
                      <a:pt x="1397" y="6403"/>
                    </a:cubicBezTo>
                    <a:cubicBezTo>
                      <a:pt x="1663" y="6845"/>
                      <a:pt x="2016" y="7216"/>
                      <a:pt x="2466" y="7468"/>
                    </a:cubicBezTo>
                    <a:cubicBezTo>
                      <a:pt x="2472" y="7471"/>
                      <a:pt x="2478" y="7472"/>
                      <a:pt x="2483" y="7472"/>
                    </a:cubicBezTo>
                    <a:cubicBezTo>
                      <a:pt x="2512" y="7472"/>
                      <a:pt x="2530" y="7430"/>
                      <a:pt x="2502" y="7410"/>
                    </a:cubicBezTo>
                    <a:cubicBezTo>
                      <a:pt x="715" y="6200"/>
                      <a:pt x="891" y="3771"/>
                      <a:pt x="670" y="1892"/>
                    </a:cubicBezTo>
                    <a:cubicBezTo>
                      <a:pt x="595" y="1271"/>
                      <a:pt x="473" y="652"/>
                      <a:pt x="229" y="72"/>
                    </a:cubicBezTo>
                    <a:cubicBezTo>
                      <a:pt x="207" y="22"/>
                      <a:pt x="168" y="0"/>
                      <a:pt x="1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0" name="Google Shape;2710;p77"/>
              <p:cNvSpPr/>
              <p:nvPr/>
            </p:nvSpPr>
            <p:spPr>
              <a:xfrm>
                <a:off x="3868932" y="1693847"/>
                <a:ext cx="65588" cy="227253"/>
              </a:xfrm>
              <a:custGeom>
                <a:rect b="b" l="l" r="r" t="t"/>
                <a:pathLst>
                  <a:path extrusionOk="0" h="6611" w="1908">
                    <a:moveTo>
                      <a:pt x="133" y="1"/>
                    </a:moveTo>
                    <a:cubicBezTo>
                      <a:pt x="67" y="1"/>
                      <a:pt x="1" y="72"/>
                      <a:pt x="39" y="151"/>
                    </a:cubicBezTo>
                    <a:cubicBezTo>
                      <a:pt x="249" y="583"/>
                      <a:pt x="397" y="1024"/>
                      <a:pt x="484" y="1497"/>
                    </a:cubicBezTo>
                    <a:cubicBezTo>
                      <a:pt x="569" y="1963"/>
                      <a:pt x="603" y="2436"/>
                      <a:pt x="633" y="2909"/>
                    </a:cubicBezTo>
                    <a:cubicBezTo>
                      <a:pt x="691" y="3762"/>
                      <a:pt x="746" y="4631"/>
                      <a:pt x="1050" y="5440"/>
                    </a:cubicBezTo>
                    <a:cubicBezTo>
                      <a:pt x="1212" y="5868"/>
                      <a:pt x="1450" y="6268"/>
                      <a:pt x="1777" y="6593"/>
                    </a:cubicBezTo>
                    <a:cubicBezTo>
                      <a:pt x="1791" y="6605"/>
                      <a:pt x="1805" y="6610"/>
                      <a:pt x="1819" y="6610"/>
                    </a:cubicBezTo>
                    <a:cubicBezTo>
                      <a:pt x="1866" y="6610"/>
                      <a:pt x="1907" y="6550"/>
                      <a:pt x="1866" y="6506"/>
                    </a:cubicBezTo>
                    <a:cubicBezTo>
                      <a:pt x="636" y="5158"/>
                      <a:pt x="951" y="3175"/>
                      <a:pt x="684" y="1513"/>
                    </a:cubicBezTo>
                    <a:cubicBezTo>
                      <a:pt x="603" y="1010"/>
                      <a:pt x="472" y="493"/>
                      <a:pt x="212" y="51"/>
                    </a:cubicBezTo>
                    <a:cubicBezTo>
                      <a:pt x="192" y="15"/>
                      <a:pt x="163" y="1"/>
                      <a:pt x="1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1" name="Google Shape;2711;p77"/>
              <p:cNvSpPr/>
              <p:nvPr/>
            </p:nvSpPr>
            <p:spPr>
              <a:xfrm>
                <a:off x="3833525" y="1665281"/>
                <a:ext cx="64831" cy="222888"/>
              </a:xfrm>
              <a:custGeom>
                <a:rect b="b" l="l" r="r" t="t"/>
                <a:pathLst>
                  <a:path extrusionOk="0" h="6484" w="1886">
                    <a:moveTo>
                      <a:pt x="139" y="0"/>
                    </a:moveTo>
                    <a:cubicBezTo>
                      <a:pt x="69" y="0"/>
                      <a:pt x="0" y="74"/>
                      <a:pt x="43" y="156"/>
                    </a:cubicBezTo>
                    <a:cubicBezTo>
                      <a:pt x="492" y="988"/>
                      <a:pt x="596" y="1908"/>
                      <a:pt x="660" y="2836"/>
                    </a:cubicBezTo>
                    <a:cubicBezTo>
                      <a:pt x="715" y="3678"/>
                      <a:pt x="759" y="4538"/>
                      <a:pt x="1058" y="5334"/>
                    </a:cubicBezTo>
                    <a:cubicBezTo>
                      <a:pt x="1216" y="5754"/>
                      <a:pt x="1441" y="6141"/>
                      <a:pt x="1753" y="6463"/>
                    </a:cubicBezTo>
                    <a:cubicBezTo>
                      <a:pt x="1767" y="6478"/>
                      <a:pt x="1783" y="6484"/>
                      <a:pt x="1798" y="6484"/>
                    </a:cubicBezTo>
                    <a:cubicBezTo>
                      <a:pt x="1845" y="6484"/>
                      <a:pt x="1885" y="6423"/>
                      <a:pt x="1843" y="6378"/>
                    </a:cubicBezTo>
                    <a:cubicBezTo>
                      <a:pt x="631" y="5072"/>
                      <a:pt x="983" y="3089"/>
                      <a:pt x="709" y="1473"/>
                    </a:cubicBezTo>
                    <a:cubicBezTo>
                      <a:pt x="625" y="979"/>
                      <a:pt x="484" y="482"/>
                      <a:pt x="222" y="50"/>
                    </a:cubicBezTo>
                    <a:cubicBezTo>
                      <a:pt x="201" y="15"/>
                      <a:pt x="170" y="0"/>
                      <a:pt x="1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2" name="Google Shape;2712;p77"/>
              <p:cNvSpPr/>
              <p:nvPr/>
            </p:nvSpPr>
            <p:spPr>
              <a:xfrm>
                <a:off x="3796572" y="1641047"/>
                <a:ext cx="71191" cy="213778"/>
              </a:xfrm>
              <a:custGeom>
                <a:rect b="b" l="l" r="r" t="t"/>
                <a:pathLst>
                  <a:path extrusionOk="0" h="6219" w="2071">
                    <a:moveTo>
                      <a:pt x="156" y="1"/>
                    </a:moveTo>
                    <a:cubicBezTo>
                      <a:pt x="77" y="1"/>
                      <a:pt x="1" y="79"/>
                      <a:pt x="58" y="159"/>
                    </a:cubicBezTo>
                    <a:cubicBezTo>
                      <a:pt x="1082" y="1590"/>
                      <a:pt x="638" y="3498"/>
                      <a:pt x="1225" y="5080"/>
                    </a:cubicBezTo>
                    <a:cubicBezTo>
                      <a:pt x="1379" y="5498"/>
                      <a:pt x="1607" y="5884"/>
                      <a:pt x="1922" y="6198"/>
                    </a:cubicBezTo>
                    <a:cubicBezTo>
                      <a:pt x="1937" y="6212"/>
                      <a:pt x="1954" y="6219"/>
                      <a:pt x="1970" y="6219"/>
                    </a:cubicBezTo>
                    <a:cubicBezTo>
                      <a:pt x="2024" y="6219"/>
                      <a:pt x="2071" y="6148"/>
                      <a:pt x="2021" y="6099"/>
                    </a:cubicBezTo>
                    <a:cubicBezTo>
                      <a:pt x="789" y="4851"/>
                      <a:pt x="1173" y="2902"/>
                      <a:pt x="813" y="1339"/>
                    </a:cubicBezTo>
                    <a:cubicBezTo>
                      <a:pt x="707" y="880"/>
                      <a:pt x="525" y="433"/>
                      <a:pt x="249" y="49"/>
                    </a:cubicBezTo>
                    <a:cubicBezTo>
                      <a:pt x="224" y="15"/>
                      <a:pt x="190" y="1"/>
                      <a:pt x="1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3" name="Google Shape;2713;p77"/>
              <p:cNvSpPr/>
              <p:nvPr/>
            </p:nvSpPr>
            <p:spPr>
              <a:xfrm>
                <a:off x="3778388" y="1621212"/>
                <a:ext cx="56650" cy="194356"/>
              </a:xfrm>
              <a:custGeom>
                <a:rect b="b" l="l" r="r" t="t"/>
                <a:pathLst>
                  <a:path extrusionOk="0" h="5654" w="1648">
                    <a:moveTo>
                      <a:pt x="141" y="1"/>
                    </a:moveTo>
                    <a:cubicBezTo>
                      <a:pt x="73" y="1"/>
                      <a:pt x="0" y="61"/>
                      <a:pt x="31" y="135"/>
                    </a:cubicBezTo>
                    <a:cubicBezTo>
                      <a:pt x="189" y="530"/>
                      <a:pt x="296" y="936"/>
                      <a:pt x="349" y="1357"/>
                    </a:cubicBezTo>
                    <a:cubicBezTo>
                      <a:pt x="403" y="1775"/>
                      <a:pt x="407" y="2199"/>
                      <a:pt x="427" y="2620"/>
                    </a:cubicBezTo>
                    <a:cubicBezTo>
                      <a:pt x="458" y="3329"/>
                      <a:pt x="528" y="4049"/>
                      <a:pt x="816" y="4708"/>
                    </a:cubicBezTo>
                    <a:cubicBezTo>
                      <a:pt x="972" y="5063"/>
                      <a:pt x="1197" y="5384"/>
                      <a:pt x="1496" y="5634"/>
                    </a:cubicBezTo>
                    <a:cubicBezTo>
                      <a:pt x="1512" y="5648"/>
                      <a:pt x="1528" y="5653"/>
                      <a:pt x="1544" y="5653"/>
                    </a:cubicBezTo>
                    <a:cubicBezTo>
                      <a:pt x="1600" y="5653"/>
                      <a:pt x="1647" y="5585"/>
                      <a:pt x="1594" y="5539"/>
                    </a:cubicBezTo>
                    <a:cubicBezTo>
                      <a:pt x="412" y="4523"/>
                      <a:pt x="673" y="2743"/>
                      <a:pt x="542" y="1360"/>
                    </a:cubicBezTo>
                    <a:cubicBezTo>
                      <a:pt x="497" y="911"/>
                      <a:pt x="418" y="463"/>
                      <a:pt x="224" y="52"/>
                    </a:cubicBezTo>
                    <a:cubicBezTo>
                      <a:pt x="207" y="16"/>
                      <a:pt x="175" y="1"/>
                      <a:pt x="14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4" name="Google Shape;2714;p77"/>
              <p:cNvSpPr/>
              <p:nvPr/>
            </p:nvSpPr>
            <p:spPr>
              <a:xfrm>
                <a:off x="3736553" y="1567965"/>
                <a:ext cx="65519" cy="216597"/>
              </a:xfrm>
              <a:custGeom>
                <a:rect b="b" l="l" r="r" t="t"/>
                <a:pathLst>
                  <a:path extrusionOk="0" h="6301" w="1906">
                    <a:moveTo>
                      <a:pt x="127" y="0"/>
                    </a:moveTo>
                    <a:cubicBezTo>
                      <a:pt x="64" y="0"/>
                      <a:pt x="0" y="72"/>
                      <a:pt x="35" y="149"/>
                    </a:cubicBezTo>
                    <a:cubicBezTo>
                      <a:pt x="386" y="952"/>
                      <a:pt x="555" y="1788"/>
                      <a:pt x="674" y="2651"/>
                    </a:cubicBezTo>
                    <a:cubicBezTo>
                      <a:pt x="785" y="3488"/>
                      <a:pt x="871" y="4343"/>
                      <a:pt x="1165" y="5139"/>
                    </a:cubicBezTo>
                    <a:cubicBezTo>
                      <a:pt x="1241" y="5348"/>
                      <a:pt x="1331" y="5554"/>
                      <a:pt x="1438" y="5746"/>
                    </a:cubicBezTo>
                    <a:cubicBezTo>
                      <a:pt x="1546" y="5938"/>
                      <a:pt x="1678" y="6152"/>
                      <a:pt x="1850" y="6294"/>
                    </a:cubicBezTo>
                    <a:cubicBezTo>
                      <a:pt x="1856" y="6298"/>
                      <a:pt x="1863" y="6300"/>
                      <a:pt x="1870" y="6300"/>
                    </a:cubicBezTo>
                    <a:cubicBezTo>
                      <a:pt x="1889" y="6300"/>
                      <a:pt x="1906" y="6282"/>
                      <a:pt x="1894" y="6263"/>
                    </a:cubicBezTo>
                    <a:cubicBezTo>
                      <a:pt x="1798" y="6082"/>
                      <a:pt x="1672" y="5917"/>
                      <a:pt x="1577" y="5734"/>
                    </a:cubicBezTo>
                    <a:cubicBezTo>
                      <a:pt x="1479" y="5548"/>
                      <a:pt x="1392" y="5357"/>
                      <a:pt x="1319" y="5159"/>
                    </a:cubicBezTo>
                    <a:cubicBezTo>
                      <a:pt x="1179" y="4764"/>
                      <a:pt x="1087" y="4350"/>
                      <a:pt x="1019" y="3937"/>
                    </a:cubicBezTo>
                    <a:cubicBezTo>
                      <a:pt x="878" y="3093"/>
                      <a:pt x="828" y="2238"/>
                      <a:pt x="659" y="1399"/>
                    </a:cubicBezTo>
                    <a:cubicBezTo>
                      <a:pt x="564" y="935"/>
                      <a:pt x="434" y="467"/>
                      <a:pt x="204" y="50"/>
                    </a:cubicBezTo>
                    <a:cubicBezTo>
                      <a:pt x="185" y="15"/>
                      <a:pt x="156" y="0"/>
                      <a:pt x="12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5" name="Google Shape;2715;p77"/>
              <p:cNvSpPr/>
              <p:nvPr/>
            </p:nvSpPr>
            <p:spPr>
              <a:xfrm>
                <a:off x="3710463" y="1532594"/>
                <a:ext cx="60569" cy="211234"/>
              </a:xfrm>
              <a:custGeom>
                <a:rect b="b" l="l" r="r" t="t"/>
                <a:pathLst>
                  <a:path extrusionOk="0" h="6145" w="1762">
                    <a:moveTo>
                      <a:pt x="96" y="1"/>
                    </a:moveTo>
                    <a:cubicBezTo>
                      <a:pt x="47" y="1"/>
                      <a:pt x="0" y="33"/>
                      <a:pt x="2" y="97"/>
                    </a:cubicBezTo>
                    <a:cubicBezTo>
                      <a:pt x="11" y="323"/>
                      <a:pt x="75" y="550"/>
                      <a:pt x="118" y="768"/>
                    </a:cubicBezTo>
                    <a:lnTo>
                      <a:pt x="251" y="1438"/>
                    </a:lnTo>
                    <a:cubicBezTo>
                      <a:pt x="339" y="1892"/>
                      <a:pt x="434" y="2345"/>
                      <a:pt x="522" y="2800"/>
                    </a:cubicBezTo>
                    <a:cubicBezTo>
                      <a:pt x="614" y="3253"/>
                      <a:pt x="705" y="3707"/>
                      <a:pt x="795" y="4160"/>
                    </a:cubicBezTo>
                    <a:cubicBezTo>
                      <a:pt x="870" y="4533"/>
                      <a:pt x="931" y="4912"/>
                      <a:pt x="1056" y="5271"/>
                    </a:cubicBezTo>
                    <a:cubicBezTo>
                      <a:pt x="1177" y="5614"/>
                      <a:pt x="1357" y="5927"/>
                      <a:pt x="1659" y="6136"/>
                    </a:cubicBezTo>
                    <a:cubicBezTo>
                      <a:pt x="1667" y="6142"/>
                      <a:pt x="1676" y="6145"/>
                      <a:pt x="1685" y="6145"/>
                    </a:cubicBezTo>
                    <a:cubicBezTo>
                      <a:pt x="1726" y="6145"/>
                      <a:pt x="1762" y="6085"/>
                      <a:pt x="1723" y="6057"/>
                    </a:cubicBezTo>
                    <a:cubicBezTo>
                      <a:pt x="1380" y="5780"/>
                      <a:pt x="1221" y="5373"/>
                      <a:pt x="1122" y="4960"/>
                    </a:cubicBezTo>
                    <a:cubicBezTo>
                      <a:pt x="1000" y="4452"/>
                      <a:pt x="923" y="3933"/>
                      <a:pt x="830" y="3421"/>
                    </a:cubicBezTo>
                    <a:lnTo>
                      <a:pt x="527" y="1756"/>
                    </a:lnTo>
                    <a:cubicBezTo>
                      <a:pt x="477" y="1480"/>
                      <a:pt x="423" y="1201"/>
                      <a:pt x="373" y="925"/>
                    </a:cubicBezTo>
                    <a:cubicBezTo>
                      <a:pt x="321" y="644"/>
                      <a:pt x="293" y="339"/>
                      <a:pt x="199" y="71"/>
                    </a:cubicBezTo>
                    <a:cubicBezTo>
                      <a:pt x="182" y="24"/>
                      <a:pt x="138" y="1"/>
                      <a:pt x="9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6" name="Google Shape;2716;p77"/>
              <p:cNvSpPr/>
              <p:nvPr/>
            </p:nvSpPr>
            <p:spPr>
              <a:xfrm>
                <a:off x="3677944" y="1498459"/>
                <a:ext cx="60569" cy="203844"/>
              </a:xfrm>
              <a:custGeom>
                <a:rect b="b" l="l" r="r" t="t"/>
                <a:pathLst>
                  <a:path extrusionOk="0" h="5930" w="1762">
                    <a:moveTo>
                      <a:pt x="142" y="0"/>
                    </a:moveTo>
                    <a:cubicBezTo>
                      <a:pt x="70" y="0"/>
                      <a:pt x="0" y="71"/>
                      <a:pt x="53" y="149"/>
                    </a:cubicBezTo>
                    <a:cubicBezTo>
                      <a:pt x="497" y="806"/>
                      <a:pt x="500" y="1602"/>
                      <a:pt x="527" y="2368"/>
                    </a:cubicBezTo>
                    <a:cubicBezTo>
                      <a:pt x="553" y="3169"/>
                      <a:pt x="672" y="3942"/>
                      <a:pt x="968" y="4690"/>
                    </a:cubicBezTo>
                    <a:cubicBezTo>
                      <a:pt x="1136" y="5115"/>
                      <a:pt x="1351" y="5520"/>
                      <a:pt x="1609" y="5899"/>
                    </a:cubicBezTo>
                    <a:cubicBezTo>
                      <a:pt x="1623" y="5921"/>
                      <a:pt x="1644" y="5930"/>
                      <a:pt x="1665" y="5930"/>
                    </a:cubicBezTo>
                    <a:cubicBezTo>
                      <a:pt x="1713" y="5930"/>
                      <a:pt x="1761" y="5881"/>
                      <a:pt x="1726" y="5829"/>
                    </a:cubicBezTo>
                    <a:cubicBezTo>
                      <a:pt x="1261" y="5137"/>
                      <a:pt x="942" y="4354"/>
                      <a:pt x="800" y="3532"/>
                    </a:cubicBezTo>
                    <a:cubicBezTo>
                      <a:pt x="666" y="2760"/>
                      <a:pt x="751" y="1974"/>
                      <a:pt x="648" y="1200"/>
                    </a:cubicBezTo>
                    <a:cubicBezTo>
                      <a:pt x="591" y="786"/>
                      <a:pt x="474" y="385"/>
                      <a:pt x="228" y="45"/>
                    </a:cubicBezTo>
                    <a:cubicBezTo>
                      <a:pt x="205" y="14"/>
                      <a:pt x="173" y="0"/>
                      <a:pt x="14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7" name="Google Shape;2717;p77"/>
              <p:cNvSpPr/>
              <p:nvPr/>
            </p:nvSpPr>
            <p:spPr>
              <a:xfrm>
                <a:off x="3654088" y="1457519"/>
                <a:ext cx="42247" cy="173972"/>
              </a:xfrm>
              <a:custGeom>
                <a:rect b="b" l="l" r="r" t="t"/>
                <a:pathLst>
                  <a:path extrusionOk="0" h="5061" w="1229">
                    <a:moveTo>
                      <a:pt x="88" y="1"/>
                    </a:moveTo>
                    <a:cubicBezTo>
                      <a:pt x="45" y="1"/>
                      <a:pt x="1" y="30"/>
                      <a:pt x="1" y="80"/>
                    </a:cubicBezTo>
                    <a:cubicBezTo>
                      <a:pt x="4" y="572"/>
                      <a:pt x="74" y="1073"/>
                      <a:pt x="115" y="1567"/>
                    </a:cubicBezTo>
                    <a:cubicBezTo>
                      <a:pt x="150" y="2005"/>
                      <a:pt x="184" y="2447"/>
                      <a:pt x="251" y="2882"/>
                    </a:cubicBezTo>
                    <a:cubicBezTo>
                      <a:pt x="371" y="3660"/>
                      <a:pt x="596" y="4445"/>
                      <a:pt x="1131" y="5045"/>
                    </a:cubicBezTo>
                    <a:cubicBezTo>
                      <a:pt x="1141" y="5056"/>
                      <a:pt x="1152" y="5060"/>
                      <a:pt x="1163" y="5060"/>
                    </a:cubicBezTo>
                    <a:cubicBezTo>
                      <a:pt x="1198" y="5060"/>
                      <a:pt x="1229" y="5013"/>
                      <a:pt x="1200" y="4978"/>
                    </a:cubicBezTo>
                    <a:cubicBezTo>
                      <a:pt x="678" y="4354"/>
                      <a:pt x="513" y="3536"/>
                      <a:pt x="431" y="2746"/>
                    </a:cubicBezTo>
                    <a:cubicBezTo>
                      <a:pt x="388" y="2317"/>
                      <a:pt x="350" y="1889"/>
                      <a:pt x="306" y="1460"/>
                    </a:cubicBezTo>
                    <a:cubicBezTo>
                      <a:pt x="260" y="995"/>
                      <a:pt x="239" y="519"/>
                      <a:pt x="159" y="58"/>
                    </a:cubicBezTo>
                    <a:cubicBezTo>
                      <a:pt x="152" y="19"/>
                      <a:pt x="121"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8" name="Google Shape;2718;p77"/>
              <p:cNvSpPr/>
              <p:nvPr/>
            </p:nvSpPr>
            <p:spPr>
              <a:xfrm>
                <a:off x="3624835" y="1391794"/>
                <a:ext cx="40219" cy="181809"/>
              </a:xfrm>
              <a:custGeom>
                <a:rect b="b" l="l" r="r" t="t"/>
                <a:pathLst>
                  <a:path extrusionOk="0" h="5289" w="1170">
                    <a:moveTo>
                      <a:pt x="103" y="0"/>
                    </a:moveTo>
                    <a:cubicBezTo>
                      <a:pt x="54" y="0"/>
                      <a:pt x="0" y="45"/>
                      <a:pt x="20" y="100"/>
                    </a:cubicBezTo>
                    <a:cubicBezTo>
                      <a:pt x="321" y="941"/>
                      <a:pt x="255" y="1824"/>
                      <a:pt x="300" y="2701"/>
                    </a:cubicBezTo>
                    <a:cubicBezTo>
                      <a:pt x="321" y="3120"/>
                      <a:pt x="374" y="3541"/>
                      <a:pt x="512" y="3940"/>
                    </a:cubicBezTo>
                    <a:cubicBezTo>
                      <a:pt x="663" y="4379"/>
                      <a:pt x="890" y="4786"/>
                      <a:pt x="1013" y="5236"/>
                    </a:cubicBezTo>
                    <a:cubicBezTo>
                      <a:pt x="1023" y="5273"/>
                      <a:pt x="1051" y="5289"/>
                      <a:pt x="1080" y="5289"/>
                    </a:cubicBezTo>
                    <a:cubicBezTo>
                      <a:pt x="1124" y="5289"/>
                      <a:pt x="1170" y="5253"/>
                      <a:pt x="1155" y="5198"/>
                    </a:cubicBezTo>
                    <a:cubicBezTo>
                      <a:pt x="1035" y="4748"/>
                      <a:pt x="809" y="4338"/>
                      <a:pt x="661" y="3900"/>
                    </a:cubicBezTo>
                    <a:cubicBezTo>
                      <a:pt x="516" y="3474"/>
                      <a:pt x="472" y="3030"/>
                      <a:pt x="461" y="2582"/>
                    </a:cubicBezTo>
                    <a:cubicBezTo>
                      <a:pt x="440" y="1734"/>
                      <a:pt x="539" y="832"/>
                      <a:pt x="165" y="39"/>
                    </a:cubicBezTo>
                    <a:cubicBezTo>
                      <a:pt x="152" y="12"/>
                      <a:pt x="12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9" name="Google Shape;2719;p77"/>
              <p:cNvSpPr/>
              <p:nvPr/>
            </p:nvSpPr>
            <p:spPr>
              <a:xfrm>
                <a:off x="3605378" y="1369347"/>
                <a:ext cx="23650" cy="125159"/>
              </a:xfrm>
              <a:custGeom>
                <a:rect b="b" l="l" r="r" t="t"/>
                <a:pathLst>
                  <a:path extrusionOk="0" h="3641" w="688">
                    <a:moveTo>
                      <a:pt x="85" y="0"/>
                    </a:moveTo>
                    <a:cubicBezTo>
                      <a:pt x="50" y="0"/>
                      <a:pt x="15" y="24"/>
                      <a:pt x="14" y="71"/>
                    </a:cubicBezTo>
                    <a:cubicBezTo>
                      <a:pt x="1" y="655"/>
                      <a:pt x="88" y="1252"/>
                      <a:pt x="175" y="1829"/>
                    </a:cubicBezTo>
                    <a:cubicBezTo>
                      <a:pt x="262" y="2420"/>
                      <a:pt x="382" y="3011"/>
                      <a:pt x="535" y="3590"/>
                    </a:cubicBezTo>
                    <a:cubicBezTo>
                      <a:pt x="544" y="3625"/>
                      <a:pt x="571" y="3641"/>
                      <a:pt x="599" y="3641"/>
                    </a:cubicBezTo>
                    <a:cubicBezTo>
                      <a:pt x="642" y="3641"/>
                      <a:pt x="687" y="3606"/>
                      <a:pt x="673" y="3552"/>
                    </a:cubicBezTo>
                    <a:cubicBezTo>
                      <a:pt x="524" y="2989"/>
                      <a:pt x="403" y="2419"/>
                      <a:pt x="318" y="1844"/>
                    </a:cubicBezTo>
                    <a:cubicBezTo>
                      <a:pt x="229" y="1253"/>
                      <a:pt x="216" y="663"/>
                      <a:pt x="162" y="71"/>
                    </a:cubicBezTo>
                    <a:cubicBezTo>
                      <a:pt x="159" y="24"/>
                      <a:pt x="121" y="0"/>
                      <a:pt x="8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0" name="Google Shape;2720;p77"/>
              <p:cNvSpPr/>
              <p:nvPr/>
            </p:nvSpPr>
            <p:spPr>
              <a:xfrm>
                <a:off x="4398444" y="2161278"/>
                <a:ext cx="176928" cy="128288"/>
              </a:xfrm>
              <a:custGeom>
                <a:rect b="b" l="l" r="r" t="t"/>
                <a:pathLst>
                  <a:path extrusionOk="0" h="3732" w="5147">
                    <a:moveTo>
                      <a:pt x="76" y="0"/>
                    </a:moveTo>
                    <a:cubicBezTo>
                      <a:pt x="21" y="0"/>
                      <a:pt x="1" y="86"/>
                      <a:pt x="61" y="96"/>
                    </a:cubicBezTo>
                    <a:cubicBezTo>
                      <a:pt x="320" y="143"/>
                      <a:pt x="580" y="193"/>
                      <a:pt x="836" y="248"/>
                    </a:cubicBezTo>
                    <a:cubicBezTo>
                      <a:pt x="1021" y="288"/>
                      <a:pt x="1235" y="373"/>
                      <a:pt x="1430" y="373"/>
                    </a:cubicBezTo>
                    <a:cubicBezTo>
                      <a:pt x="1457" y="373"/>
                      <a:pt x="1485" y="371"/>
                      <a:pt x="1512" y="367"/>
                    </a:cubicBezTo>
                    <a:cubicBezTo>
                      <a:pt x="1846" y="320"/>
                      <a:pt x="2186" y="270"/>
                      <a:pt x="2525" y="270"/>
                    </a:cubicBezTo>
                    <a:cubicBezTo>
                      <a:pt x="2623" y="270"/>
                      <a:pt x="2720" y="274"/>
                      <a:pt x="2817" y="283"/>
                    </a:cubicBezTo>
                    <a:cubicBezTo>
                      <a:pt x="3258" y="326"/>
                      <a:pt x="3665" y="505"/>
                      <a:pt x="3951" y="851"/>
                    </a:cubicBezTo>
                    <a:cubicBezTo>
                      <a:pt x="4221" y="1180"/>
                      <a:pt x="4366" y="1595"/>
                      <a:pt x="4488" y="1996"/>
                    </a:cubicBezTo>
                    <a:cubicBezTo>
                      <a:pt x="4657" y="2558"/>
                      <a:pt x="4814" y="3121"/>
                      <a:pt x="4985" y="3681"/>
                    </a:cubicBezTo>
                    <a:cubicBezTo>
                      <a:pt x="4996" y="3716"/>
                      <a:pt x="5026" y="3732"/>
                      <a:pt x="5055" y="3732"/>
                    </a:cubicBezTo>
                    <a:cubicBezTo>
                      <a:pt x="5100" y="3732"/>
                      <a:pt x="5146" y="3696"/>
                      <a:pt x="5131" y="3639"/>
                    </a:cubicBezTo>
                    <a:cubicBezTo>
                      <a:pt x="4988" y="3101"/>
                      <a:pt x="4839" y="2565"/>
                      <a:pt x="4686" y="2030"/>
                    </a:cubicBezTo>
                    <a:cubicBezTo>
                      <a:pt x="4569" y="1614"/>
                      <a:pt x="4434" y="1185"/>
                      <a:pt x="4181" y="828"/>
                    </a:cubicBezTo>
                    <a:cubicBezTo>
                      <a:pt x="3777" y="258"/>
                      <a:pt x="3152" y="80"/>
                      <a:pt x="2506" y="80"/>
                    </a:cubicBezTo>
                    <a:cubicBezTo>
                      <a:pt x="2289" y="80"/>
                      <a:pt x="2069" y="100"/>
                      <a:pt x="1855" y="132"/>
                    </a:cubicBezTo>
                    <a:cubicBezTo>
                      <a:pt x="1733" y="151"/>
                      <a:pt x="1611" y="177"/>
                      <a:pt x="1487" y="195"/>
                    </a:cubicBezTo>
                    <a:cubicBezTo>
                      <a:pt x="1456" y="200"/>
                      <a:pt x="1424" y="202"/>
                      <a:pt x="1391" y="202"/>
                    </a:cubicBezTo>
                    <a:cubicBezTo>
                      <a:pt x="1270" y="202"/>
                      <a:pt x="1144" y="172"/>
                      <a:pt x="1027" y="155"/>
                    </a:cubicBezTo>
                    <a:cubicBezTo>
                      <a:pt x="712" y="111"/>
                      <a:pt x="400" y="56"/>
                      <a:pt x="87" y="1"/>
                    </a:cubicBezTo>
                    <a:cubicBezTo>
                      <a:pt x="83" y="1"/>
                      <a:pt x="80" y="0"/>
                      <a:pt x="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1" name="Google Shape;2721;p77"/>
              <p:cNvSpPr/>
              <p:nvPr/>
            </p:nvSpPr>
            <p:spPr>
              <a:xfrm>
                <a:off x="4377510" y="2131715"/>
                <a:ext cx="176688" cy="77309"/>
              </a:xfrm>
              <a:custGeom>
                <a:rect b="b" l="l" r="r" t="t"/>
                <a:pathLst>
                  <a:path extrusionOk="0" h="2249" w="5140">
                    <a:moveTo>
                      <a:pt x="3446" y="1"/>
                    </a:moveTo>
                    <a:cubicBezTo>
                      <a:pt x="2920" y="1"/>
                      <a:pt x="2367" y="237"/>
                      <a:pt x="1866" y="381"/>
                    </a:cubicBezTo>
                    <a:cubicBezTo>
                      <a:pt x="1527" y="478"/>
                      <a:pt x="1175" y="529"/>
                      <a:pt x="822" y="529"/>
                    </a:cubicBezTo>
                    <a:cubicBezTo>
                      <a:pt x="566" y="529"/>
                      <a:pt x="311" y="502"/>
                      <a:pt x="61" y="446"/>
                    </a:cubicBezTo>
                    <a:cubicBezTo>
                      <a:pt x="58" y="446"/>
                      <a:pt x="56" y="445"/>
                      <a:pt x="53" y="445"/>
                    </a:cubicBezTo>
                    <a:cubicBezTo>
                      <a:pt x="14" y="445"/>
                      <a:pt x="0" y="506"/>
                      <a:pt x="43" y="515"/>
                    </a:cubicBezTo>
                    <a:cubicBezTo>
                      <a:pt x="348" y="583"/>
                      <a:pt x="657" y="621"/>
                      <a:pt x="967" y="621"/>
                    </a:cubicBezTo>
                    <a:cubicBezTo>
                      <a:pt x="1123" y="621"/>
                      <a:pt x="1279" y="612"/>
                      <a:pt x="1434" y="591"/>
                    </a:cubicBezTo>
                    <a:cubicBezTo>
                      <a:pt x="1884" y="533"/>
                      <a:pt x="2308" y="376"/>
                      <a:pt x="2745" y="263"/>
                    </a:cubicBezTo>
                    <a:cubicBezTo>
                      <a:pt x="2954" y="210"/>
                      <a:pt x="3172" y="171"/>
                      <a:pt x="3386" y="171"/>
                    </a:cubicBezTo>
                    <a:cubicBezTo>
                      <a:pt x="3610" y="171"/>
                      <a:pt x="3831" y="214"/>
                      <a:pt x="4035" y="329"/>
                    </a:cubicBezTo>
                    <a:cubicBezTo>
                      <a:pt x="4339" y="500"/>
                      <a:pt x="4540" y="786"/>
                      <a:pt x="4682" y="1098"/>
                    </a:cubicBezTo>
                    <a:cubicBezTo>
                      <a:pt x="4767" y="1285"/>
                      <a:pt x="4833" y="1487"/>
                      <a:pt x="4886" y="1686"/>
                    </a:cubicBezTo>
                    <a:cubicBezTo>
                      <a:pt x="4933" y="1865"/>
                      <a:pt x="4950" y="2077"/>
                      <a:pt x="5051" y="2236"/>
                    </a:cubicBezTo>
                    <a:cubicBezTo>
                      <a:pt x="5057" y="2244"/>
                      <a:pt x="5067" y="2248"/>
                      <a:pt x="5077" y="2248"/>
                    </a:cubicBezTo>
                    <a:cubicBezTo>
                      <a:pt x="5090" y="2248"/>
                      <a:pt x="5102" y="2242"/>
                      <a:pt x="5104" y="2228"/>
                    </a:cubicBezTo>
                    <a:cubicBezTo>
                      <a:pt x="5139" y="2062"/>
                      <a:pt x="5088" y="1880"/>
                      <a:pt x="5049" y="1720"/>
                    </a:cubicBezTo>
                    <a:cubicBezTo>
                      <a:pt x="5008" y="1535"/>
                      <a:pt x="4956" y="1351"/>
                      <a:pt x="4889" y="1171"/>
                    </a:cubicBezTo>
                    <a:cubicBezTo>
                      <a:pt x="4769" y="851"/>
                      <a:pt x="4596" y="538"/>
                      <a:pt x="4332" y="315"/>
                    </a:cubicBezTo>
                    <a:cubicBezTo>
                      <a:pt x="4058" y="83"/>
                      <a:pt x="3757" y="1"/>
                      <a:pt x="344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2" name="Google Shape;2722;p77"/>
              <p:cNvSpPr/>
              <p:nvPr/>
            </p:nvSpPr>
            <p:spPr>
              <a:xfrm>
                <a:off x="4360666" y="2108306"/>
                <a:ext cx="174659" cy="20384"/>
              </a:xfrm>
              <a:custGeom>
                <a:rect b="b" l="l" r="r" t="t"/>
                <a:pathLst>
                  <a:path extrusionOk="0" h="593" w="5081">
                    <a:moveTo>
                      <a:pt x="4033" y="1"/>
                    </a:moveTo>
                    <a:cubicBezTo>
                      <a:pt x="3651" y="1"/>
                      <a:pt x="3250" y="86"/>
                      <a:pt x="2917" y="134"/>
                    </a:cubicBezTo>
                    <a:cubicBezTo>
                      <a:pt x="2457" y="201"/>
                      <a:pt x="1994" y="269"/>
                      <a:pt x="1534" y="326"/>
                    </a:cubicBezTo>
                    <a:cubicBezTo>
                      <a:pt x="1319" y="354"/>
                      <a:pt x="1100" y="377"/>
                      <a:pt x="881" y="377"/>
                    </a:cubicBezTo>
                    <a:cubicBezTo>
                      <a:pt x="876" y="377"/>
                      <a:pt x="872" y="377"/>
                      <a:pt x="867" y="377"/>
                    </a:cubicBezTo>
                    <a:cubicBezTo>
                      <a:pt x="628" y="377"/>
                      <a:pt x="407" y="338"/>
                      <a:pt x="171" y="290"/>
                    </a:cubicBezTo>
                    <a:cubicBezTo>
                      <a:pt x="166" y="289"/>
                      <a:pt x="160" y="288"/>
                      <a:pt x="155" y="288"/>
                    </a:cubicBezTo>
                    <a:cubicBezTo>
                      <a:pt x="67" y="288"/>
                      <a:pt x="1" y="421"/>
                      <a:pt x="100" y="462"/>
                    </a:cubicBezTo>
                    <a:cubicBezTo>
                      <a:pt x="332" y="561"/>
                      <a:pt x="590" y="593"/>
                      <a:pt x="847" y="593"/>
                    </a:cubicBezTo>
                    <a:cubicBezTo>
                      <a:pt x="1012" y="593"/>
                      <a:pt x="1176" y="580"/>
                      <a:pt x="1334" y="563"/>
                    </a:cubicBezTo>
                    <a:cubicBezTo>
                      <a:pt x="1769" y="517"/>
                      <a:pt x="2199" y="447"/>
                      <a:pt x="2630" y="386"/>
                    </a:cubicBezTo>
                    <a:cubicBezTo>
                      <a:pt x="3042" y="328"/>
                      <a:pt x="3457" y="255"/>
                      <a:pt x="3874" y="232"/>
                    </a:cubicBezTo>
                    <a:cubicBezTo>
                      <a:pt x="3928" y="229"/>
                      <a:pt x="3983" y="227"/>
                      <a:pt x="4037" y="227"/>
                    </a:cubicBezTo>
                    <a:cubicBezTo>
                      <a:pt x="4341" y="227"/>
                      <a:pt x="4645" y="285"/>
                      <a:pt x="4888" y="484"/>
                    </a:cubicBezTo>
                    <a:cubicBezTo>
                      <a:pt x="4907" y="499"/>
                      <a:pt x="4928" y="506"/>
                      <a:pt x="4948" y="506"/>
                    </a:cubicBezTo>
                    <a:cubicBezTo>
                      <a:pt x="5020" y="506"/>
                      <a:pt x="5080" y="421"/>
                      <a:pt x="5015" y="354"/>
                    </a:cubicBezTo>
                    <a:cubicBezTo>
                      <a:pt x="4757" y="81"/>
                      <a:pt x="4404" y="1"/>
                      <a:pt x="40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3" name="Google Shape;2723;p77"/>
              <p:cNvSpPr/>
              <p:nvPr/>
            </p:nvSpPr>
            <p:spPr>
              <a:xfrm>
                <a:off x="4328422" y="2060903"/>
                <a:ext cx="191125" cy="39531"/>
              </a:xfrm>
              <a:custGeom>
                <a:rect b="b" l="l" r="r" t="t"/>
                <a:pathLst>
                  <a:path extrusionOk="0" h="1150" w="5560">
                    <a:moveTo>
                      <a:pt x="4634" y="0"/>
                    </a:moveTo>
                    <a:cubicBezTo>
                      <a:pt x="4042" y="0"/>
                      <a:pt x="3442" y="187"/>
                      <a:pt x="2891" y="384"/>
                    </a:cubicBezTo>
                    <a:cubicBezTo>
                      <a:pt x="2170" y="646"/>
                      <a:pt x="1410" y="959"/>
                      <a:pt x="633" y="959"/>
                    </a:cubicBezTo>
                    <a:cubicBezTo>
                      <a:pt x="480" y="959"/>
                      <a:pt x="326" y="947"/>
                      <a:pt x="171" y="920"/>
                    </a:cubicBezTo>
                    <a:cubicBezTo>
                      <a:pt x="165" y="919"/>
                      <a:pt x="159" y="918"/>
                      <a:pt x="153" y="918"/>
                    </a:cubicBezTo>
                    <a:cubicBezTo>
                      <a:pt x="43" y="918"/>
                      <a:pt x="1" y="1089"/>
                      <a:pt x="121" y="1109"/>
                    </a:cubicBezTo>
                    <a:cubicBezTo>
                      <a:pt x="280" y="1137"/>
                      <a:pt x="437" y="1149"/>
                      <a:pt x="592" y="1149"/>
                    </a:cubicBezTo>
                    <a:cubicBezTo>
                      <a:pt x="1974" y="1149"/>
                      <a:pt x="3247" y="169"/>
                      <a:pt x="4612" y="169"/>
                    </a:cubicBezTo>
                    <a:cubicBezTo>
                      <a:pt x="4881" y="169"/>
                      <a:pt x="5154" y="208"/>
                      <a:pt x="5432" y="299"/>
                    </a:cubicBezTo>
                    <a:cubicBezTo>
                      <a:pt x="5442" y="302"/>
                      <a:pt x="5451" y="304"/>
                      <a:pt x="5459" y="304"/>
                    </a:cubicBezTo>
                    <a:cubicBezTo>
                      <a:pt x="5538" y="304"/>
                      <a:pt x="5559" y="180"/>
                      <a:pt x="5475" y="148"/>
                    </a:cubicBezTo>
                    <a:cubicBezTo>
                      <a:pt x="5201" y="43"/>
                      <a:pt x="4918" y="0"/>
                      <a:pt x="46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4" name="Google Shape;2724;p77"/>
              <p:cNvSpPr/>
              <p:nvPr/>
            </p:nvSpPr>
            <p:spPr>
              <a:xfrm>
                <a:off x="4305838" y="2018037"/>
                <a:ext cx="190919" cy="52525"/>
              </a:xfrm>
              <a:custGeom>
                <a:rect b="b" l="l" r="r" t="t"/>
                <a:pathLst>
                  <a:path extrusionOk="0" h="1528" w="5554">
                    <a:moveTo>
                      <a:pt x="4948" y="0"/>
                    </a:moveTo>
                    <a:cubicBezTo>
                      <a:pt x="4252" y="0"/>
                      <a:pt x="3546" y="452"/>
                      <a:pt x="2938" y="713"/>
                    </a:cubicBezTo>
                    <a:cubicBezTo>
                      <a:pt x="2496" y="904"/>
                      <a:pt x="2041" y="1070"/>
                      <a:pt x="1574" y="1189"/>
                    </a:cubicBezTo>
                    <a:cubicBezTo>
                      <a:pt x="1112" y="1305"/>
                      <a:pt x="661" y="1334"/>
                      <a:pt x="189" y="1334"/>
                    </a:cubicBezTo>
                    <a:cubicBezTo>
                      <a:pt x="164" y="1334"/>
                      <a:pt x="139" y="1334"/>
                      <a:pt x="114" y="1334"/>
                    </a:cubicBezTo>
                    <a:cubicBezTo>
                      <a:pt x="0" y="1334"/>
                      <a:pt x="6" y="1493"/>
                      <a:pt x="114" y="1508"/>
                    </a:cubicBezTo>
                    <a:cubicBezTo>
                      <a:pt x="223" y="1522"/>
                      <a:pt x="333" y="1528"/>
                      <a:pt x="444" y="1528"/>
                    </a:cubicBezTo>
                    <a:cubicBezTo>
                      <a:pt x="790" y="1528"/>
                      <a:pt x="1142" y="1468"/>
                      <a:pt x="1474" y="1390"/>
                    </a:cubicBezTo>
                    <a:cubicBezTo>
                      <a:pt x="1933" y="1285"/>
                      <a:pt x="2380" y="1127"/>
                      <a:pt x="2814" y="945"/>
                    </a:cubicBezTo>
                    <a:cubicBezTo>
                      <a:pt x="3245" y="765"/>
                      <a:pt x="3658" y="548"/>
                      <a:pt x="4093" y="379"/>
                    </a:cubicBezTo>
                    <a:cubicBezTo>
                      <a:pt x="4389" y="264"/>
                      <a:pt x="4702" y="175"/>
                      <a:pt x="5015" y="175"/>
                    </a:cubicBezTo>
                    <a:cubicBezTo>
                      <a:pt x="5158" y="175"/>
                      <a:pt x="5300" y="193"/>
                      <a:pt x="5441" y="236"/>
                    </a:cubicBezTo>
                    <a:cubicBezTo>
                      <a:pt x="5450" y="238"/>
                      <a:pt x="5458" y="240"/>
                      <a:pt x="5465" y="240"/>
                    </a:cubicBezTo>
                    <a:cubicBezTo>
                      <a:pt x="5536" y="240"/>
                      <a:pt x="5554" y="132"/>
                      <a:pt x="5479" y="100"/>
                    </a:cubicBezTo>
                    <a:cubicBezTo>
                      <a:pt x="5304" y="30"/>
                      <a:pt x="5126" y="0"/>
                      <a:pt x="494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5" name="Google Shape;2725;p77"/>
              <p:cNvSpPr/>
              <p:nvPr/>
            </p:nvSpPr>
            <p:spPr>
              <a:xfrm>
                <a:off x="4253416" y="1974622"/>
                <a:ext cx="224538" cy="50016"/>
              </a:xfrm>
              <a:custGeom>
                <a:rect b="b" l="l" r="r" t="t"/>
                <a:pathLst>
                  <a:path extrusionOk="0" h="1455" w="6532">
                    <a:moveTo>
                      <a:pt x="5719" y="0"/>
                    </a:moveTo>
                    <a:cubicBezTo>
                      <a:pt x="5620" y="0"/>
                      <a:pt x="5524" y="7"/>
                      <a:pt x="5439" y="18"/>
                    </a:cubicBezTo>
                    <a:cubicBezTo>
                      <a:pt x="5023" y="69"/>
                      <a:pt x="4640" y="242"/>
                      <a:pt x="4266" y="420"/>
                    </a:cubicBezTo>
                    <a:cubicBezTo>
                      <a:pt x="3452" y="806"/>
                      <a:pt x="2596" y="1146"/>
                      <a:pt x="1690" y="1232"/>
                    </a:cubicBezTo>
                    <a:cubicBezTo>
                      <a:pt x="1552" y="1245"/>
                      <a:pt x="1414" y="1251"/>
                      <a:pt x="1276" y="1251"/>
                    </a:cubicBezTo>
                    <a:cubicBezTo>
                      <a:pt x="908" y="1251"/>
                      <a:pt x="542" y="1204"/>
                      <a:pt x="184" y="1107"/>
                    </a:cubicBezTo>
                    <a:cubicBezTo>
                      <a:pt x="173" y="1104"/>
                      <a:pt x="162" y="1102"/>
                      <a:pt x="152" y="1102"/>
                    </a:cubicBezTo>
                    <a:cubicBezTo>
                      <a:pt x="40" y="1102"/>
                      <a:pt x="0" y="1282"/>
                      <a:pt x="126" y="1317"/>
                    </a:cubicBezTo>
                    <a:cubicBezTo>
                      <a:pt x="466" y="1413"/>
                      <a:pt x="813" y="1454"/>
                      <a:pt x="1161" y="1454"/>
                    </a:cubicBezTo>
                    <a:cubicBezTo>
                      <a:pt x="1665" y="1454"/>
                      <a:pt x="2170" y="1367"/>
                      <a:pt x="2654" y="1230"/>
                    </a:cubicBezTo>
                    <a:cubicBezTo>
                      <a:pt x="3067" y="1114"/>
                      <a:pt x="3467" y="963"/>
                      <a:pt x="3860" y="791"/>
                    </a:cubicBezTo>
                    <a:cubicBezTo>
                      <a:pt x="4265" y="614"/>
                      <a:pt x="4655" y="400"/>
                      <a:pt x="5081" y="278"/>
                    </a:cubicBezTo>
                    <a:cubicBezTo>
                      <a:pt x="5273" y="222"/>
                      <a:pt x="5470" y="189"/>
                      <a:pt x="5669" y="189"/>
                    </a:cubicBezTo>
                    <a:cubicBezTo>
                      <a:pt x="5703" y="189"/>
                      <a:pt x="5737" y="189"/>
                      <a:pt x="5770" y="191"/>
                    </a:cubicBezTo>
                    <a:cubicBezTo>
                      <a:pt x="5888" y="196"/>
                      <a:pt x="5999" y="217"/>
                      <a:pt x="6112" y="249"/>
                    </a:cubicBezTo>
                    <a:cubicBezTo>
                      <a:pt x="6223" y="280"/>
                      <a:pt x="6324" y="338"/>
                      <a:pt x="6434" y="365"/>
                    </a:cubicBezTo>
                    <a:cubicBezTo>
                      <a:pt x="6440" y="367"/>
                      <a:pt x="6446" y="368"/>
                      <a:pt x="6452" y="368"/>
                    </a:cubicBezTo>
                    <a:cubicBezTo>
                      <a:pt x="6506" y="368"/>
                      <a:pt x="6532" y="303"/>
                      <a:pt x="6495" y="260"/>
                    </a:cubicBezTo>
                    <a:cubicBezTo>
                      <a:pt x="6322" y="58"/>
                      <a:pt x="6005" y="0"/>
                      <a:pt x="571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6" name="Google Shape;2726;p77"/>
              <p:cNvSpPr/>
              <p:nvPr/>
            </p:nvSpPr>
            <p:spPr>
              <a:xfrm>
                <a:off x="4222513" y="1930690"/>
                <a:ext cx="240900" cy="53900"/>
              </a:xfrm>
              <a:custGeom>
                <a:rect b="b" l="l" r="r" t="t"/>
                <a:pathLst>
                  <a:path extrusionOk="0" h="1568" w="7008">
                    <a:moveTo>
                      <a:pt x="6104" y="1"/>
                    </a:moveTo>
                    <a:cubicBezTo>
                      <a:pt x="5658" y="1"/>
                      <a:pt x="5174" y="175"/>
                      <a:pt x="4792" y="303"/>
                    </a:cubicBezTo>
                    <a:cubicBezTo>
                      <a:pt x="4293" y="466"/>
                      <a:pt x="3792" y="626"/>
                      <a:pt x="3291" y="786"/>
                    </a:cubicBezTo>
                    <a:cubicBezTo>
                      <a:pt x="2808" y="940"/>
                      <a:pt x="2328" y="1113"/>
                      <a:pt x="1837" y="1235"/>
                    </a:cubicBezTo>
                    <a:cubicBezTo>
                      <a:pt x="1561" y="1303"/>
                      <a:pt x="1278" y="1351"/>
                      <a:pt x="998" y="1351"/>
                    </a:cubicBezTo>
                    <a:cubicBezTo>
                      <a:pt x="738" y="1351"/>
                      <a:pt x="480" y="1309"/>
                      <a:pt x="231" y="1203"/>
                    </a:cubicBezTo>
                    <a:cubicBezTo>
                      <a:pt x="214" y="1195"/>
                      <a:pt x="197" y="1192"/>
                      <a:pt x="182" y="1192"/>
                    </a:cubicBezTo>
                    <a:cubicBezTo>
                      <a:pt x="74" y="1192"/>
                      <a:pt x="0" y="1343"/>
                      <a:pt x="116" y="1396"/>
                    </a:cubicBezTo>
                    <a:cubicBezTo>
                      <a:pt x="386" y="1519"/>
                      <a:pt x="667" y="1568"/>
                      <a:pt x="951" y="1568"/>
                    </a:cubicBezTo>
                    <a:cubicBezTo>
                      <a:pt x="1568" y="1568"/>
                      <a:pt x="2199" y="1338"/>
                      <a:pt x="2772" y="1149"/>
                    </a:cubicBezTo>
                    <a:cubicBezTo>
                      <a:pt x="3272" y="984"/>
                      <a:pt x="3769" y="817"/>
                      <a:pt x="4270" y="655"/>
                    </a:cubicBezTo>
                    <a:cubicBezTo>
                      <a:pt x="4712" y="512"/>
                      <a:pt x="5155" y="344"/>
                      <a:pt x="5609" y="246"/>
                    </a:cubicBezTo>
                    <a:cubicBezTo>
                      <a:pt x="5764" y="213"/>
                      <a:pt x="5929" y="188"/>
                      <a:pt x="6092" y="188"/>
                    </a:cubicBezTo>
                    <a:cubicBezTo>
                      <a:pt x="6367" y="188"/>
                      <a:pt x="6634" y="257"/>
                      <a:pt x="6833" y="467"/>
                    </a:cubicBezTo>
                    <a:cubicBezTo>
                      <a:pt x="6850" y="487"/>
                      <a:pt x="6870" y="495"/>
                      <a:pt x="6889" y="495"/>
                    </a:cubicBezTo>
                    <a:cubicBezTo>
                      <a:pt x="6951" y="495"/>
                      <a:pt x="7007" y="410"/>
                      <a:pt x="6951" y="348"/>
                    </a:cubicBezTo>
                    <a:cubicBezTo>
                      <a:pt x="6721" y="90"/>
                      <a:pt x="6422" y="1"/>
                      <a:pt x="610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7" name="Google Shape;2727;p77"/>
              <p:cNvSpPr/>
              <p:nvPr/>
            </p:nvSpPr>
            <p:spPr>
              <a:xfrm>
                <a:off x="4194257" y="1898928"/>
                <a:ext cx="245988" cy="50222"/>
              </a:xfrm>
              <a:custGeom>
                <a:rect b="b" l="l" r="r" t="t"/>
                <a:pathLst>
                  <a:path extrusionOk="0" h="1461" w="7156">
                    <a:moveTo>
                      <a:pt x="6260" y="1"/>
                    </a:moveTo>
                    <a:cubicBezTo>
                      <a:pt x="5818" y="1"/>
                      <a:pt x="5334" y="169"/>
                      <a:pt x="4965" y="282"/>
                    </a:cubicBezTo>
                    <a:cubicBezTo>
                      <a:pt x="3957" y="590"/>
                      <a:pt x="2949" y="953"/>
                      <a:pt x="1907" y="1140"/>
                    </a:cubicBezTo>
                    <a:cubicBezTo>
                      <a:pt x="1556" y="1203"/>
                      <a:pt x="1204" y="1232"/>
                      <a:pt x="851" y="1232"/>
                    </a:cubicBezTo>
                    <a:cubicBezTo>
                      <a:pt x="613" y="1232"/>
                      <a:pt x="375" y="1219"/>
                      <a:pt x="137" y="1193"/>
                    </a:cubicBezTo>
                    <a:cubicBezTo>
                      <a:pt x="134" y="1193"/>
                      <a:pt x="131" y="1193"/>
                      <a:pt x="128" y="1193"/>
                    </a:cubicBezTo>
                    <a:cubicBezTo>
                      <a:pt x="22" y="1193"/>
                      <a:pt x="0" y="1375"/>
                      <a:pt x="111" y="1396"/>
                    </a:cubicBezTo>
                    <a:cubicBezTo>
                      <a:pt x="353" y="1441"/>
                      <a:pt x="598" y="1460"/>
                      <a:pt x="844" y="1460"/>
                    </a:cubicBezTo>
                    <a:cubicBezTo>
                      <a:pt x="1591" y="1460"/>
                      <a:pt x="2347" y="1279"/>
                      <a:pt x="3055" y="1077"/>
                    </a:cubicBezTo>
                    <a:cubicBezTo>
                      <a:pt x="3544" y="938"/>
                      <a:pt x="4027" y="784"/>
                      <a:pt x="4514" y="632"/>
                    </a:cubicBezTo>
                    <a:cubicBezTo>
                      <a:pt x="4951" y="493"/>
                      <a:pt x="5391" y="330"/>
                      <a:pt x="5842" y="235"/>
                    </a:cubicBezTo>
                    <a:cubicBezTo>
                      <a:pt x="5985" y="205"/>
                      <a:pt x="6136" y="183"/>
                      <a:pt x="6285" y="183"/>
                    </a:cubicBezTo>
                    <a:cubicBezTo>
                      <a:pt x="6556" y="183"/>
                      <a:pt x="6819" y="255"/>
                      <a:pt x="7003" y="479"/>
                    </a:cubicBezTo>
                    <a:cubicBezTo>
                      <a:pt x="7018" y="496"/>
                      <a:pt x="7035" y="503"/>
                      <a:pt x="7052" y="503"/>
                    </a:cubicBezTo>
                    <a:cubicBezTo>
                      <a:pt x="7106" y="503"/>
                      <a:pt x="7155" y="427"/>
                      <a:pt x="7110" y="369"/>
                    </a:cubicBezTo>
                    <a:cubicBezTo>
                      <a:pt x="6892" y="93"/>
                      <a:pt x="6587" y="1"/>
                      <a:pt x="62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8" name="Google Shape;2728;p77"/>
              <p:cNvSpPr/>
              <p:nvPr/>
            </p:nvSpPr>
            <p:spPr>
              <a:xfrm>
                <a:off x="4159297" y="1861219"/>
                <a:ext cx="271253" cy="50428"/>
              </a:xfrm>
              <a:custGeom>
                <a:rect b="b" l="l" r="r" t="t"/>
                <a:pathLst>
                  <a:path extrusionOk="0" h="1467" w="7891">
                    <a:moveTo>
                      <a:pt x="6300" y="1"/>
                    </a:moveTo>
                    <a:cubicBezTo>
                      <a:pt x="5965" y="1"/>
                      <a:pt x="5626" y="54"/>
                      <a:pt x="5309" y="142"/>
                    </a:cubicBezTo>
                    <a:cubicBezTo>
                      <a:pt x="4776" y="289"/>
                      <a:pt x="4271" y="521"/>
                      <a:pt x="3760" y="733"/>
                    </a:cubicBezTo>
                    <a:cubicBezTo>
                      <a:pt x="3227" y="952"/>
                      <a:pt x="2680" y="1129"/>
                      <a:pt x="2106" y="1202"/>
                    </a:cubicBezTo>
                    <a:cubicBezTo>
                      <a:pt x="1879" y="1231"/>
                      <a:pt x="1652" y="1244"/>
                      <a:pt x="1425" y="1244"/>
                    </a:cubicBezTo>
                    <a:cubicBezTo>
                      <a:pt x="1005" y="1244"/>
                      <a:pt x="586" y="1199"/>
                      <a:pt x="170" y="1122"/>
                    </a:cubicBezTo>
                    <a:cubicBezTo>
                      <a:pt x="163" y="1120"/>
                      <a:pt x="156" y="1120"/>
                      <a:pt x="149" y="1120"/>
                    </a:cubicBezTo>
                    <a:cubicBezTo>
                      <a:pt x="41" y="1120"/>
                      <a:pt x="1" y="1282"/>
                      <a:pt x="117" y="1312"/>
                    </a:cubicBezTo>
                    <a:cubicBezTo>
                      <a:pt x="514" y="1418"/>
                      <a:pt x="923" y="1467"/>
                      <a:pt x="1333" y="1467"/>
                    </a:cubicBezTo>
                    <a:cubicBezTo>
                      <a:pt x="2019" y="1467"/>
                      <a:pt x="2708" y="1329"/>
                      <a:pt x="3345" y="1089"/>
                    </a:cubicBezTo>
                    <a:cubicBezTo>
                      <a:pt x="4306" y="726"/>
                      <a:pt x="5241" y="170"/>
                      <a:pt x="6295" y="161"/>
                    </a:cubicBezTo>
                    <a:cubicBezTo>
                      <a:pt x="6307" y="160"/>
                      <a:pt x="6318" y="160"/>
                      <a:pt x="6330" y="160"/>
                    </a:cubicBezTo>
                    <a:cubicBezTo>
                      <a:pt x="6842" y="160"/>
                      <a:pt x="7355" y="292"/>
                      <a:pt x="7749" y="632"/>
                    </a:cubicBezTo>
                    <a:cubicBezTo>
                      <a:pt x="7762" y="643"/>
                      <a:pt x="7777" y="648"/>
                      <a:pt x="7791" y="648"/>
                    </a:cubicBezTo>
                    <a:cubicBezTo>
                      <a:pt x="7845" y="648"/>
                      <a:pt x="7891" y="583"/>
                      <a:pt x="7842" y="539"/>
                    </a:cubicBezTo>
                    <a:cubicBezTo>
                      <a:pt x="7413" y="150"/>
                      <a:pt x="6861" y="1"/>
                      <a:pt x="630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9" name="Google Shape;2729;p77"/>
              <p:cNvSpPr/>
              <p:nvPr/>
            </p:nvSpPr>
            <p:spPr>
              <a:xfrm>
                <a:off x="4117910" y="1815465"/>
                <a:ext cx="278128" cy="60534"/>
              </a:xfrm>
              <a:custGeom>
                <a:rect b="b" l="l" r="r" t="t"/>
                <a:pathLst>
                  <a:path extrusionOk="0" h="1761" w="8091">
                    <a:moveTo>
                      <a:pt x="6708" y="1"/>
                    </a:moveTo>
                    <a:cubicBezTo>
                      <a:pt x="6260" y="1"/>
                      <a:pt x="5794" y="104"/>
                      <a:pt x="5395" y="210"/>
                    </a:cubicBezTo>
                    <a:cubicBezTo>
                      <a:pt x="4277" y="508"/>
                      <a:pt x="3214" y="982"/>
                      <a:pt x="2096" y="1272"/>
                    </a:cubicBezTo>
                    <a:cubicBezTo>
                      <a:pt x="1477" y="1433"/>
                      <a:pt x="848" y="1524"/>
                      <a:pt x="207" y="1524"/>
                    </a:cubicBezTo>
                    <a:cubicBezTo>
                      <a:pt x="186" y="1524"/>
                      <a:pt x="166" y="1524"/>
                      <a:pt x="145" y="1524"/>
                    </a:cubicBezTo>
                    <a:cubicBezTo>
                      <a:pt x="144" y="1524"/>
                      <a:pt x="144" y="1524"/>
                      <a:pt x="143" y="1524"/>
                    </a:cubicBezTo>
                    <a:cubicBezTo>
                      <a:pt x="0" y="1524"/>
                      <a:pt x="4" y="1737"/>
                      <a:pt x="145" y="1748"/>
                    </a:cubicBezTo>
                    <a:cubicBezTo>
                      <a:pt x="257" y="1757"/>
                      <a:pt x="369" y="1761"/>
                      <a:pt x="481" y="1761"/>
                    </a:cubicBezTo>
                    <a:cubicBezTo>
                      <a:pt x="1480" y="1761"/>
                      <a:pt x="2462" y="1429"/>
                      <a:pt x="3394" y="1089"/>
                    </a:cubicBezTo>
                    <a:cubicBezTo>
                      <a:pt x="3923" y="897"/>
                      <a:pt x="4454" y="697"/>
                      <a:pt x="4991" y="527"/>
                    </a:cubicBezTo>
                    <a:cubicBezTo>
                      <a:pt x="5491" y="369"/>
                      <a:pt x="6010" y="216"/>
                      <a:pt x="6535" y="181"/>
                    </a:cubicBezTo>
                    <a:cubicBezTo>
                      <a:pt x="6606" y="177"/>
                      <a:pt x="6679" y="174"/>
                      <a:pt x="6752" y="174"/>
                    </a:cubicBezTo>
                    <a:cubicBezTo>
                      <a:pt x="7210" y="174"/>
                      <a:pt x="7682" y="274"/>
                      <a:pt x="7989" y="637"/>
                    </a:cubicBezTo>
                    <a:cubicBezTo>
                      <a:pt x="7999" y="648"/>
                      <a:pt x="8010" y="653"/>
                      <a:pt x="8021" y="653"/>
                    </a:cubicBezTo>
                    <a:cubicBezTo>
                      <a:pt x="8057" y="653"/>
                      <a:pt x="8091" y="603"/>
                      <a:pt x="8060" y="566"/>
                    </a:cubicBezTo>
                    <a:cubicBezTo>
                      <a:pt x="7718" y="138"/>
                      <a:pt x="7225" y="1"/>
                      <a:pt x="670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0" name="Google Shape;2730;p77"/>
              <p:cNvSpPr/>
              <p:nvPr/>
            </p:nvSpPr>
            <p:spPr>
              <a:xfrm>
                <a:off x="4080407" y="1773631"/>
                <a:ext cx="280569" cy="66309"/>
              </a:xfrm>
              <a:custGeom>
                <a:rect b="b" l="l" r="r" t="t"/>
                <a:pathLst>
                  <a:path extrusionOk="0" h="1929" w="8162">
                    <a:moveTo>
                      <a:pt x="6934" y="0"/>
                    </a:moveTo>
                    <a:cubicBezTo>
                      <a:pt x="6876" y="0"/>
                      <a:pt x="6817" y="3"/>
                      <a:pt x="6759" y="7"/>
                    </a:cubicBezTo>
                    <a:cubicBezTo>
                      <a:pt x="6207" y="47"/>
                      <a:pt x="5682" y="250"/>
                      <a:pt x="5170" y="443"/>
                    </a:cubicBezTo>
                    <a:cubicBezTo>
                      <a:pt x="4127" y="838"/>
                      <a:pt x="3103" y="1290"/>
                      <a:pt x="2012" y="1540"/>
                    </a:cubicBezTo>
                    <a:cubicBezTo>
                      <a:pt x="1525" y="1653"/>
                      <a:pt x="1034" y="1708"/>
                      <a:pt x="538" y="1708"/>
                    </a:cubicBezTo>
                    <a:cubicBezTo>
                      <a:pt x="403" y="1708"/>
                      <a:pt x="268" y="1704"/>
                      <a:pt x="132" y="1696"/>
                    </a:cubicBezTo>
                    <a:cubicBezTo>
                      <a:pt x="130" y="1696"/>
                      <a:pt x="129" y="1696"/>
                      <a:pt x="128" y="1696"/>
                    </a:cubicBezTo>
                    <a:cubicBezTo>
                      <a:pt x="24" y="1696"/>
                      <a:pt x="0" y="1870"/>
                      <a:pt x="107" y="1885"/>
                    </a:cubicBezTo>
                    <a:cubicBezTo>
                      <a:pt x="317" y="1915"/>
                      <a:pt x="526" y="1929"/>
                      <a:pt x="736" y="1929"/>
                    </a:cubicBezTo>
                    <a:cubicBezTo>
                      <a:pt x="1590" y="1929"/>
                      <a:pt x="2440" y="1700"/>
                      <a:pt x="3240" y="1412"/>
                    </a:cubicBezTo>
                    <a:cubicBezTo>
                      <a:pt x="3753" y="1227"/>
                      <a:pt x="4256" y="1021"/>
                      <a:pt x="4761" y="819"/>
                    </a:cubicBezTo>
                    <a:cubicBezTo>
                      <a:pt x="5261" y="619"/>
                      <a:pt x="5762" y="407"/>
                      <a:pt x="6283" y="274"/>
                    </a:cubicBezTo>
                    <a:cubicBezTo>
                      <a:pt x="6509" y="216"/>
                      <a:pt x="6745" y="180"/>
                      <a:pt x="6979" y="180"/>
                    </a:cubicBezTo>
                    <a:cubicBezTo>
                      <a:pt x="7374" y="180"/>
                      <a:pt x="7762" y="282"/>
                      <a:pt x="8076" y="555"/>
                    </a:cubicBezTo>
                    <a:cubicBezTo>
                      <a:pt x="8084" y="561"/>
                      <a:pt x="8093" y="564"/>
                      <a:pt x="8102" y="564"/>
                    </a:cubicBezTo>
                    <a:cubicBezTo>
                      <a:pt x="8134" y="564"/>
                      <a:pt x="8161" y="526"/>
                      <a:pt x="8132" y="497"/>
                    </a:cubicBezTo>
                    <a:cubicBezTo>
                      <a:pt x="7963" y="323"/>
                      <a:pt x="7780" y="182"/>
                      <a:pt x="7550" y="100"/>
                    </a:cubicBezTo>
                    <a:cubicBezTo>
                      <a:pt x="7353" y="30"/>
                      <a:pt x="7143" y="0"/>
                      <a:pt x="69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1" name="Google Shape;2731;p77"/>
              <p:cNvSpPr/>
              <p:nvPr/>
            </p:nvSpPr>
            <p:spPr>
              <a:xfrm>
                <a:off x="4048300" y="1736678"/>
                <a:ext cx="293838" cy="76656"/>
              </a:xfrm>
              <a:custGeom>
                <a:rect b="b" l="l" r="r" t="t"/>
                <a:pathLst>
                  <a:path extrusionOk="0" h="2230" w="8548">
                    <a:moveTo>
                      <a:pt x="6955" y="0"/>
                    </a:moveTo>
                    <a:cubicBezTo>
                      <a:pt x="6442" y="0"/>
                      <a:pt x="5934" y="133"/>
                      <a:pt x="5457" y="304"/>
                    </a:cubicBezTo>
                    <a:cubicBezTo>
                      <a:pt x="4330" y="708"/>
                      <a:pt x="3264" y="1267"/>
                      <a:pt x="2120" y="1630"/>
                    </a:cubicBezTo>
                    <a:cubicBezTo>
                      <a:pt x="1477" y="1833"/>
                      <a:pt x="820" y="1962"/>
                      <a:pt x="147" y="2006"/>
                    </a:cubicBezTo>
                    <a:cubicBezTo>
                      <a:pt x="5" y="2016"/>
                      <a:pt x="1" y="2229"/>
                      <a:pt x="144" y="2229"/>
                    </a:cubicBezTo>
                    <a:cubicBezTo>
                      <a:pt x="145" y="2229"/>
                      <a:pt x="146" y="2229"/>
                      <a:pt x="147" y="2229"/>
                    </a:cubicBezTo>
                    <a:cubicBezTo>
                      <a:pt x="1294" y="2222"/>
                      <a:pt x="2403" y="1808"/>
                      <a:pt x="3447" y="1370"/>
                    </a:cubicBezTo>
                    <a:cubicBezTo>
                      <a:pt x="3987" y="1143"/>
                      <a:pt x="4521" y="901"/>
                      <a:pt x="5062" y="678"/>
                    </a:cubicBezTo>
                    <a:cubicBezTo>
                      <a:pt x="5610" y="452"/>
                      <a:pt x="6182" y="242"/>
                      <a:pt x="6777" y="193"/>
                    </a:cubicBezTo>
                    <a:cubicBezTo>
                      <a:pt x="6873" y="185"/>
                      <a:pt x="6970" y="180"/>
                      <a:pt x="7066" y="180"/>
                    </a:cubicBezTo>
                    <a:cubicBezTo>
                      <a:pt x="7268" y="180"/>
                      <a:pt x="7470" y="200"/>
                      <a:pt x="7669" y="246"/>
                    </a:cubicBezTo>
                    <a:cubicBezTo>
                      <a:pt x="7962" y="315"/>
                      <a:pt x="8224" y="447"/>
                      <a:pt x="8479" y="602"/>
                    </a:cubicBezTo>
                    <a:cubicBezTo>
                      <a:pt x="8485" y="605"/>
                      <a:pt x="8491" y="607"/>
                      <a:pt x="8497" y="607"/>
                    </a:cubicBezTo>
                    <a:cubicBezTo>
                      <a:pt x="8526" y="607"/>
                      <a:pt x="8547" y="567"/>
                      <a:pt x="8523" y="542"/>
                    </a:cubicBezTo>
                    <a:cubicBezTo>
                      <a:pt x="8172" y="182"/>
                      <a:pt x="7634" y="39"/>
                      <a:pt x="7149" y="7"/>
                    </a:cubicBezTo>
                    <a:cubicBezTo>
                      <a:pt x="7084" y="2"/>
                      <a:pt x="7019" y="0"/>
                      <a:pt x="695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2" name="Google Shape;2732;p77"/>
              <p:cNvSpPr/>
              <p:nvPr/>
            </p:nvSpPr>
            <p:spPr>
              <a:xfrm>
                <a:off x="4001172" y="1692575"/>
                <a:ext cx="292291" cy="92125"/>
              </a:xfrm>
              <a:custGeom>
                <a:rect b="b" l="l" r="r" t="t"/>
                <a:pathLst>
                  <a:path extrusionOk="0" h="2680" w="8503">
                    <a:moveTo>
                      <a:pt x="7491" y="1"/>
                    </a:moveTo>
                    <a:cubicBezTo>
                      <a:pt x="6803" y="1"/>
                      <a:pt x="6078" y="374"/>
                      <a:pt x="5474" y="641"/>
                    </a:cubicBezTo>
                    <a:cubicBezTo>
                      <a:pt x="4365" y="1131"/>
                      <a:pt x="3262" y="1677"/>
                      <a:pt x="2109" y="2060"/>
                    </a:cubicBezTo>
                    <a:cubicBezTo>
                      <a:pt x="1469" y="2272"/>
                      <a:pt x="809" y="2428"/>
                      <a:pt x="135" y="2470"/>
                    </a:cubicBezTo>
                    <a:cubicBezTo>
                      <a:pt x="3" y="2478"/>
                      <a:pt x="1" y="2679"/>
                      <a:pt x="130" y="2679"/>
                    </a:cubicBezTo>
                    <a:cubicBezTo>
                      <a:pt x="132" y="2679"/>
                      <a:pt x="133" y="2679"/>
                      <a:pt x="135" y="2679"/>
                    </a:cubicBezTo>
                    <a:cubicBezTo>
                      <a:pt x="1270" y="2643"/>
                      <a:pt x="2337" y="2249"/>
                      <a:pt x="3367" y="1801"/>
                    </a:cubicBezTo>
                    <a:cubicBezTo>
                      <a:pt x="3909" y="1564"/>
                      <a:pt x="4447" y="1319"/>
                      <a:pt x="4984" y="1075"/>
                    </a:cubicBezTo>
                    <a:cubicBezTo>
                      <a:pt x="5535" y="824"/>
                      <a:pt x="6082" y="541"/>
                      <a:pt x="6653" y="338"/>
                    </a:cubicBezTo>
                    <a:cubicBezTo>
                      <a:pt x="6928" y="240"/>
                      <a:pt x="7227" y="172"/>
                      <a:pt x="7520" y="172"/>
                    </a:cubicBezTo>
                    <a:cubicBezTo>
                      <a:pt x="7821" y="172"/>
                      <a:pt x="8115" y="243"/>
                      <a:pt x="8370" y="428"/>
                    </a:cubicBezTo>
                    <a:cubicBezTo>
                      <a:pt x="8381" y="435"/>
                      <a:pt x="8392" y="439"/>
                      <a:pt x="8403" y="439"/>
                    </a:cubicBezTo>
                    <a:cubicBezTo>
                      <a:pt x="8455" y="439"/>
                      <a:pt x="8502" y="362"/>
                      <a:pt x="8453" y="323"/>
                    </a:cubicBezTo>
                    <a:cubicBezTo>
                      <a:pt x="8153" y="89"/>
                      <a:pt x="7826" y="1"/>
                      <a:pt x="74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3" name="Google Shape;2733;p77"/>
              <p:cNvSpPr/>
              <p:nvPr/>
            </p:nvSpPr>
            <p:spPr>
              <a:xfrm>
                <a:off x="3957860" y="1657065"/>
                <a:ext cx="286963" cy="102506"/>
              </a:xfrm>
              <a:custGeom>
                <a:rect b="b" l="l" r="r" t="t"/>
                <a:pathLst>
                  <a:path extrusionOk="0" h="2982" w="8348">
                    <a:moveTo>
                      <a:pt x="7358" y="1"/>
                    </a:moveTo>
                    <a:cubicBezTo>
                      <a:pt x="6643" y="1"/>
                      <a:pt x="5890" y="380"/>
                      <a:pt x="5283" y="681"/>
                    </a:cubicBezTo>
                    <a:cubicBezTo>
                      <a:pt x="4201" y="1217"/>
                      <a:pt x="3141" y="1802"/>
                      <a:pt x="2017" y="2248"/>
                    </a:cubicBezTo>
                    <a:cubicBezTo>
                      <a:pt x="1706" y="2371"/>
                      <a:pt x="1390" y="2483"/>
                      <a:pt x="1067" y="2574"/>
                    </a:cubicBezTo>
                    <a:cubicBezTo>
                      <a:pt x="745" y="2666"/>
                      <a:pt x="409" y="2713"/>
                      <a:pt x="90" y="2811"/>
                    </a:cubicBezTo>
                    <a:cubicBezTo>
                      <a:pt x="0" y="2839"/>
                      <a:pt x="12" y="2982"/>
                      <a:pt x="109" y="2982"/>
                    </a:cubicBezTo>
                    <a:cubicBezTo>
                      <a:pt x="110" y="2982"/>
                      <a:pt x="112" y="2982"/>
                      <a:pt x="113" y="2982"/>
                    </a:cubicBezTo>
                    <a:cubicBezTo>
                      <a:pt x="391" y="2971"/>
                      <a:pt x="670" y="2889"/>
                      <a:pt x="936" y="2817"/>
                    </a:cubicBezTo>
                    <a:cubicBezTo>
                      <a:pt x="1219" y="2738"/>
                      <a:pt x="1500" y="2644"/>
                      <a:pt x="1776" y="2541"/>
                    </a:cubicBezTo>
                    <a:cubicBezTo>
                      <a:pt x="2310" y="2346"/>
                      <a:pt x="2832" y="2111"/>
                      <a:pt x="3340" y="1859"/>
                    </a:cubicBezTo>
                    <a:cubicBezTo>
                      <a:pt x="3869" y="1598"/>
                      <a:pt x="4389" y="1319"/>
                      <a:pt x="4914" y="1052"/>
                    </a:cubicBezTo>
                    <a:cubicBezTo>
                      <a:pt x="5414" y="797"/>
                      <a:pt x="5921" y="524"/>
                      <a:pt x="6456" y="346"/>
                    </a:cubicBezTo>
                    <a:cubicBezTo>
                      <a:pt x="6744" y="248"/>
                      <a:pt x="7053" y="178"/>
                      <a:pt x="7355" y="178"/>
                    </a:cubicBezTo>
                    <a:cubicBezTo>
                      <a:pt x="7646" y="178"/>
                      <a:pt x="7931" y="243"/>
                      <a:pt x="8187" y="411"/>
                    </a:cubicBezTo>
                    <a:cubicBezTo>
                      <a:pt x="8203" y="421"/>
                      <a:pt x="8218" y="426"/>
                      <a:pt x="8232" y="426"/>
                    </a:cubicBezTo>
                    <a:cubicBezTo>
                      <a:pt x="8302" y="426"/>
                      <a:pt x="8348" y="316"/>
                      <a:pt x="8273" y="265"/>
                    </a:cubicBezTo>
                    <a:cubicBezTo>
                      <a:pt x="7986" y="75"/>
                      <a:pt x="7676" y="1"/>
                      <a:pt x="735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4" name="Google Shape;2734;p77"/>
              <p:cNvSpPr/>
              <p:nvPr/>
            </p:nvSpPr>
            <p:spPr>
              <a:xfrm>
                <a:off x="3883713" y="1618359"/>
                <a:ext cx="326769" cy="96319"/>
              </a:xfrm>
              <a:custGeom>
                <a:rect b="b" l="l" r="r" t="t"/>
                <a:pathLst>
                  <a:path extrusionOk="0" h="2802" w="9506">
                    <a:moveTo>
                      <a:pt x="8288" y="0"/>
                    </a:moveTo>
                    <a:cubicBezTo>
                      <a:pt x="7516" y="0"/>
                      <a:pt x="6717" y="382"/>
                      <a:pt x="6053" y="747"/>
                    </a:cubicBezTo>
                    <a:cubicBezTo>
                      <a:pt x="4879" y="1392"/>
                      <a:pt x="3678" y="2018"/>
                      <a:pt x="2369" y="2349"/>
                    </a:cubicBezTo>
                    <a:cubicBezTo>
                      <a:pt x="2002" y="2440"/>
                      <a:pt x="1630" y="2512"/>
                      <a:pt x="1254" y="2549"/>
                    </a:cubicBezTo>
                    <a:cubicBezTo>
                      <a:pt x="1068" y="2567"/>
                      <a:pt x="882" y="2573"/>
                      <a:pt x="696" y="2573"/>
                    </a:cubicBezTo>
                    <a:cubicBezTo>
                      <a:pt x="510" y="2573"/>
                      <a:pt x="325" y="2567"/>
                      <a:pt x="138" y="2559"/>
                    </a:cubicBezTo>
                    <a:cubicBezTo>
                      <a:pt x="136" y="2559"/>
                      <a:pt x="135" y="2559"/>
                      <a:pt x="133" y="2559"/>
                    </a:cubicBezTo>
                    <a:cubicBezTo>
                      <a:pt x="1" y="2559"/>
                      <a:pt x="10" y="2752"/>
                      <a:pt x="138" y="2768"/>
                    </a:cubicBezTo>
                    <a:cubicBezTo>
                      <a:pt x="320" y="2791"/>
                      <a:pt x="504" y="2802"/>
                      <a:pt x="690" y="2802"/>
                    </a:cubicBezTo>
                    <a:cubicBezTo>
                      <a:pt x="1147" y="2802"/>
                      <a:pt x="1610" y="2739"/>
                      <a:pt x="2052" y="2648"/>
                    </a:cubicBezTo>
                    <a:cubicBezTo>
                      <a:pt x="2687" y="2518"/>
                      <a:pt x="3300" y="2303"/>
                      <a:pt x="3895" y="2048"/>
                    </a:cubicBezTo>
                    <a:cubicBezTo>
                      <a:pt x="4490" y="1797"/>
                      <a:pt x="5068" y="1505"/>
                      <a:pt x="5637" y="1199"/>
                    </a:cubicBezTo>
                    <a:cubicBezTo>
                      <a:pt x="6218" y="884"/>
                      <a:pt x="6789" y="523"/>
                      <a:pt x="7422" y="317"/>
                    </a:cubicBezTo>
                    <a:cubicBezTo>
                      <a:pt x="7707" y="224"/>
                      <a:pt x="8013" y="167"/>
                      <a:pt x="8316" y="167"/>
                    </a:cubicBezTo>
                    <a:cubicBezTo>
                      <a:pt x="8695" y="167"/>
                      <a:pt x="9069" y="257"/>
                      <a:pt x="9392" y="477"/>
                    </a:cubicBezTo>
                    <a:cubicBezTo>
                      <a:pt x="9403" y="484"/>
                      <a:pt x="9413" y="488"/>
                      <a:pt x="9423" y="488"/>
                    </a:cubicBezTo>
                    <a:cubicBezTo>
                      <a:pt x="9472" y="488"/>
                      <a:pt x="9506" y="406"/>
                      <a:pt x="9452" y="367"/>
                    </a:cubicBezTo>
                    <a:cubicBezTo>
                      <a:pt x="9086" y="104"/>
                      <a:pt x="8691" y="0"/>
                      <a:pt x="82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5" name="Google Shape;2735;p77"/>
              <p:cNvSpPr/>
              <p:nvPr/>
            </p:nvSpPr>
            <p:spPr>
              <a:xfrm>
                <a:off x="3829400" y="1588900"/>
                <a:ext cx="327800" cy="93706"/>
              </a:xfrm>
              <a:custGeom>
                <a:rect b="b" l="l" r="r" t="t"/>
                <a:pathLst>
                  <a:path extrusionOk="0" h="2726" w="9536">
                    <a:moveTo>
                      <a:pt x="8236" y="0"/>
                    </a:moveTo>
                    <a:cubicBezTo>
                      <a:pt x="8155" y="0"/>
                      <a:pt x="8074" y="4"/>
                      <a:pt x="7995" y="10"/>
                    </a:cubicBezTo>
                    <a:cubicBezTo>
                      <a:pt x="7348" y="60"/>
                      <a:pt x="6723" y="251"/>
                      <a:pt x="6126" y="501"/>
                    </a:cubicBezTo>
                    <a:cubicBezTo>
                      <a:pt x="4880" y="1024"/>
                      <a:pt x="3747" y="1790"/>
                      <a:pt x="2459" y="2216"/>
                    </a:cubicBezTo>
                    <a:cubicBezTo>
                      <a:pt x="2092" y="2338"/>
                      <a:pt x="1712" y="2432"/>
                      <a:pt x="1326" y="2478"/>
                    </a:cubicBezTo>
                    <a:cubicBezTo>
                      <a:pt x="1173" y="2496"/>
                      <a:pt x="1023" y="2504"/>
                      <a:pt x="873" y="2504"/>
                    </a:cubicBezTo>
                    <a:cubicBezTo>
                      <a:pt x="641" y="2504"/>
                      <a:pt x="410" y="2485"/>
                      <a:pt x="174" y="2452"/>
                    </a:cubicBezTo>
                    <a:cubicBezTo>
                      <a:pt x="168" y="2451"/>
                      <a:pt x="162" y="2451"/>
                      <a:pt x="157" y="2451"/>
                    </a:cubicBezTo>
                    <a:cubicBezTo>
                      <a:pt x="47" y="2451"/>
                      <a:pt x="0" y="2615"/>
                      <a:pt x="121" y="2643"/>
                    </a:cubicBezTo>
                    <a:cubicBezTo>
                      <a:pt x="371" y="2700"/>
                      <a:pt x="624" y="2725"/>
                      <a:pt x="878" y="2725"/>
                    </a:cubicBezTo>
                    <a:cubicBezTo>
                      <a:pt x="1933" y="2725"/>
                      <a:pt x="2993" y="2282"/>
                      <a:pt x="3910" y="1819"/>
                    </a:cubicBezTo>
                    <a:cubicBezTo>
                      <a:pt x="5074" y="1232"/>
                      <a:pt x="6198" y="510"/>
                      <a:pt x="7496" y="265"/>
                    </a:cubicBezTo>
                    <a:cubicBezTo>
                      <a:pt x="7739" y="219"/>
                      <a:pt x="8011" y="180"/>
                      <a:pt x="8280" y="180"/>
                    </a:cubicBezTo>
                    <a:cubicBezTo>
                      <a:pt x="8692" y="180"/>
                      <a:pt x="9098" y="271"/>
                      <a:pt x="9385" y="570"/>
                    </a:cubicBezTo>
                    <a:cubicBezTo>
                      <a:pt x="9401" y="587"/>
                      <a:pt x="9418" y="594"/>
                      <a:pt x="9435" y="594"/>
                    </a:cubicBezTo>
                    <a:cubicBezTo>
                      <a:pt x="9490" y="594"/>
                      <a:pt x="9535" y="523"/>
                      <a:pt x="9487" y="469"/>
                    </a:cubicBezTo>
                    <a:cubicBezTo>
                      <a:pt x="9174" y="114"/>
                      <a:pt x="8697" y="0"/>
                      <a:pt x="8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6" name="Google Shape;2736;p77"/>
              <p:cNvSpPr/>
              <p:nvPr/>
            </p:nvSpPr>
            <p:spPr>
              <a:xfrm>
                <a:off x="3804685" y="1562225"/>
                <a:ext cx="321338" cy="91403"/>
              </a:xfrm>
              <a:custGeom>
                <a:rect b="b" l="l" r="r" t="t"/>
                <a:pathLst>
                  <a:path extrusionOk="0" h="2659" w="9348">
                    <a:moveTo>
                      <a:pt x="7440" y="0"/>
                    </a:moveTo>
                    <a:cubicBezTo>
                      <a:pt x="6840" y="0"/>
                      <a:pt x="6248" y="155"/>
                      <a:pt x="5694" y="371"/>
                    </a:cubicBezTo>
                    <a:cubicBezTo>
                      <a:pt x="4485" y="843"/>
                      <a:pt x="3436" y="1633"/>
                      <a:pt x="2231" y="2107"/>
                    </a:cubicBezTo>
                    <a:cubicBezTo>
                      <a:pt x="1690" y="2321"/>
                      <a:pt x="1121" y="2462"/>
                      <a:pt x="543" y="2462"/>
                    </a:cubicBezTo>
                    <a:cubicBezTo>
                      <a:pt x="405" y="2462"/>
                      <a:pt x="265" y="2454"/>
                      <a:pt x="126" y="2437"/>
                    </a:cubicBezTo>
                    <a:cubicBezTo>
                      <a:pt x="121" y="2436"/>
                      <a:pt x="117" y="2436"/>
                      <a:pt x="112" y="2436"/>
                    </a:cubicBezTo>
                    <a:cubicBezTo>
                      <a:pt x="1" y="2436"/>
                      <a:pt x="5" y="2617"/>
                      <a:pt x="126" y="2630"/>
                    </a:cubicBezTo>
                    <a:cubicBezTo>
                      <a:pt x="283" y="2650"/>
                      <a:pt x="438" y="2659"/>
                      <a:pt x="590" y="2659"/>
                    </a:cubicBezTo>
                    <a:cubicBezTo>
                      <a:pt x="2991" y="2659"/>
                      <a:pt x="4785" y="388"/>
                      <a:pt x="7169" y="202"/>
                    </a:cubicBezTo>
                    <a:cubicBezTo>
                      <a:pt x="7253" y="195"/>
                      <a:pt x="7337" y="192"/>
                      <a:pt x="7420" y="192"/>
                    </a:cubicBezTo>
                    <a:cubicBezTo>
                      <a:pt x="8061" y="192"/>
                      <a:pt x="8668" y="382"/>
                      <a:pt x="9219" y="728"/>
                    </a:cubicBezTo>
                    <a:cubicBezTo>
                      <a:pt x="9231" y="736"/>
                      <a:pt x="9243" y="739"/>
                      <a:pt x="9255" y="739"/>
                    </a:cubicBezTo>
                    <a:cubicBezTo>
                      <a:pt x="9312" y="739"/>
                      <a:pt x="9348" y="651"/>
                      <a:pt x="9289" y="608"/>
                    </a:cubicBezTo>
                    <a:cubicBezTo>
                      <a:pt x="8770" y="245"/>
                      <a:pt x="8183" y="23"/>
                      <a:pt x="7547" y="2"/>
                    </a:cubicBezTo>
                    <a:cubicBezTo>
                      <a:pt x="7511" y="1"/>
                      <a:pt x="7476" y="0"/>
                      <a:pt x="74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7" name="Google Shape;2737;p77"/>
              <p:cNvSpPr/>
              <p:nvPr/>
            </p:nvSpPr>
            <p:spPr>
              <a:xfrm>
                <a:off x="3767044" y="1545897"/>
                <a:ext cx="302603" cy="74009"/>
              </a:xfrm>
              <a:custGeom>
                <a:rect b="b" l="l" r="r" t="t"/>
                <a:pathLst>
                  <a:path extrusionOk="0" h="2153" w="8803">
                    <a:moveTo>
                      <a:pt x="6711" y="0"/>
                    </a:moveTo>
                    <a:cubicBezTo>
                      <a:pt x="6201" y="0"/>
                      <a:pt x="5713" y="109"/>
                      <a:pt x="5242" y="317"/>
                    </a:cubicBezTo>
                    <a:cubicBezTo>
                      <a:pt x="4731" y="541"/>
                      <a:pt x="4266" y="852"/>
                      <a:pt x="3779" y="1125"/>
                    </a:cubicBezTo>
                    <a:cubicBezTo>
                      <a:pt x="3265" y="1415"/>
                      <a:pt x="2723" y="1639"/>
                      <a:pt x="2147" y="1777"/>
                    </a:cubicBezTo>
                    <a:cubicBezTo>
                      <a:pt x="1673" y="1891"/>
                      <a:pt x="1187" y="1947"/>
                      <a:pt x="700" y="1947"/>
                    </a:cubicBezTo>
                    <a:cubicBezTo>
                      <a:pt x="510" y="1947"/>
                      <a:pt x="320" y="1939"/>
                      <a:pt x="130" y="1922"/>
                    </a:cubicBezTo>
                    <a:cubicBezTo>
                      <a:pt x="127" y="1921"/>
                      <a:pt x="124" y="1921"/>
                      <a:pt x="120" y="1921"/>
                    </a:cubicBezTo>
                    <a:cubicBezTo>
                      <a:pt x="1" y="1921"/>
                      <a:pt x="5" y="2111"/>
                      <a:pt x="130" y="2124"/>
                    </a:cubicBezTo>
                    <a:cubicBezTo>
                      <a:pt x="326" y="2143"/>
                      <a:pt x="523" y="2152"/>
                      <a:pt x="720" y="2152"/>
                    </a:cubicBezTo>
                    <a:cubicBezTo>
                      <a:pt x="1677" y="2152"/>
                      <a:pt x="2627" y="1932"/>
                      <a:pt x="3489" y="1507"/>
                    </a:cubicBezTo>
                    <a:cubicBezTo>
                      <a:pt x="4502" y="1006"/>
                      <a:pt x="5394" y="234"/>
                      <a:pt x="6575" y="201"/>
                    </a:cubicBezTo>
                    <a:cubicBezTo>
                      <a:pt x="6615" y="200"/>
                      <a:pt x="6655" y="199"/>
                      <a:pt x="6694" y="199"/>
                    </a:cubicBezTo>
                    <a:cubicBezTo>
                      <a:pt x="7367" y="199"/>
                      <a:pt x="8029" y="366"/>
                      <a:pt x="8675" y="544"/>
                    </a:cubicBezTo>
                    <a:cubicBezTo>
                      <a:pt x="8682" y="546"/>
                      <a:pt x="8689" y="547"/>
                      <a:pt x="8695" y="547"/>
                    </a:cubicBezTo>
                    <a:cubicBezTo>
                      <a:pt x="8774" y="547"/>
                      <a:pt x="8803" y="422"/>
                      <a:pt x="8715" y="395"/>
                    </a:cubicBezTo>
                    <a:cubicBezTo>
                      <a:pt x="8128" y="213"/>
                      <a:pt x="7525" y="38"/>
                      <a:pt x="6911" y="6"/>
                    </a:cubicBezTo>
                    <a:cubicBezTo>
                      <a:pt x="6844" y="2"/>
                      <a:pt x="6777" y="0"/>
                      <a:pt x="67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8" name="Google Shape;2738;p77"/>
              <p:cNvSpPr/>
              <p:nvPr/>
            </p:nvSpPr>
            <p:spPr>
              <a:xfrm>
                <a:off x="3748653" y="1526612"/>
                <a:ext cx="261284" cy="65175"/>
              </a:xfrm>
              <a:custGeom>
                <a:rect b="b" l="l" r="r" t="t"/>
                <a:pathLst>
                  <a:path extrusionOk="0" h="1896" w="7601">
                    <a:moveTo>
                      <a:pt x="5377" y="1"/>
                    </a:moveTo>
                    <a:cubicBezTo>
                      <a:pt x="5168" y="1"/>
                      <a:pt x="4958" y="16"/>
                      <a:pt x="4750" y="48"/>
                    </a:cubicBezTo>
                    <a:cubicBezTo>
                      <a:pt x="4239" y="126"/>
                      <a:pt x="3762" y="315"/>
                      <a:pt x="3307" y="559"/>
                    </a:cubicBezTo>
                    <a:cubicBezTo>
                      <a:pt x="2833" y="814"/>
                      <a:pt x="2384" y="1116"/>
                      <a:pt x="1898" y="1346"/>
                    </a:cubicBezTo>
                    <a:cubicBezTo>
                      <a:pt x="1622" y="1477"/>
                      <a:pt x="1333" y="1584"/>
                      <a:pt x="1034" y="1645"/>
                    </a:cubicBezTo>
                    <a:cubicBezTo>
                      <a:pt x="891" y="1675"/>
                      <a:pt x="752" y="1686"/>
                      <a:pt x="613" y="1686"/>
                    </a:cubicBezTo>
                    <a:cubicBezTo>
                      <a:pt x="449" y="1686"/>
                      <a:pt x="286" y="1670"/>
                      <a:pt x="118" y="1650"/>
                    </a:cubicBezTo>
                    <a:cubicBezTo>
                      <a:pt x="113" y="1649"/>
                      <a:pt x="109" y="1649"/>
                      <a:pt x="105" y="1649"/>
                    </a:cubicBezTo>
                    <a:cubicBezTo>
                      <a:pt x="10" y="1649"/>
                      <a:pt x="1" y="1803"/>
                      <a:pt x="93" y="1831"/>
                    </a:cubicBezTo>
                    <a:cubicBezTo>
                      <a:pt x="240" y="1876"/>
                      <a:pt x="396" y="1895"/>
                      <a:pt x="554" y="1895"/>
                    </a:cubicBezTo>
                    <a:cubicBezTo>
                      <a:pt x="901" y="1895"/>
                      <a:pt x="1261" y="1804"/>
                      <a:pt x="1570" y="1692"/>
                    </a:cubicBezTo>
                    <a:cubicBezTo>
                      <a:pt x="2062" y="1514"/>
                      <a:pt x="2511" y="1245"/>
                      <a:pt x="2959" y="983"/>
                    </a:cubicBezTo>
                    <a:cubicBezTo>
                      <a:pt x="3414" y="718"/>
                      <a:pt x="3878" y="461"/>
                      <a:pt x="4389" y="324"/>
                    </a:cubicBezTo>
                    <a:cubicBezTo>
                      <a:pt x="4727" y="232"/>
                      <a:pt x="5078" y="187"/>
                      <a:pt x="5429" y="187"/>
                    </a:cubicBezTo>
                    <a:cubicBezTo>
                      <a:pt x="5568" y="187"/>
                      <a:pt x="5707" y="194"/>
                      <a:pt x="5845" y="208"/>
                    </a:cubicBezTo>
                    <a:cubicBezTo>
                      <a:pt x="6407" y="266"/>
                      <a:pt x="6954" y="445"/>
                      <a:pt x="7443" y="730"/>
                    </a:cubicBezTo>
                    <a:cubicBezTo>
                      <a:pt x="7457" y="739"/>
                      <a:pt x="7472" y="743"/>
                      <a:pt x="7485" y="743"/>
                    </a:cubicBezTo>
                    <a:cubicBezTo>
                      <a:pt x="7555" y="743"/>
                      <a:pt x="7600" y="638"/>
                      <a:pt x="7525" y="591"/>
                    </a:cubicBezTo>
                    <a:cubicBezTo>
                      <a:pt x="6878" y="202"/>
                      <a:pt x="6129" y="1"/>
                      <a:pt x="5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9" name="Google Shape;2739;p77"/>
              <p:cNvSpPr/>
              <p:nvPr/>
            </p:nvSpPr>
            <p:spPr>
              <a:xfrm>
                <a:off x="3719710" y="1509837"/>
                <a:ext cx="226703" cy="54244"/>
              </a:xfrm>
              <a:custGeom>
                <a:rect b="b" l="l" r="r" t="t"/>
                <a:pathLst>
                  <a:path extrusionOk="0" h="1578" w="6595">
                    <a:moveTo>
                      <a:pt x="4705" y="1"/>
                    </a:moveTo>
                    <a:cubicBezTo>
                      <a:pt x="4398" y="1"/>
                      <a:pt x="4092" y="54"/>
                      <a:pt x="3795" y="144"/>
                    </a:cubicBezTo>
                    <a:cubicBezTo>
                      <a:pt x="2988" y="390"/>
                      <a:pt x="2276" y="862"/>
                      <a:pt x="1489" y="1154"/>
                    </a:cubicBezTo>
                    <a:cubicBezTo>
                      <a:pt x="1136" y="1285"/>
                      <a:pt x="771" y="1372"/>
                      <a:pt x="397" y="1372"/>
                    </a:cubicBezTo>
                    <a:cubicBezTo>
                      <a:pt x="309" y="1372"/>
                      <a:pt x="220" y="1367"/>
                      <a:pt x="131" y="1357"/>
                    </a:cubicBezTo>
                    <a:cubicBezTo>
                      <a:pt x="127" y="1356"/>
                      <a:pt x="122" y="1356"/>
                      <a:pt x="118" y="1356"/>
                    </a:cubicBezTo>
                    <a:cubicBezTo>
                      <a:pt x="0" y="1356"/>
                      <a:pt x="6" y="1548"/>
                      <a:pt x="131" y="1563"/>
                    </a:cubicBezTo>
                    <a:cubicBezTo>
                      <a:pt x="225" y="1573"/>
                      <a:pt x="318" y="1578"/>
                      <a:pt x="409" y="1578"/>
                    </a:cubicBezTo>
                    <a:cubicBezTo>
                      <a:pt x="1956" y="1578"/>
                      <a:pt x="3155" y="171"/>
                      <a:pt x="4712" y="171"/>
                    </a:cubicBezTo>
                    <a:cubicBezTo>
                      <a:pt x="5321" y="171"/>
                      <a:pt x="5902" y="405"/>
                      <a:pt x="6451" y="643"/>
                    </a:cubicBezTo>
                    <a:cubicBezTo>
                      <a:pt x="6461" y="647"/>
                      <a:pt x="6472" y="649"/>
                      <a:pt x="6482" y="649"/>
                    </a:cubicBezTo>
                    <a:cubicBezTo>
                      <a:pt x="6549" y="649"/>
                      <a:pt x="6594" y="555"/>
                      <a:pt x="6521" y="521"/>
                    </a:cubicBezTo>
                    <a:cubicBezTo>
                      <a:pt x="6056" y="298"/>
                      <a:pt x="5575" y="95"/>
                      <a:pt x="5060" y="25"/>
                    </a:cubicBezTo>
                    <a:cubicBezTo>
                      <a:pt x="4942" y="9"/>
                      <a:pt x="4823" y="1"/>
                      <a:pt x="470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0" name="Google Shape;2740;p77"/>
              <p:cNvSpPr/>
              <p:nvPr/>
            </p:nvSpPr>
            <p:spPr>
              <a:xfrm>
                <a:off x="3702144" y="1497084"/>
                <a:ext cx="209653" cy="38397"/>
              </a:xfrm>
              <a:custGeom>
                <a:rect b="b" l="l" r="r" t="t"/>
                <a:pathLst>
                  <a:path extrusionOk="0" h="1117" w="6099">
                    <a:moveTo>
                      <a:pt x="4338" y="1"/>
                    </a:moveTo>
                    <a:cubicBezTo>
                      <a:pt x="2934" y="1"/>
                      <a:pt x="1484" y="668"/>
                      <a:pt x="131" y="904"/>
                    </a:cubicBezTo>
                    <a:cubicBezTo>
                      <a:pt x="1" y="927"/>
                      <a:pt x="45" y="1117"/>
                      <a:pt x="167" y="1117"/>
                    </a:cubicBezTo>
                    <a:cubicBezTo>
                      <a:pt x="174" y="1117"/>
                      <a:pt x="182" y="1116"/>
                      <a:pt x="191" y="1114"/>
                    </a:cubicBezTo>
                    <a:cubicBezTo>
                      <a:pt x="1205" y="930"/>
                      <a:pt x="2168" y="533"/>
                      <a:pt x="3179" y="326"/>
                    </a:cubicBezTo>
                    <a:cubicBezTo>
                      <a:pt x="3569" y="245"/>
                      <a:pt x="3975" y="193"/>
                      <a:pt x="4378" y="193"/>
                    </a:cubicBezTo>
                    <a:cubicBezTo>
                      <a:pt x="4922" y="193"/>
                      <a:pt x="5461" y="288"/>
                      <a:pt x="5954" y="538"/>
                    </a:cubicBezTo>
                    <a:cubicBezTo>
                      <a:pt x="5966" y="544"/>
                      <a:pt x="5977" y="547"/>
                      <a:pt x="5988" y="547"/>
                    </a:cubicBezTo>
                    <a:cubicBezTo>
                      <a:pt x="6055" y="547"/>
                      <a:pt x="6099" y="449"/>
                      <a:pt x="6027" y="410"/>
                    </a:cubicBezTo>
                    <a:cubicBezTo>
                      <a:pt x="5478" y="112"/>
                      <a:pt x="4912" y="1"/>
                      <a:pt x="433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1" name="Google Shape;2741;p77"/>
              <p:cNvSpPr/>
              <p:nvPr/>
            </p:nvSpPr>
            <p:spPr>
              <a:xfrm>
                <a:off x="3678013" y="1479965"/>
                <a:ext cx="184009" cy="33309"/>
              </a:xfrm>
              <a:custGeom>
                <a:rect b="b" l="l" r="r" t="t"/>
                <a:pathLst>
                  <a:path extrusionOk="0" h="969" w="5353">
                    <a:moveTo>
                      <a:pt x="3261" y="1"/>
                    </a:moveTo>
                    <a:cubicBezTo>
                      <a:pt x="3231" y="1"/>
                      <a:pt x="3201" y="1"/>
                      <a:pt x="3172" y="2"/>
                    </a:cubicBezTo>
                    <a:cubicBezTo>
                      <a:pt x="2690" y="11"/>
                      <a:pt x="2212" y="107"/>
                      <a:pt x="1741" y="194"/>
                    </a:cubicBezTo>
                    <a:cubicBezTo>
                      <a:pt x="1228" y="289"/>
                      <a:pt x="718" y="370"/>
                      <a:pt x="198" y="370"/>
                    </a:cubicBezTo>
                    <a:cubicBezTo>
                      <a:pt x="175" y="370"/>
                      <a:pt x="152" y="370"/>
                      <a:pt x="129" y="369"/>
                    </a:cubicBezTo>
                    <a:cubicBezTo>
                      <a:pt x="128" y="369"/>
                      <a:pt x="127" y="369"/>
                      <a:pt x="127" y="369"/>
                    </a:cubicBezTo>
                    <a:cubicBezTo>
                      <a:pt x="0" y="369"/>
                      <a:pt x="2" y="558"/>
                      <a:pt x="129" y="566"/>
                    </a:cubicBezTo>
                    <a:cubicBezTo>
                      <a:pt x="204" y="571"/>
                      <a:pt x="280" y="573"/>
                      <a:pt x="355" y="573"/>
                    </a:cubicBezTo>
                    <a:cubicBezTo>
                      <a:pt x="1265" y="573"/>
                      <a:pt x="2147" y="250"/>
                      <a:pt x="3051" y="205"/>
                    </a:cubicBezTo>
                    <a:cubicBezTo>
                      <a:pt x="3127" y="201"/>
                      <a:pt x="3203" y="198"/>
                      <a:pt x="3280" y="198"/>
                    </a:cubicBezTo>
                    <a:cubicBezTo>
                      <a:pt x="3987" y="198"/>
                      <a:pt x="4729" y="380"/>
                      <a:pt x="5200" y="941"/>
                    </a:cubicBezTo>
                    <a:cubicBezTo>
                      <a:pt x="5216" y="961"/>
                      <a:pt x="5233" y="969"/>
                      <a:pt x="5250" y="969"/>
                    </a:cubicBezTo>
                    <a:cubicBezTo>
                      <a:pt x="5304" y="969"/>
                      <a:pt x="5352" y="891"/>
                      <a:pt x="5307" y="833"/>
                    </a:cubicBezTo>
                    <a:cubicBezTo>
                      <a:pt x="4824" y="211"/>
                      <a:pt x="4019" y="1"/>
                      <a:pt x="326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2" name="Google Shape;2742;p77"/>
              <p:cNvSpPr/>
              <p:nvPr/>
            </p:nvSpPr>
            <p:spPr>
              <a:xfrm>
                <a:off x="3652128" y="1456178"/>
                <a:ext cx="140525" cy="25231"/>
              </a:xfrm>
              <a:custGeom>
                <a:rect b="b" l="l" r="r" t="t"/>
                <a:pathLst>
                  <a:path extrusionOk="0" h="734" w="4088">
                    <a:moveTo>
                      <a:pt x="2212" y="0"/>
                    </a:moveTo>
                    <a:cubicBezTo>
                      <a:pt x="1912" y="0"/>
                      <a:pt x="1611" y="26"/>
                      <a:pt x="1310" y="45"/>
                    </a:cubicBezTo>
                    <a:cubicBezTo>
                      <a:pt x="1161" y="56"/>
                      <a:pt x="1014" y="60"/>
                      <a:pt x="868" y="60"/>
                    </a:cubicBezTo>
                    <a:cubicBezTo>
                      <a:pt x="622" y="60"/>
                      <a:pt x="378" y="47"/>
                      <a:pt x="128" y="24"/>
                    </a:cubicBezTo>
                    <a:cubicBezTo>
                      <a:pt x="125" y="24"/>
                      <a:pt x="123" y="24"/>
                      <a:pt x="120" y="24"/>
                    </a:cubicBezTo>
                    <a:cubicBezTo>
                      <a:pt x="20" y="24"/>
                      <a:pt x="1" y="189"/>
                      <a:pt x="104" y="213"/>
                    </a:cubicBezTo>
                    <a:cubicBezTo>
                      <a:pt x="313" y="260"/>
                      <a:pt x="526" y="277"/>
                      <a:pt x="742" y="277"/>
                    </a:cubicBezTo>
                    <a:cubicBezTo>
                      <a:pt x="1246" y="277"/>
                      <a:pt x="1759" y="186"/>
                      <a:pt x="2254" y="183"/>
                    </a:cubicBezTo>
                    <a:cubicBezTo>
                      <a:pt x="2263" y="183"/>
                      <a:pt x="2271" y="183"/>
                      <a:pt x="2280" y="183"/>
                    </a:cubicBezTo>
                    <a:cubicBezTo>
                      <a:pt x="2871" y="183"/>
                      <a:pt x="3502" y="288"/>
                      <a:pt x="3941" y="714"/>
                    </a:cubicBezTo>
                    <a:cubicBezTo>
                      <a:pt x="3956" y="728"/>
                      <a:pt x="3973" y="734"/>
                      <a:pt x="3988" y="734"/>
                    </a:cubicBezTo>
                    <a:cubicBezTo>
                      <a:pt x="4042" y="734"/>
                      <a:pt x="4088" y="665"/>
                      <a:pt x="4041" y="617"/>
                    </a:cubicBezTo>
                    <a:cubicBezTo>
                      <a:pt x="3610" y="187"/>
                      <a:pt x="2996" y="29"/>
                      <a:pt x="2402" y="4"/>
                    </a:cubicBezTo>
                    <a:cubicBezTo>
                      <a:pt x="2339" y="2"/>
                      <a:pt x="2275" y="0"/>
                      <a:pt x="22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3" name="Google Shape;2743;p77"/>
              <p:cNvSpPr/>
              <p:nvPr/>
            </p:nvSpPr>
            <p:spPr>
              <a:xfrm>
                <a:off x="3631228" y="1425275"/>
                <a:ext cx="92434" cy="11928"/>
              </a:xfrm>
              <a:custGeom>
                <a:rect b="b" l="l" r="r" t="t"/>
                <a:pathLst>
                  <a:path extrusionOk="0" h="347" w="2689">
                    <a:moveTo>
                      <a:pt x="115" y="0"/>
                    </a:moveTo>
                    <a:cubicBezTo>
                      <a:pt x="1" y="0"/>
                      <a:pt x="7" y="171"/>
                      <a:pt x="120" y="183"/>
                    </a:cubicBezTo>
                    <a:cubicBezTo>
                      <a:pt x="532" y="229"/>
                      <a:pt x="950" y="244"/>
                      <a:pt x="1363" y="273"/>
                    </a:cubicBezTo>
                    <a:cubicBezTo>
                      <a:pt x="1778" y="302"/>
                      <a:pt x="2191" y="334"/>
                      <a:pt x="2606" y="346"/>
                    </a:cubicBezTo>
                    <a:cubicBezTo>
                      <a:pt x="2607" y="346"/>
                      <a:pt x="2607" y="346"/>
                      <a:pt x="2608" y="346"/>
                    </a:cubicBezTo>
                    <a:cubicBezTo>
                      <a:pt x="2688" y="346"/>
                      <a:pt x="2682" y="229"/>
                      <a:pt x="2606" y="220"/>
                    </a:cubicBezTo>
                    <a:cubicBezTo>
                      <a:pt x="2193" y="168"/>
                      <a:pt x="1778" y="136"/>
                      <a:pt x="1363" y="102"/>
                    </a:cubicBezTo>
                    <a:cubicBezTo>
                      <a:pt x="950" y="67"/>
                      <a:pt x="535" y="18"/>
                      <a:pt x="120" y="0"/>
                    </a:cubicBezTo>
                    <a:cubicBezTo>
                      <a:pt x="118" y="0"/>
                      <a:pt x="117" y="0"/>
                      <a:pt x="1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4" name="Google Shape;2744;p77"/>
              <p:cNvSpPr/>
              <p:nvPr/>
            </p:nvSpPr>
            <p:spPr>
              <a:xfrm>
                <a:off x="3620366" y="1398050"/>
                <a:ext cx="53694" cy="11344"/>
              </a:xfrm>
              <a:custGeom>
                <a:rect b="b" l="l" r="r" t="t"/>
                <a:pathLst>
                  <a:path extrusionOk="0" h="330" w="1562">
                    <a:moveTo>
                      <a:pt x="891" y="1"/>
                    </a:moveTo>
                    <a:cubicBezTo>
                      <a:pt x="631" y="1"/>
                      <a:pt x="372" y="38"/>
                      <a:pt x="120" y="118"/>
                    </a:cubicBezTo>
                    <a:cubicBezTo>
                      <a:pt x="1" y="155"/>
                      <a:pt x="37" y="329"/>
                      <a:pt x="143" y="329"/>
                    </a:cubicBezTo>
                    <a:cubicBezTo>
                      <a:pt x="153" y="329"/>
                      <a:pt x="165" y="328"/>
                      <a:pt x="176" y="324"/>
                    </a:cubicBezTo>
                    <a:cubicBezTo>
                      <a:pt x="442" y="238"/>
                      <a:pt x="721" y="191"/>
                      <a:pt x="1000" y="191"/>
                    </a:cubicBezTo>
                    <a:cubicBezTo>
                      <a:pt x="1138" y="191"/>
                      <a:pt x="1275" y="203"/>
                      <a:pt x="1410" y="226"/>
                    </a:cubicBezTo>
                    <a:cubicBezTo>
                      <a:pt x="1416" y="227"/>
                      <a:pt x="1422" y="228"/>
                      <a:pt x="1428" y="228"/>
                    </a:cubicBezTo>
                    <a:cubicBezTo>
                      <a:pt x="1524" y="228"/>
                      <a:pt x="1561" y="79"/>
                      <a:pt x="1456" y="58"/>
                    </a:cubicBezTo>
                    <a:cubicBezTo>
                      <a:pt x="1269" y="21"/>
                      <a:pt x="1080" y="1"/>
                      <a:pt x="8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745" name="Google Shape;2745;p77"/>
            <p:cNvGrpSpPr/>
            <p:nvPr/>
          </p:nvGrpSpPr>
          <p:grpSpPr>
            <a:xfrm rot="4859389">
              <a:off x="7786167" y="4576501"/>
              <a:ext cx="1431218" cy="1542080"/>
              <a:chOff x="3503078" y="1130131"/>
              <a:chExt cx="1093916" cy="1178650"/>
            </a:xfrm>
          </p:grpSpPr>
          <p:sp>
            <p:nvSpPr>
              <p:cNvPr id="2746" name="Google Shape;2746;p77"/>
              <p:cNvSpPr/>
              <p:nvPr/>
            </p:nvSpPr>
            <p:spPr>
              <a:xfrm>
                <a:off x="3503078" y="1130131"/>
                <a:ext cx="1093916" cy="1178650"/>
              </a:xfrm>
              <a:custGeom>
                <a:rect b="b" l="l" r="r" t="t"/>
                <a:pathLst>
                  <a:path extrusionOk="0" h="34288" w="31823">
                    <a:moveTo>
                      <a:pt x="651" y="1726"/>
                    </a:moveTo>
                    <a:cubicBezTo>
                      <a:pt x="894" y="2319"/>
                      <a:pt x="1141" y="2911"/>
                      <a:pt x="1394" y="3500"/>
                    </a:cubicBezTo>
                    <a:lnTo>
                      <a:pt x="1394" y="3500"/>
                    </a:lnTo>
                    <a:cubicBezTo>
                      <a:pt x="1093" y="2936"/>
                      <a:pt x="842" y="2344"/>
                      <a:pt x="651" y="1726"/>
                    </a:cubicBezTo>
                    <a:close/>
                    <a:moveTo>
                      <a:pt x="2408" y="5763"/>
                    </a:moveTo>
                    <a:lnTo>
                      <a:pt x="2408" y="5763"/>
                    </a:lnTo>
                    <a:cubicBezTo>
                      <a:pt x="2804" y="6604"/>
                      <a:pt x="3220" y="7436"/>
                      <a:pt x="3663" y="8252"/>
                    </a:cubicBezTo>
                    <a:cubicBezTo>
                      <a:pt x="5038" y="10787"/>
                      <a:pt x="6711" y="13191"/>
                      <a:pt x="8865" y="15124"/>
                    </a:cubicBezTo>
                    <a:cubicBezTo>
                      <a:pt x="11159" y="17182"/>
                      <a:pt x="13964" y="18484"/>
                      <a:pt x="16498" y="20202"/>
                    </a:cubicBezTo>
                    <a:cubicBezTo>
                      <a:pt x="17810" y="21091"/>
                      <a:pt x="18986" y="22115"/>
                      <a:pt x="20020" y="23318"/>
                    </a:cubicBezTo>
                    <a:cubicBezTo>
                      <a:pt x="21083" y="24554"/>
                      <a:pt x="22018" y="25893"/>
                      <a:pt x="23078" y="27129"/>
                    </a:cubicBezTo>
                    <a:cubicBezTo>
                      <a:pt x="25194" y="29597"/>
                      <a:pt x="27797" y="31576"/>
                      <a:pt x="30416" y="33472"/>
                    </a:cubicBezTo>
                    <a:lnTo>
                      <a:pt x="30416" y="33472"/>
                    </a:lnTo>
                    <a:cubicBezTo>
                      <a:pt x="28154" y="32390"/>
                      <a:pt x="25892" y="31306"/>
                      <a:pt x="23673" y="30139"/>
                    </a:cubicBezTo>
                    <a:cubicBezTo>
                      <a:pt x="21027" y="28747"/>
                      <a:pt x="18435" y="27237"/>
                      <a:pt x="15988" y="25515"/>
                    </a:cubicBezTo>
                    <a:cubicBezTo>
                      <a:pt x="13691" y="23900"/>
                      <a:pt x="11534" y="22083"/>
                      <a:pt x="9626" y="20019"/>
                    </a:cubicBezTo>
                    <a:cubicBezTo>
                      <a:pt x="7797" y="18042"/>
                      <a:pt x="6188" y="15850"/>
                      <a:pt x="4931" y="13466"/>
                    </a:cubicBezTo>
                    <a:cubicBezTo>
                      <a:pt x="3689" y="11108"/>
                      <a:pt x="2824" y="8554"/>
                      <a:pt x="2431" y="5917"/>
                    </a:cubicBezTo>
                    <a:cubicBezTo>
                      <a:pt x="2423" y="5865"/>
                      <a:pt x="2416" y="5814"/>
                      <a:pt x="2408" y="5763"/>
                    </a:cubicBezTo>
                    <a:close/>
                    <a:moveTo>
                      <a:pt x="2787" y="6000"/>
                    </a:moveTo>
                    <a:cubicBezTo>
                      <a:pt x="3190" y="6455"/>
                      <a:pt x="3625" y="6885"/>
                      <a:pt x="4084" y="7287"/>
                    </a:cubicBezTo>
                    <a:cubicBezTo>
                      <a:pt x="5173" y="8240"/>
                      <a:pt x="6386" y="9047"/>
                      <a:pt x="7673" y="9706"/>
                    </a:cubicBezTo>
                    <a:cubicBezTo>
                      <a:pt x="9075" y="10427"/>
                      <a:pt x="10555" y="10946"/>
                      <a:pt x="12060" y="11397"/>
                    </a:cubicBezTo>
                    <a:cubicBezTo>
                      <a:pt x="13767" y="11908"/>
                      <a:pt x="15497" y="12360"/>
                      <a:pt x="17148" y="13037"/>
                    </a:cubicBezTo>
                    <a:cubicBezTo>
                      <a:pt x="18644" y="13650"/>
                      <a:pt x="20043" y="14480"/>
                      <a:pt x="21303" y="15495"/>
                    </a:cubicBezTo>
                    <a:cubicBezTo>
                      <a:pt x="23776" y="17484"/>
                      <a:pt x="25707" y="20069"/>
                      <a:pt x="27202" y="22852"/>
                    </a:cubicBezTo>
                    <a:cubicBezTo>
                      <a:pt x="28922" y="26055"/>
                      <a:pt x="30100" y="29510"/>
                      <a:pt x="31210" y="32961"/>
                    </a:cubicBezTo>
                    <a:cubicBezTo>
                      <a:pt x="31317" y="33291"/>
                      <a:pt x="31423" y="33622"/>
                      <a:pt x="31527" y="33953"/>
                    </a:cubicBezTo>
                    <a:lnTo>
                      <a:pt x="31527" y="33953"/>
                    </a:lnTo>
                    <a:cubicBezTo>
                      <a:pt x="31264" y="33646"/>
                      <a:pt x="30998" y="33342"/>
                      <a:pt x="30739" y="33031"/>
                    </a:cubicBezTo>
                    <a:cubicBezTo>
                      <a:pt x="30719" y="33007"/>
                      <a:pt x="30696" y="32997"/>
                      <a:pt x="30674" y="32997"/>
                    </a:cubicBezTo>
                    <a:cubicBezTo>
                      <a:pt x="30603" y="32997"/>
                      <a:pt x="30537" y="33097"/>
                      <a:pt x="30599" y="33173"/>
                    </a:cubicBezTo>
                    <a:cubicBezTo>
                      <a:pt x="30690" y="33282"/>
                      <a:pt x="30781" y="33393"/>
                      <a:pt x="30871" y="33505"/>
                    </a:cubicBezTo>
                    <a:lnTo>
                      <a:pt x="30871" y="33505"/>
                    </a:lnTo>
                    <a:cubicBezTo>
                      <a:pt x="29781" y="32710"/>
                      <a:pt x="28685" y="31925"/>
                      <a:pt x="27627" y="31086"/>
                    </a:cubicBezTo>
                    <a:cubicBezTo>
                      <a:pt x="26347" y="30070"/>
                      <a:pt x="25116" y="28991"/>
                      <a:pt x="23997" y="27802"/>
                    </a:cubicBezTo>
                    <a:cubicBezTo>
                      <a:pt x="22889" y="26624"/>
                      <a:pt x="21939" y="25320"/>
                      <a:pt x="20932" y="24058"/>
                    </a:cubicBezTo>
                    <a:cubicBezTo>
                      <a:pt x="19945" y="22818"/>
                      <a:pt x="18878" y="21677"/>
                      <a:pt x="17613" y="20713"/>
                    </a:cubicBezTo>
                    <a:cubicBezTo>
                      <a:pt x="15169" y="18849"/>
                      <a:pt x="12314" y="17601"/>
                      <a:pt x="9902" y="15690"/>
                    </a:cubicBezTo>
                    <a:cubicBezTo>
                      <a:pt x="7634" y="13892"/>
                      <a:pt x="5851" y="11574"/>
                      <a:pt x="4401" y="9085"/>
                    </a:cubicBezTo>
                    <a:cubicBezTo>
                      <a:pt x="3816" y="8080"/>
                      <a:pt x="3284" y="7048"/>
                      <a:pt x="2787" y="6000"/>
                    </a:cubicBezTo>
                    <a:close/>
                    <a:moveTo>
                      <a:pt x="139" y="1"/>
                    </a:moveTo>
                    <a:cubicBezTo>
                      <a:pt x="66" y="1"/>
                      <a:pt x="1" y="44"/>
                      <a:pt x="11" y="138"/>
                    </a:cubicBezTo>
                    <a:cubicBezTo>
                      <a:pt x="235" y="2029"/>
                      <a:pt x="1025" y="3745"/>
                      <a:pt x="2153" y="5229"/>
                    </a:cubicBezTo>
                    <a:lnTo>
                      <a:pt x="2153" y="5229"/>
                    </a:lnTo>
                    <a:cubicBezTo>
                      <a:pt x="2426" y="7777"/>
                      <a:pt x="3178" y="10256"/>
                      <a:pt x="4275" y="12571"/>
                    </a:cubicBezTo>
                    <a:cubicBezTo>
                      <a:pt x="5433" y="15010"/>
                      <a:pt x="6949" y="17270"/>
                      <a:pt x="8711" y="19314"/>
                    </a:cubicBezTo>
                    <a:cubicBezTo>
                      <a:pt x="10534" y="21429"/>
                      <a:pt x="12614" y="23294"/>
                      <a:pt x="14843" y="24967"/>
                    </a:cubicBezTo>
                    <a:cubicBezTo>
                      <a:pt x="17253" y="26775"/>
                      <a:pt x="19829" y="28343"/>
                      <a:pt x="22477" y="29774"/>
                    </a:cubicBezTo>
                    <a:cubicBezTo>
                      <a:pt x="25147" y="31219"/>
                      <a:pt x="27884" y="32532"/>
                      <a:pt x="30634" y="33807"/>
                    </a:cubicBezTo>
                    <a:cubicBezTo>
                      <a:pt x="30863" y="33914"/>
                      <a:pt x="31092" y="34018"/>
                      <a:pt x="31321" y="34124"/>
                    </a:cubicBezTo>
                    <a:lnTo>
                      <a:pt x="31321" y="34124"/>
                    </a:lnTo>
                    <a:cubicBezTo>
                      <a:pt x="31358" y="34150"/>
                      <a:pt x="31395" y="34176"/>
                      <a:pt x="31432" y="34203"/>
                    </a:cubicBezTo>
                    <a:lnTo>
                      <a:pt x="31432" y="34203"/>
                    </a:lnTo>
                    <a:cubicBezTo>
                      <a:pt x="31433" y="34203"/>
                      <a:pt x="31433" y="34203"/>
                      <a:pt x="31433" y="34204"/>
                    </a:cubicBezTo>
                    <a:cubicBezTo>
                      <a:pt x="31433" y="34204"/>
                      <a:pt x="31433" y="34204"/>
                      <a:pt x="31433" y="34203"/>
                    </a:cubicBezTo>
                    <a:lnTo>
                      <a:pt x="31433" y="34203"/>
                    </a:lnTo>
                    <a:cubicBezTo>
                      <a:pt x="31441" y="34209"/>
                      <a:pt x="31450" y="34215"/>
                      <a:pt x="31458" y="34221"/>
                    </a:cubicBezTo>
                    <a:cubicBezTo>
                      <a:pt x="31479" y="34235"/>
                      <a:pt x="31500" y="34242"/>
                      <a:pt x="31519" y="34242"/>
                    </a:cubicBezTo>
                    <a:cubicBezTo>
                      <a:pt x="31533" y="34242"/>
                      <a:pt x="31546" y="34239"/>
                      <a:pt x="31558" y="34233"/>
                    </a:cubicBezTo>
                    <a:lnTo>
                      <a:pt x="31558" y="34233"/>
                    </a:lnTo>
                    <a:cubicBezTo>
                      <a:pt x="31591" y="34248"/>
                      <a:pt x="31623" y="34263"/>
                      <a:pt x="31656" y="34279"/>
                    </a:cubicBezTo>
                    <a:cubicBezTo>
                      <a:pt x="31670" y="34285"/>
                      <a:pt x="31685" y="34288"/>
                      <a:pt x="31700" y="34288"/>
                    </a:cubicBezTo>
                    <a:cubicBezTo>
                      <a:pt x="31762" y="34288"/>
                      <a:pt x="31823" y="34239"/>
                      <a:pt x="31799" y="34169"/>
                    </a:cubicBezTo>
                    <a:cubicBezTo>
                      <a:pt x="30680" y="30750"/>
                      <a:pt x="29619" y="27310"/>
                      <a:pt x="28047" y="24066"/>
                    </a:cubicBezTo>
                    <a:cubicBezTo>
                      <a:pt x="26653" y="21188"/>
                      <a:pt x="24857" y="18468"/>
                      <a:pt x="22517" y="16268"/>
                    </a:cubicBezTo>
                    <a:cubicBezTo>
                      <a:pt x="21394" y="15214"/>
                      <a:pt x="20147" y="14284"/>
                      <a:pt x="18794" y="13548"/>
                    </a:cubicBezTo>
                    <a:cubicBezTo>
                      <a:pt x="17259" y="12714"/>
                      <a:pt x="15596" y="12165"/>
                      <a:pt x="13931" y="11660"/>
                    </a:cubicBezTo>
                    <a:cubicBezTo>
                      <a:pt x="12311" y="11169"/>
                      <a:pt x="10671" y="10716"/>
                      <a:pt x="9113" y="10043"/>
                    </a:cubicBezTo>
                    <a:cubicBezTo>
                      <a:pt x="7780" y="9468"/>
                      <a:pt x="6506" y="8751"/>
                      <a:pt x="5333" y="7892"/>
                    </a:cubicBezTo>
                    <a:cubicBezTo>
                      <a:pt x="4194" y="7059"/>
                      <a:pt x="3151" y="6067"/>
                      <a:pt x="2309" y="4936"/>
                    </a:cubicBezTo>
                    <a:lnTo>
                      <a:pt x="2309" y="4936"/>
                    </a:lnTo>
                    <a:cubicBezTo>
                      <a:pt x="2308" y="4932"/>
                      <a:pt x="2308" y="4927"/>
                      <a:pt x="2307" y="4922"/>
                    </a:cubicBezTo>
                    <a:cubicBezTo>
                      <a:pt x="2304" y="4885"/>
                      <a:pt x="2283" y="4860"/>
                      <a:pt x="2256" y="4846"/>
                    </a:cubicBezTo>
                    <a:lnTo>
                      <a:pt x="2256" y="4846"/>
                    </a:lnTo>
                    <a:cubicBezTo>
                      <a:pt x="1706" y="3615"/>
                      <a:pt x="1196" y="2366"/>
                      <a:pt x="698" y="1115"/>
                    </a:cubicBezTo>
                    <a:cubicBezTo>
                      <a:pt x="565" y="776"/>
                      <a:pt x="431" y="439"/>
                      <a:pt x="298" y="100"/>
                    </a:cubicBezTo>
                    <a:cubicBezTo>
                      <a:pt x="273" y="36"/>
                      <a:pt x="203" y="1"/>
                      <a:pt x="1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7" name="Google Shape;2747;p77"/>
              <p:cNvSpPr/>
              <p:nvPr/>
            </p:nvSpPr>
            <p:spPr>
              <a:xfrm>
                <a:off x="4440210" y="2193178"/>
                <a:ext cx="145991" cy="105119"/>
              </a:xfrm>
              <a:custGeom>
                <a:rect b="b" l="l" r="r" t="t"/>
                <a:pathLst>
                  <a:path extrusionOk="0" h="3058" w="4247">
                    <a:moveTo>
                      <a:pt x="62" y="1"/>
                    </a:moveTo>
                    <a:cubicBezTo>
                      <a:pt x="13" y="1"/>
                      <a:pt x="1" y="77"/>
                      <a:pt x="51" y="89"/>
                    </a:cubicBezTo>
                    <a:cubicBezTo>
                      <a:pt x="329" y="152"/>
                      <a:pt x="623" y="168"/>
                      <a:pt x="905" y="208"/>
                    </a:cubicBezTo>
                    <a:cubicBezTo>
                      <a:pt x="1160" y="245"/>
                      <a:pt x="1416" y="280"/>
                      <a:pt x="1674" y="312"/>
                    </a:cubicBezTo>
                    <a:cubicBezTo>
                      <a:pt x="2097" y="364"/>
                      <a:pt x="2658" y="359"/>
                      <a:pt x="2995" y="666"/>
                    </a:cubicBezTo>
                    <a:cubicBezTo>
                      <a:pt x="3169" y="824"/>
                      <a:pt x="3230" y="1050"/>
                      <a:pt x="3271" y="1273"/>
                    </a:cubicBezTo>
                    <a:cubicBezTo>
                      <a:pt x="3315" y="1503"/>
                      <a:pt x="3352" y="1732"/>
                      <a:pt x="3418" y="1958"/>
                    </a:cubicBezTo>
                    <a:cubicBezTo>
                      <a:pt x="3543" y="2373"/>
                      <a:pt x="3750" y="2759"/>
                      <a:pt x="4086" y="3039"/>
                    </a:cubicBezTo>
                    <a:cubicBezTo>
                      <a:pt x="4101" y="3052"/>
                      <a:pt x="4118" y="3058"/>
                      <a:pt x="4134" y="3058"/>
                    </a:cubicBezTo>
                    <a:cubicBezTo>
                      <a:pt x="4193" y="3058"/>
                      <a:pt x="4246" y="2984"/>
                      <a:pt x="4191" y="2933"/>
                    </a:cubicBezTo>
                    <a:cubicBezTo>
                      <a:pt x="3916" y="2678"/>
                      <a:pt x="3739" y="2342"/>
                      <a:pt x="3625" y="1990"/>
                    </a:cubicBezTo>
                    <a:cubicBezTo>
                      <a:pt x="3514" y="1640"/>
                      <a:pt x="3505" y="1262"/>
                      <a:pt x="3375" y="921"/>
                    </a:cubicBezTo>
                    <a:cubicBezTo>
                      <a:pt x="3103" y="211"/>
                      <a:pt x="2225" y="225"/>
                      <a:pt x="1592" y="153"/>
                    </a:cubicBezTo>
                    <a:cubicBezTo>
                      <a:pt x="1342" y="126"/>
                      <a:pt x="1091" y="100"/>
                      <a:pt x="840" y="77"/>
                    </a:cubicBezTo>
                    <a:cubicBezTo>
                      <a:pt x="583" y="54"/>
                      <a:pt x="320" y="5"/>
                      <a:pt x="6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8" name="Google Shape;2748;p77"/>
              <p:cNvSpPr/>
              <p:nvPr/>
            </p:nvSpPr>
            <p:spPr>
              <a:xfrm>
                <a:off x="4432922" y="2193178"/>
                <a:ext cx="30284" cy="54622"/>
              </a:xfrm>
              <a:custGeom>
                <a:rect b="b" l="l" r="r" t="t"/>
                <a:pathLst>
                  <a:path extrusionOk="0" h="1589" w="881">
                    <a:moveTo>
                      <a:pt x="55" y="1"/>
                    </a:moveTo>
                    <a:cubicBezTo>
                      <a:pt x="27" y="1"/>
                      <a:pt x="1" y="18"/>
                      <a:pt x="2" y="54"/>
                    </a:cubicBezTo>
                    <a:cubicBezTo>
                      <a:pt x="10" y="657"/>
                      <a:pt x="303" y="1244"/>
                      <a:pt x="805" y="1581"/>
                    </a:cubicBezTo>
                    <a:cubicBezTo>
                      <a:pt x="811" y="1586"/>
                      <a:pt x="817" y="1588"/>
                      <a:pt x="824" y="1588"/>
                    </a:cubicBezTo>
                    <a:cubicBezTo>
                      <a:pt x="853" y="1588"/>
                      <a:pt x="880" y="1544"/>
                      <a:pt x="850" y="1522"/>
                    </a:cubicBezTo>
                    <a:cubicBezTo>
                      <a:pt x="408" y="1163"/>
                      <a:pt x="120" y="626"/>
                      <a:pt x="112" y="54"/>
                    </a:cubicBezTo>
                    <a:cubicBezTo>
                      <a:pt x="111" y="19"/>
                      <a:pt x="83" y="1"/>
                      <a:pt x="5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9" name="Google Shape;2749;p77"/>
              <p:cNvSpPr/>
              <p:nvPr/>
            </p:nvSpPr>
            <p:spPr>
              <a:xfrm>
                <a:off x="4386653" y="2151069"/>
                <a:ext cx="39119" cy="69884"/>
              </a:xfrm>
              <a:custGeom>
                <a:rect b="b" l="l" r="r" t="t"/>
                <a:pathLst>
                  <a:path extrusionOk="0" h="2033" w="1138">
                    <a:moveTo>
                      <a:pt x="70" y="1"/>
                    </a:moveTo>
                    <a:cubicBezTo>
                      <a:pt x="26" y="1"/>
                      <a:pt x="1" y="69"/>
                      <a:pt x="44" y="103"/>
                    </a:cubicBezTo>
                    <a:cubicBezTo>
                      <a:pt x="351" y="339"/>
                      <a:pt x="430" y="760"/>
                      <a:pt x="521" y="1114"/>
                    </a:cubicBezTo>
                    <a:cubicBezTo>
                      <a:pt x="611" y="1461"/>
                      <a:pt x="727" y="1821"/>
                      <a:pt x="1045" y="2025"/>
                    </a:cubicBezTo>
                    <a:cubicBezTo>
                      <a:pt x="1053" y="2030"/>
                      <a:pt x="1062" y="2032"/>
                      <a:pt x="1069" y="2032"/>
                    </a:cubicBezTo>
                    <a:cubicBezTo>
                      <a:pt x="1111" y="2032"/>
                      <a:pt x="1137" y="1971"/>
                      <a:pt x="1093" y="1941"/>
                    </a:cubicBezTo>
                    <a:cubicBezTo>
                      <a:pt x="765" y="1728"/>
                      <a:pt x="694" y="1297"/>
                      <a:pt x="608" y="943"/>
                    </a:cubicBezTo>
                    <a:cubicBezTo>
                      <a:pt x="521" y="591"/>
                      <a:pt x="422" y="217"/>
                      <a:pt x="99" y="10"/>
                    </a:cubicBezTo>
                    <a:cubicBezTo>
                      <a:pt x="89" y="4"/>
                      <a:pt x="79" y="1"/>
                      <a:pt x="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0" name="Google Shape;2750;p77"/>
              <p:cNvSpPr/>
              <p:nvPr/>
            </p:nvSpPr>
            <p:spPr>
              <a:xfrm>
                <a:off x="4354616" y="2127659"/>
                <a:ext cx="47438" cy="83738"/>
              </a:xfrm>
              <a:custGeom>
                <a:rect b="b" l="l" r="r" t="t"/>
                <a:pathLst>
                  <a:path extrusionOk="0" h="2436" w="1380">
                    <a:moveTo>
                      <a:pt x="50" y="0"/>
                    </a:moveTo>
                    <a:cubicBezTo>
                      <a:pt x="21" y="0"/>
                      <a:pt x="0" y="40"/>
                      <a:pt x="24" y="64"/>
                    </a:cubicBezTo>
                    <a:cubicBezTo>
                      <a:pt x="366" y="419"/>
                      <a:pt x="477" y="880"/>
                      <a:pt x="607" y="1341"/>
                    </a:cubicBezTo>
                    <a:cubicBezTo>
                      <a:pt x="726" y="1762"/>
                      <a:pt x="881" y="2204"/>
                      <a:pt x="1289" y="2428"/>
                    </a:cubicBezTo>
                    <a:cubicBezTo>
                      <a:pt x="1297" y="2433"/>
                      <a:pt x="1305" y="2435"/>
                      <a:pt x="1312" y="2435"/>
                    </a:cubicBezTo>
                    <a:cubicBezTo>
                      <a:pt x="1354" y="2435"/>
                      <a:pt x="1380" y="2373"/>
                      <a:pt x="1336" y="2346"/>
                    </a:cubicBezTo>
                    <a:cubicBezTo>
                      <a:pt x="930" y="2090"/>
                      <a:pt x="813" y="1586"/>
                      <a:pt x="694" y="1155"/>
                    </a:cubicBezTo>
                    <a:cubicBezTo>
                      <a:pt x="579" y="744"/>
                      <a:pt x="454" y="247"/>
                      <a:pt x="68" y="6"/>
                    </a:cubicBezTo>
                    <a:cubicBezTo>
                      <a:pt x="62" y="2"/>
                      <a:pt x="56" y="0"/>
                      <a:pt x="5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1" name="Google Shape;2751;p77"/>
              <p:cNvSpPr/>
              <p:nvPr/>
            </p:nvSpPr>
            <p:spPr>
              <a:xfrm>
                <a:off x="4313641" y="2089262"/>
                <a:ext cx="51288" cy="99859"/>
              </a:xfrm>
              <a:custGeom>
                <a:rect b="b" l="l" r="r" t="t"/>
                <a:pathLst>
                  <a:path extrusionOk="0" h="2905" w="1492">
                    <a:moveTo>
                      <a:pt x="110" y="0"/>
                    </a:moveTo>
                    <a:cubicBezTo>
                      <a:pt x="52" y="0"/>
                      <a:pt x="1" y="72"/>
                      <a:pt x="55" y="118"/>
                    </a:cubicBezTo>
                    <a:cubicBezTo>
                      <a:pt x="505" y="496"/>
                      <a:pt x="543" y="1122"/>
                      <a:pt x="647" y="1658"/>
                    </a:cubicBezTo>
                    <a:cubicBezTo>
                      <a:pt x="739" y="2137"/>
                      <a:pt x="919" y="2679"/>
                      <a:pt x="1393" y="2900"/>
                    </a:cubicBezTo>
                    <a:cubicBezTo>
                      <a:pt x="1401" y="2903"/>
                      <a:pt x="1408" y="2905"/>
                      <a:pt x="1415" y="2905"/>
                    </a:cubicBezTo>
                    <a:cubicBezTo>
                      <a:pt x="1462" y="2905"/>
                      <a:pt x="1491" y="2843"/>
                      <a:pt x="1443" y="2815"/>
                    </a:cubicBezTo>
                    <a:cubicBezTo>
                      <a:pt x="963" y="2528"/>
                      <a:pt x="838" y="1939"/>
                      <a:pt x="754" y="1428"/>
                    </a:cubicBezTo>
                    <a:cubicBezTo>
                      <a:pt x="672" y="922"/>
                      <a:pt x="574" y="365"/>
                      <a:pt x="156" y="17"/>
                    </a:cubicBezTo>
                    <a:cubicBezTo>
                      <a:pt x="141" y="5"/>
                      <a:pt x="125" y="0"/>
                      <a:pt x="11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2" name="Google Shape;2752;p77"/>
              <p:cNvSpPr/>
              <p:nvPr/>
            </p:nvSpPr>
            <p:spPr>
              <a:xfrm>
                <a:off x="4295216" y="2060559"/>
                <a:ext cx="40528" cy="126534"/>
              </a:xfrm>
              <a:custGeom>
                <a:rect b="b" l="l" r="r" t="t"/>
                <a:pathLst>
                  <a:path extrusionOk="0" h="3681" w="1179">
                    <a:moveTo>
                      <a:pt x="119" y="1"/>
                    </a:moveTo>
                    <a:cubicBezTo>
                      <a:pt x="56" y="1"/>
                      <a:pt x="1" y="76"/>
                      <a:pt x="59" y="134"/>
                    </a:cubicBezTo>
                    <a:cubicBezTo>
                      <a:pt x="495" y="561"/>
                      <a:pt x="350" y="1238"/>
                      <a:pt x="356" y="1787"/>
                    </a:cubicBezTo>
                    <a:cubicBezTo>
                      <a:pt x="364" y="2484"/>
                      <a:pt x="683" y="3072"/>
                      <a:pt x="1041" y="3651"/>
                    </a:cubicBezTo>
                    <a:cubicBezTo>
                      <a:pt x="1054" y="3672"/>
                      <a:pt x="1073" y="3680"/>
                      <a:pt x="1092" y="3680"/>
                    </a:cubicBezTo>
                    <a:cubicBezTo>
                      <a:pt x="1136" y="3680"/>
                      <a:pt x="1179" y="3636"/>
                      <a:pt x="1151" y="3587"/>
                    </a:cubicBezTo>
                    <a:cubicBezTo>
                      <a:pt x="965" y="3264"/>
                      <a:pt x="774" y="2936"/>
                      <a:pt x="649" y="2583"/>
                    </a:cubicBezTo>
                    <a:cubicBezTo>
                      <a:pt x="535" y="2257"/>
                      <a:pt x="510" y="1932"/>
                      <a:pt x="523" y="1589"/>
                    </a:cubicBezTo>
                    <a:cubicBezTo>
                      <a:pt x="541" y="1063"/>
                      <a:pt x="625" y="401"/>
                      <a:pt x="172" y="21"/>
                    </a:cubicBezTo>
                    <a:cubicBezTo>
                      <a:pt x="155" y="7"/>
                      <a:pt x="137"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3" name="Google Shape;2753;p77"/>
              <p:cNvSpPr/>
              <p:nvPr/>
            </p:nvSpPr>
            <p:spPr>
              <a:xfrm>
                <a:off x="4264450" y="2016869"/>
                <a:ext cx="42831" cy="154103"/>
              </a:xfrm>
              <a:custGeom>
                <a:rect b="b" l="l" r="r" t="t"/>
                <a:pathLst>
                  <a:path extrusionOk="0" h="4483" w="1246">
                    <a:moveTo>
                      <a:pt x="126" y="0"/>
                    </a:moveTo>
                    <a:cubicBezTo>
                      <a:pt x="63" y="0"/>
                      <a:pt x="1" y="69"/>
                      <a:pt x="43" y="137"/>
                    </a:cubicBezTo>
                    <a:cubicBezTo>
                      <a:pt x="153" y="308"/>
                      <a:pt x="261" y="467"/>
                      <a:pt x="330" y="660"/>
                    </a:cubicBezTo>
                    <a:cubicBezTo>
                      <a:pt x="394" y="846"/>
                      <a:pt x="437" y="1040"/>
                      <a:pt x="466" y="1235"/>
                    </a:cubicBezTo>
                    <a:cubicBezTo>
                      <a:pt x="522" y="1632"/>
                      <a:pt x="505" y="2033"/>
                      <a:pt x="507" y="2434"/>
                    </a:cubicBezTo>
                    <a:cubicBezTo>
                      <a:pt x="512" y="3153"/>
                      <a:pt x="588" y="3960"/>
                      <a:pt x="1152" y="4472"/>
                    </a:cubicBezTo>
                    <a:cubicBezTo>
                      <a:pt x="1162" y="4480"/>
                      <a:pt x="1172" y="4483"/>
                      <a:pt x="1181" y="4483"/>
                    </a:cubicBezTo>
                    <a:cubicBezTo>
                      <a:pt x="1217" y="4483"/>
                      <a:pt x="1246" y="4439"/>
                      <a:pt x="1215" y="4405"/>
                    </a:cubicBezTo>
                    <a:cubicBezTo>
                      <a:pt x="670" y="3816"/>
                      <a:pt x="667" y="2954"/>
                      <a:pt x="679" y="2201"/>
                    </a:cubicBezTo>
                    <a:cubicBezTo>
                      <a:pt x="685" y="1818"/>
                      <a:pt x="687" y="1435"/>
                      <a:pt x="629" y="1055"/>
                    </a:cubicBezTo>
                    <a:cubicBezTo>
                      <a:pt x="576" y="698"/>
                      <a:pt x="447" y="285"/>
                      <a:pt x="187" y="26"/>
                    </a:cubicBezTo>
                    <a:cubicBezTo>
                      <a:pt x="169" y="8"/>
                      <a:pt x="147" y="0"/>
                      <a:pt x="12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4" name="Google Shape;2754;p77"/>
              <p:cNvSpPr/>
              <p:nvPr/>
            </p:nvSpPr>
            <p:spPr>
              <a:xfrm>
                <a:off x="4232413" y="1978197"/>
                <a:ext cx="40769" cy="173869"/>
              </a:xfrm>
              <a:custGeom>
                <a:rect b="b" l="l" r="r" t="t"/>
                <a:pathLst>
                  <a:path extrusionOk="0" h="5058" w="1186">
                    <a:moveTo>
                      <a:pt x="106" y="1"/>
                    </a:moveTo>
                    <a:cubicBezTo>
                      <a:pt x="55" y="1"/>
                      <a:pt x="1" y="60"/>
                      <a:pt x="39" y="110"/>
                    </a:cubicBezTo>
                    <a:cubicBezTo>
                      <a:pt x="890" y="1254"/>
                      <a:pt x="391" y="2734"/>
                      <a:pt x="646" y="4038"/>
                    </a:cubicBezTo>
                    <a:cubicBezTo>
                      <a:pt x="717" y="4394"/>
                      <a:pt x="847" y="4735"/>
                      <a:pt x="1061" y="5033"/>
                    </a:cubicBezTo>
                    <a:cubicBezTo>
                      <a:pt x="1073" y="5050"/>
                      <a:pt x="1090" y="5057"/>
                      <a:pt x="1107" y="5057"/>
                    </a:cubicBezTo>
                    <a:cubicBezTo>
                      <a:pt x="1147" y="5057"/>
                      <a:pt x="1186" y="5017"/>
                      <a:pt x="1157" y="4976"/>
                    </a:cubicBezTo>
                    <a:cubicBezTo>
                      <a:pt x="757" y="4400"/>
                      <a:pt x="705" y="3689"/>
                      <a:pt x="702" y="3009"/>
                    </a:cubicBezTo>
                    <a:cubicBezTo>
                      <a:pt x="698" y="2337"/>
                      <a:pt x="751" y="1651"/>
                      <a:pt x="605" y="991"/>
                    </a:cubicBezTo>
                    <a:cubicBezTo>
                      <a:pt x="528" y="641"/>
                      <a:pt x="386" y="296"/>
                      <a:pt x="153" y="22"/>
                    </a:cubicBezTo>
                    <a:cubicBezTo>
                      <a:pt x="140" y="7"/>
                      <a:pt x="123" y="1"/>
                      <a:pt x="10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5" name="Google Shape;2755;p77"/>
              <p:cNvSpPr/>
              <p:nvPr/>
            </p:nvSpPr>
            <p:spPr>
              <a:xfrm>
                <a:off x="4201028" y="1939422"/>
                <a:ext cx="40700" cy="194356"/>
              </a:xfrm>
              <a:custGeom>
                <a:rect b="b" l="l" r="r" t="t"/>
                <a:pathLst>
                  <a:path extrusionOk="0" h="5654" w="1184">
                    <a:moveTo>
                      <a:pt x="113" y="0"/>
                    </a:moveTo>
                    <a:cubicBezTo>
                      <a:pt x="58" y="0"/>
                      <a:pt x="1" y="67"/>
                      <a:pt x="39" y="122"/>
                    </a:cubicBezTo>
                    <a:cubicBezTo>
                      <a:pt x="567" y="889"/>
                      <a:pt x="491" y="1818"/>
                      <a:pt x="482" y="2704"/>
                    </a:cubicBezTo>
                    <a:cubicBezTo>
                      <a:pt x="473" y="3700"/>
                      <a:pt x="628" y="4701"/>
                      <a:pt x="1031" y="5618"/>
                    </a:cubicBezTo>
                    <a:cubicBezTo>
                      <a:pt x="1042" y="5643"/>
                      <a:pt x="1064" y="5654"/>
                      <a:pt x="1087" y="5654"/>
                    </a:cubicBezTo>
                    <a:cubicBezTo>
                      <a:pt x="1133" y="5654"/>
                      <a:pt x="1183" y="5612"/>
                      <a:pt x="1165" y="5560"/>
                    </a:cubicBezTo>
                    <a:cubicBezTo>
                      <a:pt x="984" y="5067"/>
                      <a:pt x="833" y="4565"/>
                      <a:pt x="747" y="4047"/>
                    </a:cubicBezTo>
                    <a:cubicBezTo>
                      <a:pt x="663" y="3543"/>
                      <a:pt x="644" y="3038"/>
                      <a:pt x="650" y="2527"/>
                    </a:cubicBezTo>
                    <a:cubicBezTo>
                      <a:pt x="662" y="1685"/>
                      <a:pt x="711" y="726"/>
                      <a:pt x="163" y="26"/>
                    </a:cubicBezTo>
                    <a:cubicBezTo>
                      <a:pt x="149" y="8"/>
                      <a:pt x="131" y="0"/>
                      <a:pt x="11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6" name="Google Shape;2756;p77"/>
              <p:cNvSpPr/>
              <p:nvPr/>
            </p:nvSpPr>
            <p:spPr>
              <a:xfrm>
                <a:off x="4170882" y="1903603"/>
                <a:ext cx="40666" cy="205253"/>
              </a:xfrm>
              <a:custGeom>
                <a:rect b="b" l="l" r="r" t="t"/>
                <a:pathLst>
                  <a:path extrusionOk="0" h="5971" w="1183">
                    <a:moveTo>
                      <a:pt x="112" y="1"/>
                    </a:moveTo>
                    <a:cubicBezTo>
                      <a:pt x="57" y="1"/>
                      <a:pt x="0" y="60"/>
                      <a:pt x="36" y="123"/>
                    </a:cubicBezTo>
                    <a:cubicBezTo>
                      <a:pt x="456" y="874"/>
                      <a:pt x="428" y="1748"/>
                      <a:pt x="369" y="2579"/>
                    </a:cubicBezTo>
                    <a:cubicBezTo>
                      <a:pt x="312" y="3403"/>
                      <a:pt x="204" y="4253"/>
                      <a:pt x="410" y="5066"/>
                    </a:cubicBezTo>
                    <a:cubicBezTo>
                      <a:pt x="483" y="5351"/>
                      <a:pt x="649" y="5971"/>
                      <a:pt x="1024" y="5971"/>
                    </a:cubicBezTo>
                    <a:cubicBezTo>
                      <a:pt x="1050" y="5971"/>
                      <a:pt x="1077" y="5968"/>
                      <a:pt x="1106" y="5961"/>
                    </a:cubicBezTo>
                    <a:cubicBezTo>
                      <a:pt x="1182" y="5946"/>
                      <a:pt x="1157" y="5836"/>
                      <a:pt x="1089" y="5836"/>
                    </a:cubicBezTo>
                    <a:cubicBezTo>
                      <a:pt x="1084" y="5836"/>
                      <a:pt x="1079" y="5836"/>
                      <a:pt x="1074" y="5838"/>
                    </a:cubicBezTo>
                    <a:cubicBezTo>
                      <a:pt x="1058" y="5841"/>
                      <a:pt x="1043" y="5843"/>
                      <a:pt x="1028" y="5843"/>
                    </a:cubicBezTo>
                    <a:cubicBezTo>
                      <a:pt x="818" y="5843"/>
                      <a:pt x="703" y="5514"/>
                      <a:pt x="642" y="5356"/>
                    </a:cubicBezTo>
                    <a:cubicBezTo>
                      <a:pt x="578" y="5180"/>
                      <a:pt x="529" y="4999"/>
                      <a:pt x="497" y="4814"/>
                    </a:cubicBezTo>
                    <a:cubicBezTo>
                      <a:pt x="428" y="4424"/>
                      <a:pt x="427" y="4024"/>
                      <a:pt x="445" y="3630"/>
                    </a:cubicBezTo>
                    <a:cubicBezTo>
                      <a:pt x="482" y="2837"/>
                      <a:pt x="613" y="2038"/>
                      <a:pt x="529" y="1243"/>
                    </a:cubicBezTo>
                    <a:cubicBezTo>
                      <a:pt x="485" y="824"/>
                      <a:pt x="379" y="415"/>
                      <a:pt x="177" y="41"/>
                    </a:cubicBezTo>
                    <a:cubicBezTo>
                      <a:pt x="161" y="12"/>
                      <a:pt x="137"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7" name="Google Shape;2757;p77"/>
              <p:cNvSpPr/>
              <p:nvPr/>
            </p:nvSpPr>
            <p:spPr>
              <a:xfrm>
                <a:off x="4110210" y="1854275"/>
                <a:ext cx="63869" cy="236500"/>
              </a:xfrm>
              <a:custGeom>
                <a:rect b="b" l="l" r="r" t="t"/>
                <a:pathLst>
                  <a:path extrusionOk="0" h="6880" w="1858">
                    <a:moveTo>
                      <a:pt x="74" y="0"/>
                    </a:moveTo>
                    <a:cubicBezTo>
                      <a:pt x="36" y="0"/>
                      <a:pt x="0" y="49"/>
                      <a:pt x="20" y="89"/>
                    </a:cubicBezTo>
                    <a:cubicBezTo>
                      <a:pt x="226" y="504"/>
                      <a:pt x="477" y="887"/>
                      <a:pt x="654" y="1316"/>
                    </a:cubicBezTo>
                    <a:cubicBezTo>
                      <a:pt x="828" y="1737"/>
                      <a:pt x="952" y="2184"/>
                      <a:pt x="994" y="2637"/>
                    </a:cubicBezTo>
                    <a:cubicBezTo>
                      <a:pt x="1039" y="3122"/>
                      <a:pt x="964" y="3602"/>
                      <a:pt x="964" y="4086"/>
                    </a:cubicBezTo>
                    <a:cubicBezTo>
                      <a:pt x="964" y="4535"/>
                      <a:pt x="1023" y="4986"/>
                      <a:pt x="1130" y="5421"/>
                    </a:cubicBezTo>
                    <a:cubicBezTo>
                      <a:pt x="1254" y="5917"/>
                      <a:pt x="1443" y="6403"/>
                      <a:pt x="1704" y="6844"/>
                    </a:cubicBezTo>
                    <a:cubicBezTo>
                      <a:pt x="1719" y="6869"/>
                      <a:pt x="1741" y="6879"/>
                      <a:pt x="1763" y="6879"/>
                    </a:cubicBezTo>
                    <a:cubicBezTo>
                      <a:pt x="1811" y="6879"/>
                      <a:pt x="1858" y="6830"/>
                      <a:pt x="1827" y="6775"/>
                    </a:cubicBezTo>
                    <a:cubicBezTo>
                      <a:pt x="1385" y="5942"/>
                      <a:pt x="1130" y="5036"/>
                      <a:pt x="1127" y="4089"/>
                    </a:cubicBezTo>
                    <a:cubicBezTo>
                      <a:pt x="1127" y="3589"/>
                      <a:pt x="1203" y="3093"/>
                      <a:pt x="1153" y="2593"/>
                    </a:cubicBezTo>
                    <a:cubicBezTo>
                      <a:pt x="1107" y="2155"/>
                      <a:pt x="994" y="1728"/>
                      <a:pt x="833" y="1317"/>
                    </a:cubicBezTo>
                    <a:cubicBezTo>
                      <a:pt x="653" y="864"/>
                      <a:pt x="430" y="395"/>
                      <a:pt x="113" y="19"/>
                    </a:cubicBezTo>
                    <a:cubicBezTo>
                      <a:pt x="101" y="6"/>
                      <a:pt x="88" y="0"/>
                      <a:pt x="7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8" name="Google Shape;2758;p77"/>
              <p:cNvSpPr/>
              <p:nvPr/>
            </p:nvSpPr>
            <p:spPr>
              <a:xfrm>
                <a:off x="4066175" y="1824334"/>
                <a:ext cx="91884" cy="253791"/>
              </a:xfrm>
              <a:custGeom>
                <a:rect b="b" l="l" r="r" t="t"/>
                <a:pathLst>
                  <a:path extrusionOk="0" h="7383" w="2673">
                    <a:moveTo>
                      <a:pt x="101" y="1"/>
                    </a:moveTo>
                    <a:cubicBezTo>
                      <a:pt x="47" y="1"/>
                      <a:pt x="1" y="77"/>
                      <a:pt x="50" y="122"/>
                    </a:cubicBezTo>
                    <a:cubicBezTo>
                      <a:pt x="877" y="831"/>
                      <a:pt x="1020" y="1912"/>
                      <a:pt x="1028" y="2940"/>
                    </a:cubicBezTo>
                    <a:cubicBezTo>
                      <a:pt x="1032" y="3545"/>
                      <a:pt x="1014" y="4153"/>
                      <a:pt x="1113" y="4751"/>
                    </a:cubicBezTo>
                    <a:cubicBezTo>
                      <a:pt x="1195" y="5244"/>
                      <a:pt x="1362" y="5720"/>
                      <a:pt x="1597" y="6159"/>
                    </a:cubicBezTo>
                    <a:cubicBezTo>
                      <a:pt x="1728" y="6405"/>
                      <a:pt x="1883" y="6633"/>
                      <a:pt x="2059" y="6849"/>
                    </a:cubicBezTo>
                    <a:cubicBezTo>
                      <a:pt x="2150" y="6963"/>
                      <a:pt x="2249" y="7070"/>
                      <a:pt x="2355" y="7172"/>
                    </a:cubicBezTo>
                    <a:cubicBezTo>
                      <a:pt x="2445" y="7259"/>
                      <a:pt x="2527" y="7347"/>
                      <a:pt x="2651" y="7381"/>
                    </a:cubicBezTo>
                    <a:cubicBezTo>
                      <a:pt x="2653" y="7382"/>
                      <a:pt x="2656" y="7382"/>
                      <a:pt x="2658" y="7382"/>
                    </a:cubicBezTo>
                    <a:cubicBezTo>
                      <a:pt x="2668" y="7382"/>
                      <a:pt x="2673" y="7376"/>
                      <a:pt x="2670" y="7367"/>
                    </a:cubicBezTo>
                    <a:cubicBezTo>
                      <a:pt x="2632" y="7271"/>
                      <a:pt x="2567" y="7205"/>
                      <a:pt x="2497" y="7129"/>
                    </a:cubicBezTo>
                    <a:cubicBezTo>
                      <a:pt x="2403" y="7027"/>
                      <a:pt x="2313" y="6920"/>
                      <a:pt x="2227" y="6809"/>
                    </a:cubicBezTo>
                    <a:cubicBezTo>
                      <a:pt x="2069" y="6608"/>
                      <a:pt x="1929" y="6391"/>
                      <a:pt x="1806" y="6167"/>
                    </a:cubicBezTo>
                    <a:cubicBezTo>
                      <a:pt x="1554" y="5712"/>
                      <a:pt x="1378" y="5216"/>
                      <a:pt x="1296" y="4702"/>
                    </a:cubicBezTo>
                    <a:cubicBezTo>
                      <a:pt x="1118" y="3572"/>
                      <a:pt x="1362" y="2399"/>
                      <a:pt x="1009" y="1288"/>
                    </a:cubicBezTo>
                    <a:cubicBezTo>
                      <a:pt x="849" y="782"/>
                      <a:pt x="585" y="312"/>
                      <a:pt x="135" y="12"/>
                    </a:cubicBezTo>
                    <a:cubicBezTo>
                      <a:pt x="124" y="4"/>
                      <a:pt x="113" y="1"/>
                      <a:pt x="10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9" name="Google Shape;2759;p77"/>
              <p:cNvSpPr/>
              <p:nvPr/>
            </p:nvSpPr>
            <p:spPr>
              <a:xfrm>
                <a:off x="4044072" y="1804534"/>
                <a:ext cx="79784" cy="260253"/>
              </a:xfrm>
              <a:custGeom>
                <a:rect b="b" l="l" r="r" t="t"/>
                <a:pathLst>
                  <a:path extrusionOk="0" h="7571" w="2321">
                    <a:moveTo>
                      <a:pt x="120" y="1"/>
                    </a:moveTo>
                    <a:cubicBezTo>
                      <a:pt x="61" y="1"/>
                      <a:pt x="0" y="64"/>
                      <a:pt x="37" y="133"/>
                    </a:cubicBezTo>
                    <a:cubicBezTo>
                      <a:pt x="1091" y="2107"/>
                      <a:pt x="19" y="4526"/>
                      <a:pt x="1118" y="6486"/>
                    </a:cubicBezTo>
                    <a:cubicBezTo>
                      <a:pt x="1369" y="6933"/>
                      <a:pt x="1721" y="7316"/>
                      <a:pt x="2172" y="7560"/>
                    </a:cubicBezTo>
                    <a:cubicBezTo>
                      <a:pt x="2185" y="7567"/>
                      <a:pt x="2197" y="7570"/>
                      <a:pt x="2209" y="7570"/>
                    </a:cubicBezTo>
                    <a:cubicBezTo>
                      <a:pt x="2275" y="7570"/>
                      <a:pt x="2320" y="7471"/>
                      <a:pt x="2249" y="7432"/>
                    </a:cubicBezTo>
                    <a:cubicBezTo>
                      <a:pt x="1401" y="6971"/>
                      <a:pt x="967" y="6035"/>
                      <a:pt x="813" y="5118"/>
                    </a:cubicBezTo>
                    <a:cubicBezTo>
                      <a:pt x="623" y="3985"/>
                      <a:pt x="804" y="2835"/>
                      <a:pt x="671" y="1700"/>
                    </a:cubicBezTo>
                    <a:cubicBezTo>
                      <a:pt x="606" y="1123"/>
                      <a:pt x="465" y="557"/>
                      <a:pt x="189" y="45"/>
                    </a:cubicBezTo>
                    <a:cubicBezTo>
                      <a:pt x="173" y="14"/>
                      <a:pt x="147" y="1"/>
                      <a:pt x="12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0" name="Google Shape;2760;p77"/>
              <p:cNvSpPr/>
              <p:nvPr/>
            </p:nvSpPr>
            <p:spPr>
              <a:xfrm>
                <a:off x="4005503" y="1779819"/>
                <a:ext cx="89478" cy="264653"/>
              </a:xfrm>
              <a:custGeom>
                <a:rect b="b" l="l" r="r" t="t"/>
                <a:pathLst>
                  <a:path extrusionOk="0" h="7699" w="2603">
                    <a:moveTo>
                      <a:pt x="118" y="0"/>
                    </a:moveTo>
                    <a:cubicBezTo>
                      <a:pt x="58" y="0"/>
                      <a:pt x="0" y="59"/>
                      <a:pt x="44" y="124"/>
                    </a:cubicBezTo>
                    <a:cubicBezTo>
                      <a:pt x="1301" y="2019"/>
                      <a:pt x="543" y="4457"/>
                      <a:pt x="1488" y="6464"/>
                    </a:cubicBezTo>
                    <a:cubicBezTo>
                      <a:pt x="1720" y="6957"/>
                      <a:pt x="2053" y="7390"/>
                      <a:pt x="2510" y="7692"/>
                    </a:cubicBezTo>
                    <a:cubicBezTo>
                      <a:pt x="2517" y="7697"/>
                      <a:pt x="2525" y="7699"/>
                      <a:pt x="2532" y="7699"/>
                    </a:cubicBezTo>
                    <a:cubicBezTo>
                      <a:pt x="2569" y="7699"/>
                      <a:pt x="2602" y="7645"/>
                      <a:pt x="2567" y="7617"/>
                    </a:cubicBezTo>
                    <a:cubicBezTo>
                      <a:pt x="782" y="6237"/>
                      <a:pt x="1244" y="3705"/>
                      <a:pt x="871" y="1755"/>
                    </a:cubicBezTo>
                    <a:cubicBezTo>
                      <a:pt x="755" y="1150"/>
                      <a:pt x="555" y="542"/>
                      <a:pt x="190" y="38"/>
                    </a:cubicBezTo>
                    <a:cubicBezTo>
                      <a:pt x="171" y="11"/>
                      <a:pt x="145" y="0"/>
                      <a:pt x="11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1" name="Google Shape;2761;p77"/>
              <p:cNvSpPr/>
              <p:nvPr/>
            </p:nvSpPr>
            <p:spPr>
              <a:xfrm>
                <a:off x="3965869" y="1758472"/>
                <a:ext cx="99344" cy="260528"/>
              </a:xfrm>
              <a:custGeom>
                <a:rect b="b" l="l" r="r" t="t"/>
                <a:pathLst>
                  <a:path extrusionOk="0" h="7579" w="2890">
                    <a:moveTo>
                      <a:pt x="140" y="0"/>
                    </a:moveTo>
                    <a:cubicBezTo>
                      <a:pt x="68" y="0"/>
                      <a:pt x="0" y="72"/>
                      <a:pt x="53" y="143"/>
                    </a:cubicBezTo>
                    <a:cubicBezTo>
                      <a:pt x="686" y="1005"/>
                      <a:pt x="707" y="2079"/>
                      <a:pt x="750" y="3104"/>
                    </a:cubicBezTo>
                    <a:cubicBezTo>
                      <a:pt x="771" y="3613"/>
                      <a:pt x="800" y="4124"/>
                      <a:pt x="901" y="4626"/>
                    </a:cubicBezTo>
                    <a:cubicBezTo>
                      <a:pt x="1006" y="5148"/>
                      <a:pt x="1207" y="5636"/>
                      <a:pt x="1497" y="6083"/>
                    </a:cubicBezTo>
                    <a:cubicBezTo>
                      <a:pt x="1845" y="6620"/>
                      <a:pt x="2283" y="7091"/>
                      <a:pt x="2721" y="7555"/>
                    </a:cubicBezTo>
                    <a:cubicBezTo>
                      <a:pt x="2737" y="7571"/>
                      <a:pt x="2755" y="7578"/>
                      <a:pt x="2772" y="7578"/>
                    </a:cubicBezTo>
                    <a:cubicBezTo>
                      <a:pt x="2833" y="7578"/>
                      <a:pt x="2889" y="7497"/>
                      <a:pt x="2835" y="7440"/>
                    </a:cubicBezTo>
                    <a:cubicBezTo>
                      <a:pt x="2066" y="6620"/>
                      <a:pt x="1313" y="5772"/>
                      <a:pt x="1073" y="4641"/>
                    </a:cubicBezTo>
                    <a:cubicBezTo>
                      <a:pt x="857" y="3630"/>
                      <a:pt x="960" y="2585"/>
                      <a:pt x="799" y="1569"/>
                    </a:cubicBezTo>
                    <a:cubicBezTo>
                      <a:pt x="712" y="1028"/>
                      <a:pt x="544" y="492"/>
                      <a:pt x="222" y="44"/>
                    </a:cubicBezTo>
                    <a:cubicBezTo>
                      <a:pt x="200" y="13"/>
                      <a:pt x="170" y="0"/>
                      <a:pt x="1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2" name="Google Shape;2762;p77"/>
              <p:cNvSpPr/>
              <p:nvPr/>
            </p:nvSpPr>
            <p:spPr>
              <a:xfrm>
                <a:off x="3923519" y="1728222"/>
                <a:ext cx="115122" cy="269294"/>
              </a:xfrm>
              <a:custGeom>
                <a:rect b="b" l="l" r="r" t="t"/>
                <a:pathLst>
                  <a:path extrusionOk="0" h="7834" w="3349">
                    <a:moveTo>
                      <a:pt x="119" y="1"/>
                    </a:moveTo>
                    <a:cubicBezTo>
                      <a:pt x="58" y="1"/>
                      <a:pt x="0" y="61"/>
                      <a:pt x="42" y="128"/>
                    </a:cubicBezTo>
                    <a:cubicBezTo>
                      <a:pt x="354" y="645"/>
                      <a:pt x="568" y="1195"/>
                      <a:pt x="693" y="1786"/>
                    </a:cubicBezTo>
                    <a:cubicBezTo>
                      <a:pt x="823" y="2391"/>
                      <a:pt x="879" y="3009"/>
                      <a:pt x="948" y="3625"/>
                    </a:cubicBezTo>
                    <a:cubicBezTo>
                      <a:pt x="1071" y="4753"/>
                      <a:pt x="1254" y="5923"/>
                      <a:pt x="1959" y="6850"/>
                    </a:cubicBezTo>
                    <a:cubicBezTo>
                      <a:pt x="2290" y="7285"/>
                      <a:pt x="2717" y="7636"/>
                      <a:pt x="3231" y="7828"/>
                    </a:cubicBezTo>
                    <a:cubicBezTo>
                      <a:pt x="3241" y="7832"/>
                      <a:pt x="3250" y="7833"/>
                      <a:pt x="3258" y="7833"/>
                    </a:cubicBezTo>
                    <a:cubicBezTo>
                      <a:pt x="3326" y="7833"/>
                      <a:pt x="3348" y="7716"/>
                      <a:pt x="3269" y="7687"/>
                    </a:cubicBezTo>
                    <a:cubicBezTo>
                      <a:pt x="2285" y="7314"/>
                      <a:pt x="1689" y="6341"/>
                      <a:pt x="1413" y="5370"/>
                    </a:cubicBezTo>
                    <a:cubicBezTo>
                      <a:pt x="1080" y="4211"/>
                      <a:pt x="1108" y="2989"/>
                      <a:pt x="867" y="1812"/>
                    </a:cubicBezTo>
                    <a:cubicBezTo>
                      <a:pt x="742" y="1197"/>
                      <a:pt x="553" y="565"/>
                      <a:pt x="193" y="41"/>
                    </a:cubicBezTo>
                    <a:cubicBezTo>
                      <a:pt x="173" y="13"/>
                      <a:pt x="146" y="1"/>
                      <a:pt x="1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3" name="Google Shape;2763;p77"/>
              <p:cNvSpPr/>
              <p:nvPr/>
            </p:nvSpPr>
            <p:spPr>
              <a:xfrm>
                <a:off x="3895847" y="1701856"/>
                <a:ext cx="87003" cy="256850"/>
              </a:xfrm>
              <a:custGeom>
                <a:rect b="b" l="l" r="r" t="t"/>
                <a:pathLst>
                  <a:path extrusionOk="0" h="7472" w="2531">
                    <a:moveTo>
                      <a:pt x="130" y="0"/>
                    </a:moveTo>
                    <a:cubicBezTo>
                      <a:pt x="64" y="0"/>
                      <a:pt x="1" y="64"/>
                      <a:pt x="40" y="152"/>
                    </a:cubicBezTo>
                    <a:cubicBezTo>
                      <a:pt x="921" y="2136"/>
                      <a:pt x="253" y="4493"/>
                      <a:pt x="1397" y="6403"/>
                    </a:cubicBezTo>
                    <a:cubicBezTo>
                      <a:pt x="1663" y="6845"/>
                      <a:pt x="2016" y="7216"/>
                      <a:pt x="2466" y="7468"/>
                    </a:cubicBezTo>
                    <a:cubicBezTo>
                      <a:pt x="2472" y="7471"/>
                      <a:pt x="2478" y="7472"/>
                      <a:pt x="2483" y="7472"/>
                    </a:cubicBezTo>
                    <a:cubicBezTo>
                      <a:pt x="2512" y="7472"/>
                      <a:pt x="2530" y="7430"/>
                      <a:pt x="2502" y="7410"/>
                    </a:cubicBezTo>
                    <a:cubicBezTo>
                      <a:pt x="715" y="6200"/>
                      <a:pt x="891" y="3771"/>
                      <a:pt x="670" y="1892"/>
                    </a:cubicBezTo>
                    <a:cubicBezTo>
                      <a:pt x="595" y="1271"/>
                      <a:pt x="473" y="652"/>
                      <a:pt x="229" y="72"/>
                    </a:cubicBezTo>
                    <a:cubicBezTo>
                      <a:pt x="207" y="22"/>
                      <a:pt x="168" y="0"/>
                      <a:pt x="1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4" name="Google Shape;2764;p77"/>
              <p:cNvSpPr/>
              <p:nvPr/>
            </p:nvSpPr>
            <p:spPr>
              <a:xfrm>
                <a:off x="3868932" y="1693847"/>
                <a:ext cx="65588" cy="227253"/>
              </a:xfrm>
              <a:custGeom>
                <a:rect b="b" l="l" r="r" t="t"/>
                <a:pathLst>
                  <a:path extrusionOk="0" h="6611" w="1908">
                    <a:moveTo>
                      <a:pt x="133" y="1"/>
                    </a:moveTo>
                    <a:cubicBezTo>
                      <a:pt x="67" y="1"/>
                      <a:pt x="1" y="72"/>
                      <a:pt x="39" y="151"/>
                    </a:cubicBezTo>
                    <a:cubicBezTo>
                      <a:pt x="249" y="583"/>
                      <a:pt x="397" y="1024"/>
                      <a:pt x="484" y="1497"/>
                    </a:cubicBezTo>
                    <a:cubicBezTo>
                      <a:pt x="569" y="1963"/>
                      <a:pt x="603" y="2436"/>
                      <a:pt x="633" y="2909"/>
                    </a:cubicBezTo>
                    <a:cubicBezTo>
                      <a:pt x="691" y="3762"/>
                      <a:pt x="746" y="4631"/>
                      <a:pt x="1050" y="5440"/>
                    </a:cubicBezTo>
                    <a:cubicBezTo>
                      <a:pt x="1212" y="5868"/>
                      <a:pt x="1450" y="6268"/>
                      <a:pt x="1777" y="6593"/>
                    </a:cubicBezTo>
                    <a:cubicBezTo>
                      <a:pt x="1791" y="6605"/>
                      <a:pt x="1805" y="6610"/>
                      <a:pt x="1819" y="6610"/>
                    </a:cubicBezTo>
                    <a:cubicBezTo>
                      <a:pt x="1866" y="6610"/>
                      <a:pt x="1907" y="6550"/>
                      <a:pt x="1866" y="6506"/>
                    </a:cubicBezTo>
                    <a:cubicBezTo>
                      <a:pt x="636" y="5158"/>
                      <a:pt x="951" y="3175"/>
                      <a:pt x="684" y="1513"/>
                    </a:cubicBezTo>
                    <a:cubicBezTo>
                      <a:pt x="603" y="1010"/>
                      <a:pt x="472" y="493"/>
                      <a:pt x="212" y="51"/>
                    </a:cubicBezTo>
                    <a:cubicBezTo>
                      <a:pt x="192" y="15"/>
                      <a:pt x="163" y="1"/>
                      <a:pt x="1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5" name="Google Shape;2765;p77"/>
              <p:cNvSpPr/>
              <p:nvPr/>
            </p:nvSpPr>
            <p:spPr>
              <a:xfrm>
                <a:off x="3833525" y="1665281"/>
                <a:ext cx="64831" cy="222888"/>
              </a:xfrm>
              <a:custGeom>
                <a:rect b="b" l="l" r="r" t="t"/>
                <a:pathLst>
                  <a:path extrusionOk="0" h="6484" w="1886">
                    <a:moveTo>
                      <a:pt x="139" y="0"/>
                    </a:moveTo>
                    <a:cubicBezTo>
                      <a:pt x="69" y="0"/>
                      <a:pt x="0" y="74"/>
                      <a:pt x="43" y="156"/>
                    </a:cubicBezTo>
                    <a:cubicBezTo>
                      <a:pt x="492" y="988"/>
                      <a:pt x="596" y="1908"/>
                      <a:pt x="660" y="2836"/>
                    </a:cubicBezTo>
                    <a:cubicBezTo>
                      <a:pt x="715" y="3678"/>
                      <a:pt x="759" y="4538"/>
                      <a:pt x="1058" y="5334"/>
                    </a:cubicBezTo>
                    <a:cubicBezTo>
                      <a:pt x="1216" y="5754"/>
                      <a:pt x="1441" y="6141"/>
                      <a:pt x="1753" y="6463"/>
                    </a:cubicBezTo>
                    <a:cubicBezTo>
                      <a:pt x="1767" y="6478"/>
                      <a:pt x="1783" y="6484"/>
                      <a:pt x="1798" y="6484"/>
                    </a:cubicBezTo>
                    <a:cubicBezTo>
                      <a:pt x="1845" y="6484"/>
                      <a:pt x="1885" y="6423"/>
                      <a:pt x="1843" y="6378"/>
                    </a:cubicBezTo>
                    <a:cubicBezTo>
                      <a:pt x="631" y="5072"/>
                      <a:pt x="983" y="3089"/>
                      <a:pt x="709" y="1473"/>
                    </a:cubicBezTo>
                    <a:cubicBezTo>
                      <a:pt x="625" y="979"/>
                      <a:pt x="484" y="482"/>
                      <a:pt x="222" y="50"/>
                    </a:cubicBezTo>
                    <a:cubicBezTo>
                      <a:pt x="201" y="15"/>
                      <a:pt x="170" y="0"/>
                      <a:pt x="1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6" name="Google Shape;2766;p77"/>
              <p:cNvSpPr/>
              <p:nvPr/>
            </p:nvSpPr>
            <p:spPr>
              <a:xfrm>
                <a:off x="3796572" y="1641047"/>
                <a:ext cx="71191" cy="213778"/>
              </a:xfrm>
              <a:custGeom>
                <a:rect b="b" l="l" r="r" t="t"/>
                <a:pathLst>
                  <a:path extrusionOk="0" h="6219" w="2071">
                    <a:moveTo>
                      <a:pt x="156" y="1"/>
                    </a:moveTo>
                    <a:cubicBezTo>
                      <a:pt x="77" y="1"/>
                      <a:pt x="1" y="79"/>
                      <a:pt x="58" y="159"/>
                    </a:cubicBezTo>
                    <a:cubicBezTo>
                      <a:pt x="1082" y="1590"/>
                      <a:pt x="638" y="3498"/>
                      <a:pt x="1225" y="5080"/>
                    </a:cubicBezTo>
                    <a:cubicBezTo>
                      <a:pt x="1379" y="5498"/>
                      <a:pt x="1607" y="5884"/>
                      <a:pt x="1922" y="6198"/>
                    </a:cubicBezTo>
                    <a:cubicBezTo>
                      <a:pt x="1937" y="6212"/>
                      <a:pt x="1954" y="6219"/>
                      <a:pt x="1970" y="6219"/>
                    </a:cubicBezTo>
                    <a:cubicBezTo>
                      <a:pt x="2024" y="6219"/>
                      <a:pt x="2071" y="6148"/>
                      <a:pt x="2021" y="6099"/>
                    </a:cubicBezTo>
                    <a:cubicBezTo>
                      <a:pt x="789" y="4851"/>
                      <a:pt x="1173" y="2902"/>
                      <a:pt x="813" y="1339"/>
                    </a:cubicBezTo>
                    <a:cubicBezTo>
                      <a:pt x="707" y="880"/>
                      <a:pt x="525" y="433"/>
                      <a:pt x="249" y="49"/>
                    </a:cubicBezTo>
                    <a:cubicBezTo>
                      <a:pt x="224" y="15"/>
                      <a:pt x="190" y="1"/>
                      <a:pt x="1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7" name="Google Shape;2767;p77"/>
              <p:cNvSpPr/>
              <p:nvPr/>
            </p:nvSpPr>
            <p:spPr>
              <a:xfrm>
                <a:off x="3778388" y="1621212"/>
                <a:ext cx="56650" cy="194356"/>
              </a:xfrm>
              <a:custGeom>
                <a:rect b="b" l="l" r="r" t="t"/>
                <a:pathLst>
                  <a:path extrusionOk="0" h="5654" w="1648">
                    <a:moveTo>
                      <a:pt x="141" y="1"/>
                    </a:moveTo>
                    <a:cubicBezTo>
                      <a:pt x="73" y="1"/>
                      <a:pt x="0" y="61"/>
                      <a:pt x="31" y="135"/>
                    </a:cubicBezTo>
                    <a:cubicBezTo>
                      <a:pt x="189" y="530"/>
                      <a:pt x="296" y="936"/>
                      <a:pt x="349" y="1357"/>
                    </a:cubicBezTo>
                    <a:cubicBezTo>
                      <a:pt x="403" y="1775"/>
                      <a:pt x="407" y="2199"/>
                      <a:pt x="427" y="2620"/>
                    </a:cubicBezTo>
                    <a:cubicBezTo>
                      <a:pt x="458" y="3329"/>
                      <a:pt x="528" y="4049"/>
                      <a:pt x="816" y="4708"/>
                    </a:cubicBezTo>
                    <a:cubicBezTo>
                      <a:pt x="972" y="5063"/>
                      <a:pt x="1197" y="5384"/>
                      <a:pt x="1496" y="5634"/>
                    </a:cubicBezTo>
                    <a:cubicBezTo>
                      <a:pt x="1512" y="5648"/>
                      <a:pt x="1528" y="5653"/>
                      <a:pt x="1544" y="5653"/>
                    </a:cubicBezTo>
                    <a:cubicBezTo>
                      <a:pt x="1600" y="5653"/>
                      <a:pt x="1647" y="5585"/>
                      <a:pt x="1594" y="5539"/>
                    </a:cubicBezTo>
                    <a:cubicBezTo>
                      <a:pt x="412" y="4523"/>
                      <a:pt x="673" y="2743"/>
                      <a:pt x="542" y="1360"/>
                    </a:cubicBezTo>
                    <a:cubicBezTo>
                      <a:pt x="497" y="911"/>
                      <a:pt x="418" y="463"/>
                      <a:pt x="224" y="52"/>
                    </a:cubicBezTo>
                    <a:cubicBezTo>
                      <a:pt x="207" y="16"/>
                      <a:pt x="175" y="1"/>
                      <a:pt x="14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8" name="Google Shape;2768;p77"/>
              <p:cNvSpPr/>
              <p:nvPr/>
            </p:nvSpPr>
            <p:spPr>
              <a:xfrm>
                <a:off x="3736553" y="1567965"/>
                <a:ext cx="65519" cy="216597"/>
              </a:xfrm>
              <a:custGeom>
                <a:rect b="b" l="l" r="r" t="t"/>
                <a:pathLst>
                  <a:path extrusionOk="0" h="6301" w="1906">
                    <a:moveTo>
                      <a:pt x="127" y="0"/>
                    </a:moveTo>
                    <a:cubicBezTo>
                      <a:pt x="64" y="0"/>
                      <a:pt x="0" y="72"/>
                      <a:pt x="35" y="149"/>
                    </a:cubicBezTo>
                    <a:cubicBezTo>
                      <a:pt x="386" y="952"/>
                      <a:pt x="555" y="1788"/>
                      <a:pt x="674" y="2651"/>
                    </a:cubicBezTo>
                    <a:cubicBezTo>
                      <a:pt x="785" y="3488"/>
                      <a:pt x="871" y="4343"/>
                      <a:pt x="1165" y="5139"/>
                    </a:cubicBezTo>
                    <a:cubicBezTo>
                      <a:pt x="1241" y="5348"/>
                      <a:pt x="1331" y="5554"/>
                      <a:pt x="1438" y="5746"/>
                    </a:cubicBezTo>
                    <a:cubicBezTo>
                      <a:pt x="1546" y="5938"/>
                      <a:pt x="1678" y="6152"/>
                      <a:pt x="1850" y="6294"/>
                    </a:cubicBezTo>
                    <a:cubicBezTo>
                      <a:pt x="1856" y="6298"/>
                      <a:pt x="1863" y="6300"/>
                      <a:pt x="1870" y="6300"/>
                    </a:cubicBezTo>
                    <a:cubicBezTo>
                      <a:pt x="1889" y="6300"/>
                      <a:pt x="1906" y="6282"/>
                      <a:pt x="1894" y="6263"/>
                    </a:cubicBezTo>
                    <a:cubicBezTo>
                      <a:pt x="1798" y="6082"/>
                      <a:pt x="1672" y="5917"/>
                      <a:pt x="1577" y="5734"/>
                    </a:cubicBezTo>
                    <a:cubicBezTo>
                      <a:pt x="1479" y="5548"/>
                      <a:pt x="1392" y="5357"/>
                      <a:pt x="1319" y="5159"/>
                    </a:cubicBezTo>
                    <a:cubicBezTo>
                      <a:pt x="1179" y="4764"/>
                      <a:pt x="1087" y="4350"/>
                      <a:pt x="1019" y="3937"/>
                    </a:cubicBezTo>
                    <a:cubicBezTo>
                      <a:pt x="878" y="3093"/>
                      <a:pt x="828" y="2238"/>
                      <a:pt x="659" y="1399"/>
                    </a:cubicBezTo>
                    <a:cubicBezTo>
                      <a:pt x="564" y="935"/>
                      <a:pt x="434" y="467"/>
                      <a:pt x="204" y="50"/>
                    </a:cubicBezTo>
                    <a:cubicBezTo>
                      <a:pt x="185" y="15"/>
                      <a:pt x="156" y="0"/>
                      <a:pt x="12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9" name="Google Shape;2769;p77"/>
              <p:cNvSpPr/>
              <p:nvPr/>
            </p:nvSpPr>
            <p:spPr>
              <a:xfrm>
                <a:off x="3710463" y="1532594"/>
                <a:ext cx="60569" cy="211234"/>
              </a:xfrm>
              <a:custGeom>
                <a:rect b="b" l="l" r="r" t="t"/>
                <a:pathLst>
                  <a:path extrusionOk="0" h="6145" w="1762">
                    <a:moveTo>
                      <a:pt x="96" y="1"/>
                    </a:moveTo>
                    <a:cubicBezTo>
                      <a:pt x="47" y="1"/>
                      <a:pt x="0" y="33"/>
                      <a:pt x="2" y="97"/>
                    </a:cubicBezTo>
                    <a:cubicBezTo>
                      <a:pt x="11" y="323"/>
                      <a:pt x="75" y="550"/>
                      <a:pt x="118" y="768"/>
                    </a:cubicBezTo>
                    <a:lnTo>
                      <a:pt x="251" y="1438"/>
                    </a:lnTo>
                    <a:cubicBezTo>
                      <a:pt x="339" y="1892"/>
                      <a:pt x="434" y="2345"/>
                      <a:pt x="522" y="2800"/>
                    </a:cubicBezTo>
                    <a:cubicBezTo>
                      <a:pt x="614" y="3253"/>
                      <a:pt x="705" y="3707"/>
                      <a:pt x="795" y="4160"/>
                    </a:cubicBezTo>
                    <a:cubicBezTo>
                      <a:pt x="870" y="4533"/>
                      <a:pt x="931" y="4912"/>
                      <a:pt x="1056" y="5271"/>
                    </a:cubicBezTo>
                    <a:cubicBezTo>
                      <a:pt x="1177" y="5614"/>
                      <a:pt x="1357" y="5927"/>
                      <a:pt x="1659" y="6136"/>
                    </a:cubicBezTo>
                    <a:cubicBezTo>
                      <a:pt x="1667" y="6142"/>
                      <a:pt x="1676" y="6145"/>
                      <a:pt x="1685" y="6145"/>
                    </a:cubicBezTo>
                    <a:cubicBezTo>
                      <a:pt x="1726" y="6145"/>
                      <a:pt x="1762" y="6085"/>
                      <a:pt x="1723" y="6057"/>
                    </a:cubicBezTo>
                    <a:cubicBezTo>
                      <a:pt x="1380" y="5780"/>
                      <a:pt x="1221" y="5373"/>
                      <a:pt x="1122" y="4960"/>
                    </a:cubicBezTo>
                    <a:cubicBezTo>
                      <a:pt x="1000" y="4452"/>
                      <a:pt x="923" y="3933"/>
                      <a:pt x="830" y="3421"/>
                    </a:cubicBezTo>
                    <a:lnTo>
                      <a:pt x="527" y="1756"/>
                    </a:lnTo>
                    <a:cubicBezTo>
                      <a:pt x="477" y="1480"/>
                      <a:pt x="423" y="1201"/>
                      <a:pt x="373" y="925"/>
                    </a:cubicBezTo>
                    <a:cubicBezTo>
                      <a:pt x="321" y="644"/>
                      <a:pt x="293" y="339"/>
                      <a:pt x="199" y="71"/>
                    </a:cubicBezTo>
                    <a:cubicBezTo>
                      <a:pt x="182" y="24"/>
                      <a:pt x="138" y="1"/>
                      <a:pt x="9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0" name="Google Shape;2770;p77"/>
              <p:cNvSpPr/>
              <p:nvPr/>
            </p:nvSpPr>
            <p:spPr>
              <a:xfrm>
                <a:off x="3677944" y="1498459"/>
                <a:ext cx="60569" cy="203844"/>
              </a:xfrm>
              <a:custGeom>
                <a:rect b="b" l="l" r="r" t="t"/>
                <a:pathLst>
                  <a:path extrusionOk="0" h="5930" w="1762">
                    <a:moveTo>
                      <a:pt x="142" y="0"/>
                    </a:moveTo>
                    <a:cubicBezTo>
                      <a:pt x="70" y="0"/>
                      <a:pt x="0" y="71"/>
                      <a:pt x="53" y="149"/>
                    </a:cubicBezTo>
                    <a:cubicBezTo>
                      <a:pt x="497" y="806"/>
                      <a:pt x="500" y="1602"/>
                      <a:pt x="527" y="2368"/>
                    </a:cubicBezTo>
                    <a:cubicBezTo>
                      <a:pt x="553" y="3169"/>
                      <a:pt x="672" y="3942"/>
                      <a:pt x="968" y="4690"/>
                    </a:cubicBezTo>
                    <a:cubicBezTo>
                      <a:pt x="1136" y="5115"/>
                      <a:pt x="1351" y="5520"/>
                      <a:pt x="1609" y="5899"/>
                    </a:cubicBezTo>
                    <a:cubicBezTo>
                      <a:pt x="1623" y="5921"/>
                      <a:pt x="1644" y="5930"/>
                      <a:pt x="1665" y="5930"/>
                    </a:cubicBezTo>
                    <a:cubicBezTo>
                      <a:pt x="1713" y="5930"/>
                      <a:pt x="1761" y="5881"/>
                      <a:pt x="1726" y="5829"/>
                    </a:cubicBezTo>
                    <a:cubicBezTo>
                      <a:pt x="1261" y="5137"/>
                      <a:pt x="942" y="4354"/>
                      <a:pt x="800" y="3532"/>
                    </a:cubicBezTo>
                    <a:cubicBezTo>
                      <a:pt x="666" y="2760"/>
                      <a:pt x="751" y="1974"/>
                      <a:pt x="648" y="1200"/>
                    </a:cubicBezTo>
                    <a:cubicBezTo>
                      <a:pt x="591" y="786"/>
                      <a:pt x="474" y="385"/>
                      <a:pt x="228" y="45"/>
                    </a:cubicBezTo>
                    <a:cubicBezTo>
                      <a:pt x="205" y="14"/>
                      <a:pt x="173" y="0"/>
                      <a:pt x="14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1" name="Google Shape;2771;p77"/>
              <p:cNvSpPr/>
              <p:nvPr/>
            </p:nvSpPr>
            <p:spPr>
              <a:xfrm>
                <a:off x="3654088" y="1457519"/>
                <a:ext cx="42247" cy="173972"/>
              </a:xfrm>
              <a:custGeom>
                <a:rect b="b" l="l" r="r" t="t"/>
                <a:pathLst>
                  <a:path extrusionOk="0" h="5061" w="1229">
                    <a:moveTo>
                      <a:pt x="88" y="1"/>
                    </a:moveTo>
                    <a:cubicBezTo>
                      <a:pt x="45" y="1"/>
                      <a:pt x="1" y="30"/>
                      <a:pt x="1" y="80"/>
                    </a:cubicBezTo>
                    <a:cubicBezTo>
                      <a:pt x="4" y="572"/>
                      <a:pt x="74" y="1073"/>
                      <a:pt x="115" y="1567"/>
                    </a:cubicBezTo>
                    <a:cubicBezTo>
                      <a:pt x="150" y="2005"/>
                      <a:pt x="184" y="2447"/>
                      <a:pt x="251" y="2882"/>
                    </a:cubicBezTo>
                    <a:cubicBezTo>
                      <a:pt x="371" y="3660"/>
                      <a:pt x="596" y="4445"/>
                      <a:pt x="1131" y="5045"/>
                    </a:cubicBezTo>
                    <a:cubicBezTo>
                      <a:pt x="1141" y="5056"/>
                      <a:pt x="1152" y="5060"/>
                      <a:pt x="1163" y="5060"/>
                    </a:cubicBezTo>
                    <a:cubicBezTo>
                      <a:pt x="1198" y="5060"/>
                      <a:pt x="1229" y="5013"/>
                      <a:pt x="1200" y="4978"/>
                    </a:cubicBezTo>
                    <a:cubicBezTo>
                      <a:pt x="678" y="4354"/>
                      <a:pt x="513" y="3536"/>
                      <a:pt x="431" y="2746"/>
                    </a:cubicBezTo>
                    <a:cubicBezTo>
                      <a:pt x="388" y="2317"/>
                      <a:pt x="350" y="1889"/>
                      <a:pt x="306" y="1460"/>
                    </a:cubicBezTo>
                    <a:cubicBezTo>
                      <a:pt x="260" y="995"/>
                      <a:pt x="239" y="519"/>
                      <a:pt x="159" y="58"/>
                    </a:cubicBezTo>
                    <a:cubicBezTo>
                      <a:pt x="152" y="19"/>
                      <a:pt x="121"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2" name="Google Shape;2772;p77"/>
              <p:cNvSpPr/>
              <p:nvPr/>
            </p:nvSpPr>
            <p:spPr>
              <a:xfrm>
                <a:off x="3624835" y="1391794"/>
                <a:ext cx="40219" cy="181809"/>
              </a:xfrm>
              <a:custGeom>
                <a:rect b="b" l="l" r="r" t="t"/>
                <a:pathLst>
                  <a:path extrusionOk="0" h="5289" w="1170">
                    <a:moveTo>
                      <a:pt x="103" y="0"/>
                    </a:moveTo>
                    <a:cubicBezTo>
                      <a:pt x="54" y="0"/>
                      <a:pt x="0" y="45"/>
                      <a:pt x="20" y="100"/>
                    </a:cubicBezTo>
                    <a:cubicBezTo>
                      <a:pt x="321" y="941"/>
                      <a:pt x="255" y="1824"/>
                      <a:pt x="300" y="2701"/>
                    </a:cubicBezTo>
                    <a:cubicBezTo>
                      <a:pt x="321" y="3120"/>
                      <a:pt x="374" y="3541"/>
                      <a:pt x="512" y="3940"/>
                    </a:cubicBezTo>
                    <a:cubicBezTo>
                      <a:pt x="663" y="4379"/>
                      <a:pt x="890" y="4786"/>
                      <a:pt x="1013" y="5236"/>
                    </a:cubicBezTo>
                    <a:cubicBezTo>
                      <a:pt x="1023" y="5273"/>
                      <a:pt x="1051" y="5289"/>
                      <a:pt x="1080" y="5289"/>
                    </a:cubicBezTo>
                    <a:cubicBezTo>
                      <a:pt x="1124" y="5289"/>
                      <a:pt x="1170" y="5253"/>
                      <a:pt x="1155" y="5198"/>
                    </a:cubicBezTo>
                    <a:cubicBezTo>
                      <a:pt x="1035" y="4748"/>
                      <a:pt x="809" y="4338"/>
                      <a:pt x="661" y="3900"/>
                    </a:cubicBezTo>
                    <a:cubicBezTo>
                      <a:pt x="516" y="3474"/>
                      <a:pt x="472" y="3030"/>
                      <a:pt x="461" y="2582"/>
                    </a:cubicBezTo>
                    <a:cubicBezTo>
                      <a:pt x="440" y="1734"/>
                      <a:pt x="539" y="832"/>
                      <a:pt x="165" y="39"/>
                    </a:cubicBezTo>
                    <a:cubicBezTo>
                      <a:pt x="152" y="12"/>
                      <a:pt x="12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3" name="Google Shape;2773;p77"/>
              <p:cNvSpPr/>
              <p:nvPr/>
            </p:nvSpPr>
            <p:spPr>
              <a:xfrm>
                <a:off x="3605378" y="1369347"/>
                <a:ext cx="23650" cy="125159"/>
              </a:xfrm>
              <a:custGeom>
                <a:rect b="b" l="l" r="r" t="t"/>
                <a:pathLst>
                  <a:path extrusionOk="0" h="3641" w="688">
                    <a:moveTo>
                      <a:pt x="85" y="0"/>
                    </a:moveTo>
                    <a:cubicBezTo>
                      <a:pt x="50" y="0"/>
                      <a:pt x="15" y="24"/>
                      <a:pt x="14" y="71"/>
                    </a:cubicBezTo>
                    <a:cubicBezTo>
                      <a:pt x="1" y="655"/>
                      <a:pt x="88" y="1252"/>
                      <a:pt x="175" y="1829"/>
                    </a:cubicBezTo>
                    <a:cubicBezTo>
                      <a:pt x="262" y="2420"/>
                      <a:pt x="382" y="3011"/>
                      <a:pt x="535" y="3590"/>
                    </a:cubicBezTo>
                    <a:cubicBezTo>
                      <a:pt x="544" y="3625"/>
                      <a:pt x="571" y="3641"/>
                      <a:pt x="599" y="3641"/>
                    </a:cubicBezTo>
                    <a:cubicBezTo>
                      <a:pt x="642" y="3641"/>
                      <a:pt x="687" y="3606"/>
                      <a:pt x="673" y="3552"/>
                    </a:cubicBezTo>
                    <a:cubicBezTo>
                      <a:pt x="524" y="2989"/>
                      <a:pt x="403" y="2419"/>
                      <a:pt x="318" y="1844"/>
                    </a:cubicBezTo>
                    <a:cubicBezTo>
                      <a:pt x="229" y="1253"/>
                      <a:pt x="216" y="663"/>
                      <a:pt x="162" y="71"/>
                    </a:cubicBezTo>
                    <a:cubicBezTo>
                      <a:pt x="159" y="24"/>
                      <a:pt x="121" y="0"/>
                      <a:pt x="8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4" name="Google Shape;2774;p77"/>
              <p:cNvSpPr/>
              <p:nvPr/>
            </p:nvSpPr>
            <p:spPr>
              <a:xfrm>
                <a:off x="4398444" y="2161278"/>
                <a:ext cx="176928" cy="128288"/>
              </a:xfrm>
              <a:custGeom>
                <a:rect b="b" l="l" r="r" t="t"/>
                <a:pathLst>
                  <a:path extrusionOk="0" h="3732" w="5147">
                    <a:moveTo>
                      <a:pt x="76" y="0"/>
                    </a:moveTo>
                    <a:cubicBezTo>
                      <a:pt x="21" y="0"/>
                      <a:pt x="1" y="86"/>
                      <a:pt x="61" y="96"/>
                    </a:cubicBezTo>
                    <a:cubicBezTo>
                      <a:pt x="320" y="143"/>
                      <a:pt x="580" y="193"/>
                      <a:pt x="836" y="248"/>
                    </a:cubicBezTo>
                    <a:cubicBezTo>
                      <a:pt x="1021" y="288"/>
                      <a:pt x="1235" y="373"/>
                      <a:pt x="1430" y="373"/>
                    </a:cubicBezTo>
                    <a:cubicBezTo>
                      <a:pt x="1457" y="373"/>
                      <a:pt x="1485" y="371"/>
                      <a:pt x="1512" y="367"/>
                    </a:cubicBezTo>
                    <a:cubicBezTo>
                      <a:pt x="1846" y="320"/>
                      <a:pt x="2186" y="270"/>
                      <a:pt x="2525" y="270"/>
                    </a:cubicBezTo>
                    <a:cubicBezTo>
                      <a:pt x="2623" y="270"/>
                      <a:pt x="2720" y="274"/>
                      <a:pt x="2817" y="283"/>
                    </a:cubicBezTo>
                    <a:cubicBezTo>
                      <a:pt x="3258" y="326"/>
                      <a:pt x="3665" y="505"/>
                      <a:pt x="3951" y="851"/>
                    </a:cubicBezTo>
                    <a:cubicBezTo>
                      <a:pt x="4221" y="1180"/>
                      <a:pt x="4366" y="1595"/>
                      <a:pt x="4488" y="1996"/>
                    </a:cubicBezTo>
                    <a:cubicBezTo>
                      <a:pt x="4657" y="2558"/>
                      <a:pt x="4814" y="3121"/>
                      <a:pt x="4985" y="3681"/>
                    </a:cubicBezTo>
                    <a:cubicBezTo>
                      <a:pt x="4996" y="3716"/>
                      <a:pt x="5026" y="3732"/>
                      <a:pt x="5055" y="3732"/>
                    </a:cubicBezTo>
                    <a:cubicBezTo>
                      <a:pt x="5100" y="3732"/>
                      <a:pt x="5146" y="3696"/>
                      <a:pt x="5131" y="3639"/>
                    </a:cubicBezTo>
                    <a:cubicBezTo>
                      <a:pt x="4988" y="3101"/>
                      <a:pt x="4839" y="2565"/>
                      <a:pt x="4686" y="2030"/>
                    </a:cubicBezTo>
                    <a:cubicBezTo>
                      <a:pt x="4569" y="1614"/>
                      <a:pt x="4434" y="1185"/>
                      <a:pt x="4181" y="828"/>
                    </a:cubicBezTo>
                    <a:cubicBezTo>
                      <a:pt x="3777" y="258"/>
                      <a:pt x="3152" y="80"/>
                      <a:pt x="2506" y="80"/>
                    </a:cubicBezTo>
                    <a:cubicBezTo>
                      <a:pt x="2289" y="80"/>
                      <a:pt x="2069" y="100"/>
                      <a:pt x="1855" y="132"/>
                    </a:cubicBezTo>
                    <a:cubicBezTo>
                      <a:pt x="1733" y="151"/>
                      <a:pt x="1611" y="177"/>
                      <a:pt x="1487" y="195"/>
                    </a:cubicBezTo>
                    <a:cubicBezTo>
                      <a:pt x="1456" y="200"/>
                      <a:pt x="1424" y="202"/>
                      <a:pt x="1391" y="202"/>
                    </a:cubicBezTo>
                    <a:cubicBezTo>
                      <a:pt x="1270" y="202"/>
                      <a:pt x="1144" y="172"/>
                      <a:pt x="1027" y="155"/>
                    </a:cubicBezTo>
                    <a:cubicBezTo>
                      <a:pt x="712" y="111"/>
                      <a:pt x="400" y="56"/>
                      <a:pt x="87" y="1"/>
                    </a:cubicBezTo>
                    <a:cubicBezTo>
                      <a:pt x="83" y="1"/>
                      <a:pt x="80" y="0"/>
                      <a:pt x="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5" name="Google Shape;2775;p77"/>
              <p:cNvSpPr/>
              <p:nvPr/>
            </p:nvSpPr>
            <p:spPr>
              <a:xfrm>
                <a:off x="4377510" y="2131715"/>
                <a:ext cx="176688" cy="77309"/>
              </a:xfrm>
              <a:custGeom>
                <a:rect b="b" l="l" r="r" t="t"/>
                <a:pathLst>
                  <a:path extrusionOk="0" h="2249" w="5140">
                    <a:moveTo>
                      <a:pt x="3446" y="1"/>
                    </a:moveTo>
                    <a:cubicBezTo>
                      <a:pt x="2920" y="1"/>
                      <a:pt x="2367" y="237"/>
                      <a:pt x="1866" y="381"/>
                    </a:cubicBezTo>
                    <a:cubicBezTo>
                      <a:pt x="1527" y="478"/>
                      <a:pt x="1175" y="529"/>
                      <a:pt x="822" y="529"/>
                    </a:cubicBezTo>
                    <a:cubicBezTo>
                      <a:pt x="566" y="529"/>
                      <a:pt x="311" y="502"/>
                      <a:pt x="61" y="446"/>
                    </a:cubicBezTo>
                    <a:cubicBezTo>
                      <a:pt x="58" y="446"/>
                      <a:pt x="56" y="445"/>
                      <a:pt x="53" y="445"/>
                    </a:cubicBezTo>
                    <a:cubicBezTo>
                      <a:pt x="14" y="445"/>
                      <a:pt x="0" y="506"/>
                      <a:pt x="43" y="515"/>
                    </a:cubicBezTo>
                    <a:cubicBezTo>
                      <a:pt x="348" y="583"/>
                      <a:pt x="657" y="621"/>
                      <a:pt x="967" y="621"/>
                    </a:cubicBezTo>
                    <a:cubicBezTo>
                      <a:pt x="1123" y="621"/>
                      <a:pt x="1279" y="612"/>
                      <a:pt x="1434" y="591"/>
                    </a:cubicBezTo>
                    <a:cubicBezTo>
                      <a:pt x="1884" y="533"/>
                      <a:pt x="2308" y="376"/>
                      <a:pt x="2745" y="263"/>
                    </a:cubicBezTo>
                    <a:cubicBezTo>
                      <a:pt x="2954" y="210"/>
                      <a:pt x="3172" y="171"/>
                      <a:pt x="3386" y="171"/>
                    </a:cubicBezTo>
                    <a:cubicBezTo>
                      <a:pt x="3610" y="171"/>
                      <a:pt x="3831" y="214"/>
                      <a:pt x="4035" y="329"/>
                    </a:cubicBezTo>
                    <a:cubicBezTo>
                      <a:pt x="4339" y="500"/>
                      <a:pt x="4540" y="786"/>
                      <a:pt x="4682" y="1098"/>
                    </a:cubicBezTo>
                    <a:cubicBezTo>
                      <a:pt x="4767" y="1285"/>
                      <a:pt x="4833" y="1487"/>
                      <a:pt x="4886" y="1686"/>
                    </a:cubicBezTo>
                    <a:cubicBezTo>
                      <a:pt x="4933" y="1865"/>
                      <a:pt x="4950" y="2077"/>
                      <a:pt x="5051" y="2236"/>
                    </a:cubicBezTo>
                    <a:cubicBezTo>
                      <a:pt x="5057" y="2244"/>
                      <a:pt x="5067" y="2248"/>
                      <a:pt x="5077" y="2248"/>
                    </a:cubicBezTo>
                    <a:cubicBezTo>
                      <a:pt x="5090" y="2248"/>
                      <a:pt x="5102" y="2242"/>
                      <a:pt x="5104" y="2228"/>
                    </a:cubicBezTo>
                    <a:cubicBezTo>
                      <a:pt x="5139" y="2062"/>
                      <a:pt x="5088" y="1880"/>
                      <a:pt x="5049" y="1720"/>
                    </a:cubicBezTo>
                    <a:cubicBezTo>
                      <a:pt x="5008" y="1535"/>
                      <a:pt x="4956" y="1351"/>
                      <a:pt x="4889" y="1171"/>
                    </a:cubicBezTo>
                    <a:cubicBezTo>
                      <a:pt x="4769" y="851"/>
                      <a:pt x="4596" y="538"/>
                      <a:pt x="4332" y="315"/>
                    </a:cubicBezTo>
                    <a:cubicBezTo>
                      <a:pt x="4058" y="83"/>
                      <a:pt x="3757" y="1"/>
                      <a:pt x="344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6" name="Google Shape;2776;p77"/>
              <p:cNvSpPr/>
              <p:nvPr/>
            </p:nvSpPr>
            <p:spPr>
              <a:xfrm>
                <a:off x="4360666" y="2108306"/>
                <a:ext cx="174659" cy="20384"/>
              </a:xfrm>
              <a:custGeom>
                <a:rect b="b" l="l" r="r" t="t"/>
                <a:pathLst>
                  <a:path extrusionOk="0" h="593" w="5081">
                    <a:moveTo>
                      <a:pt x="4033" y="1"/>
                    </a:moveTo>
                    <a:cubicBezTo>
                      <a:pt x="3651" y="1"/>
                      <a:pt x="3250" y="86"/>
                      <a:pt x="2917" y="134"/>
                    </a:cubicBezTo>
                    <a:cubicBezTo>
                      <a:pt x="2457" y="201"/>
                      <a:pt x="1994" y="269"/>
                      <a:pt x="1534" y="326"/>
                    </a:cubicBezTo>
                    <a:cubicBezTo>
                      <a:pt x="1319" y="354"/>
                      <a:pt x="1100" y="377"/>
                      <a:pt x="881" y="377"/>
                    </a:cubicBezTo>
                    <a:cubicBezTo>
                      <a:pt x="876" y="377"/>
                      <a:pt x="872" y="377"/>
                      <a:pt x="867" y="377"/>
                    </a:cubicBezTo>
                    <a:cubicBezTo>
                      <a:pt x="628" y="377"/>
                      <a:pt x="407" y="338"/>
                      <a:pt x="171" y="290"/>
                    </a:cubicBezTo>
                    <a:cubicBezTo>
                      <a:pt x="166" y="289"/>
                      <a:pt x="160" y="288"/>
                      <a:pt x="155" y="288"/>
                    </a:cubicBezTo>
                    <a:cubicBezTo>
                      <a:pt x="67" y="288"/>
                      <a:pt x="1" y="421"/>
                      <a:pt x="100" y="462"/>
                    </a:cubicBezTo>
                    <a:cubicBezTo>
                      <a:pt x="332" y="561"/>
                      <a:pt x="590" y="593"/>
                      <a:pt x="847" y="593"/>
                    </a:cubicBezTo>
                    <a:cubicBezTo>
                      <a:pt x="1012" y="593"/>
                      <a:pt x="1176" y="580"/>
                      <a:pt x="1334" y="563"/>
                    </a:cubicBezTo>
                    <a:cubicBezTo>
                      <a:pt x="1769" y="517"/>
                      <a:pt x="2199" y="447"/>
                      <a:pt x="2630" y="386"/>
                    </a:cubicBezTo>
                    <a:cubicBezTo>
                      <a:pt x="3042" y="328"/>
                      <a:pt x="3457" y="255"/>
                      <a:pt x="3874" y="232"/>
                    </a:cubicBezTo>
                    <a:cubicBezTo>
                      <a:pt x="3928" y="229"/>
                      <a:pt x="3983" y="227"/>
                      <a:pt x="4037" y="227"/>
                    </a:cubicBezTo>
                    <a:cubicBezTo>
                      <a:pt x="4341" y="227"/>
                      <a:pt x="4645" y="285"/>
                      <a:pt x="4888" y="484"/>
                    </a:cubicBezTo>
                    <a:cubicBezTo>
                      <a:pt x="4907" y="499"/>
                      <a:pt x="4928" y="506"/>
                      <a:pt x="4948" y="506"/>
                    </a:cubicBezTo>
                    <a:cubicBezTo>
                      <a:pt x="5020" y="506"/>
                      <a:pt x="5080" y="421"/>
                      <a:pt x="5015" y="354"/>
                    </a:cubicBezTo>
                    <a:cubicBezTo>
                      <a:pt x="4757" y="81"/>
                      <a:pt x="4404" y="1"/>
                      <a:pt x="40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7" name="Google Shape;2777;p77"/>
              <p:cNvSpPr/>
              <p:nvPr/>
            </p:nvSpPr>
            <p:spPr>
              <a:xfrm>
                <a:off x="4328422" y="2060903"/>
                <a:ext cx="191125" cy="39531"/>
              </a:xfrm>
              <a:custGeom>
                <a:rect b="b" l="l" r="r" t="t"/>
                <a:pathLst>
                  <a:path extrusionOk="0" h="1150" w="5560">
                    <a:moveTo>
                      <a:pt x="4634" y="0"/>
                    </a:moveTo>
                    <a:cubicBezTo>
                      <a:pt x="4042" y="0"/>
                      <a:pt x="3442" y="187"/>
                      <a:pt x="2891" y="384"/>
                    </a:cubicBezTo>
                    <a:cubicBezTo>
                      <a:pt x="2170" y="646"/>
                      <a:pt x="1410" y="959"/>
                      <a:pt x="633" y="959"/>
                    </a:cubicBezTo>
                    <a:cubicBezTo>
                      <a:pt x="480" y="959"/>
                      <a:pt x="326" y="947"/>
                      <a:pt x="171" y="920"/>
                    </a:cubicBezTo>
                    <a:cubicBezTo>
                      <a:pt x="165" y="919"/>
                      <a:pt x="159" y="918"/>
                      <a:pt x="153" y="918"/>
                    </a:cubicBezTo>
                    <a:cubicBezTo>
                      <a:pt x="43" y="918"/>
                      <a:pt x="1" y="1089"/>
                      <a:pt x="121" y="1109"/>
                    </a:cubicBezTo>
                    <a:cubicBezTo>
                      <a:pt x="280" y="1137"/>
                      <a:pt x="437" y="1149"/>
                      <a:pt x="592" y="1149"/>
                    </a:cubicBezTo>
                    <a:cubicBezTo>
                      <a:pt x="1974" y="1149"/>
                      <a:pt x="3247" y="169"/>
                      <a:pt x="4612" y="169"/>
                    </a:cubicBezTo>
                    <a:cubicBezTo>
                      <a:pt x="4881" y="169"/>
                      <a:pt x="5154" y="208"/>
                      <a:pt x="5432" y="299"/>
                    </a:cubicBezTo>
                    <a:cubicBezTo>
                      <a:pt x="5442" y="302"/>
                      <a:pt x="5451" y="304"/>
                      <a:pt x="5459" y="304"/>
                    </a:cubicBezTo>
                    <a:cubicBezTo>
                      <a:pt x="5538" y="304"/>
                      <a:pt x="5559" y="180"/>
                      <a:pt x="5475" y="148"/>
                    </a:cubicBezTo>
                    <a:cubicBezTo>
                      <a:pt x="5201" y="43"/>
                      <a:pt x="4918" y="0"/>
                      <a:pt x="46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8" name="Google Shape;2778;p77"/>
              <p:cNvSpPr/>
              <p:nvPr/>
            </p:nvSpPr>
            <p:spPr>
              <a:xfrm>
                <a:off x="4305838" y="2018037"/>
                <a:ext cx="190919" cy="52525"/>
              </a:xfrm>
              <a:custGeom>
                <a:rect b="b" l="l" r="r" t="t"/>
                <a:pathLst>
                  <a:path extrusionOk="0" h="1528" w="5554">
                    <a:moveTo>
                      <a:pt x="4948" y="0"/>
                    </a:moveTo>
                    <a:cubicBezTo>
                      <a:pt x="4252" y="0"/>
                      <a:pt x="3546" y="452"/>
                      <a:pt x="2938" y="713"/>
                    </a:cubicBezTo>
                    <a:cubicBezTo>
                      <a:pt x="2496" y="904"/>
                      <a:pt x="2041" y="1070"/>
                      <a:pt x="1574" y="1189"/>
                    </a:cubicBezTo>
                    <a:cubicBezTo>
                      <a:pt x="1112" y="1305"/>
                      <a:pt x="661" y="1334"/>
                      <a:pt x="189" y="1334"/>
                    </a:cubicBezTo>
                    <a:cubicBezTo>
                      <a:pt x="164" y="1334"/>
                      <a:pt x="139" y="1334"/>
                      <a:pt x="114" y="1334"/>
                    </a:cubicBezTo>
                    <a:cubicBezTo>
                      <a:pt x="0" y="1334"/>
                      <a:pt x="6" y="1493"/>
                      <a:pt x="114" y="1508"/>
                    </a:cubicBezTo>
                    <a:cubicBezTo>
                      <a:pt x="223" y="1522"/>
                      <a:pt x="333" y="1528"/>
                      <a:pt x="444" y="1528"/>
                    </a:cubicBezTo>
                    <a:cubicBezTo>
                      <a:pt x="790" y="1528"/>
                      <a:pt x="1142" y="1468"/>
                      <a:pt x="1474" y="1390"/>
                    </a:cubicBezTo>
                    <a:cubicBezTo>
                      <a:pt x="1933" y="1285"/>
                      <a:pt x="2380" y="1127"/>
                      <a:pt x="2814" y="945"/>
                    </a:cubicBezTo>
                    <a:cubicBezTo>
                      <a:pt x="3245" y="765"/>
                      <a:pt x="3658" y="548"/>
                      <a:pt x="4093" y="379"/>
                    </a:cubicBezTo>
                    <a:cubicBezTo>
                      <a:pt x="4389" y="264"/>
                      <a:pt x="4702" y="175"/>
                      <a:pt x="5015" y="175"/>
                    </a:cubicBezTo>
                    <a:cubicBezTo>
                      <a:pt x="5158" y="175"/>
                      <a:pt x="5300" y="193"/>
                      <a:pt x="5441" y="236"/>
                    </a:cubicBezTo>
                    <a:cubicBezTo>
                      <a:pt x="5450" y="238"/>
                      <a:pt x="5458" y="240"/>
                      <a:pt x="5465" y="240"/>
                    </a:cubicBezTo>
                    <a:cubicBezTo>
                      <a:pt x="5536" y="240"/>
                      <a:pt x="5554" y="132"/>
                      <a:pt x="5479" y="100"/>
                    </a:cubicBezTo>
                    <a:cubicBezTo>
                      <a:pt x="5304" y="30"/>
                      <a:pt x="5126" y="0"/>
                      <a:pt x="494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9" name="Google Shape;2779;p77"/>
              <p:cNvSpPr/>
              <p:nvPr/>
            </p:nvSpPr>
            <p:spPr>
              <a:xfrm>
                <a:off x="4253416" y="1974622"/>
                <a:ext cx="224538" cy="50016"/>
              </a:xfrm>
              <a:custGeom>
                <a:rect b="b" l="l" r="r" t="t"/>
                <a:pathLst>
                  <a:path extrusionOk="0" h="1455" w="6532">
                    <a:moveTo>
                      <a:pt x="5719" y="0"/>
                    </a:moveTo>
                    <a:cubicBezTo>
                      <a:pt x="5620" y="0"/>
                      <a:pt x="5524" y="7"/>
                      <a:pt x="5439" y="18"/>
                    </a:cubicBezTo>
                    <a:cubicBezTo>
                      <a:pt x="5023" y="69"/>
                      <a:pt x="4640" y="242"/>
                      <a:pt x="4266" y="420"/>
                    </a:cubicBezTo>
                    <a:cubicBezTo>
                      <a:pt x="3452" y="806"/>
                      <a:pt x="2596" y="1146"/>
                      <a:pt x="1690" y="1232"/>
                    </a:cubicBezTo>
                    <a:cubicBezTo>
                      <a:pt x="1552" y="1245"/>
                      <a:pt x="1414" y="1251"/>
                      <a:pt x="1276" y="1251"/>
                    </a:cubicBezTo>
                    <a:cubicBezTo>
                      <a:pt x="908" y="1251"/>
                      <a:pt x="542" y="1204"/>
                      <a:pt x="184" y="1107"/>
                    </a:cubicBezTo>
                    <a:cubicBezTo>
                      <a:pt x="173" y="1104"/>
                      <a:pt x="162" y="1102"/>
                      <a:pt x="152" y="1102"/>
                    </a:cubicBezTo>
                    <a:cubicBezTo>
                      <a:pt x="40" y="1102"/>
                      <a:pt x="0" y="1282"/>
                      <a:pt x="126" y="1317"/>
                    </a:cubicBezTo>
                    <a:cubicBezTo>
                      <a:pt x="466" y="1413"/>
                      <a:pt x="813" y="1454"/>
                      <a:pt x="1161" y="1454"/>
                    </a:cubicBezTo>
                    <a:cubicBezTo>
                      <a:pt x="1665" y="1454"/>
                      <a:pt x="2170" y="1367"/>
                      <a:pt x="2654" y="1230"/>
                    </a:cubicBezTo>
                    <a:cubicBezTo>
                      <a:pt x="3067" y="1114"/>
                      <a:pt x="3467" y="963"/>
                      <a:pt x="3860" y="791"/>
                    </a:cubicBezTo>
                    <a:cubicBezTo>
                      <a:pt x="4265" y="614"/>
                      <a:pt x="4655" y="400"/>
                      <a:pt x="5081" y="278"/>
                    </a:cubicBezTo>
                    <a:cubicBezTo>
                      <a:pt x="5273" y="222"/>
                      <a:pt x="5470" y="189"/>
                      <a:pt x="5669" y="189"/>
                    </a:cubicBezTo>
                    <a:cubicBezTo>
                      <a:pt x="5703" y="189"/>
                      <a:pt x="5737" y="189"/>
                      <a:pt x="5770" y="191"/>
                    </a:cubicBezTo>
                    <a:cubicBezTo>
                      <a:pt x="5888" y="196"/>
                      <a:pt x="5999" y="217"/>
                      <a:pt x="6112" y="249"/>
                    </a:cubicBezTo>
                    <a:cubicBezTo>
                      <a:pt x="6223" y="280"/>
                      <a:pt x="6324" y="338"/>
                      <a:pt x="6434" y="365"/>
                    </a:cubicBezTo>
                    <a:cubicBezTo>
                      <a:pt x="6440" y="367"/>
                      <a:pt x="6446" y="368"/>
                      <a:pt x="6452" y="368"/>
                    </a:cubicBezTo>
                    <a:cubicBezTo>
                      <a:pt x="6506" y="368"/>
                      <a:pt x="6532" y="303"/>
                      <a:pt x="6495" y="260"/>
                    </a:cubicBezTo>
                    <a:cubicBezTo>
                      <a:pt x="6322" y="58"/>
                      <a:pt x="6005" y="0"/>
                      <a:pt x="571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0" name="Google Shape;2780;p77"/>
              <p:cNvSpPr/>
              <p:nvPr/>
            </p:nvSpPr>
            <p:spPr>
              <a:xfrm>
                <a:off x="4222513" y="1930690"/>
                <a:ext cx="240900" cy="53900"/>
              </a:xfrm>
              <a:custGeom>
                <a:rect b="b" l="l" r="r" t="t"/>
                <a:pathLst>
                  <a:path extrusionOk="0" h="1568" w="7008">
                    <a:moveTo>
                      <a:pt x="6104" y="1"/>
                    </a:moveTo>
                    <a:cubicBezTo>
                      <a:pt x="5658" y="1"/>
                      <a:pt x="5174" y="175"/>
                      <a:pt x="4792" y="303"/>
                    </a:cubicBezTo>
                    <a:cubicBezTo>
                      <a:pt x="4293" y="466"/>
                      <a:pt x="3792" y="626"/>
                      <a:pt x="3291" y="786"/>
                    </a:cubicBezTo>
                    <a:cubicBezTo>
                      <a:pt x="2808" y="940"/>
                      <a:pt x="2328" y="1113"/>
                      <a:pt x="1837" y="1235"/>
                    </a:cubicBezTo>
                    <a:cubicBezTo>
                      <a:pt x="1561" y="1303"/>
                      <a:pt x="1278" y="1351"/>
                      <a:pt x="998" y="1351"/>
                    </a:cubicBezTo>
                    <a:cubicBezTo>
                      <a:pt x="738" y="1351"/>
                      <a:pt x="480" y="1309"/>
                      <a:pt x="231" y="1203"/>
                    </a:cubicBezTo>
                    <a:cubicBezTo>
                      <a:pt x="214" y="1195"/>
                      <a:pt x="197" y="1192"/>
                      <a:pt x="182" y="1192"/>
                    </a:cubicBezTo>
                    <a:cubicBezTo>
                      <a:pt x="74" y="1192"/>
                      <a:pt x="0" y="1343"/>
                      <a:pt x="116" y="1396"/>
                    </a:cubicBezTo>
                    <a:cubicBezTo>
                      <a:pt x="386" y="1519"/>
                      <a:pt x="667" y="1568"/>
                      <a:pt x="951" y="1568"/>
                    </a:cubicBezTo>
                    <a:cubicBezTo>
                      <a:pt x="1568" y="1568"/>
                      <a:pt x="2199" y="1338"/>
                      <a:pt x="2772" y="1149"/>
                    </a:cubicBezTo>
                    <a:cubicBezTo>
                      <a:pt x="3272" y="984"/>
                      <a:pt x="3769" y="817"/>
                      <a:pt x="4270" y="655"/>
                    </a:cubicBezTo>
                    <a:cubicBezTo>
                      <a:pt x="4712" y="512"/>
                      <a:pt x="5155" y="344"/>
                      <a:pt x="5609" y="246"/>
                    </a:cubicBezTo>
                    <a:cubicBezTo>
                      <a:pt x="5764" y="213"/>
                      <a:pt x="5929" y="188"/>
                      <a:pt x="6092" y="188"/>
                    </a:cubicBezTo>
                    <a:cubicBezTo>
                      <a:pt x="6367" y="188"/>
                      <a:pt x="6634" y="257"/>
                      <a:pt x="6833" y="467"/>
                    </a:cubicBezTo>
                    <a:cubicBezTo>
                      <a:pt x="6850" y="487"/>
                      <a:pt x="6870" y="495"/>
                      <a:pt x="6889" y="495"/>
                    </a:cubicBezTo>
                    <a:cubicBezTo>
                      <a:pt x="6951" y="495"/>
                      <a:pt x="7007" y="410"/>
                      <a:pt x="6951" y="348"/>
                    </a:cubicBezTo>
                    <a:cubicBezTo>
                      <a:pt x="6721" y="90"/>
                      <a:pt x="6422" y="1"/>
                      <a:pt x="610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1" name="Google Shape;2781;p77"/>
              <p:cNvSpPr/>
              <p:nvPr/>
            </p:nvSpPr>
            <p:spPr>
              <a:xfrm>
                <a:off x="4194257" y="1898928"/>
                <a:ext cx="245988" cy="50222"/>
              </a:xfrm>
              <a:custGeom>
                <a:rect b="b" l="l" r="r" t="t"/>
                <a:pathLst>
                  <a:path extrusionOk="0" h="1461" w="7156">
                    <a:moveTo>
                      <a:pt x="6260" y="1"/>
                    </a:moveTo>
                    <a:cubicBezTo>
                      <a:pt x="5818" y="1"/>
                      <a:pt x="5334" y="169"/>
                      <a:pt x="4965" y="282"/>
                    </a:cubicBezTo>
                    <a:cubicBezTo>
                      <a:pt x="3957" y="590"/>
                      <a:pt x="2949" y="953"/>
                      <a:pt x="1907" y="1140"/>
                    </a:cubicBezTo>
                    <a:cubicBezTo>
                      <a:pt x="1556" y="1203"/>
                      <a:pt x="1204" y="1232"/>
                      <a:pt x="851" y="1232"/>
                    </a:cubicBezTo>
                    <a:cubicBezTo>
                      <a:pt x="613" y="1232"/>
                      <a:pt x="375" y="1219"/>
                      <a:pt x="137" y="1193"/>
                    </a:cubicBezTo>
                    <a:cubicBezTo>
                      <a:pt x="134" y="1193"/>
                      <a:pt x="131" y="1193"/>
                      <a:pt x="128" y="1193"/>
                    </a:cubicBezTo>
                    <a:cubicBezTo>
                      <a:pt x="22" y="1193"/>
                      <a:pt x="0" y="1375"/>
                      <a:pt x="111" y="1396"/>
                    </a:cubicBezTo>
                    <a:cubicBezTo>
                      <a:pt x="353" y="1441"/>
                      <a:pt x="598" y="1460"/>
                      <a:pt x="844" y="1460"/>
                    </a:cubicBezTo>
                    <a:cubicBezTo>
                      <a:pt x="1591" y="1460"/>
                      <a:pt x="2347" y="1279"/>
                      <a:pt x="3055" y="1077"/>
                    </a:cubicBezTo>
                    <a:cubicBezTo>
                      <a:pt x="3544" y="938"/>
                      <a:pt x="4027" y="784"/>
                      <a:pt x="4514" y="632"/>
                    </a:cubicBezTo>
                    <a:cubicBezTo>
                      <a:pt x="4951" y="493"/>
                      <a:pt x="5391" y="330"/>
                      <a:pt x="5842" y="235"/>
                    </a:cubicBezTo>
                    <a:cubicBezTo>
                      <a:pt x="5985" y="205"/>
                      <a:pt x="6136" y="183"/>
                      <a:pt x="6285" y="183"/>
                    </a:cubicBezTo>
                    <a:cubicBezTo>
                      <a:pt x="6556" y="183"/>
                      <a:pt x="6819" y="255"/>
                      <a:pt x="7003" y="479"/>
                    </a:cubicBezTo>
                    <a:cubicBezTo>
                      <a:pt x="7018" y="496"/>
                      <a:pt x="7035" y="503"/>
                      <a:pt x="7052" y="503"/>
                    </a:cubicBezTo>
                    <a:cubicBezTo>
                      <a:pt x="7106" y="503"/>
                      <a:pt x="7155" y="427"/>
                      <a:pt x="7110" y="369"/>
                    </a:cubicBezTo>
                    <a:cubicBezTo>
                      <a:pt x="6892" y="93"/>
                      <a:pt x="6587" y="1"/>
                      <a:pt x="62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2" name="Google Shape;2782;p77"/>
              <p:cNvSpPr/>
              <p:nvPr/>
            </p:nvSpPr>
            <p:spPr>
              <a:xfrm>
                <a:off x="4159297" y="1861219"/>
                <a:ext cx="271253" cy="50428"/>
              </a:xfrm>
              <a:custGeom>
                <a:rect b="b" l="l" r="r" t="t"/>
                <a:pathLst>
                  <a:path extrusionOk="0" h="1467" w="7891">
                    <a:moveTo>
                      <a:pt x="6300" y="1"/>
                    </a:moveTo>
                    <a:cubicBezTo>
                      <a:pt x="5965" y="1"/>
                      <a:pt x="5626" y="54"/>
                      <a:pt x="5309" y="142"/>
                    </a:cubicBezTo>
                    <a:cubicBezTo>
                      <a:pt x="4776" y="289"/>
                      <a:pt x="4271" y="521"/>
                      <a:pt x="3760" y="733"/>
                    </a:cubicBezTo>
                    <a:cubicBezTo>
                      <a:pt x="3227" y="952"/>
                      <a:pt x="2680" y="1129"/>
                      <a:pt x="2106" y="1202"/>
                    </a:cubicBezTo>
                    <a:cubicBezTo>
                      <a:pt x="1879" y="1231"/>
                      <a:pt x="1652" y="1244"/>
                      <a:pt x="1425" y="1244"/>
                    </a:cubicBezTo>
                    <a:cubicBezTo>
                      <a:pt x="1005" y="1244"/>
                      <a:pt x="586" y="1199"/>
                      <a:pt x="170" y="1122"/>
                    </a:cubicBezTo>
                    <a:cubicBezTo>
                      <a:pt x="163" y="1120"/>
                      <a:pt x="156" y="1120"/>
                      <a:pt x="149" y="1120"/>
                    </a:cubicBezTo>
                    <a:cubicBezTo>
                      <a:pt x="41" y="1120"/>
                      <a:pt x="1" y="1282"/>
                      <a:pt x="117" y="1312"/>
                    </a:cubicBezTo>
                    <a:cubicBezTo>
                      <a:pt x="514" y="1418"/>
                      <a:pt x="923" y="1467"/>
                      <a:pt x="1333" y="1467"/>
                    </a:cubicBezTo>
                    <a:cubicBezTo>
                      <a:pt x="2019" y="1467"/>
                      <a:pt x="2708" y="1329"/>
                      <a:pt x="3345" y="1089"/>
                    </a:cubicBezTo>
                    <a:cubicBezTo>
                      <a:pt x="4306" y="726"/>
                      <a:pt x="5241" y="170"/>
                      <a:pt x="6295" y="161"/>
                    </a:cubicBezTo>
                    <a:cubicBezTo>
                      <a:pt x="6307" y="160"/>
                      <a:pt x="6318" y="160"/>
                      <a:pt x="6330" y="160"/>
                    </a:cubicBezTo>
                    <a:cubicBezTo>
                      <a:pt x="6842" y="160"/>
                      <a:pt x="7355" y="292"/>
                      <a:pt x="7749" y="632"/>
                    </a:cubicBezTo>
                    <a:cubicBezTo>
                      <a:pt x="7762" y="643"/>
                      <a:pt x="7777" y="648"/>
                      <a:pt x="7791" y="648"/>
                    </a:cubicBezTo>
                    <a:cubicBezTo>
                      <a:pt x="7845" y="648"/>
                      <a:pt x="7891" y="583"/>
                      <a:pt x="7842" y="539"/>
                    </a:cubicBezTo>
                    <a:cubicBezTo>
                      <a:pt x="7413" y="150"/>
                      <a:pt x="6861" y="1"/>
                      <a:pt x="630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3" name="Google Shape;2783;p77"/>
              <p:cNvSpPr/>
              <p:nvPr/>
            </p:nvSpPr>
            <p:spPr>
              <a:xfrm>
                <a:off x="4117910" y="1815465"/>
                <a:ext cx="278128" cy="60534"/>
              </a:xfrm>
              <a:custGeom>
                <a:rect b="b" l="l" r="r" t="t"/>
                <a:pathLst>
                  <a:path extrusionOk="0" h="1761" w="8091">
                    <a:moveTo>
                      <a:pt x="6708" y="1"/>
                    </a:moveTo>
                    <a:cubicBezTo>
                      <a:pt x="6260" y="1"/>
                      <a:pt x="5794" y="104"/>
                      <a:pt x="5395" y="210"/>
                    </a:cubicBezTo>
                    <a:cubicBezTo>
                      <a:pt x="4277" y="508"/>
                      <a:pt x="3214" y="982"/>
                      <a:pt x="2096" y="1272"/>
                    </a:cubicBezTo>
                    <a:cubicBezTo>
                      <a:pt x="1477" y="1433"/>
                      <a:pt x="848" y="1524"/>
                      <a:pt x="207" y="1524"/>
                    </a:cubicBezTo>
                    <a:cubicBezTo>
                      <a:pt x="186" y="1524"/>
                      <a:pt x="166" y="1524"/>
                      <a:pt x="145" y="1524"/>
                    </a:cubicBezTo>
                    <a:cubicBezTo>
                      <a:pt x="144" y="1524"/>
                      <a:pt x="144" y="1524"/>
                      <a:pt x="143" y="1524"/>
                    </a:cubicBezTo>
                    <a:cubicBezTo>
                      <a:pt x="0" y="1524"/>
                      <a:pt x="4" y="1737"/>
                      <a:pt x="145" y="1748"/>
                    </a:cubicBezTo>
                    <a:cubicBezTo>
                      <a:pt x="257" y="1757"/>
                      <a:pt x="369" y="1761"/>
                      <a:pt x="481" y="1761"/>
                    </a:cubicBezTo>
                    <a:cubicBezTo>
                      <a:pt x="1480" y="1761"/>
                      <a:pt x="2462" y="1429"/>
                      <a:pt x="3394" y="1089"/>
                    </a:cubicBezTo>
                    <a:cubicBezTo>
                      <a:pt x="3923" y="897"/>
                      <a:pt x="4454" y="697"/>
                      <a:pt x="4991" y="527"/>
                    </a:cubicBezTo>
                    <a:cubicBezTo>
                      <a:pt x="5491" y="369"/>
                      <a:pt x="6010" y="216"/>
                      <a:pt x="6535" y="181"/>
                    </a:cubicBezTo>
                    <a:cubicBezTo>
                      <a:pt x="6606" y="177"/>
                      <a:pt x="6679" y="174"/>
                      <a:pt x="6752" y="174"/>
                    </a:cubicBezTo>
                    <a:cubicBezTo>
                      <a:pt x="7210" y="174"/>
                      <a:pt x="7682" y="274"/>
                      <a:pt x="7989" y="637"/>
                    </a:cubicBezTo>
                    <a:cubicBezTo>
                      <a:pt x="7999" y="648"/>
                      <a:pt x="8010" y="653"/>
                      <a:pt x="8021" y="653"/>
                    </a:cubicBezTo>
                    <a:cubicBezTo>
                      <a:pt x="8057" y="653"/>
                      <a:pt x="8091" y="603"/>
                      <a:pt x="8060" y="566"/>
                    </a:cubicBezTo>
                    <a:cubicBezTo>
                      <a:pt x="7718" y="138"/>
                      <a:pt x="7225" y="1"/>
                      <a:pt x="670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4" name="Google Shape;2784;p77"/>
              <p:cNvSpPr/>
              <p:nvPr/>
            </p:nvSpPr>
            <p:spPr>
              <a:xfrm>
                <a:off x="4080407" y="1773631"/>
                <a:ext cx="280569" cy="66309"/>
              </a:xfrm>
              <a:custGeom>
                <a:rect b="b" l="l" r="r" t="t"/>
                <a:pathLst>
                  <a:path extrusionOk="0" h="1929" w="8162">
                    <a:moveTo>
                      <a:pt x="6934" y="0"/>
                    </a:moveTo>
                    <a:cubicBezTo>
                      <a:pt x="6876" y="0"/>
                      <a:pt x="6817" y="3"/>
                      <a:pt x="6759" y="7"/>
                    </a:cubicBezTo>
                    <a:cubicBezTo>
                      <a:pt x="6207" y="47"/>
                      <a:pt x="5682" y="250"/>
                      <a:pt x="5170" y="443"/>
                    </a:cubicBezTo>
                    <a:cubicBezTo>
                      <a:pt x="4127" y="838"/>
                      <a:pt x="3103" y="1290"/>
                      <a:pt x="2012" y="1540"/>
                    </a:cubicBezTo>
                    <a:cubicBezTo>
                      <a:pt x="1525" y="1653"/>
                      <a:pt x="1034" y="1708"/>
                      <a:pt x="538" y="1708"/>
                    </a:cubicBezTo>
                    <a:cubicBezTo>
                      <a:pt x="403" y="1708"/>
                      <a:pt x="268" y="1704"/>
                      <a:pt x="132" y="1696"/>
                    </a:cubicBezTo>
                    <a:cubicBezTo>
                      <a:pt x="130" y="1696"/>
                      <a:pt x="129" y="1696"/>
                      <a:pt x="128" y="1696"/>
                    </a:cubicBezTo>
                    <a:cubicBezTo>
                      <a:pt x="24" y="1696"/>
                      <a:pt x="0" y="1870"/>
                      <a:pt x="107" y="1885"/>
                    </a:cubicBezTo>
                    <a:cubicBezTo>
                      <a:pt x="317" y="1915"/>
                      <a:pt x="526" y="1929"/>
                      <a:pt x="736" y="1929"/>
                    </a:cubicBezTo>
                    <a:cubicBezTo>
                      <a:pt x="1590" y="1929"/>
                      <a:pt x="2440" y="1700"/>
                      <a:pt x="3240" y="1412"/>
                    </a:cubicBezTo>
                    <a:cubicBezTo>
                      <a:pt x="3753" y="1227"/>
                      <a:pt x="4256" y="1021"/>
                      <a:pt x="4761" y="819"/>
                    </a:cubicBezTo>
                    <a:cubicBezTo>
                      <a:pt x="5261" y="619"/>
                      <a:pt x="5762" y="407"/>
                      <a:pt x="6283" y="274"/>
                    </a:cubicBezTo>
                    <a:cubicBezTo>
                      <a:pt x="6509" y="216"/>
                      <a:pt x="6745" y="180"/>
                      <a:pt x="6979" y="180"/>
                    </a:cubicBezTo>
                    <a:cubicBezTo>
                      <a:pt x="7374" y="180"/>
                      <a:pt x="7762" y="282"/>
                      <a:pt x="8076" y="555"/>
                    </a:cubicBezTo>
                    <a:cubicBezTo>
                      <a:pt x="8084" y="561"/>
                      <a:pt x="8093" y="564"/>
                      <a:pt x="8102" y="564"/>
                    </a:cubicBezTo>
                    <a:cubicBezTo>
                      <a:pt x="8134" y="564"/>
                      <a:pt x="8161" y="526"/>
                      <a:pt x="8132" y="497"/>
                    </a:cubicBezTo>
                    <a:cubicBezTo>
                      <a:pt x="7963" y="323"/>
                      <a:pt x="7780" y="182"/>
                      <a:pt x="7550" y="100"/>
                    </a:cubicBezTo>
                    <a:cubicBezTo>
                      <a:pt x="7353" y="30"/>
                      <a:pt x="7143" y="0"/>
                      <a:pt x="69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5" name="Google Shape;2785;p77"/>
              <p:cNvSpPr/>
              <p:nvPr/>
            </p:nvSpPr>
            <p:spPr>
              <a:xfrm>
                <a:off x="4048300" y="1736678"/>
                <a:ext cx="293838" cy="76656"/>
              </a:xfrm>
              <a:custGeom>
                <a:rect b="b" l="l" r="r" t="t"/>
                <a:pathLst>
                  <a:path extrusionOk="0" h="2230" w="8548">
                    <a:moveTo>
                      <a:pt x="6955" y="0"/>
                    </a:moveTo>
                    <a:cubicBezTo>
                      <a:pt x="6442" y="0"/>
                      <a:pt x="5934" y="133"/>
                      <a:pt x="5457" y="304"/>
                    </a:cubicBezTo>
                    <a:cubicBezTo>
                      <a:pt x="4330" y="708"/>
                      <a:pt x="3264" y="1267"/>
                      <a:pt x="2120" y="1630"/>
                    </a:cubicBezTo>
                    <a:cubicBezTo>
                      <a:pt x="1477" y="1833"/>
                      <a:pt x="820" y="1962"/>
                      <a:pt x="147" y="2006"/>
                    </a:cubicBezTo>
                    <a:cubicBezTo>
                      <a:pt x="5" y="2016"/>
                      <a:pt x="1" y="2229"/>
                      <a:pt x="144" y="2229"/>
                    </a:cubicBezTo>
                    <a:cubicBezTo>
                      <a:pt x="145" y="2229"/>
                      <a:pt x="146" y="2229"/>
                      <a:pt x="147" y="2229"/>
                    </a:cubicBezTo>
                    <a:cubicBezTo>
                      <a:pt x="1294" y="2222"/>
                      <a:pt x="2403" y="1808"/>
                      <a:pt x="3447" y="1370"/>
                    </a:cubicBezTo>
                    <a:cubicBezTo>
                      <a:pt x="3987" y="1143"/>
                      <a:pt x="4521" y="901"/>
                      <a:pt x="5062" y="678"/>
                    </a:cubicBezTo>
                    <a:cubicBezTo>
                      <a:pt x="5610" y="452"/>
                      <a:pt x="6182" y="242"/>
                      <a:pt x="6777" y="193"/>
                    </a:cubicBezTo>
                    <a:cubicBezTo>
                      <a:pt x="6873" y="185"/>
                      <a:pt x="6970" y="180"/>
                      <a:pt x="7066" y="180"/>
                    </a:cubicBezTo>
                    <a:cubicBezTo>
                      <a:pt x="7268" y="180"/>
                      <a:pt x="7470" y="200"/>
                      <a:pt x="7669" y="246"/>
                    </a:cubicBezTo>
                    <a:cubicBezTo>
                      <a:pt x="7962" y="315"/>
                      <a:pt x="8224" y="447"/>
                      <a:pt x="8479" y="602"/>
                    </a:cubicBezTo>
                    <a:cubicBezTo>
                      <a:pt x="8485" y="605"/>
                      <a:pt x="8491" y="607"/>
                      <a:pt x="8497" y="607"/>
                    </a:cubicBezTo>
                    <a:cubicBezTo>
                      <a:pt x="8526" y="607"/>
                      <a:pt x="8547" y="567"/>
                      <a:pt x="8523" y="542"/>
                    </a:cubicBezTo>
                    <a:cubicBezTo>
                      <a:pt x="8172" y="182"/>
                      <a:pt x="7634" y="39"/>
                      <a:pt x="7149" y="7"/>
                    </a:cubicBezTo>
                    <a:cubicBezTo>
                      <a:pt x="7084" y="2"/>
                      <a:pt x="7019" y="0"/>
                      <a:pt x="695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6" name="Google Shape;2786;p77"/>
              <p:cNvSpPr/>
              <p:nvPr/>
            </p:nvSpPr>
            <p:spPr>
              <a:xfrm>
                <a:off x="4001172" y="1692575"/>
                <a:ext cx="292291" cy="92125"/>
              </a:xfrm>
              <a:custGeom>
                <a:rect b="b" l="l" r="r" t="t"/>
                <a:pathLst>
                  <a:path extrusionOk="0" h="2680" w="8503">
                    <a:moveTo>
                      <a:pt x="7491" y="1"/>
                    </a:moveTo>
                    <a:cubicBezTo>
                      <a:pt x="6803" y="1"/>
                      <a:pt x="6078" y="374"/>
                      <a:pt x="5474" y="641"/>
                    </a:cubicBezTo>
                    <a:cubicBezTo>
                      <a:pt x="4365" y="1131"/>
                      <a:pt x="3262" y="1677"/>
                      <a:pt x="2109" y="2060"/>
                    </a:cubicBezTo>
                    <a:cubicBezTo>
                      <a:pt x="1469" y="2272"/>
                      <a:pt x="809" y="2428"/>
                      <a:pt x="135" y="2470"/>
                    </a:cubicBezTo>
                    <a:cubicBezTo>
                      <a:pt x="3" y="2478"/>
                      <a:pt x="1" y="2679"/>
                      <a:pt x="130" y="2679"/>
                    </a:cubicBezTo>
                    <a:cubicBezTo>
                      <a:pt x="132" y="2679"/>
                      <a:pt x="133" y="2679"/>
                      <a:pt x="135" y="2679"/>
                    </a:cubicBezTo>
                    <a:cubicBezTo>
                      <a:pt x="1270" y="2643"/>
                      <a:pt x="2337" y="2249"/>
                      <a:pt x="3367" y="1801"/>
                    </a:cubicBezTo>
                    <a:cubicBezTo>
                      <a:pt x="3909" y="1564"/>
                      <a:pt x="4447" y="1319"/>
                      <a:pt x="4984" y="1075"/>
                    </a:cubicBezTo>
                    <a:cubicBezTo>
                      <a:pt x="5535" y="824"/>
                      <a:pt x="6082" y="541"/>
                      <a:pt x="6653" y="338"/>
                    </a:cubicBezTo>
                    <a:cubicBezTo>
                      <a:pt x="6928" y="240"/>
                      <a:pt x="7227" y="172"/>
                      <a:pt x="7520" y="172"/>
                    </a:cubicBezTo>
                    <a:cubicBezTo>
                      <a:pt x="7821" y="172"/>
                      <a:pt x="8115" y="243"/>
                      <a:pt x="8370" y="428"/>
                    </a:cubicBezTo>
                    <a:cubicBezTo>
                      <a:pt x="8381" y="435"/>
                      <a:pt x="8392" y="439"/>
                      <a:pt x="8403" y="439"/>
                    </a:cubicBezTo>
                    <a:cubicBezTo>
                      <a:pt x="8455" y="439"/>
                      <a:pt x="8502" y="362"/>
                      <a:pt x="8453" y="323"/>
                    </a:cubicBezTo>
                    <a:cubicBezTo>
                      <a:pt x="8153" y="89"/>
                      <a:pt x="7826" y="1"/>
                      <a:pt x="74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7" name="Google Shape;2787;p77"/>
              <p:cNvSpPr/>
              <p:nvPr/>
            </p:nvSpPr>
            <p:spPr>
              <a:xfrm>
                <a:off x="3957860" y="1657065"/>
                <a:ext cx="286963" cy="102506"/>
              </a:xfrm>
              <a:custGeom>
                <a:rect b="b" l="l" r="r" t="t"/>
                <a:pathLst>
                  <a:path extrusionOk="0" h="2982" w="8348">
                    <a:moveTo>
                      <a:pt x="7358" y="1"/>
                    </a:moveTo>
                    <a:cubicBezTo>
                      <a:pt x="6643" y="1"/>
                      <a:pt x="5890" y="380"/>
                      <a:pt x="5283" y="681"/>
                    </a:cubicBezTo>
                    <a:cubicBezTo>
                      <a:pt x="4201" y="1217"/>
                      <a:pt x="3141" y="1802"/>
                      <a:pt x="2017" y="2248"/>
                    </a:cubicBezTo>
                    <a:cubicBezTo>
                      <a:pt x="1706" y="2371"/>
                      <a:pt x="1390" y="2483"/>
                      <a:pt x="1067" y="2574"/>
                    </a:cubicBezTo>
                    <a:cubicBezTo>
                      <a:pt x="745" y="2666"/>
                      <a:pt x="409" y="2713"/>
                      <a:pt x="90" y="2811"/>
                    </a:cubicBezTo>
                    <a:cubicBezTo>
                      <a:pt x="0" y="2839"/>
                      <a:pt x="12" y="2982"/>
                      <a:pt x="109" y="2982"/>
                    </a:cubicBezTo>
                    <a:cubicBezTo>
                      <a:pt x="110" y="2982"/>
                      <a:pt x="112" y="2982"/>
                      <a:pt x="113" y="2982"/>
                    </a:cubicBezTo>
                    <a:cubicBezTo>
                      <a:pt x="391" y="2971"/>
                      <a:pt x="670" y="2889"/>
                      <a:pt x="936" y="2817"/>
                    </a:cubicBezTo>
                    <a:cubicBezTo>
                      <a:pt x="1219" y="2738"/>
                      <a:pt x="1500" y="2644"/>
                      <a:pt x="1776" y="2541"/>
                    </a:cubicBezTo>
                    <a:cubicBezTo>
                      <a:pt x="2310" y="2346"/>
                      <a:pt x="2832" y="2111"/>
                      <a:pt x="3340" y="1859"/>
                    </a:cubicBezTo>
                    <a:cubicBezTo>
                      <a:pt x="3869" y="1598"/>
                      <a:pt x="4389" y="1319"/>
                      <a:pt x="4914" y="1052"/>
                    </a:cubicBezTo>
                    <a:cubicBezTo>
                      <a:pt x="5414" y="797"/>
                      <a:pt x="5921" y="524"/>
                      <a:pt x="6456" y="346"/>
                    </a:cubicBezTo>
                    <a:cubicBezTo>
                      <a:pt x="6744" y="248"/>
                      <a:pt x="7053" y="178"/>
                      <a:pt x="7355" y="178"/>
                    </a:cubicBezTo>
                    <a:cubicBezTo>
                      <a:pt x="7646" y="178"/>
                      <a:pt x="7931" y="243"/>
                      <a:pt x="8187" y="411"/>
                    </a:cubicBezTo>
                    <a:cubicBezTo>
                      <a:pt x="8203" y="421"/>
                      <a:pt x="8218" y="426"/>
                      <a:pt x="8232" y="426"/>
                    </a:cubicBezTo>
                    <a:cubicBezTo>
                      <a:pt x="8302" y="426"/>
                      <a:pt x="8348" y="316"/>
                      <a:pt x="8273" y="265"/>
                    </a:cubicBezTo>
                    <a:cubicBezTo>
                      <a:pt x="7986" y="75"/>
                      <a:pt x="7676" y="1"/>
                      <a:pt x="735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8" name="Google Shape;2788;p77"/>
              <p:cNvSpPr/>
              <p:nvPr/>
            </p:nvSpPr>
            <p:spPr>
              <a:xfrm>
                <a:off x="3883713" y="1618359"/>
                <a:ext cx="326769" cy="96319"/>
              </a:xfrm>
              <a:custGeom>
                <a:rect b="b" l="l" r="r" t="t"/>
                <a:pathLst>
                  <a:path extrusionOk="0" h="2802" w="9506">
                    <a:moveTo>
                      <a:pt x="8288" y="0"/>
                    </a:moveTo>
                    <a:cubicBezTo>
                      <a:pt x="7516" y="0"/>
                      <a:pt x="6717" y="382"/>
                      <a:pt x="6053" y="747"/>
                    </a:cubicBezTo>
                    <a:cubicBezTo>
                      <a:pt x="4879" y="1392"/>
                      <a:pt x="3678" y="2018"/>
                      <a:pt x="2369" y="2349"/>
                    </a:cubicBezTo>
                    <a:cubicBezTo>
                      <a:pt x="2002" y="2440"/>
                      <a:pt x="1630" y="2512"/>
                      <a:pt x="1254" y="2549"/>
                    </a:cubicBezTo>
                    <a:cubicBezTo>
                      <a:pt x="1068" y="2567"/>
                      <a:pt x="882" y="2573"/>
                      <a:pt x="696" y="2573"/>
                    </a:cubicBezTo>
                    <a:cubicBezTo>
                      <a:pt x="510" y="2573"/>
                      <a:pt x="325" y="2567"/>
                      <a:pt x="138" y="2559"/>
                    </a:cubicBezTo>
                    <a:cubicBezTo>
                      <a:pt x="136" y="2559"/>
                      <a:pt x="135" y="2559"/>
                      <a:pt x="133" y="2559"/>
                    </a:cubicBezTo>
                    <a:cubicBezTo>
                      <a:pt x="1" y="2559"/>
                      <a:pt x="10" y="2752"/>
                      <a:pt x="138" y="2768"/>
                    </a:cubicBezTo>
                    <a:cubicBezTo>
                      <a:pt x="320" y="2791"/>
                      <a:pt x="504" y="2802"/>
                      <a:pt x="690" y="2802"/>
                    </a:cubicBezTo>
                    <a:cubicBezTo>
                      <a:pt x="1147" y="2802"/>
                      <a:pt x="1610" y="2739"/>
                      <a:pt x="2052" y="2648"/>
                    </a:cubicBezTo>
                    <a:cubicBezTo>
                      <a:pt x="2687" y="2518"/>
                      <a:pt x="3300" y="2303"/>
                      <a:pt x="3895" y="2048"/>
                    </a:cubicBezTo>
                    <a:cubicBezTo>
                      <a:pt x="4490" y="1797"/>
                      <a:pt x="5068" y="1505"/>
                      <a:pt x="5637" y="1199"/>
                    </a:cubicBezTo>
                    <a:cubicBezTo>
                      <a:pt x="6218" y="884"/>
                      <a:pt x="6789" y="523"/>
                      <a:pt x="7422" y="317"/>
                    </a:cubicBezTo>
                    <a:cubicBezTo>
                      <a:pt x="7707" y="224"/>
                      <a:pt x="8013" y="167"/>
                      <a:pt x="8316" y="167"/>
                    </a:cubicBezTo>
                    <a:cubicBezTo>
                      <a:pt x="8695" y="167"/>
                      <a:pt x="9069" y="257"/>
                      <a:pt x="9392" y="477"/>
                    </a:cubicBezTo>
                    <a:cubicBezTo>
                      <a:pt x="9403" y="484"/>
                      <a:pt x="9413" y="488"/>
                      <a:pt x="9423" y="488"/>
                    </a:cubicBezTo>
                    <a:cubicBezTo>
                      <a:pt x="9472" y="488"/>
                      <a:pt x="9506" y="406"/>
                      <a:pt x="9452" y="367"/>
                    </a:cubicBezTo>
                    <a:cubicBezTo>
                      <a:pt x="9086" y="104"/>
                      <a:pt x="8691" y="0"/>
                      <a:pt x="82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9" name="Google Shape;2789;p77"/>
              <p:cNvSpPr/>
              <p:nvPr/>
            </p:nvSpPr>
            <p:spPr>
              <a:xfrm>
                <a:off x="3829400" y="1588900"/>
                <a:ext cx="327800" cy="93706"/>
              </a:xfrm>
              <a:custGeom>
                <a:rect b="b" l="l" r="r" t="t"/>
                <a:pathLst>
                  <a:path extrusionOk="0" h="2726" w="9536">
                    <a:moveTo>
                      <a:pt x="8236" y="0"/>
                    </a:moveTo>
                    <a:cubicBezTo>
                      <a:pt x="8155" y="0"/>
                      <a:pt x="8074" y="4"/>
                      <a:pt x="7995" y="10"/>
                    </a:cubicBezTo>
                    <a:cubicBezTo>
                      <a:pt x="7348" y="60"/>
                      <a:pt x="6723" y="251"/>
                      <a:pt x="6126" y="501"/>
                    </a:cubicBezTo>
                    <a:cubicBezTo>
                      <a:pt x="4880" y="1024"/>
                      <a:pt x="3747" y="1790"/>
                      <a:pt x="2459" y="2216"/>
                    </a:cubicBezTo>
                    <a:cubicBezTo>
                      <a:pt x="2092" y="2338"/>
                      <a:pt x="1712" y="2432"/>
                      <a:pt x="1326" y="2478"/>
                    </a:cubicBezTo>
                    <a:cubicBezTo>
                      <a:pt x="1173" y="2496"/>
                      <a:pt x="1023" y="2504"/>
                      <a:pt x="873" y="2504"/>
                    </a:cubicBezTo>
                    <a:cubicBezTo>
                      <a:pt x="641" y="2504"/>
                      <a:pt x="410" y="2485"/>
                      <a:pt x="174" y="2452"/>
                    </a:cubicBezTo>
                    <a:cubicBezTo>
                      <a:pt x="168" y="2451"/>
                      <a:pt x="162" y="2451"/>
                      <a:pt x="157" y="2451"/>
                    </a:cubicBezTo>
                    <a:cubicBezTo>
                      <a:pt x="47" y="2451"/>
                      <a:pt x="0" y="2615"/>
                      <a:pt x="121" y="2643"/>
                    </a:cubicBezTo>
                    <a:cubicBezTo>
                      <a:pt x="371" y="2700"/>
                      <a:pt x="624" y="2725"/>
                      <a:pt x="878" y="2725"/>
                    </a:cubicBezTo>
                    <a:cubicBezTo>
                      <a:pt x="1933" y="2725"/>
                      <a:pt x="2993" y="2282"/>
                      <a:pt x="3910" y="1819"/>
                    </a:cubicBezTo>
                    <a:cubicBezTo>
                      <a:pt x="5074" y="1232"/>
                      <a:pt x="6198" y="510"/>
                      <a:pt x="7496" y="265"/>
                    </a:cubicBezTo>
                    <a:cubicBezTo>
                      <a:pt x="7739" y="219"/>
                      <a:pt x="8011" y="180"/>
                      <a:pt x="8280" y="180"/>
                    </a:cubicBezTo>
                    <a:cubicBezTo>
                      <a:pt x="8692" y="180"/>
                      <a:pt x="9098" y="271"/>
                      <a:pt x="9385" y="570"/>
                    </a:cubicBezTo>
                    <a:cubicBezTo>
                      <a:pt x="9401" y="587"/>
                      <a:pt x="9418" y="594"/>
                      <a:pt x="9435" y="594"/>
                    </a:cubicBezTo>
                    <a:cubicBezTo>
                      <a:pt x="9490" y="594"/>
                      <a:pt x="9535" y="523"/>
                      <a:pt x="9487" y="469"/>
                    </a:cubicBezTo>
                    <a:cubicBezTo>
                      <a:pt x="9174" y="114"/>
                      <a:pt x="8697" y="0"/>
                      <a:pt x="8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0" name="Google Shape;2790;p77"/>
              <p:cNvSpPr/>
              <p:nvPr/>
            </p:nvSpPr>
            <p:spPr>
              <a:xfrm>
                <a:off x="3804685" y="1562225"/>
                <a:ext cx="321338" cy="91403"/>
              </a:xfrm>
              <a:custGeom>
                <a:rect b="b" l="l" r="r" t="t"/>
                <a:pathLst>
                  <a:path extrusionOk="0" h="2659" w="9348">
                    <a:moveTo>
                      <a:pt x="7440" y="0"/>
                    </a:moveTo>
                    <a:cubicBezTo>
                      <a:pt x="6840" y="0"/>
                      <a:pt x="6248" y="155"/>
                      <a:pt x="5694" y="371"/>
                    </a:cubicBezTo>
                    <a:cubicBezTo>
                      <a:pt x="4485" y="843"/>
                      <a:pt x="3436" y="1633"/>
                      <a:pt x="2231" y="2107"/>
                    </a:cubicBezTo>
                    <a:cubicBezTo>
                      <a:pt x="1690" y="2321"/>
                      <a:pt x="1121" y="2462"/>
                      <a:pt x="543" y="2462"/>
                    </a:cubicBezTo>
                    <a:cubicBezTo>
                      <a:pt x="405" y="2462"/>
                      <a:pt x="265" y="2454"/>
                      <a:pt x="126" y="2437"/>
                    </a:cubicBezTo>
                    <a:cubicBezTo>
                      <a:pt x="121" y="2436"/>
                      <a:pt x="117" y="2436"/>
                      <a:pt x="112" y="2436"/>
                    </a:cubicBezTo>
                    <a:cubicBezTo>
                      <a:pt x="1" y="2436"/>
                      <a:pt x="5" y="2617"/>
                      <a:pt x="126" y="2630"/>
                    </a:cubicBezTo>
                    <a:cubicBezTo>
                      <a:pt x="283" y="2650"/>
                      <a:pt x="438" y="2659"/>
                      <a:pt x="590" y="2659"/>
                    </a:cubicBezTo>
                    <a:cubicBezTo>
                      <a:pt x="2991" y="2659"/>
                      <a:pt x="4785" y="388"/>
                      <a:pt x="7169" y="202"/>
                    </a:cubicBezTo>
                    <a:cubicBezTo>
                      <a:pt x="7253" y="195"/>
                      <a:pt x="7337" y="192"/>
                      <a:pt x="7420" y="192"/>
                    </a:cubicBezTo>
                    <a:cubicBezTo>
                      <a:pt x="8061" y="192"/>
                      <a:pt x="8668" y="382"/>
                      <a:pt x="9219" y="728"/>
                    </a:cubicBezTo>
                    <a:cubicBezTo>
                      <a:pt x="9231" y="736"/>
                      <a:pt x="9243" y="739"/>
                      <a:pt x="9255" y="739"/>
                    </a:cubicBezTo>
                    <a:cubicBezTo>
                      <a:pt x="9312" y="739"/>
                      <a:pt x="9348" y="651"/>
                      <a:pt x="9289" y="608"/>
                    </a:cubicBezTo>
                    <a:cubicBezTo>
                      <a:pt x="8770" y="245"/>
                      <a:pt x="8183" y="23"/>
                      <a:pt x="7547" y="2"/>
                    </a:cubicBezTo>
                    <a:cubicBezTo>
                      <a:pt x="7511" y="1"/>
                      <a:pt x="7476" y="0"/>
                      <a:pt x="74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1" name="Google Shape;2791;p77"/>
              <p:cNvSpPr/>
              <p:nvPr/>
            </p:nvSpPr>
            <p:spPr>
              <a:xfrm>
                <a:off x="3767044" y="1545897"/>
                <a:ext cx="302603" cy="74009"/>
              </a:xfrm>
              <a:custGeom>
                <a:rect b="b" l="l" r="r" t="t"/>
                <a:pathLst>
                  <a:path extrusionOk="0" h="2153" w="8803">
                    <a:moveTo>
                      <a:pt x="6711" y="0"/>
                    </a:moveTo>
                    <a:cubicBezTo>
                      <a:pt x="6201" y="0"/>
                      <a:pt x="5713" y="109"/>
                      <a:pt x="5242" y="317"/>
                    </a:cubicBezTo>
                    <a:cubicBezTo>
                      <a:pt x="4731" y="541"/>
                      <a:pt x="4266" y="852"/>
                      <a:pt x="3779" y="1125"/>
                    </a:cubicBezTo>
                    <a:cubicBezTo>
                      <a:pt x="3265" y="1415"/>
                      <a:pt x="2723" y="1639"/>
                      <a:pt x="2147" y="1777"/>
                    </a:cubicBezTo>
                    <a:cubicBezTo>
                      <a:pt x="1673" y="1891"/>
                      <a:pt x="1187" y="1947"/>
                      <a:pt x="700" y="1947"/>
                    </a:cubicBezTo>
                    <a:cubicBezTo>
                      <a:pt x="510" y="1947"/>
                      <a:pt x="320" y="1939"/>
                      <a:pt x="130" y="1922"/>
                    </a:cubicBezTo>
                    <a:cubicBezTo>
                      <a:pt x="127" y="1921"/>
                      <a:pt x="124" y="1921"/>
                      <a:pt x="120" y="1921"/>
                    </a:cubicBezTo>
                    <a:cubicBezTo>
                      <a:pt x="1" y="1921"/>
                      <a:pt x="5" y="2111"/>
                      <a:pt x="130" y="2124"/>
                    </a:cubicBezTo>
                    <a:cubicBezTo>
                      <a:pt x="326" y="2143"/>
                      <a:pt x="523" y="2152"/>
                      <a:pt x="720" y="2152"/>
                    </a:cubicBezTo>
                    <a:cubicBezTo>
                      <a:pt x="1677" y="2152"/>
                      <a:pt x="2627" y="1932"/>
                      <a:pt x="3489" y="1507"/>
                    </a:cubicBezTo>
                    <a:cubicBezTo>
                      <a:pt x="4502" y="1006"/>
                      <a:pt x="5394" y="234"/>
                      <a:pt x="6575" y="201"/>
                    </a:cubicBezTo>
                    <a:cubicBezTo>
                      <a:pt x="6615" y="200"/>
                      <a:pt x="6655" y="199"/>
                      <a:pt x="6694" y="199"/>
                    </a:cubicBezTo>
                    <a:cubicBezTo>
                      <a:pt x="7367" y="199"/>
                      <a:pt x="8029" y="366"/>
                      <a:pt x="8675" y="544"/>
                    </a:cubicBezTo>
                    <a:cubicBezTo>
                      <a:pt x="8682" y="546"/>
                      <a:pt x="8689" y="547"/>
                      <a:pt x="8695" y="547"/>
                    </a:cubicBezTo>
                    <a:cubicBezTo>
                      <a:pt x="8774" y="547"/>
                      <a:pt x="8803" y="422"/>
                      <a:pt x="8715" y="395"/>
                    </a:cubicBezTo>
                    <a:cubicBezTo>
                      <a:pt x="8128" y="213"/>
                      <a:pt x="7525" y="38"/>
                      <a:pt x="6911" y="6"/>
                    </a:cubicBezTo>
                    <a:cubicBezTo>
                      <a:pt x="6844" y="2"/>
                      <a:pt x="6777" y="0"/>
                      <a:pt x="67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2" name="Google Shape;2792;p77"/>
              <p:cNvSpPr/>
              <p:nvPr/>
            </p:nvSpPr>
            <p:spPr>
              <a:xfrm>
                <a:off x="3748653" y="1526612"/>
                <a:ext cx="261284" cy="65175"/>
              </a:xfrm>
              <a:custGeom>
                <a:rect b="b" l="l" r="r" t="t"/>
                <a:pathLst>
                  <a:path extrusionOk="0" h="1896" w="7601">
                    <a:moveTo>
                      <a:pt x="5377" y="1"/>
                    </a:moveTo>
                    <a:cubicBezTo>
                      <a:pt x="5168" y="1"/>
                      <a:pt x="4958" y="16"/>
                      <a:pt x="4750" y="48"/>
                    </a:cubicBezTo>
                    <a:cubicBezTo>
                      <a:pt x="4239" y="126"/>
                      <a:pt x="3762" y="315"/>
                      <a:pt x="3307" y="559"/>
                    </a:cubicBezTo>
                    <a:cubicBezTo>
                      <a:pt x="2833" y="814"/>
                      <a:pt x="2384" y="1116"/>
                      <a:pt x="1898" y="1346"/>
                    </a:cubicBezTo>
                    <a:cubicBezTo>
                      <a:pt x="1622" y="1477"/>
                      <a:pt x="1333" y="1584"/>
                      <a:pt x="1034" y="1645"/>
                    </a:cubicBezTo>
                    <a:cubicBezTo>
                      <a:pt x="891" y="1675"/>
                      <a:pt x="752" y="1686"/>
                      <a:pt x="613" y="1686"/>
                    </a:cubicBezTo>
                    <a:cubicBezTo>
                      <a:pt x="449" y="1686"/>
                      <a:pt x="286" y="1670"/>
                      <a:pt x="118" y="1650"/>
                    </a:cubicBezTo>
                    <a:cubicBezTo>
                      <a:pt x="113" y="1649"/>
                      <a:pt x="109" y="1649"/>
                      <a:pt x="105" y="1649"/>
                    </a:cubicBezTo>
                    <a:cubicBezTo>
                      <a:pt x="10" y="1649"/>
                      <a:pt x="1" y="1803"/>
                      <a:pt x="93" y="1831"/>
                    </a:cubicBezTo>
                    <a:cubicBezTo>
                      <a:pt x="240" y="1876"/>
                      <a:pt x="396" y="1895"/>
                      <a:pt x="554" y="1895"/>
                    </a:cubicBezTo>
                    <a:cubicBezTo>
                      <a:pt x="901" y="1895"/>
                      <a:pt x="1261" y="1804"/>
                      <a:pt x="1570" y="1692"/>
                    </a:cubicBezTo>
                    <a:cubicBezTo>
                      <a:pt x="2062" y="1514"/>
                      <a:pt x="2511" y="1245"/>
                      <a:pt x="2959" y="983"/>
                    </a:cubicBezTo>
                    <a:cubicBezTo>
                      <a:pt x="3414" y="718"/>
                      <a:pt x="3878" y="461"/>
                      <a:pt x="4389" y="324"/>
                    </a:cubicBezTo>
                    <a:cubicBezTo>
                      <a:pt x="4727" y="232"/>
                      <a:pt x="5078" y="187"/>
                      <a:pt x="5429" y="187"/>
                    </a:cubicBezTo>
                    <a:cubicBezTo>
                      <a:pt x="5568" y="187"/>
                      <a:pt x="5707" y="194"/>
                      <a:pt x="5845" y="208"/>
                    </a:cubicBezTo>
                    <a:cubicBezTo>
                      <a:pt x="6407" y="266"/>
                      <a:pt x="6954" y="445"/>
                      <a:pt x="7443" y="730"/>
                    </a:cubicBezTo>
                    <a:cubicBezTo>
                      <a:pt x="7457" y="739"/>
                      <a:pt x="7472" y="743"/>
                      <a:pt x="7485" y="743"/>
                    </a:cubicBezTo>
                    <a:cubicBezTo>
                      <a:pt x="7555" y="743"/>
                      <a:pt x="7600" y="638"/>
                      <a:pt x="7525" y="591"/>
                    </a:cubicBezTo>
                    <a:cubicBezTo>
                      <a:pt x="6878" y="202"/>
                      <a:pt x="6129" y="1"/>
                      <a:pt x="5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3" name="Google Shape;2793;p77"/>
              <p:cNvSpPr/>
              <p:nvPr/>
            </p:nvSpPr>
            <p:spPr>
              <a:xfrm>
                <a:off x="3719710" y="1509837"/>
                <a:ext cx="226703" cy="54244"/>
              </a:xfrm>
              <a:custGeom>
                <a:rect b="b" l="l" r="r" t="t"/>
                <a:pathLst>
                  <a:path extrusionOk="0" h="1578" w="6595">
                    <a:moveTo>
                      <a:pt x="4705" y="1"/>
                    </a:moveTo>
                    <a:cubicBezTo>
                      <a:pt x="4398" y="1"/>
                      <a:pt x="4092" y="54"/>
                      <a:pt x="3795" y="144"/>
                    </a:cubicBezTo>
                    <a:cubicBezTo>
                      <a:pt x="2988" y="390"/>
                      <a:pt x="2276" y="862"/>
                      <a:pt x="1489" y="1154"/>
                    </a:cubicBezTo>
                    <a:cubicBezTo>
                      <a:pt x="1136" y="1285"/>
                      <a:pt x="771" y="1372"/>
                      <a:pt x="397" y="1372"/>
                    </a:cubicBezTo>
                    <a:cubicBezTo>
                      <a:pt x="309" y="1372"/>
                      <a:pt x="220" y="1367"/>
                      <a:pt x="131" y="1357"/>
                    </a:cubicBezTo>
                    <a:cubicBezTo>
                      <a:pt x="127" y="1356"/>
                      <a:pt x="122" y="1356"/>
                      <a:pt x="118" y="1356"/>
                    </a:cubicBezTo>
                    <a:cubicBezTo>
                      <a:pt x="0" y="1356"/>
                      <a:pt x="6" y="1548"/>
                      <a:pt x="131" y="1563"/>
                    </a:cubicBezTo>
                    <a:cubicBezTo>
                      <a:pt x="225" y="1573"/>
                      <a:pt x="318" y="1578"/>
                      <a:pt x="409" y="1578"/>
                    </a:cubicBezTo>
                    <a:cubicBezTo>
                      <a:pt x="1956" y="1578"/>
                      <a:pt x="3155" y="171"/>
                      <a:pt x="4712" y="171"/>
                    </a:cubicBezTo>
                    <a:cubicBezTo>
                      <a:pt x="5321" y="171"/>
                      <a:pt x="5902" y="405"/>
                      <a:pt x="6451" y="643"/>
                    </a:cubicBezTo>
                    <a:cubicBezTo>
                      <a:pt x="6461" y="647"/>
                      <a:pt x="6472" y="649"/>
                      <a:pt x="6482" y="649"/>
                    </a:cubicBezTo>
                    <a:cubicBezTo>
                      <a:pt x="6549" y="649"/>
                      <a:pt x="6594" y="555"/>
                      <a:pt x="6521" y="521"/>
                    </a:cubicBezTo>
                    <a:cubicBezTo>
                      <a:pt x="6056" y="298"/>
                      <a:pt x="5575" y="95"/>
                      <a:pt x="5060" y="25"/>
                    </a:cubicBezTo>
                    <a:cubicBezTo>
                      <a:pt x="4942" y="9"/>
                      <a:pt x="4823" y="1"/>
                      <a:pt x="470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4" name="Google Shape;2794;p77"/>
              <p:cNvSpPr/>
              <p:nvPr/>
            </p:nvSpPr>
            <p:spPr>
              <a:xfrm>
                <a:off x="3702144" y="1497084"/>
                <a:ext cx="209653" cy="38397"/>
              </a:xfrm>
              <a:custGeom>
                <a:rect b="b" l="l" r="r" t="t"/>
                <a:pathLst>
                  <a:path extrusionOk="0" h="1117" w="6099">
                    <a:moveTo>
                      <a:pt x="4338" y="1"/>
                    </a:moveTo>
                    <a:cubicBezTo>
                      <a:pt x="2934" y="1"/>
                      <a:pt x="1484" y="668"/>
                      <a:pt x="131" y="904"/>
                    </a:cubicBezTo>
                    <a:cubicBezTo>
                      <a:pt x="1" y="927"/>
                      <a:pt x="45" y="1117"/>
                      <a:pt x="167" y="1117"/>
                    </a:cubicBezTo>
                    <a:cubicBezTo>
                      <a:pt x="174" y="1117"/>
                      <a:pt x="182" y="1116"/>
                      <a:pt x="191" y="1114"/>
                    </a:cubicBezTo>
                    <a:cubicBezTo>
                      <a:pt x="1205" y="930"/>
                      <a:pt x="2168" y="533"/>
                      <a:pt x="3179" y="326"/>
                    </a:cubicBezTo>
                    <a:cubicBezTo>
                      <a:pt x="3569" y="245"/>
                      <a:pt x="3975" y="193"/>
                      <a:pt x="4378" y="193"/>
                    </a:cubicBezTo>
                    <a:cubicBezTo>
                      <a:pt x="4922" y="193"/>
                      <a:pt x="5461" y="288"/>
                      <a:pt x="5954" y="538"/>
                    </a:cubicBezTo>
                    <a:cubicBezTo>
                      <a:pt x="5966" y="544"/>
                      <a:pt x="5977" y="547"/>
                      <a:pt x="5988" y="547"/>
                    </a:cubicBezTo>
                    <a:cubicBezTo>
                      <a:pt x="6055" y="547"/>
                      <a:pt x="6099" y="449"/>
                      <a:pt x="6027" y="410"/>
                    </a:cubicBezTo>
                    <a:cubicBezTo>
                      <a:pt x="5478" y="112"/>
                      <a:pt x="4912" y="1"/>
                      <a:pt x="433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5" name="Google Shape;2795;p77"/>
              <p:cNvSpPr/>
              <p:nvPr/>
            </p:nvSpPr>
            <p:spPr>
              <a:xfrm>
                <a:off x="3678013" y="1479965"/>
                <a:ext cx="184009" cy="33309"/>
              </a:xfrm>
              <a:custGeom>
                <a:rect b="b" l="l" r="r" t="t"/>
                <a:pathLst>
                  <a:path extrusionOk="0" h="969" w="5353">
                    <a:moveTo>
                      <a:pt x="3261" y="1"/>
                    </a:moveTo>
                    <a:cubicBezTo>
                      <a:pt x="3231" y="1"/>
                      <a:pt x="3201" y="1"/>
                      <a:pt x="3172" y="2"/>
                    </a:cubicBezTo>
                    <a:cubicBezTo>
                      <a:pt x="2690" y="11"/>
                      <a:pt x="2212" y="107"/>
                      <a:pt x="1741" y="194"/>
                    </a:cubicBezTo>
                    <a:cubicBezTo>
                      <a:pt x="1228" y="289"/>
                      <a:pt x="718" y="370"/>
                      <a:pt x="198" y="370"/>
                    </a:cubicBezTo>
                    <a:cubicBezTo>
                      <a:pt x="175" y="370"/>
                      <a:pt x="152" y="370"/>
                      <a:pt x="129" y="369"/>
                    </a:cubicBezTo>
                    <a:cubicBezTo>
                      <a:pt x="128" y="369"/>
                      <a:pt x="127" y="369"/>
                      <a:pt x="127" y="369"/>
                    </a:cubicBezTo>
                    <a:cubicBezTo>
                      <a:pt x="0" y="369"/>
                      <a:pt x="2" y="558"/>
                      <a:pt x="129" y="566"/>
                    </a:cubicBezTo>
                    <a:cubicBezTo>
                      <a:pt x="204" y="571"/>
                      <a:pt x="280" y="573"/>
                      <a:pt x="355" y="573"/>
                    </a:cubicBezTo>
                    <a:cubicBezTo>
                      <a:pt x="1265" y="573"/>
                      <a:pt x="2147" y="250"/>
                      <a:pt x="3051" y="205"/>
                    </a:cubicBezTo>
                    <a:cubicBezTo>
                      <a:pt x="3127" y="201"/>
                      <a:pt x="3203" y="198"/>
                      <a:pt x="3280" y="198"/>
                    </a:cubicBezTo>
                    <a:cubicBezTo>
                      <a:pt x="3987" y="198"/>
                      <a:pt x="4729" y="380"/>
                      <a:pt x="5200" y="941"/>
                    </a:cubicBezTo>
                    <a:cubicBezTo>
                      <a:pt x="5216" y="961"/>
                      <a:pt x="5233" y="969"/>
                      <a:pt x="5250" y="969"/>
                    </a:cubicBezTo>
                    <a:cubicBezTo>
                      <a:pt x="5304" y="969"/>
                      <a:pt x="5352" y="891"/>
                      <a:pt x="5307" y="833"/>
                    </a:cubicBezTo>
                    <a:cubicBezTo>
                      <a:pt x="4824" y="211"/>
                      <a:pt x="4019" y="1"/>
                      <a:pt x="326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6" name="Google Shape;2796;p77"/>
              <p:cNvSpPr/>
              <p:nvPr/>
            </p:nvSpPr>
            <p:spPr>
              <a:xfrm>
                <a:off x="3652128" y="1456178"/>
                <a:ext cx="140525" cy="25231"/>
              </a:xfrm>
              <a:custGeom>
                <a:rect b="b" l="l" r="r" t="t"/>
                <a:pathLst>
                  <a:path extrusionOk="0" h="734" w="4088">
                    <a:moveTo>
                      <a:pt x="2212" y="0"/>
                    </a:moveTo>
                    <a:cubicBezTo>
                      <a:pt x="1912" y="0"/>
                      <a:pt x="1611" y="26"/>
                      <a:pt x="1310" y="45"/>
                    </a:cubicBezTo>
                    <a:cubicBezTo>
                      <a:pt x="1161" y="56"/>
                      <a:pt x="1014" y="60"/>
                      <a:pt x="868" y="60"/>
                    </a:cubicBezTo>
                    <a:cubicBezTo>
                      <a:pt x="622" y="60"/>
                      <a:pt x="378" y="47"/>
                      <a:pt x="128" y="24"/>
                    </a:cubicBezTo>
                    <a:cubicBezTo>
                      <a:pt x="125" y="24"/>
                      <a:pt x="123" y="24"/>
                      <a:pt x="120" y="24"/>
                    </a:cubicBezTo>
                    <a:cubicBezTo>
                      <a:pt x="20" y="24"/>
                      <a:pt x="1" y="189"/>
                      <a:pt x="104" y="213"/>
                    </a:cubicBezTo>
                    <a:cubicBezTo>
                      <a:pt x="313" y="260"/>
                      <a:pt x="526" y="277"/>
                      <a:pt x="742" y="277"/>
                    </a:cubicBezTo>
                    <a:cubicBezTo>
                      <a:pt x="1246" y="277"/>
                      <a:pt x="1759" y="186"/>
                      <a:pt x="2254" y="183"/>
                    </a:cubicBezTo>
                    <a:cubicBezTo>
                      <a:pt x="2263" y="183"/>
                      <a:pt x="2271" y="183"/>
                      <a:pt x="2280" y="183"/>
                    </a:cubicBezTo>
                    <a:cubicBezTo>
                      <a:pt x="2871" y="183"/>
                      <a:pt x="3502" y="288"/>
                      <a:pt x="3941" y="714"/>
                    </a:cubicBezTo>
                    <a:cubicBezTo>
                      <a:pt x="3956" y="728"/>
                      <a:pt x="3973" y="734"/>
                      <a:pt x="3988" y="734"/>
                    </a:cubicBezTo>
                    <a:cubicBezTo>
                      <a:pt x="4042" y="734"/>
                      <a:pt x="4088" y="665"/>
                      <a:pt x="4041" y="617"/>
                    </a:cubicBezTo>
                    <a:cubicBezTo>
                      <a:pt x="3610" y="187"/>
                      <a:pt x="2996" y="29"/>
                      <a:pt x="2402" y="4"/>
                    </a:cubicBezTo>
                    <a:cubicBezTo>
                      <a:pt x="2339" y="2"/>
                      <a:pt x="2275" y="0"/>
                      <a:pt x="22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7" name="Google Shape;2797;p77"/>
              <p:cNvSpPr/>
              <p:nvPr/>
            </p:nvSpPr>
            <p:spPr>
              <a:xfrm>
                <a:off x="3631228" y="1425275"/>
                <a:ext cx="92434" cy="11928"/>
              </a:xfrm>
              <a:custGeom>
                <a:rect b="b" l="l" r="r" t="t"/>
                <a:pathLst>
                  <a:path extrusionOk="0" h="347" w="2689">
                    <a:moveTo>
                      <a:pt x="115" y="0"/>
                    </a:moveTo>
                    <a:cubicBezTo>
                      <a:pt x="1" y="0"/>
                      <a:pt x="7" y="171"/>
                      <a:pt x="120" y="183"/>
                    </a:cubicBezTo>
                    <a:cubicBezTo>
                      <a:pt x="532" y="229"/>
                      <a:pt x="950" y="244"/>
                      <a:pt x="1363" y="273"/>
                    </a:cubicBezTo>
                    <a:cubicBezTo>
                      <a:pt x="1778" y="302"/>
                      <a:pt x="2191" y="334"/>
                      <a:pt x="2606" y="346"/>
                    </a:cubicBezTo>
                    <a:cubicBezTo>
                      <a:pt x="2607" y="346"/>
                      <a:pt x="2607" y="346"/>
                      <a:pt x="2608" y="346"/>
                    </a:cubicBezTo>
                    <a:cubicBezTo>
                      <a:pt x="2688" y="346"/>
                      <a:pt x="2682" y="229"/>
                      <a:pt x="2606" y="220"/>
                    </a:cubicBezTo>
                    <a:cubicBezTo>
                      <a:pt x="2193" y="168"/>
                      <a:pt x="1778" y="136"/>
                      <a:pt x="1363" y="102"/>
                    </a:cubicBezTo>
                    <a:cubicBezTo>
                      <a:pt x="950" y="67"/>
                      <a:pt x="535" y="18"/>
                      <a:pt x="120" y="0"/>
                    </a:cubicBezTo>
                    <a:cubicBezTo>
                      <a:pt x="118" y="0"/>
                      <a:pt x="117" y="0"/>
                      <a:pt x="1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8" name="Google Shape;2798;p77"/>
              <p:cNvSpPr/>
              <p:nvPr/>
            </p:nvSpPr>
            <p:spPr>
              <a:xfrm>
                <a:off x="3620366" y="1398050"/>
                <a:ext cx="53694" cy="11344"/>
              </a:xfrm>
              <a:custGeom>
                <a:rect b="b" l="l" r="r" t="t"/>
                <a:pathLst>
                  <a:path extrusionOk="0" h="330" w="1562">
                    <a:moveTo>
                      <a:pt x="891" y="1"/>
                    </a:moveTo>
                    <a:cubicBezTo>
                      <a:pt x="631" y="1"/>
                      <a:pt x="372" y="38"/>
                      <a:pt x="120" y="118"/>
                    </a:cubicBezTo>
                    <a:cubicBezTo>
                      <a:pt x="1" y="155"/>
                      <a:pt x="37" y="329"/>
                      <a:pt x="143" y="329"/>
                    </a:cubicBezTo>
                    <a:cubicBezTo>
                      <a:pt x="153" y="329"/>
                      <a:pt x="165" y="328"/>
                      <a:pt x="176" y="324"/>
                    </a:cubicBezTo>
                    <a:cubicBezTo>
                      <a:pt x="442" y="238"/>
                      <a:pt x="721" y="191"/>
                      <a:pt x="1000" y="191"/>
                    </a:cubicBezTo>
                    <a:cubicBezTo>
                      <a:pt x="1138" y="191"/>
                      <a:pt x="1275" y="203"/>
                      <a:pt x="1410" y="226"/>
                    </a:cubicBezTo>
                    <a:cubicBezTo>
                      <a:pt x="1416" y="227"/>
                      <a:pt x="1422" y="228"/>
                      <a:pt x="1428" y="228"/>
                    </a:cubicBezTo>
                    <a:cubicBezTo>
                      <a:pt x="1524" y="228"/>
                      <a:pt x="1561" y="79"/>
                      <a:pt x="1456" y="58"/>
                    </a:cubicBezTo>
                    <a:cubicBezTo>
                      <a:pt x="1269" y="21"/>
                      <a:pt x="1080" y="1"/>
                      <a:pt x="8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799" name="Google Shape;2799;p77"/>
          <p:cNvSpPr txBox="1"/>
          <p:nvPr>
            <p:ph type="title"/>
          </p:nvPr>
        </p:nvSpPr>
        <p:spPr>
          <a:xfrm>
            <a:off x="2196000" y="2116221"/>
            <a:ext cx="4752000" cy="13671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49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800" name="Google Shape;2800;p77"/>
          <p:cNvSpPr txBox="1"/>
          <p:nvPr>
            <p:ph idx="1" type="subTitle"/>
          </p:nvPr>
        </p:nvSpPr>
        <p:spPr>
          <a:xfrm>
            <a:off x="2196000" y="1660393"/>
            <a:ext cx="4752000" cy="3726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8">
  <p:cSld name="TITLE_ONLY_1_1_2_2_1">
    <p:bg>
      <p:bgPr>
        <a:solidFill>
          <a:schemeClr val="accent6"/>
        </a:solidFill>
      </p:bgPr>
    </p:bg>
    <p:spTree>
      <p:nvGrpSpPr>
        <p:cNvPr id="2801" name="Shape 2801"/>
        <p:cNvGrpSpPr/>
        <p:nvPr/>
      </p:nvGrpSpPr>
      <p:grpSpPr>
        <a:xfrm>
          <a:off x="0" y="0"/>
          <a:ext cx="0" cy="0"/>
          <a:chOff x="0" y="0"/>
          <a:chExt cx="0" cy="0"/>
        </a:xfrm>
      </p:grpSpPr>
      <p:sp>
        <p:nvSpPr>
          <p:cNvPr id="2802" name="Google Shape;2802;p78"/>
          <p:cNvSpPr/>
          <p:nvPr/>
        </p:nvSpPr>
        <p:spPr>
          <a:xfrm>
            <a:off x="28376" y="203813"/>
            <a:ext cx="8464102" cy="5084628"/>
          </a:xfrm>
          <a:custGeom>
            <a:rect b="b" l="l" r="r" t="t"/>
            <a:pathLst>
              <a:path extrusionOk="0" h="28114" w="35100">
                <a:moveTo>
                  <a:pt x="17250" y="1"/>
                </a:moveTo>
                <a:cubicBezTo>
                  <a:pt x="17086" y="1"/>
                  <a:pt x="16922" y="3"/>
                  <a:pt x="16758" y="7"/>
                </a:cubicBezTo>
                <a:cubicBezTo>
                  <a:pt x="11017" y="163"/>
                  <a:pt x="7373" y="3022"/>
                  <a:pt x="3529" y="6922"/>
                </a:cubicBezTo>
                <a:cubicBezTo>
                  <a:pt x="546" y="9947"/>
                  <a:pt x="0" y="15565"/>
                  <a:pt x="3637" y="18317"/>
                </a:cubicBezTo>
                <a:cubicBezTo>
                  <a:pt x="5373" y="19632"/>
                  <a:pt x="7585" y="20116"/>
                  <a:pt x="9729" y="20492"/>
                </a:cubicBezTo>
                <a:cubicBezTo>
                  <a:pt x="11873" y="20868"/>
                  <a:pt x="14085" y="21190"/>
                  <a:pt x="15983" y="22259"/>
                </a:cubicBezTo>
                <a:cubicBezTo>
                  <a:pt x="19042" y="23984"/>
                  <a:pt x="21147" y="27557"/>
                  <a:pt x="24623" y="28057"/>
                </a:cubicBezTo>
                <a:cubicBezTo>
                  <a:pt x="24884" y="28095"/>
                  <a:pt x="25144" y="28113"/>
                  <a:pt x="25401" y="28113"/>
                </a:cubicBezTo>
                <a:cubicBezTo>
                  <a:pt x="28152" y="28113"/>
                  <a:pt x="30671" y="26047"/>
                  <a:pt x="32154" y="23652"/>
                </a:cubicBezTo>
                <a:cubicBezTo>
                  <a:pt x="35029" y="19018"/>
                  <a:pt x="35099" y="12786"/>
                  <a:pt x="32331" y="8088"/>
                </a:cubicBezTo>
                <a:cubicBezTo>
                  <a:pt x="29296" y="2945"/>
                  <a:pt x="23226" y="1"/>
                  <a:pt x="17250"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03" name="Google Shape;2803;p78"/>
          <p:cNvGrpSpPr/>
          <p:nvPr/>
        </p:nvGrpSpPr>
        <p:grpSpPr>
          <a:xfrm>
            <a:off x="7658888" y="4037731"/>
            <a:ext cx="2417880" cy="1692371"/>
            <a:chOff x="953032" y="1118925"/>
            <a:chExt cx="1177157" cy="1098586"/>
          </a:xfrm>
        </p:grpSpPr>
        <p:sp>
          <p:nvSpPr>
            <p:cNvPr id="2804" name="Google Shape;2804;p78"/>
            <p:cNvSpPr/>
            <p:nvPr/>
          </p:nvSpPr>
          <p:spPr>
            <a:xfrm>
              <a:off x="1323743" y="1456622"/>
              <a:ext cx="612343" cy="528338"/>
            </a:xfrm>
            <a:custGeom>
              <a:rect b="b" l="l" r="r" t="t"/>
              <a:pathLst>
                <a:path extrusionOk="0" h="14195" w="16452">
                  <a:moveTo>
                    <a:pt x="5443" y="1"/>
                  </a:moveTo>
                  <a:cubicBezTo>
                    <a:pt x="3994" y="1"/>
                    <a:pt x="2614" y="364"/>
                    <a:pt x="1486" y="1514"/>
                  </a:cubicBezTo>
                  <a:cubicBezTo>
                    <a:pt x="1" y="3030"/>
                    <a:pt x="908" y="6164"/>
                    <a:pt x="1840" y="7762"/>
                  </a:cubicBezTo>
                  <a:cubicBezTo>
                    <a:pt x="2660" y="9170"/>
                    <a:pt x="3904" y="10243"/>
                    <a:pt x="5181" y="11226"/>
                  </a:cubicBezTo>
                  <a:cubicBezTo>
                    <a:pt x="5821" y="11719"/>
                    <a:pt x="6475" y="12198"/>
                    <a:pt x="7105" y="12708"/>
                  </a:cubicBezTo>
                  <a:cubicBezTo>
                    <a:pt x="7406" y="12951"/>
                    <a:pt x="8667" y="13797"/>
                    <a:pt x="8572" y="14195"/>
                  </a:cubicBezTo>
                  <a:cubicBezTo>
                    <a:pt x="9540" y="12858"/>
                    <a:pt x="10508" y="11522"/>
                    <a:pt x="11476" y="10187"/>
                  </a:cubicBezTo>
                  <a:cubicBezTo>
                    <a:pt x="12906" y="8210"/>
                    <a:pt x="14339" y="6236"/>
                    <a:pt x="15769" y="4261"/>
                  </a:cubicBezTo>
                  <a:cubicBezTo>
                    <a:pt x="15996" y="3948"/>
                    <a:pt x="16225" y="3633"/>
                    <a:pt x="16451" y="3317"/>
                  </a:cubicBezTo>
                  <a:lnTo>
                    <a:pt x="14561" y="2242"/>
                  </a:lnTo>
                  <a:cubicBezTo>
                    <a:pt x="13342" y="1628"/>
                    <a:pt x="11943" y="1092"/>
                    <a:pt x="10600" y="829"/>
                  </a:cubicBezTo>
                  <a:cubicBezTo>
                    <a:pt x="8990" y="515"/>
                    <a:pt x="7168" y="1"/>
                    <a:pt x="5443"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5" name="Google Shape;2805;p78"/>
            <p:cNvSpPr/>
            <p:nvPr/>
          </p:nvSpPr>
          <p:spPr>
            <a:xfrm>
              <a:off x="953032" y="1118925"/>
              <a:ext cx="1177157" cy="1098586"/>
            </a:xfrm>
            <a:custGeom>
              <a:rect b="b" l="l" r="r" t="t"/>
              <a:pathLst>
                <a:path extrusionOk="0" h="29516" w="31627">
                  <a:moveTo>
                    <a:pt x="17643" y="1"/>
                  </a:moveTo>
                  <a:cubicBezTo>
                    <a:pt x="8920" y="1"/>
                    <a:pt x="0" y="8305"/>
                    <a:pt x="3921" y="17312"/>
                  </a:cubicBezTo>
                  <a:cubicBezTo>
                    <a:pt x="4967" y="19710"/>
                    <a:pt x="6600" y="21855"/>
                    <a:pt x="8345" y="23789"/>
                  </a:cubicBezTo>
                  <a:cubicBezTo>
                    <a:pt x="8806" y="24305"/>
                    <a:pt x="14206" y="29516"/>
                    <a:pt x="14218" y="29516"/>
                  </a:cubicBezTo>
                  <a:cubicBezTo>
                    <a:pt x="14218" y="29516"/>
                    <a:pt x="14218" y="29516"/>
                    <a:pt x="14218" y="29516"/>
                  </a:cubicBezTo>
                  <a:cubicBezTo>
                    <a:pt x="15009" y="28421"/>
                    <a:pt x="15800" y="27325"/>
                    <a:pt x="16593" y="26234"/>
                  </a:cubicBezTo>
                  <a:lnTo>
                    <a:pt x="16593" y="26234"/>
                  </a:lnTo>
                  <a:cubicBezTo>
                    <a:pt x="16588" y="26240"/>
                    <a:pt x="16579" y="26244"/>
                    <a:pt x="16567" y="26244"/>
                  </a:cubicBezTo>
                  <a:cubicBezTo>
                    <a:pt x="16181" y="26244"/>
                    <a:pt x="12290" y="22626"/>
                    <a:pt x="11954" y="22265"/>
                  </a:cubicBezTo>
                  <a:cubicBezTo>
                    <a:pt x="10613" y="20822"/>
                    <a:pt x="9207" y="19193"/>
                    <a:pt x="8495" y="17343"/>
                  </a:cubicBezTo>
                  <a:cubicBezTo>
                    <a:pt x="7406" y="14521"/>
                    <a:pt x="8495" y="10790"/>
                    <a:pt x="10605" y="8697"/>
                  </a:cubicBezTo>
                  <a:cubicBezTo>
                    <a:pt x="12331" y="6983"/>
                    <a:pt x="14905" y="6335"/>
                    <a:pt x="17384" y="6335"/>
                  </a:cubicBezTo>
                  <a:cubicBezTo>
                    <a:pt x="18332" y="6335"/>
                    <a:pt x="19266" y="6430"/>
                    <a:pt x="20133" y="6596"/>
                  </a:cubicBezTo>
                  <a:cubicBezTo>
                    <a:pt x="23446" y="7231"/>
                    <a:pt x="25309" y="8226"/>
                    <a:pt x="28279" y="9824"/>
                  </a:cubicBezTo>
                  <a:cubicBezTo>
                    <a:pt x="29367" y="8298"/>
                    <a:pt x="30539" y="6732"/>
                    <a:pt x="31626" y="5206"/>
                  </a:cubicBezTo>
                  <a:cubicBezTo>
                    <a:pt x="28107" y="3005"/>
                    <a:pt x="24944" y="1466"/>
                    <a:pt x="20900" y="410"/>
                  </a:cubicBezTo>
                  <a:cubicBezTo>
                    <a:pt x="19835" y="132"/>
                    <a:pt x="18740" y="1"/>
                    <a:pt x="17643"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06" name="Google Shape;2806;p78"/>
          <p:cNvSpPr/>
          <p:nvPr/>
        </p:nvSpPr>
        <p:spPr>
          <a:xfrm>
            <a:off x="7250795" y="-197379"/>
            <a:ext cx="1524411" cy="1179929"/>
          </a:xfrm>
          <a:custGeom>
            <a:rect b="b" l="l" r="r" t="t"/>
            <a:pathLst>
              <a:path extrusionOk="0" h="21788" w="21113">
                <a:moveTo>
                  <a:pt x="13055" y="0"/>
                </a:moveTo>
                <a:cubicBezTo>
                  <a:pt x="11759" y="0"/>
                  <a:pt x="10484" y="200"/>
                  <a:pt x="9284" y="806"/>
                </a:cubicBezTo>
                <a:cubicBezTo>
                  <a:pt x="6931" y="1993"/>
                  <a:pt x="5184" y="4210"/>
                  <a:pt x="4057" y="6547"/>
                </a:cubicBezTo>
                <a:cubicBezTo>
                  <a:pt x="2923" y="8899"/>
                  <a:pt x="2291" y="11438"/>
                  <a:pt x="1556" y="13932"/>
                </a:cubicBezTo>
                <a:cubicBezTo>
                  <a:pt x="875" y="16234"/>
                  <a:pt x="1" y="18532"/>
                  <a:pt x="107" y="20976"/>
                </a:cubicBezTo>
                <a:cubicBezTo>
                  <a:pt x="119" y="21235"/>
                  <a:pt x="266" y="21577"/>
                  <a:pt x="486" y="21577"/>
                </a:cubicBezTo>
                <a:cubicBezTo>
                  <a:pt x="517" y="21577"/>
                  <a:pt x="549" y="21571"/>
                  <a:pt x="582" y="21556"/>
                </a:cubicBezTo>
                <a:cubicBezTo>
                  <a:pt x="583" y="21556"/>
                  <a:pt x="585" y="21555"/>
                  <a:pt x="587" y="21555"/>
                </a:cubicBezTo>
                <a:cubicBezTo>
                  <a:pt x="618" y="21555"/>
                  <a:pt x="630" y="21673"/>
                  <a:pt x="666" y="21677"/>
                </a:cubicBezTo>
                <a:cubicBezTo>
                  <a:pt x="740" y="21685"/>
                  <a:pt x="926" y="21703"/>
                  <a:pt x="1002" y="21714"/>
                </a:cubicBezTo>
                <a:cubicBezTo>
                  <a:pt x="1075" y="21720"/>
                  <a:pt x="1373" y="21753"/>
                  <a:pt x="1448" y="21761"/>
                </a:cubicBezTo>
                <a:cubicBezTo>
                  <a:pt x="1621" y="21779"/>
                  <a:pt x="1791" y="21787"/>
                  <a:pt x="1960" y="21787"/>
                </a:cubicBezTo>
                <a:cubicBezTo>
                  <a:pt x="4264" y="21787"/>
                  <a:pt x="6215" y="20177"/>
                  <a:pt x="8068" y="19025"/>
                </a:cubicBezTo>
                <a:cubicBezTo>
                  <a:pt x="10781" y="17337"/>
                  <a:pt x="13519" y="15818"/>
                  <a:pt x="15682" y="13430"/>
                </a:cubicBezTo>
                <a:cubicBezTo>
                  <a:pt x="17522" y="11396"/>
                  <a:pt x="19413" y="9279"/>
                  <a:pt x="20263" y="6670"/>
                </a:cubicBezTo>
                <a:cubicBezTo>
                  <a:pt x="21113" y="4059"/>
                  <a:pt x="20485" y="895"/>
                  <a:pt x="17767" y="511"/>
                </a:cubicBezTo>
                <a:cubicBezTo>
                  <a:pt x="16227" y="293"/>
                  <a:pt x="14625" y="0"/>
                  <a:pt x="13055" y="0"/>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07" name="Google Shape;2807;p78"/>
          <p:cNvGrpSpPr/>
          <p:nvPr/>
        </p:nvGrpSpPr>
        <p:grpSpPr>
          <a:xfrm>
            <a:off x="3151859" y="3942323"/>
            <a:ext cx="1420132" cy="475678"/>
            <a:chOff x="527198" y="4620694"/>
            <a:chExt cx="1158062" cy="517209"/>
          </a:xfrm>
        </p:grpSpPr>
        <p:sp>
          <p:nvSpPr>
            <p:cNvPr id="2808" name="Google Shape;2808;p78"/>
            <p:cNvSpPr/>
            <p:nvPr/>
          </p:nvSpPr>
          <p:spPr>
            <a:xfrm>
              <a:off x="1179813" y="4854064"/>
              <a:ext cx="110618" cy="31451"/>
            </a:xfrm>
            <a:custGeom>
              <a:rect b="b" l="l" r="r" t="t"/>
              <a:pathLst>
                <a:path extrusionOk="0" h="845" w="2972">
                  <a:moveTo>
                    <a:pt x="2311" y="1"/>
                  </a:moveTo>
                  <a:cubicBezTo>
                    <a:pt x="2215" y="1"/>
                    <a:pt x="2126" y="24"/>
                    <a:pt x="2019" y="41"/>
                  </a:cubicBezTo>
                  <a:cubicBezTo>
                    <a:pt x="1815" y="75"/>
                    <a:pt x="1602" y="88"/>
                    <a:pt x="1395" y="97"/>
                  </a:cubicBezTo>
                  <a:cubicBezTo>
                    <a:pt x="1346" y="99"/>
                    <a:pt x="1296" y="100"/>
                    <a:pt x="1246" y="100"/>
                  </a:cubicBezTo>
                  <a:cubicBezTo>
                    <a:pt x="1197" y="100"/>
                    <a:pt x="1147" y="99"/>
                    <a:pt x="1097" y="99"/>
                  </a:cubicBezTo>
                  <a:cubicBezTo>
                    <a:pt x="997" y="99"/>
                    <a:pt x="897" y="101"/>
                    <a:pt x="799" y="112"/>
                  </a:cubicBezTo>
                  <a:cubicBezTo>
                    <a:pt x="655" y="129"/>
                    <a:pt x="513" y="193"/>
                    <a:pt x="369" y="193"/>
                  </a:cubicBezTo>
                  <a:cubicBezTo>
                    <a:pt x="71" y="197"/>
                    <a:pt x="0" y="643"/>
                    <a:pt x="264" y="760"/>
                  </a:cubicBezTo>
                  <a:cubicBezTo>
                    <a:pt x="402" y="821"/>
                    <a:pt x="555" y="835"/>
                    <a:pt x="712" y="835"/>
                  </a:cubicBezTo>
                  <a:cubicBezTo>
                    <a:pt x="845" y="835"/>
                    <a:pt x="980" y="825"/>
                    <a:pt x="1110" y="825"/>
                  </a:cubicBezTo>
                  <a:cubicBezTo>
                    <a:pt x="1149" y="825"/>
                    <a:pt x="1188" y="825"/>
                    <a:pt x="1225" y="828"/>
                  </a:cubicBezTo>
                  <a:cubicBezTo>
                    <a:pt x="1411" y="838"/>
                    <a:pt x="1594" y="844"/>
                    <a:pt x="1781" y="844"/>
                  </a:cubicBezTo>
                  <a:cubicBezTo>
                    <a:pt x="1808" y="844"/>
                    <a:pt x="1836" y="845"/>
                    <a:pt x="1864" y="845"/>
                  </a:cubicBezTo>
                  <a:cubicBezTo>
                    <a:pt x="1920" y="845"/>
                    <a:pt x="1976" y="844"/>
                    <a:pt x="2032" y="840"/>
                  </a:cubicBezTo>
                  <a:cubicBezTo>
                    <a:pt x="2019" y="840"/>
                    <a:pt x="2329" y="840"/>
                    <a:pt x="2200" y="795"/>
                  </a:cubicBezTo>
                  <a:lnTo>
                    <a:pt x="2200" y="795"/>
                  </a:lnTo>
                  <a:cubicBezTo>
                    <a:pt x="2259" y="815"/>
                    <a:pt x="2315" y="825"/>
                    <a:pt x="2367" y="825"/>
                  </a:cubicBezTo>
                  <a:cubicBezTo>
                    <a:pt x="2809" y="825"/>
                    <a:pt x="2971" y="154"/>
                    <a:pt x="2451" y="19"/>
                  </a:cubicBezTo>
                  <a:cubicBezTo>
                    <a:pt x="2401" y="6"/>
                    <a:pt x="2355" y="1"/>
                    <a:pt x="231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9" name="Google Shape;2809;p78"/>
            <p:cNvSpPr/>
            <p:nvPr/>
          </p:nvSpPr>
          <p:spPr>
            <a:xfrm>
              <a:off x="1096701" y="4674589"/>
              <a:ext cx="98224" cy="29962"/>
            </a:xfrm>
            <a:custGeom>
              <a:rect b="b" l="l" r="r" t="t"/>
              <a:pathLst>
                <a:path extrusionOk="0" h="805" w="2639">
                  <a:moveTo>
                    <a:pt x="2075" y="0"/>
                  </a:moveTo>
                  <a:cubicBezTo>
                    <a:pt x="1986" y="0"/>
                    <a:pt x="1905" y="27"/>
                    <a:pt x="1790" y="55"/>
                  </a:cubicBezTo>
                  <a:cubicBezTo>
                    <a:pt x="1639" y="93"/>
                    <a:pt x="1444" y="93"/>
                    <a:pt x="1285" y="114"/>
                  </a:cubicBezTo>
                  <a:cubicBezTo>
                    <a:pt x="943" y="157"/>
                    <a:pt x="586" y="247"/>
                    <a:pt x="244" y="267"/>
                  </a:cubicBezTo>
                  <a:cubicBezTo>
                    <a:pt x="98" y="275"/>
                    <a:pt x="1" y="470"/>
                    <a:pt x="122" y="577"/>
                  </a:cubicBezTo>
                  <a:cubicBezTo>
                    <a:pt x="344" y="775"/>
                    <a:pt x="757" y="757"/>
                    <a:pt x="1043" y="783"/>
                  </a:cubicBezTo>
                  <a:cubicBezTo>
                    <a:pt x="1247" y="802"/>
                    <a:pt x="1451" y="796"/>
                    <a:pt x="1656" y="804"/>
                  </a:cubicBezTo>
                  <a:cubicBezTo>
                    <a:pt x="1667" y="805"/>
                    <a:pt x="1679" y="805"/>
                    <a:pt x="1692" y="805"/>
                  </a:cubicBezTo>
                  <a:cubicBezTo>
                    <a:pt x="1817" y="805"/>
                    <a:pt x="1972" y="781"/>
                    <a:pt x="2073" y="781"/>
                  </a:cubicBezTo>
                  <a:cubicBezTo>
                    <a:pt x="2080" y="781"/>
                    <a:pt x="2087" y="781"/>
                    <a:pt x="2094" y="781"/>
                  </a:cubicBezTo>
                  <a:cubicBezTo>
                    <a:pt x="2097" y="781"/>
                    <a:pt x="2100" y="781"/>
                    <a:pt x="2103" y="781"/>
                  </a:cubicBezTo>
                  <a:cubicBezTo>
                    <a:pt x="2467" y="781"/>
                    <a:pt x="2639" y="190"/>
                    <a:pt x="2276" y="43"/>
                  </a:cubicBezTo>
                  <a:cubicBezTo>
                    <a:pt x="2197" y="12"/>
                    <a:pt x="2134" y="0"/>
                    <a:pt x="2075"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0" name="Google Shape;2810;p78"/>
            <p:cNvSpPr/>
            <p:nvPr/>
          </p:nvSpPr>
          <p:spPr>
            <a:xfrm>
              <a:off x="1248707" y="4719588"/>
              <a:ext cx="86313" cy="30818"/>
            </a:xfrm>
            <a:custGeom>
              <a:rect b="b" l="l" r="r" t="t"/>
              <a:pathLst>
                <a:path extrusionOk="0" h="828" w="2319">
                  <a:moveTo>
                    <a:pt x="1486" y="1"/>
                  </a:moveTo>
                  <a:cubicBezTo>
                    <a:pt x="1247" y="1"/>
                    <a:pt x="994" y="41"/>
                    <a:pt x="778" y="41"/>
                  </a:cubicBezTo>
                  <a:cubicBezTo>
                    <a:pt x="776" y="41"/>
                    <a:pt x="773" y="41"/>
                    <a:pt x="770" y="41"/>
                  </a:cubicBezTo>
                  <a:cubicBezTo>
                    <a:pt x="739" y="41"/>
                    <a:pt x="704" y="41"/>
                    <a:pt x="666" y="41"/>
                  </a:cubicBezTo>
                  <a:cubicBezTo>
                    <a:pt x="406" y="41"/>
                    <a:pt x="35" y="64"/>
                    <a:pt x="10" y="366"/>
                  </a:cubicBezTo>
                  <a:cubicBezTo>
                    <a:pt x="10" y="377"/>
                    <a:pt x="8" y="389"/>
                    <a:pt x="8" y="398"/>
                  </a:cubicBezTo>
                  <a:cubicBezTo>
                    <a:pt x="1" y="496"/>
                    <a:pt x="76" y="625"/>
                    <a:pt x="167" y="664"/>
                  </a:cubicBezTo>
                  <a:cubicBezTo>
                    <a:pt x="400" y="769"/>
                    <a:pt x="672" y="752"/>
                    <a:pt x="925" y="776"/>
                  </a:cubicBezTo>
                  <a:cubicBezTo>
                    <a:pt x="1165" y="799"/>
                    <a:pt x="1416" y="785"/>
                    <a:pt x="1655" y="822"/>
                  </a:cubicBezTo>
                  <a:cubicBezTo>
                    <a:pt x="1682" y="826"/>
                    <a:pt x="1707" y="828"/>
                    <a:pt x="1732" y="828"/>
                  </a:cubicBezTo>
                  <a:cubicBezTo>
                    <a:pt x="2175" y="828"/>
                    <a:pt x="2319" y="201"/>
                    <a:pt x="1850" y="49"/>
                  </a:cubicBezTo>
                  <a:cubicBezTo>
                    <a:pt x="1739" y="12"/>
                    <a:pt x="1615" y="1"/>
                    <a:pt x="1486"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1" name="Google Shape;2811;p78"/>
            <p:cNvSpPr/>
            <p:nvPr/>
          </p:nvSpPr>
          <p:spPr>
            <a:xfrm>
              <a:off x="1274315" y="4944657"/>
              <a:ext cx="91263" cy="27394"/>
            </a:xfrm>
            <a:custGeom>
              <a:rect b="b" l="l" r="r" t="t"/>
              <a:pathLst>
                <a:path extrusionOk="0" h="736" w="2452">
                  <a:moveTo>
                    <a:pt x="1966" y="1"/>
                  </a:moveTo>
                  <a:cubicBezTo>
                    <a:pt x="1926" y="1"/>
                    <a:pt x="1883" y="9"/>
                    <a:pt x="1838" y="27"/>
                  </a:cubicBezTo>
                  <a:cubicBezTo>
                    <a:pt x="1724" y="73"/>
                    <a:pt x="1604" y="83"/>
                    <a:pt x="1482" y="83"/>
                  </a:cubicBezTo>
                  <a:cubicBezTo>
                    <a:pt x="1375" y="83"/>
                    <a:pt x="1266" y="75"/>
                    <a:pt x="1160" y="75"/>
                  </a:cubicBezTo>
                  <a:cubicBezTo>
                    <a:pt x="1142" y="75"/>
                    <a:pt x="1124" y="75"/>
                    <a:pt x="1106" y="76"/>
                  </a:cubicBezTo>
                  <a:cubicBezTo>
                    <a:pt x="824" y="85"/>
                    <a:pt x="520" y="100"/>
                    <a:pt x="237" y="133"/>
                  </a:cubicBezTo>
                  <a:cubicBezTo>
                    <a:pt x="43" y="156"/>
                    <a:pt x="1" y="368"/>
                    <a:pt x="116" y="499"/>
                  </a:cubicBezTo>
                  <a:cubicBezTo>
                    <a:pt x="283" y="686"/>
                    <a:pt x="586" y="698"/>
                    <a:pt x="857" y="698"/>
                  </a:cubicBezTo>
                  <a:cubicBezTo>
                    <a:pt x="895" y="698"/>
                    <a:pt x="933" y="698"/>
                    <a:pt x="969" y="698"/>
                  </a:cubicBezTo>
                  <a:cubicBezTo>
                    <a:pt x="1021" y="698"/>
                    <a:pt x="1071" y="698"/>
                    <a:pt x="1117" y="700"/>
                  </a:cubicBezTo>
                  <a:cubicBezTo>
                    <a:pt x="1308" y="710"/>
                    <a:pt x="1492" y="736"/>
                    <a:pt x="1676" y="736"/>
                  </a:cubicBezTo>
                  <a:cubicBezTo>
                    <a:pt x="1807" y="736"/>
                    <a:pt x="1937" y="723"/>
                    <a:pt x="2070" y="682"/>
                  </a:cubicBezTo>
                  <a:cubicBezTo>
                    <a:pt x="2452" y="565"/>
                    <a:pt x="2299" y="1"/>
                    <a:pt x="1966"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2" name="Google Shape;2812;p78"/>
            <p:cNvSpPr/>
            <p:nvPr/>
          </p:nvSpPr>
          <p:spPr>
            <a:xfrm>
              <a:off x="1295381" y="4620694"/>
              <a:ext cx="91263" cy="27394"/>
            </a:xfrm>
            <a:custGeom>
              <a:rect b="b" l="l" r="r" t="t"/>
              <a:pathLst>
                <a:path extrusionOk="0" h="736" w="2452">
                  <a:moveTo>
                    <a:pt x="1966" y="1"/>
                  </a:moveTo>
                  <a:cubicBezTo>
                    <a:pt x="1926" y="1"/>
                    <a:pt x="1883" y="9"/>
                    <a:pt x="1838" y="27"/>
                  </a:cubicBezTo>
                  <a:cubicBezTo>
                    <a:pt x="1724" y="73"/>
                    <a:pt x="1603" y="83"/>
                    <a:pt x="1482" y="83"/>
                  </a:cubicBezTo>
                  <a:cubicBezTo>
                    <a:pt x="1374" y="83"/>
                    <a:pt x="1266" y="75"/>
                    <a:pt x="1159" y="75"/>
                  </a:cubicBezTo>
                  <a:cubicBezTo>
                    <a:pt x="1142" y="75"/>
                    <a:pt x="1124" y="75"/>
                    <a:pt x="1106" y="76"/>
                  </a:cubicBezTo>
                  <a:cubicBezTo>
                    <a:pt x="823" y="85"/>
                    <a:pt x="518" y="100"/>
                    <a:pt x="236" y="133"/>
                  </a:cubicBezTo>
                  <a:cubicBezTo>
                    <a:pt x="41" y="156"/>
                    <a:pt x="0" y="369"/>
                    <a:pt x="115" y="499"/>
                  </a:cubicBezTo>
                  <a:cubicBezTo>
                    <a:pt x="282" y="686"/>
                    <a:pt x="586" y="698"/>
                    <a:pt x="856" y="698"/>
                  </a:cubicBezTo>
                  <a:cubicBezTo>
                    <a:pt x="894" y="698"/>
                    <a:pt x="932" y="698"/>
                    <a:pt x="968" y="698"/>
                  </a:cubicBezTo>
                  <a:cubicBezTo>
                    <a:pt x="1020" y="698"/>
                    <a:pt x="1069" y="698"/>
                    <a:pt x="1115" y="700"/>
                  </a:cubicBezTo>
                  <a:cubicBezTo>
                    <a:pt x="1307" y="710"/>
                    <a:pt x="1492" y="736"/>
                    <a:pt x="1675" y="736"/>
                  </a:cubicBezTo>
                  <a:cubicBezTo>
                    <a:pt x="1806" y="736"/>
                    <a:pt x="1936" y="723"/>
                    <a:pt x="2068" y="682"/>
                  </a:cubicBezTo>
                  <a:cubicBezTo>
                    <a:pt x="2451" y="565"/>
                    <a:pt x="2299" y="1"/>
                    <a:pt x="1966"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3" name="Google Shape;2813;p78"/>
            <p:cNvSpPr/>
            <p:nvPr/>
          </p:nvSpPr>
          <p:spPr>
            <a:xfrm>
              <a:off x="1250382" y="5048501"/>
              <a:ext cx="80767" cy="27059"/>
            </a:xfrm>
            <a:custGeom>
              <a:rect b="b" l="l" r="r" t="t"/>
              <a:pathLst>
                <a:path extrusionOk="0" h="727" w="2170">
                  <a:moveTo>
                    <a:pt x="1666" y="1"/>
                  </a:moveTo>
                  <a:cubicBezTo>
                    <a:pt x="1466" y="1"/>
                    <a:pt x="1262" y="32"/>
                    <a:pt x="1064" y="38"/>
                  </a:cubicBezTo>
                  <a:cubicBezTo>
                    <a:pt x="1043" y="39"/>
                    <a:pt x="1021" y="39"/>
                    <a:pt x="999" y="39"/>
                  </a:cubicBezTo>
                  <a:cubicBezTo>
                    <a:pt x="885" y="39"/>
                    <a:pt x="765" y="32"/>
                    <a:pt x="647" y="32"/>
                  </a:cubicBezTo>
                  <a:cubicBezTo>
                    <a:pt x="521" y="32"/>
                    <a:pt x="396" y="40"/>
                    <a:pt x="281" y="75"/>
                  </a:cubicBezTo>
                  <a:cubicBezTo>
                    <a:pt x="28" y="149"/>
                    <a:pt x="1" y="542"/>
                    <a:pt x="279" y="607"/>
                  </a:cubicBezTo>
                  <a:cubicBezTo>
                    <a:pt x="781" y="726"/>
                    <a:pt x="1311" y="645"/>
                    <a:pt x="1817" y="701"/>
                  </a:cubicBezTo>
                  <a:cubicBezTo>
                    <a:pt x="1826" y="702"/>
                    <a:pt x="1835" y="702"/>
                    <a:pt x="1844" y="702"/>
                  </a:cubicBezTo>
                  <a:cubicBezTo>
                    <a:pt x="2020" y="702"/>
                    <a:pt x="2164" y="520"/>
                    <a:pt x="2165" y="356"/>
                  </a:cubicBezTo>
                  <a:cubicBezTo>
                    <a:pt x="2170" y="153"/>
                    <a:pt x="2005" y="28"/>
                    <a:pt x="1822" y="8"/>
                  </a:cubicBezTo>
                  <a:cubicBezTo>
                    <a:pt x="1770" y="3"/>
                    <a:pt x="1718" y="1"/>
                    <a:pt x="1666"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4" name="Google Shape;2814;p78"/>
            <p:cNvSpPr/>
            <p:nvPr/>
          </p:nvSpPr>
          <p:spPr>
            <a:xfrm>
              <a:off x="1122532" y="5103214"/>
              <a:ext cx="101722" cy="31674"/>
            </a:xfrm>
            <a:custGeom>
              <a:rect b="b" l="l" r="r" t="t"/>
              <a:pathLst>
                <a:path extrusionOk="0" h="851" w="2733">
                  <a:moveTo>
                    <a:pt x="2179" y="1"/>
                  </a:moveTo>
                  <a:cubicBezTo>
                    <a:pt x="2146" y="1"/>
                    <a:pt x="2112" y="4"/>
                    <a:pt x="2076" y="11"/>
                  </a:cubicBezTo>
                  <a:cubicBezTo>
                    <a:pt x="1908" y="44"/>
                    <a:pt x="1748" y="46"/>
                    <a:pt x="1582" y="94"/>
                  </a:cubicBezTo>
                  <a:cubicBezTo>
                    <a:pt x="1388" y="147"/>
                    <a:pt x="1191" y="178"/>
                    <a:pt x="993" y="202"/>
                  </a:cubicBezTo>
                  <a:cubicBezTo>
                    <a:pt x="691" y="240"/>
                    <a:pt x="292" y="235"/>
                    <a:pt x="95" y="503"/>
                  </a:cubicBezTo>
                  <a:cubicBezTo>
                    <a:pt x="0" y="632"/>
                    <a:pt x="114" y="831"/>
                    <a:pt x="268" y="831"/>
                  </a:cubicBezTo>
                  <a:cubicBezTo>
                    <a:pt x="270" y="831"/>
                    <a:pt x="271" y="831"/>
                    <a:pt x="272" y="831"/>
                  </a:cubicBezTo>
                  <a:cubicBezTo>
                    <a:pt x="300" y="831"/>
                    <a:pt x="327" y="831"/>
                    <a:pt x="355" y="831"/>
                  </a:cubicBezTo>
                  <a:cubicBezTo>
                    <a:pt x="849" y="831"/>
                    <a:pt x="1342" y="851"/>
                    <a:pt x="1834" y="851"/>
                  </a:cubicBezTo>
                  <a:cubicBezTo>
                    <a:pt x="1941" y="851"/>
                    <a:pt x="2048" y="850"/>
                    <a:pt x="2155" y="848"/>
                  </a:cubicBezTo>
                  <a:cubicBezTo>
                    <a:pt x="2732" y="836"/>
                    <a:pt x="2688" y="1"/>
                    <a:pt x="217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5" name="Google Shape;2815;p78"/>
            <p:cNvSpPr/>
            <p:nvPr/>
          </p:nvSpPr>
          <p:spPr>
            <a:xfrm>
              <a:off x="992299" y="5005512"/>
              <a:ext cx="84638" cy="32828"/>
            </a:xfrm>
            <a:custGeom>
              <a:rect b="b" l="l" r="r" t="t"/>
              <a:pathLst>
                <a:path extrusionOk="0" h="882" w="2274">
                  <a:moveTo>
                    <a:pt x="1717" y="48"/>
                  </a:moveTo>
                  <a:cubicBezTo>
                    <a:pt x="1671" y="48"/>
                    <a:pt x="1622" y="58"/>
                    <a:pt x="1570" y="79"/>
                  </a:cubicBezTo>
                  <a:cubicBezTo>
                    <a:pt x="1117" y="265"/>
                    <a:pt x="463" y="0"/>
                    <a:pt x="87" y="381"/>
                  </a:cubicBezTo>
                  <a:cubicBezTo>
                    <a:pt x="0" y="467"/>
                    <a:pt x="20" y="650"/>
                    <a:pt x="120" y="721"/>
                  </a:cubicBezTo>
                  <a:cubicBezTo>
                    <a:pt x="303" y="848"/>
                    <a:pt x="579" y="882"/>
                    <a:pt x="819" y="882"/>
                  </a:cubicBezTo>
                  <a:cubicBezTo>
                    <a:pt x="874" y="882"/>
                    <a:pt x="928" y="880"/>
                    <a:pt x="977" y="877"/>
                  </a:cubicBezTo>
                  <a:cubicBezTo>
                    <a:pt x="1036" y="874"/>
                    <a:pt x="1095" y="873"/>
                    <a:pt x="1154" y="873"/>
                  </a:cubicBezTo>
                  <a:cubicBezTo>
                    <a:pt x="1219" y="873"/>
                    <a:pt x="1285" y="874"/>
                    <a:pt x="1350" y="874"/>
                  </a:cubicBezTo>
                  <a:cubicBezTo>
                    <a:pt x="1516" y="874"/>
                    <a:pt x="1681" y="867"/>
                    <a:pt x="1843" y="817"/>
                  </a:cubicBezTo>
                  <a:cubicBezTo>
                    <a:pt x="2274" y="682"/>
                    <a:pt x="2093" y="48"/>
                    <a:pt x="1717" y="48"/>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6" name="Google Shape;2816;p78"/>
            <p:cNvSpPr/>
            <p:nvPr/>
          </p:nvSpPr>
          <p:spPr>
            <a:xfrm>
              <a:off x="817328" y="4957163"/>
              <a:ext cx="85048" cy="37667"/>
            </a:xfrm>
            <a:custGeom>
              <a:rect b="b" l="l" r="r" t="t"/>
              <a:pathLst>
                <a:path extrusionOk="0" h="1012" w="2285">
                  <a:moveTo>
                    <a:pt x="1819" y="0"/>
                  </a:moveTo>
                  <a:cubicBezTo>
                    <a:pt x="1786" y="0"/>
                    <a:pt x="1751" y="6"/>
                    <a:pt x="1714" y="18"/>
                  </a:cubicBezTo>
                  <a:cubicBezTo>
                    <a:pt x="1324" y="145"/>
                    <a:pt x="949" y="263"/>
                    <a:pt x="566" y="419"/>
                  </a:cubicBezTo>
                  <a:cubicBezTo>
                    <a:pt x="341" y="510"/>
                    <a:pt x="61" y="549"/>
                    <a:pt x="19" y="833"/>
                  </a:cubicBezTo>
                  <a:cubicBezTo>
                    <a:pt x="0" y="948"/>
                    <a:pt x="98" y="1012"/>
                    <a:pt x="195" y="1012"/>
                  </a:cubicBezTo>
                  <a:cubicBezTo>
                    <a:pt x="240" y="1012"/>
                    <a:pt x="284" y="999"/>
                    <a:pt x="317" y="971"/>
                  </a:cubicBezTo>
                  <a:lnTo>
                    <a:pt x="317" y="971"/>
                  </a:lnTo>
                  <a:cubicBezTo>
                    <a:pt x="303" y="983"/>
                    <a:pt x="314" y="987"/>
                    <a:pt x="336" y="987"/>
                  </a:cubicBezTo>
                  <a:cubicBezTo>
                    <a:pt x="383" y="987"/>
                    <a:pt x="482" y="968"/>
                    <a:pt x="513" y="963"/>
                  </a:cubicBezTo>
                  <a:cubicBezTo>
                    <a:pt x="660" y="941"/>
                    <a:pt x="804" y="906"/>
                    <a:pt x="948" y="871"/>
                  </a:cubicBezTo>
                  <a:cubicBezTo>
                    <a:pt x="1253" y="795"/>
                    <a:pt x="1563" y="770"/>
                    <a:pt x="1870" y="708"/>
                  </a:cubicBezTo>
                  <a:cubicBezTo>
                    <a:pt x="2285" y="623"/>
                    <a:pt x="2168" y="0"/>
                    <a:pt x="181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7" name="Google Shape;2817;p78"/>
            <p:cNvSpPr/>
            <p:nvPr/>
          </p:nvSpPr>
          <p:spPr>
            <a:xfrm>
              <a:off x="758408" y="4869026"/>
              <a:ext cx="89365" cy="30372"/>
            </a:xfrm>
            <a:custGeom>
              <a:rect b="b" l="l" r="r" t="t"/>
              <a:pathLst>
                <a:path extrusionOk="0" h="816" w="2401">
                  <a:moveTo>
                    <a:pt x="1712" y="1"/>
                  </a:moveTo>
                  <a:cubicBezTo>
                    <a:pt x="1456" y="1"/>
                    <a:pt x="1169" y="89"/>
                    <a:pt x="923" y="105"/>
                  </a:cubicBezTo>
                  <a:cubicBezTo>
                    <a:pt x="821" y="111"/>
                    <a:pt x="0" y="204"/>
                    <a:pt x="233" y="501"/>
                  </a:cubicBezTo>
                  <a:cubicBezTo>
                    <a:pt x="375" y="680"/>
                    <a:pt x="766" y="692"/>
                    <a:pt x="974" y="718"/>
                  </a:cubicBezTo>
                  <a:cubicBezTo>
                    <a:pt x="1141" y="739"/>
                    <a:pt x="1310" y="743"/>
                    <a:pt x="1479" y="754"/>
                  </a:cubicBezTo>
                  <a:cubicBezTo>
                    <a:pt x="1483" y="754"/>
                    <a:pt x="1533" y="755"/>
                    <a:pt x="1583" y="755"/>
                  </a:cubicBezTo>
                  <a:cubicBezTo>
                    <a:pt x="1622" y="755"/>
                    <a:pt x="1660" y="755"/>
                    <a:pt x="1677" y="752"/>
                  </a:cubicBezTo>
                  <a:lnTo>
                    <a:pt x="1677" y="752"/>
                  </a:lnTo>
                  <a:cubicBezTo>
                    <a:pt x="1732" y="775"/>
                    <a:pt x="1787" y="808"/>
                    <a:pt x="1851" y="815"/>
                  </a:cubicBezTo>
                  <a:cubicBezTo>
                    <a:pt x="1862" y="816"/>
                    <a:pt x="1872" y="816"/>
                    <a:pt x="1882" y="816"/>
                  </a:cubicBezTo>
                  <a:cubicBezTo>
                    <a:pt x="2133" y="816"/>
                    <a:pt x="2400" y="537"/>
                    <a:pt x="2251" y="282"/>
                  </a:cubicBezTo>
                  <a:cubicBezTo>
                    <a:pt x="2121" y="63"/>
                    <a:pt x="1927" y="1"/>
                    <a:pt x="1712"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8" name="Google Shape;2818;p78"/>
            <p:cNvSpPr/>
            <p:nvPr/>
          </p:nvSpPr>
          <p:spPr>
            <a:xfrm>
              <a:off x="634168" y="4733322"/>
              <a:ext cx="89402" cy="30372"/>
            </a:xfrm>
            <a:custGeom>
              <a:rect b="b" l="l" r="r" t="t"/>
              <a:pathLst>
                <a:path extrusionOk="0" h="816" w="2402">
                  <a:moveTo>
                    <a:pt x="1714" y="0"/>
                  </a:moveTo>
                  <a:cubicBezTo>
                    <a:pt x="1458" y="0"/>
                    <a:pt x="1171" y="88"/>
                    <a:pt x="924" y="105"/>
                  </a:cubicBezTo>
                  <a:cubicBezTo>
                    <a:pt x="820" y="112"/>
                    <a:pt x="0" y="203"/>
                    <a:pt x="235" y="499"/>
                  </a:cubicBezTo>
                  <a:cubicBezTo>
                    <a:pt x="375" y="679"/>
                    <a:pt x="767" y="692"/>
                    <a:pt x="976" y="717"/>
                  </a:cubicBezTo>
                  <a:cubicBezTo>
                    <a:pt x="1142" y="738"/>
                    <a:pt x="1312" y="741"/>
                    <a:pt x="1479" y="754"/>
                  </a:cubicBezTo>
                  <a:cubicBezTo>
                    <a:pt x="1483" y="754"/>
                    <a:pt x="1534" y="755"/>
                    <a:pt x="1585" y="755"/>
                  </a:cubicBezTo>
                  <a:cubicBezTo>
                    <a:pt x="1623" y="755"/>
                    <a:pt x="1661" y="754"/>
                    <a:pt x="1678" y="751"/>
                  </a:cubicBezTo>
                  <a:lnTo>
                    <a:pt x="1678" y="751"/>
                  </a:lnTo>
                  <a:cubicBezTo>
                    <a:pt x="1733" y="774"/>
                    <a:pt x="1789" y="806"/>
                    <a:pt x="1853" y="814"/>
                  </a:cubicBezTo>
                  <a:cubicBezTo>
                    <a:pt x="1863" y="815"/>
                    <a:pt x="1873" y="815"/>
                    <a:pt x="1883" y="815"/>
                  </a:cubicBezTo>
                  <a:cubicBezTo>
                    <a:pt x="2134" y="815"/>
                    <a:pt x="2402" y="535"/>
                    <a:pt x="2251" y="280"/>
                  </a:cubicBezTo>
                  <a:cubicBezTo>
                    <a:pt x="2122" y="62"/>
                    <a:pt x="1929" y="0"/>
                    <a:pt x="171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9" name="Google Shape;2819;p78"/>
            <p:cNvSpPr/>
            <p:nvPr/>
          </p:nvSpPr>
          <p:spPr>
            <a:xfrm>
              <a:off x="929285" y="4902599"/>
              <a:ext cx="88249" cy="26873"/>
            </a:xfrm>
            <a:custGeom>
              <a:rect b="b" l="l" r="r" t="t"/>
              <a:pathLst>
                <a:path extrusionOk="0" h="722" w="2371">
                  <a:moveTo>
                    <a:pt x="429" y="0"/>
                  </a:moveTo>
                  <a:cubicBezTo>
                    <a:pt x="259" y="0"/>
                    <a:pt x="93" y="32"/>
                    <a:pt x="34" y="198"/>
                  </a:cubicBezTo>
                  <a:cubicBezTo>
                    <a:pt x="1" y="289"/>
                    <a:pt x="78" y="368"/>
                    <a:pt x="163" y="378"/>
                  </a:cubicBezTo>
                  <a:cubicBezTo>
                    <a:pt x="220" y="386"/>
                    <a:pt x="305" y="442"/>
                    <a:pt x="370" y="466"/>
                  </a:cubicBezTo>
                  <a:cubicBezTo>
                    <a:pt x="545" y="534"/>
                    <a:pt x="733" y="570"/>
                    <a:pt x="919" y="602"/>
                  </a:cubicBezTo>
                  <a:cubicBezTo>
                    <a:pt x="1208" y="655"/>
                    <a:pt x="1523" y="721"/>
                    <a:pt x="1822" y="721"/>
                  </a:cubicBezTo>
                  <a:cubicBezTo>
                    <a:pt x="1857" y="721"/>
                    <a:pt x="1891" y="721"/>
                    <a:pt x="1925" y="719"/>
                  </a:cubicBezTo>
                  <a:cubicBezTo>
                    <a:pt x="2350" y="696"/>
                    <a:pt x="2371" y="115"/>
                    <a:pt x="1949" y="61"/>
                  </a:cubicBezTo>
                  <a:cubicBezTo>
                    <a:pt x="1863" y="49"/>
                    <a:pt x="1776" y="47"/>
                    <a:pt x="1689" y="47"/>
                  </a:cubicBezTo>
                  <a:cubicBezTo>
                    <a:pt x="1602" y="47"/>
                    <a:pt x="1515" y="49"/>
                    <a:pt x="1429" y="49"/>
                  </a:cubicBezTo>
                  <a:cubicBezTo>
                    <a:pt x="1405" y="49"/>
                    <a:pt x="1381" y="49"/>
                    <a:pt x="1358" y="49"/>
                  </a:cubicBezTo>
                  <a:cubicBezTo>
                    <a:pt x="1140" y="46"/>
                    <a:pt x="922" y="18"/>
                    <a:pt x="704" y="12"/>
                  </a:cubicBezTo>
                  <a:cubicBezTo>
                    <a:pt x="624" y="11"/>
                    <a:pt x="526" y="0"/>
                    <a:pt x="42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0" name="Google Shape;2820;p78"/>
            <p:cNvSpPr/>
            <p:nvPr/>
          </p:nvSpPr>
          <p:spPr>
            <a:xfrm>
              <a:off x="869845" y="4792911"/>
              <a:ext cx="69378" cy="26538"/>
            </a:xfrm>
            <a:custGeom>
              <a:rect b="b" l="l" r="r" t="t"/>
              <a:pathLst>
                <a:path extrusionOk="0" h="713" w="1864">
                  <a:moveTo>
                    <a:pt x="1270" y="0"/>
                  </a:moveTo>
                  <a:cubicBezTo>
                    <a:pt x="1136" y="0"/>
                    <a:pt x="996" y="35"/>
                    <a:pt x="861" y="74"/>
                  </a:cubicBezTo>
                  <a:cubicBezTo>
                    <a:pt x="610" y="145"/>
                    <a:pt x="275" y="166"/>
                    <a:pt x="73" y="332"/>
                  </a:cubicBezTo>
                  <a:cubicBezTo>
                    <a:pt x="1" y="388"/>
                    <a:pt x="39" y="514"/>
                    <a:pt x="122" y="535"/>
                  </a:cubicBezTo>
                  <a:cubicBezTo>
                    <a:pt x="361" y="591"/>
                    <a:pt x="583" y="614"/>
                    <a:pt x="830" y="626"/>
                  </a:cubicBezTo>
                  <a:cubicBezTo>
                    <a:pt x="1032" y="635"/>
                    <a:pt x="1221" y="703"/>
                    <a:pt x="1421" y="712"/>
                  </a:cubicBezTo>
                  <a:cubicBezTo>
                    <a:pt x="1426" y="712"/>
                    <a:pt x="1431" y="712"/>
                    <a:pt x="1436" y="712"/>
                  </a:cubicBezTo>
                  <a:cubicBezTo>
                    <a:pt x="1711" y="712"/>
                    <a:pt x="1864" y="345"/>
                    <a:pt x="1662" y="151"/>
                  </a:cubicBezTo>
                  <a:cubicBezTo>
                    <a:pt x="1545" y="39"/>
                    <a:pt x="1411" y="0"/>
                    <a:pt x="127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1" name="Google Shape;2821;p78"/>
            <p:cNvSpPr/>
            <p:nvPr/>
          </p:nvSpPr>
          <p:spPr>
            <a:xfrm>
              <a:off x="949756" y="5109579"/>
              <a:ext cx="86090" cy="28324"/>
            </a:xfrm>
            <a:custGeom>
              <a:rect b="b" l="l" r="r" t="t"/>
              <a:pathLst>
                <a:path extrusionOk="0" h="761" w="2313">
                  <a:moveTo>
                    <a:pt x="1083" y="0"/>
                  </a:moveTo>
                  <a:cubicBezTo>
                    <a:pt x="844" y="0"/>
                    <a:pt x="617" y="26"/>
                    <a:pt x="372" y="52"/>
                  </a:cubicBezTo>
                  <a:cubicBezTo>
                    <a:pt x="0" y="90"/>
                    <a:pt x="36" y="637"/>
                    <a:pt x="348" y="737"/>
                  </a:cubicBezTo>
                  <a:cubicBezTo>
                    <a:pt x="399" y="754"/>
                    <a:pt x="443" y="760"/>
                    <a:pt x="484" y="760"/>
                  </a:cubicBezTo>
                  <a:cubicBezTo>
                    <a:pt x="566" y="760"/>
                    <a:pt x="636" y="733"/>
                    <a:pt x="732" y="704"/>
                  </a:cubicBezTo>
                  <a:cubicBezTo>
                    <a:pt x="898" y="652"/>
                    <a:pt x="1080" y="639"/>
                    <a:pt x="1251" y="627"/>
                  </a:cubicBezTo>
                  <a:cubicBezTo>
                    <a:pt x="1541" y="605"/>
                    <a:pt x="1919" y="628"/>
                    <a:pt x="2176" y="471"/>
                  </a:cubicBezTo>
                  <a:cubicBezTo>
                    <a:pt x="2270" y="415"/>
                    <a:pt x="2313" y="282"/>
                    <a:pt x="2225" y="197"/>
                  </a:cubicBezTo>
                  <a:cubicBezTo>
                    <a:pt x="2128" y="105"/>
                    <a:pt x="2049" y="97"/>
                    <a:pt x="1921" y="82"/>
                  </a:cubicBezTo>
                  <a:cubicBezTo>
                    <a:pt x="1723" y="59"/>
                    <a:pt x="1523" y="25"/>
                    <a:pt x="1323" y="10"/>
                  </a:cubicBezTo>
                  <a:cubicBezTo>
                    <a:pt x="1241" y="3"/>
                    <a:pt x="1161" y="0"/>
                    <a:pt x="108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2" name="Google Shape;2822;p78"/>
            <p:cNvSpPr/>
            <p:nvPr/>
          </p:nvSpPr>
          <p:spPr>
            <a:xfrm>
              <a:off x="825814" y="5085981"/>
              <a:ext cx="81251" cy="29367"/>
            </a:xfrm>
            <a:custGeom>
              <a:rect b="b" l="l" r="r" t="t"/>
              <a:pathLst>
                <a:path extrusionOk="0" h="789" w="2183">
                  <a:moveTo>
                    <a:pt x="482" y="1"/>
                  </a:moveTo>
                  <a:cubicBezTo>
                    <a:pt x="0" y="1"/>
                    <a:pt x="19" y="789"/>
                    <a:pt x="470" y="789"/>
                  </a:cubicBezTo>
                  <a:cubicBezTo>
                    <a:pt x="486" y="789"/>
                    <a:pt x="502" y="788"/>
                    <a:pt x="518" y="786"/>
                  </a:cubicBezTo>
                  <a:cubicBezTo>
                    <a:pt x="811" y="752"/>
                    <a:pt x="1090" y="719"/>
                    <a:pt x="1379" y="719"/>
                  </a:cubicBezTo>
                  <a:cubicBezTo>
                    <a:pt x="1430" y="719"/>
                    <a:pt x="1481" y="720"/>
                    <a:pt x="1533" y="722"/>
                  </a:cubicBezTo>
                  <a:cubicBezTo>
                    <a:pt x="1589" y="725"/>
                    <a:pt x="1654" y="729"/>
                    <a:pt x="1722" y="729"/>
                  </a:cubicBezTo>
                  <a:cubicBezTo>
                    <a:pt x="1875" y="729"/>
                    <a:pt x="2040" y="707"/>
                    <a:pt x="2128" y="595"/>
                  </a:cubicBezTo>
                  <a:cubicBezTo>
                    <a:pt x="2159" y="553"/>
                    <a:pt x="2182" y="480"/>
                    <a:pt x="2143" y="432"/>
                  </a:cubicBezTo>
                  <a:cubicBezTo>
                    <a:pt x="1987" y="246"/>
                    <a:pt x="1763" y="190"/>
                    <a:pt x="1538" y="128"/>
                  </a:cubicBezTo>
                  <a:cubicBezTo>
                    <a:pt x="1188" y="31"/>
                    <a:pt x="853" y="11"/>
                    <a:pt x="493" y="1"/>
                  </a:cubicBezTo>
                  <a:cubicBezTo>
                    <a:pt x="489" y="1"/>
                    <a:pt x="486" y="1"/>
                    <a:pt x="482"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3" name="Google Shape;2823;p78"/>
            <p:cNvSpPr/>
            <p:nvPr/>
          </p:nvSpPr>
          <p:spPr>
            <a:xfrm>
              <a:off x="686388" y="5026764"/>
              <a:ext cx="86574" cy="35210"/>
            </a:xfrm>
            <a:custGeom>
              <a:rect b="b" l="l" r="r" t="t"/>
              <a:pathLst>
                <a:path extrusionOk="0" h="946" w="2326">
                  <a:moveTo>
                    <a:pt x="944" y="9"/>
                  </a:moveTo>
                  <a:cubicBezTo>
                    <a:pt x="819" y="9"/>
                    <a:pt x="694" y="19"/>
                    <a:pt x="571" y="48"/>
                  </a:cubicBezTo>
                  <a:cubicBezTo>
                    <a:pt x="0" y="184"/>
                    <a:pt x="250" y="946"/>
                    <a:pt x="656" y="946"/>
                  </a:cubicBezTo>
                  <a:cubicBezTo>
                    <a:pt x="723" y="946"/>
                    <a:pt x="795" y="925"/>
                    <a:pt x="867" y="876"/>
                  </a:cubicBezTo>
                  <a:cubicBezTo>
                    <a:pt x="1037" y="763"/>
                    <a:pt x="1209" y="734"/>
                    <a:pt x="1412" y="707"/>
                  </a:cubicBezTo>
                  <a:cubicBezTo>
                    <a:pt x="1528" y="692"/>
                    <a:pt x="1646" y="681"/>
                    <a:pt x="1763" y="662"/>
                  </a:cubicBezTo>
                  <a:cubicBezTo>
                    <a:pt x="1882" y="642"/>
                    <a:pt x="1988" y="583"/>
                    <a:pt x="2103" y="560"/>
                  </a:cubicBezTo>
                  <a:cubicBezTo>
                    <a:pt x="2298" y="518"/>
                    <a:pt x="2325" y="265"/>
                    <a:pt x="2177" y="158"/>
                  </a:cubicBezTo>
                  <a:cubicBezTo>
                    <a:pt x="1962" y="1"/>
                    <a:pt x="1609" y="55"/>
                    <a:pt x="1353" y="32"/>
                  </a:cubicBezTo>
                  <a:cubicBezTo>
                    <a:pt x="1218" y="21"/>
                    <a:pt x="1081" y="9"/>
                    <a:pt x="944" y="9"/>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4" name="Google Shape;2824;p78"/>
            <p:cNvSpPr/>
            <p:nvPr/>
          </p:nvSpPr>
          <p:spPr>
            <a:xfrm>
              <a:off x="787328" y="4725096"/>
              <a:ext cx="87765" cy="34875"/>
            </a:xfrm>
            <a:custGeom>
              <a:rect b="b" l="l" r="r" t="t"/>
              <a:pathLst>
                <a:path extrusionOk="0" h="937" w="2358">
                  <a:moveTo>
                    <a:pt x="1742" y="0"/>
                  </a:moveTo>
                  <a:cubicBezTo>
                    <a:pt x="1736" y="0"/>
                    <a:pt x="1731" y="0"/>
                    <a:pt x="1726" y="1"/>
                  </a:cubicBezTo>
                  <a:cubicBezTo>
                    <a:pt x="1451" y="8"/>
                    <a:pt x="1180" y="35"/>
                    <a:pt x="907" y="50"/>
                  </a:cubicBezTo>
                  <a:cubicBezTo>
                    <a:pt x="891" y="51"/>
                    <a:pt x="875" y="52"/>
                    <a:pt x="860" y="52"/>
                  </a:cubicBezTo>
                  <a:cubicBezTo>
                    <a:pt x="746" y="52"/>
                    <a:pt x="635" y="34"/>
                    <a:pt x="528" y="34"/>
                  </a:cubicBezTo>
                  <a:cubicBezTo>
                    <a:pt x="419" y="34"/>
                    <a:pt x="313" y="52"/>
                    <a:pt x="212" y="126"/>
                  </a:cubicBezTo>
                  <a:cubicBezTo>
                    <a:pt x="29" y="258"/>
                    <a:pt x="1" y="606"/>
                    <a:pt x="249" y="696"/>
                  </a:cubicBezTo>
                  <a:cubicBezTo>
                    <a:pt x="477" y="779"/>
                    <a:pt x="690" y="857"/>
                    <a:pt x="932" y="882"/>
                  </a:cubicBezTo>
                  <a:cubicBezTo>
                    <a:pt x="1212" y="910"/>
                    <a:pt x="1496" y="916"/>
                    <a:pt x="1776" y="935"/>
                  </a:cubicBezTo>
                  <a:cubicBezTo>
                    <a:pt x="1787" y="936"/>
                    <a:pt x="1798" y="936"/>
                    <a:pt x="1809" y="936"/>
                  </a:cubicBezTo>
                  <a:cubicBezTo>
                    <a:pt x="2357" y="936"/>
                    <a:pt x="2328" y="0"/>
                    <a:pt x="1742"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5" name="Google Shape;2825;p78"/>
            <p:cNvSpPr/>
            <p:nvPr/>
          </p:nvSpPr>
          <p:spPr>
            <a:xfrm>
              <a:off x="944248" y="4672170"/>
              <a:ext cx="83596" cy="35136"/>
            </a:xfrm>
            <a:custGeom>
              <a:rect b="b" l="l" r="r" t="t"/>
              <a:pathLst>
                <a:path extrusionOk="0" h="944" w="2246">
                  <a:moveTo>
                    <a:pt x="1654" y="0"/>
                  </a:moveTo>
                  <a:cubicBezTo>
                    <a:pt x="1529" y="0"/>
                    <a:pt x="1418" y="29"/>
                    <a:pt x="1296" y="60"/>
                  </a:cubicBezTo>
                  <a:cubicBezTo>
                    <a:pt x="1145" y="93"/>
                    <a:pt x="987" y="101"/>
                    <a:pt x="838" y="139"/>
                  </a:cubicBezTo>
                  <a:cubicBezTo>
                    <a:pt x="555" y="211"/>
                    <a:pt x="284" y="250"/>
                    <a:pt x="110" y="512"/>
                  </a:cubicBezTo>
                  <a:cubicBezTo>
                    <a:pt x="0" y="673"/>
                    <a:pt x="125" y="917"/>
                    <a:pt x="321" y="917"/>
                  </a:cubicBezTo>
                  <a:cubicBezTo>
                    <a:pt x="323" y="917"/>
                    <a:pt x="324" y="917"/>
                    <a:pt x="325" y="917"/>
                  </a:cubicBezTo>
                  <a:cubicBezTo>
                    <a:pt x="333" y="917"/>
                    <a:pt x="341" y="917"/>
                    <a:pt x="349" y="917"/>
                  </a:cubicBezTo>
                  <a:cubicBezTo>
                    <a:pt x="525" y="917"/>
                    <a:pt x="702" y="943"/>
                    <a:pt x="881" y="943"/>
                  </a:cubicBezTo>
                  <a:cubicBezTo>
                    <a:pt x="916" y="943"/>
                    <a:pt x="951" y="942"/>
                    <a:pt x="986" y="940"/>
                  </a:cubicBezTo>
                  <a:cubicBezTo>
                    <a:pt x="1164" y="927"/>
                    <a:pt x="1366" y="881"/>
                    <a:pt x="1550" y="881"/>
                  </a:cubicBezTo>
                  <a:cubicBezTo>
                    <a:pt x="1586" y="881"/>
                    <a:pt x="1621" y="883"/>
                    <a:pt x="1656" y="887"/>
                  </a:cubicBezTo>
                  <a:cubicBezTo>
                    <a:pt x="1676" y="890"/>
                    <a:pt x="1695" y="891"/>
                    <a:pt x="1713" y="891"/>
                  </a:cubicBezTo>
                  <a:cubicBezTo>
                    <a:pt x="2221" y="891"/>
                    <a:pt x="2245" y="21"/>
                    <a:pt x="1689" y="1"/>
                  </a:cubicBezTo>
                  <a:cubicBezTo>
                    <a:pt x="1677" y="0"/>
                    <a:pt x="1666" y="0"/>
                    <a:pt x="1654"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6" name="Google Shape;2826;p78"/>
            <p:cNvSpPr/>
            <p:nvPr/>
          </p:nvSpPr>
          <p:spPr>
            <a:xfrm>
              <a:off x="1109170" y="4948342"/>
              <a:ext cx="97293" cy="28883"/>
            </a:xfrm>
            <a:custGeom>
              <a:rect b="b" l="l" r="r" t="t"/>
              <a:pathLst>
                <a:path extrusionOk="0" h="776" w="2614">
                  <a:moveTo>
                    <a:pt x="2088" y="0"/>
                  </a:moveTo>
                  <a:cubicBezTo>
                    <a:pt x="2044" y="0"/>
                    <a:pt x="1997" y="9"/>
                    <a:pt x="1948" y="30"/>
                  </a:cubicBezTo>
                  <a:cubicBezTo>
                    <a:pt x="1928" y="38"/>
                    <a:pt x="1900" y="41"/>
                    <a:pt x="1868" y="41"/>
                  </a:cubicBezTo>
                  <a:cubicBezTo>
                    <a:pt x="1816" y="41"/>
                    <a:pt x="1756" y="34"/>
                    <a:pt x="1712" y="34"/>
                  </a:cubicBezTo>
                  <a:cubicBezTo>
                    <a:pt x="1705" y="34"/>
                    <a:pt x="1699" y="34"/>
                    <a:pt x="1693" y="34"/>
                  </a:cubicBezTo>
                  <a:cubicBezTo>
                    <a:pt x="1493" y="45"/>
                    <a:pt x="1293" y="69"/>
                    <a:pt x="1094" y="81"/>
                  </a:cubicBezTo>
                  <a:cubicBezTo>
                    <a:pt x="1070" y="82"/>
                    <a:pt x="1045" y="83"/>
                    <a:pt x="1020" y="83"/>
                  </a:cubicBezTo>
                  <a:cubicBezTo>
                    <a:pt x="876" y="83"/>
                    <a:pt x="724" y="63"/>
                    <a:pt x="576" y="63"/>
                  </a:cubicBezTo>
                  <a:cubicBezTo>
                    <a:pt x="441" y="63"/>
                    <a:pt x="311" y="80"/>
                    <a:pt x="194" y="142"/>
                  </a:cubicBezTo>
                  <a:cubicBezTo>
                    <a:pt x="0" y="241"/>
                    <a:pt x="6" y="535"/>
                    <a:pt x="220" y="610"/>
                  </a:cubicBezTo>
                  <a:cubicBezTo>
                    <a:pt x="500" y="707"/>
                    <a:pt x="825" y="754"/>
                    <a:pt x="1129" y="754"/>
                  </a:cubicBezTo>
                  <a:cubicBezTo>
                    <a:pt x="1180" y="754"/>
                    <a:pt x="1231" y="752"/>
                    <a:pt x="1281" y="750"/>
                  </a:cubicBezTo>
                  <a:cubicBezTo>
                    <a:pt x="1581" y="734"/>
                    <a:pt x="1963" y="775"/>
                    <a:pt x="2246" y="659"/>
                  </a:cubicBezTo>
                  <a:cubicBezTo>
                    <a:pt x="2613" y="512"/>
                    <a:pt x="2421" y="0"/>
                    <a:pt x="208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7" name="Google Shape;2827;p78"/>
            <p:cNvSpPr/>
            <p:nvPr/>
          </p:nvSpPr>
          <p:spPr>
            <a:xfrm>
              <a:off x="1017534" y="4801323"/>
              <a:ext cx="84638" cy="26575"/>
            </a:xfrm>
            <a:custGeom>
              <a:rect b="b" l="l" r="r" t="t"/>
              <a:pathLst>
                <a:path extrusionOk="0" h="714" w="2274">
                  <a:moveTo>
                    <a:pt x="1581" y="0"/>
                  </a:moveTo>
                  <a:cubicBezTo>
                    <a:pt x="1305" y="0"/>
                    <a:pt x="1016" y="51"/>
                    <a:pt x="761" y="114"/>
                  </a:cubicBezTo>
                  <a:cubicBezTo>
                    <a:pt x="517" y="174"/>
                    <a:pt x="138" y="191"/>
                    <a:pt x="39" y="456"/>
                  </a:cubicBezTo>
                  <a:cubicBezTo>
                    <a:pt x="1" y="563"/>
                    <a:pt x="101" y="667"/>
                    <a:pt x="205" y="667"/>
                  </a:cubicBezTo>
                  <a:cubicBezTo>
                    <a:pt x="215" y="667"/>
                    <a:pt x="225" y="666"/>
                    <a:pt x="234" y="664"/>
                  </a:cubicBezTo>
                  <a:cubicBezTo>
                    <a:pt x="259" y="659"/>
                    <a:pt x="284" y="657"/>
                    <a:pt x="309" y="657"/>
                  </a:cubicBezTo>
                  <a:cubicBezTo>
                    <a:pt x="399" y="657"/>
                    <a:pt x="491" y="686"/>
                    <a:pt x="582" y="692"/>
                  </a:cubicBezTo>
                  <a:cubicBezTo>
                    <a:pt x="603" y="693"/>
                    <a:pt x="623" y="693"/>
                    <a:pt x="643" y="693"/>
                  </a:cubicBezTo>
                  <a:cubicBezTo>
                    <a:pt x="752" y="693"/>
                    <a:pt x="860" y="678"/>
                    <a:pt x="968" y="672"/>
                  </a:cubicBezTo>
                  <a:cubicBezTo>
                    <a:pt x="1000" y="670"/>
                    <a:pt x="1031" y="669"/>
                    <a:pt x="1063" y="669"/>
                  </a:cubicBezTo>
                  <a:cubicBezTo>
                    <a:pt x="1284" y="669"/>
                    <a:pt x="1503" y="713"/>
                    <a:pt x="1723" y="713"/>
                  </a:cubicBezTo>
                  <a:cubicBezTo>
                    <a:pt x="1750" y="713"/>
                    <a:pt x="1776" y="713"/>
                    <a:pt x="1803" y="711"/>
                  </a:cubicBezTo>
                  <a:cubicBezTo>
                    <a:pt x="2254" y="689"/>
                    <a:pt x="2273" y="75"/>
                    <a:pt x="1827" y="16"/>
                  </a:cubicBezTo>
                  <a:cubicBezTo>
                    <a:pt x="1747" y="5"/>
                    <a:pt x="1665" y="0"/>
                    <a:pt x="158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8" name="Google Shape;2828;p78"/>
            <p:cNvSpPr/>
            <p:nvPr/>
          </p:nvSpPr>
          <p:spPr>
            <a:xfrm>
              <a:off x="663832" y="4888269"/>
              <a:ext cx="75966" cy="29739"/>
            </a:xfrm>
            <a:custGeom>
              <a:rect b="b" l="l" r="r" t="t"/>
              <a:pathLst>
                <a:path extrusionOk="0" h="799" w="2041">
                  <a:moveTo>
                    <a:pt x="695" y="0"/>
                  </a:moveTo>
                  <a:cubicBezTo>
                    <a:pt x="411" y="0"/>
                    <a:pt x="133" y="87"/>
                    <a:pt x="50" y="394"/>
                  </a:cubicBezTo>
                  <a:cubicBezTo>
                    <a:pt x="0" y="579"/>
                    <a:pt x="150" y="738"/>
                    <a:pt x="312" y="785"/>
                  </a:cubicBezTo>
                  <a:cubicBezTo>
                    <a:pt x="347" y="795"/>
                    <a:pt x="379" y="799"/>
                    <a:pt x="409" y="799"/>
                  </a:cubicBezTo>
                  <a:cubicBezTo>
                    <a:pt x="499" y="799"/>
                    <a:pt x="571" y="762"/>
                    <a:pt x="669" y="741"/>
                  </a:cubicBezTo>
                  <a:cubicBezTo>
                    <a:pt x="764" y="720"/>
                    <a:pt x="871" y="724"/>
                    <a:pt x="968" y="721"/>
                  </a:cubicBezTo>
                  <a:cubicBezTo>
                    <a:pt x="1089" y="718"/>
                    <a:pt x="1209" y="715"/>
                    <a:pt x="1330" y="709"/>
                  </a:cubicBezTo>
                  <a:cubicBezTo>
                    <a:pt x="1490" y="704"/>
                    <a:pt x="1619" y="670"/>
                    <a:pt x="1773" y="647"/>
                  </a:cubicBezTo>
                  <a:cubicBezTo>
                    <a:pt x="1980" y="615"/>
                    <a:pt x="2041" y="357"/>
                    <a:pt x="1855" y="251"/>
                  </a:cubicBezTo>
                  <a:cubicBezTo>
                    <a:pt x="1582" y="95"/>
                    <a:pt x="1195" y="48"/>
                    <a:pt x="885" y="12"/>
                  </a:cubicBezTo>
                  <a:cubicBezTo>
                    <a:pt x="823" y="4"/>
                    <a:pt x="759" y="0"/>
                    <a:pt x="695"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9" name="Google Shape;2829;p78"/>
            <p:cNvSpPr/>
            <p:nvPr/>
          </p:nvSpPr>
          <p:spPr>
            <a:xfrm>
              <a:off x="527198" y="4835714"/>
              <a:ext cx="75929" cy="29776"/>
            </a:xfrm>
            <a:custGeom>
              <a:rect b="b" l="l" r="r" t="t"/>
              <a:pathLst>
                <a:path extrusionOk="0" h="800" w="2040">
                  <a:moveTo>
                    <a:pt x="692" y="0"/>
                  </a:moveTo>
                  <a:cubicBezTo>
                    <a:pt x="409" y="0"/>
                    <a:pt x="133" y="88"/>
                    <a:pt x="49" y="394"/>
                  </a:cubicBezTo>
                  <a:cubicBezTo>
                    <a:pt x="1" y="580"/>
                    <a:pt x="149" y="737"/>
                    <a:pt x="312" y="785"/>
                  </a:cubicBezTo>
                  <a:cubicBezTo>
                    <a:pt x="347" y="795"/>
                    <a:pt x="378" y="799"/>
                    <a:pt x="408" y="799"/>
                  </a:cubicBezTo>
                  <a:cubicBezTo>
                    <a:pt x="498" y="799"/>
                    <a:pt x="571" y="763"/>
                    <a:pt x="669" y="740"/>
                  </a:cubicBezTo>
                  <a:cubicBezTo>
                    <a:pt x="764" y="719"/>
                    <a:pt x="872" y="725"/>
                    <a:pt x="969" y="720"/>
                  </a:cubicBezTo>
                  <a:cubicBezTo>
                    <a:pt x="1090" y="717"/>
                    <a:pt x="1208" y="716"/>
                    <a:pt x="1329" y="710"/>
                  </a:cubicBezTo>
                  <a:cubicBezTo>
                    <a:pt x="1490" y="704"/>
                    <a:pt x="1619" y="667"/>
                    <a:pt x="1773" y="646"/>
                  </a:cubicBezTo>
                  <a:cubicBezTo>
                    <a:pt x="1979" y="615"/>
                    <a:pt x="2039" y="356"/>
                    <a:pt x="1855" y="250"/>
                  </a:cubicBezTo>
                  <a:cubicBezTo>
                    <a:pt x="1583" y="96"/>
                    <a:pt x="1195" y="47"/>
                    <a:pt x="885" y="13"/>
                  </a:cubicBezTo>
                  <a:cubicBezTo>
                    <a:pt x="822" y="5"/>
                    <a:pt x="757" y="0"/>
                    <a:pt x="692"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0" name="Google Shape;2830;p78"/>
            <p:cNvSpPr/>
            <p:nvPr/>
          </p:nvSpPr>
          <p:spPr>
            <a:xfrm>
              <a:off x="1364573" y="4833965"/>
              <a:ext cx="89402" cy="30372"/>
            </a:xfrm>
            <a:custGeom>
              <a:rect b="b" l="l" r="r" t="t"/>
              <a:pathLst>
                <a:path extrusionOk="0" h="816" w="2402">
                  <a:moveTo>
                    <a:pt x="519" y="1"/>
                  </a:moveTo>
                  <a:cubicBezTo>
                    <a:pt x="268" y="1"/>
                    <a:pt x="0" y="282"/>
                    <a:pt x="151" y="536"/>
                  </a:cubicBezTo>
                  <a:cubicBezTo>
                    <a:pt x="280" y="754"/>
                    <a:pt x="473" y="816"/>
                    <a:pt x="688" y="816"/>
                  </a:cubicBezTo>
                  <a:cubicBezTo>
                    <a:pt x="944" y="816"/>
                    <a:pt x="1231" y="728"/>
                    <a:pt x="1478" y="711"/>
                  </a:cubicBezTo>
                  <a:cubicBezTo>
                    <a:pt x="1582" y="704"/>
                    <a:pt x="2402" y="613"/>
                    <a:pt x="2168" y="317"/>
                  </a:cubicBezTo>
                  <a:cubicBezTo>
                    <a:pt x="2027" y="137"/>
                    <a:pt x="1635" y="125"/>
                    <a:pt x="1426" y="99"/>
                  </a:cubicBezTo>
                  <a:cubicBezTo>
                    <a:pt x="1260" y="78"/>
                    <a:pt x="1091" y="75"/>
                    <a:pt x="923" y="63"/>
                  </a:cubicBezTo>
                  <a:cubicBezTo>
                    <a:pt x="919" y="63"/>
                    <a:pt x="868" y="61"/>
                    <a:pt x="818" y="61"/>
                  </a:cubicBezTo>
                  <a:cubicBezTo>
                    <a:pt x="780" y="61"/>
                    <a:pt x="742" y="62"/>
                    <a:pt x="725" y="65"/>
                  </a:cubicBezTo>
                  <a:lnTo>
                    <a:pt x="725" y="65"/>
                  </a:lnTo>
                  <a:cubicBezTo>
                    <a:pt x="669" y="42"/>
                    <a:pt x="614" y="9"/>
                    <a:pt x="549" y="2"/>
                  </a:cubicBezTo>
                  <a:cubicBezTo>
                    <a:pt x="539" y="1"/>
                    <a:pt x="529" y="1"/>
                    <a:pt x="51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1" name="Google Shape;2831;p78"/>
            <p:cNvSpPr/>
            <p:nvPr/>
          </p:nvSpPr>
          <p:spPr>
            <a:xfrm>
              <a:off x="1488814" y="4969632"/>
              <a:ext cx="89402" cy="30372"/>
            </a:xfrm>
            <a:custGeom>
              <a:rect b="b" l="l" r="r" t="t"/>
              <a:pathLst>
                <a:path extrusionOk="0" h="816" w="2402">
                  <a:moveTo>
                    <a:pt x="520" y="1"/>
                  </a:moveTo>
                  <a:cubicBezTo>
                    <a:pt x="270" y="1"/>
                    <a:pt x="0" y="282"/>
                    <a:pt x="151" y="536"/>
                  </a:cubicBezTo>
                  <a:cubicBezTo>
                    <a:pt x="281" y="754"/>
                    <a:pt x="474" y="816"/>
                    <a:pt x="689" y="816"/>
                  </a:cubicBezTo>
                  <a:cubicBezTo>
                    <a:pt x="946" y="816"/>
                    <a:pt x="1233" y="728"/>
                    <a:pt x="1479" y="711"/>
                  </a:cubicBezTo>
                  <a:cubicBezTo>
                    <a:pt x="1581" y="704"/>
                    <a:pt x="2402" y="613"/>
                    <a:pt x="2169" y="317"/>
                  </a:cubicBezTo>
                  <a:cubicBezTo>
                    <a:pt x="2027" y="137"/>
                    <a:pt x="1635" y="125"/>
                    <a:pt x="1428" y="99"/>
                  </a:cubicBezTo>
                  <a:cubicBezTo>
                    <a:pt x="1262" y="78"/>
                    <a:pt x="1091" y="75"/>
                    <a:pt x="923" y="63"/>
                  </a:cubicBezTo>
                  <a:cubicBezTo>
                    <a:pt x="919" y="63"/>
                    <a:pt x="869" y="61"/>
                    <a:pt x="818" y="61"/>
                  </a:cubicBezTo>
                  <a:cubicBezTo>
                    <a:pt x="780" y="61"/>
                    <a:pt x="742" y="62"/>
                    <a:pt x="725" y="65"/>
                  </a:cubicBezTo>
                  <a:lnTo>
                    <a:pt x="725" y="65"/>
                  </a:lnTo>
                  <a:cubicBezTo>
                    <a:pt x="670" y="42"/>
                    <a:pt x="615" y="9"/>
                    <a:pt x="551" y="2"/>
                  </a:cubicBezTo>
                  <a:cubicBezTo>
                    <a:pt x="541" y="1"/>
                    <a:pt x="530" y="1"/>
                    <a:pt x="52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2" name="Google Shape;2832;p78"/>
            <p:cNvSpPr/>
            <p:nvPr/>
          </p:nvSpPr>
          <p:spPr>
            <a:xfrm>
              <a:off x="1439423" y="4671462"/>
              <a:ext cx="86574" cy="35136"/>
            </a:xfrm>
            <a:custGeom>
              <a:rect b="b" l="l" r="r" t="t"/>
              <a:pathLst>
                <a:path extrusionOk="0" h="944" w="2326">
                  <a:moveTo>
                    <a:pt x="1669" y="0"/>
                  </a:moveTo>
                  <a:cubicBezTo>
                    <a:pt x="1602" y="0"/>
                    <a:pt x="1530" y="21"/>
                    <a:pt x="1457" y="70"/>
                  </a:cubicBezTo>
                  <a:cubicBezTo>
                    <a:pt x="1288" y="183"/>
                    <a:pt x="1115" y="210"/>
                    <a:pt x="913" y="238"/>
                  </a:cubicBezTo>
                  <a:cubicBezTo>
                    <a:pt x="796" y="253"/>
                    <a:pt x="678" y="263"/>
                    <a:pt x="562" y="283"/>
                  </a:cubicBezTo>
                  <a:cubicBezTo>
                    <a:pt x="442" y="304"/>
                    <a:pt x="336" y="362"/>
                    <a:pt x="222" y="384"/>
                  </a:cubicBezTo>
                  <a:cubicBezTo>
                    <a:pt x="26" y="425"/>
                    <a:pt x="1" y="678"/>
                    <a:pt x="147" y="788"/>
                  </a:cubicBezTo>
                  <a:cubicBezTo>
                    <a:pt x="364" y="944"/>
                    <a:pt x="716" y="890"/>
                    <a:pt x="972" y="912"/>
                  </a:cubicBezTo>
                  <a:cubicBezTo>
                    <a:pt x="1107" y="924"/>
                    <a:pt x="1244" y="936"/>
                    <a:pt x="1382" y="936"/>
                  </a:cubicBezTo>
                  <a:cubicBezTo>
                    <a:pt x="1507" y="936"/>
                    <a:pt x="1632" y="926"/>
                    <a:pt x="1755" y="897"/>
                  </a:cubicBezTo>
                  <a:cubicBezTo>
                    <a:pt x="2326" y="761"/>
                    <a:pt x="2075" y="0"/>
                    <a:pt x="166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3" name="Google Shape;2833;p78"/>
            <p:cNvSpPr/>
            <p:nvPr/>
          </p:nvSpPr>
          <p:spPr>
            <a:xfrm>
              <a:off x="1472548" y="4815355"/>
              <a:ext cx="76003" cy="29776"/>
            </a:xfrm>
            <a:custGeom>
              <a:rect b="b" l="l" r="r" t="t"/>
              <a:pathLst>
                <a:path extrusionOk="0" h="800" w="2042">
                  <a:moveTo>
                    <a:pt x="1634" y="1"/>
                  </a:moveTo>
                  <a:cubicBezTo>
                    <a:pt x="1544" y="1"/>
                    <a:pt x="1471" y="38"/>
                    <a:pt x="1373" y="60"/>
                  </a:cubicBezTo>
                  <a:cubicBezTo>
                    <a:pt x="1278" y="80"/>
                    <a:pt x="1171" y="76"/>
                    <a:pt x="1074" y="79"/>
                  </a:cubicBezTo>
                  <a:cubicBezTo>
                    <a:pt x="953" y="83"/>
                    <a:pt x="835" y="85"/>
                    <a:pt x="714" y="91"/>
                  </a:cubicBezTo>
                  <a:cubicBezTo>
                    <a:pt x="552" y="95"/>
                    <a:pt x="424" y="132"/>
                    <a:pt x="269" y="153"/>
                  </a:cubicBezTo>
                  <a:cubicBezTo>
                    <a:pt x="61" y="183"/>
                    <a:pt x="0" y="443"/>
                    <a:pt x="188" y="549"/>
                  </a:cubicBezTo>
                  <a:cubicBezTo>
                    <a:pt x="460" y="705"/>
                    <a:pt x="847" y="752"/>
                    <a:pt x="1157" y="788"/>
                  </a:cubicBezTo>
                  <a:cubicBezTo>
                    <a:pt x="1219" y="795"/>
                    <a:pt x="1283" y="800"/>
                    <a:pt x="1347" y="800"/>
                  </a:cubicBezTo>
                  <a:cubicBezTo>
                    <a:pt x="1631" y="800"/>
                    <a:pt x="1909" y="713"/>
                    <a:pt x="1993" y="405"/>
                  </a:cubicBezTo>
                  <a:cubicBezTo>
                    <a:pt x="2042" y="221"/>
                    <a:pt x="1894" y="62"/>
                    <a:pt x="1730" y="15"/>
                  </a:cubicBezTo>
                  <a:cubicBezTo>
                    <a:pt x="1695" y="5"/>
                    <a:pt x="1664" y="1"/>
                    <a:pt x="163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4" name="Google Shape;2834;p78"/>
            <p:cNvSpPr/>
            <p:nvPr/>
          </p:nvSpPr>
          <p:spPr>
            <a:xfrm>
              <a:off x="1609220" y="4867835"/>
              <a:ext cx="76040" cy="29776"/>
            </a:xfrm>
            <a:custGeom>
              <a:rect b="b" l="l" r="r" t="t"/>
              <a:pathLst>
                <a:path extrusionOk="0" h="800" w="2043">
                  <a:moveTo>
                    <a:pt x="1633" y="1"/>
                  </a:moveTo>
                  <a:cubicBezTo>
                    <a:pt x="1544" y="1"/>
                    <a:pt x="1470" y="37"/>
                    <a:pt x="1372" y="60"/>
                  </a:cubicBezTo>
                  <a:cubicBezTo>
                    <a:pt x="1278" y="81"/>
                    <a:pt x="1171" y="75"/>
                    <a:pt x="1074" y="80"/>
                  </a:cubicBezTo>
                  <a:cubicBezTo>
                    <a:pt x="953" y="83"/>
                    <a:pt x="834" y="84"/>
                    <a:pt x="713" y="90"/>
                  </a:cubicBezTo>
                  <a:cubicBezTo>
                    <a:pt x="552" y="96"/>
                    <a:pt x="424" y="133"/>
                    <a:pt x="268" y="152"/>
                  </a:cubicBezTo>
                  <a:cubicBezTo>
                    <a:pt x="61" y="186"/>
                    <a:pt x="0" y="446"/>
                    <a:pt x="188" y="550"/>
                  </a:cubicBezTo>
                  <a:cubicBezTo>
                    <a:pt x="460" y="704"/>
                    <a:pt x="847" y="753"/>
                    <a:pt x="1157" y="788"/>
                  </a:cubicBezTo>
                  <a:cubicBezTo>
                    <a:pt x="1221" y="795"/>
                    <a:pt x="1286" y="800"/>
                    <a:pt x="1351" y="800"/>
                  </a:cubicBezTo>
                  <a:cubicBezTo>
                    <a:pt x="1634" y="800"/>
                    <a:pt x="1910" y="713"/>
                    <a:pt x="1992" y="406"/>
                  </a:cubicBezTo>
                  <a:cubicBezTo>
                    <a:pt x="2042" y="220"/>
                    <a:pt x="1892" y="62"/>
                    <a:pt x="1729" y="15"/>
                  </a:cubicBezTo>
                  <a:cubicBezTo>
                    <a:pt x="1694" y="5"/>
                    <a:pt x="1663" y="1"/>
                    <a:pt x="163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35" name="Google Shape;2835;p78"/>
          <p:cNvSpPr/>
          <p:nvPr/>
        </p:nvSpPr>
        <p:spPr>
          <a:xfrm>
            <a:off x="899448" y="4847084"/>
            <a:ext cx="1677102" cy="328222"/>
          </a:xfrm>
          <a:custGeom>
            <a:rect b="b" l="l" r="r" t="t"/>
            <a:pathLst>
              <a:path extrusionOk="0" h="7159" w="27435">
                <a:moveTo>
                  <a:pt x="22850" y="0"/>
                </a:moveTo>
                <a:cubicBezTo>
                  <a:pt x="21678" y="0"/>
                  <a:pt x="20490" y="480"/>
                  <a:pt x="19614" y="1230"/>
                </a:cubicBezTo>
                <a:cubicBezTo>
                  <a:pt x="18331" y="2323"/>
                  <a:pt x="17586" y="3946"/>
                  <a:pt x="17276" y="5602"/>
                </a:cubicBezTo>
                <a:cubicBezTo>
                  <a:pt x="17301" y="5465"/>
                  <a:pt x="17174" y="5194"/>
                  <a:pt x="17140" y="5053"/>
                </a:cubicBezTo>
                <a:cubicBezTo>
                  <a:pt x="17088" y="4857"/>
                  <a:pt x="17037" y="4660"/>
                  <a:pt x="16982" y="4463"/>
                </a:cubicBezTo>
                <a:cubicBezTo>
                  <a:pt x="16870" y="4055"/>
                  <a:pt x="16755" y="3651"/>
                  <a:pt x="16636" y="3244"/>
                </a:cubicBezTo>
                <a:cubicBezTo>
                  <a:pt x="16523" y="2860"/>
                  <a:pt x="16403" y="2479"/>
                  <a:pt x="16293" y="2096"/>
                </a:cubicBezTo>
                <a:cubicBezTo>
                  <a:pt x="16196" y="1764"/>
                  <a:pt x="16128" y="1407"/>
                  <a:pt x="15904" y="1128"/>
                </a:cubicBezTo>
                <a:cubicBezTo>
                  <a:pt x="15521" y="655"/>
                  <a:pt x="14857" y="596"/>
                  <a:pt x="14293" y="531"/>
                </a:cubicBezTo>
                <a:cubicBezTo>
                  <a:pt x="14068" y="506"/>
                  <a:pt x="13838" y="488"/>
                  <a:pt x="13608" y="488"/>
                </a:cubicBezTo>
                <a:cubicBezTo>
                  <a:pt x="13182" y="488"/>
                  <a:pt x="12759" y="550"/>
                  <a:pt x="12372" y="741"/>
                </a:cubicBezTo>
                <a:cubicBezTo>
                  <a:pt x="11607" y="1121"/>
                  <a:pt x="11317" y="1876"/>
                  <a:pt x="11091" y="2647"/>
                </a:cubicBezTo>
                <a:cubicBezTo>
                  <a:pt x="10828" y="3544"/>
                  <a:pt x="10618" y="4454"/>
                  <a:pt x="10464" y="5375"/>
                </a:cubicBezTo>
                <a:cubicBezTo>
                  <a:pt x="10201" y="4179"/>
                  <a:pt x="9791" y="2989"/>
                  <a:pt x="9056" y="2009"/>
                </a:cubicBezTo>
                <a:cubicBezTo>
                  <a:pt x="8319" y="1027"/>
                  <a:pt x="7223" y="271"/>
                  <a:pt x="6002" y="150"/>
                </a:cubicBezTo>
                <a:cubicBezTo>
                  <a:pt x="5879" y="138"/>
                  <a:pt x="5754" y="132"/>
                  <a:pt x="5626" y="132"/>
                </a:cubicBezTo>
                <a:cubicBezTo>
                  <a:pt x="3612" y="132"/>
                  <a:pt x="1053" y="1612"/>
                  <a:pt x="545" y="3582"/>
                </a:cubicBezTo>
                <a:cubicBezTo>
                  <a:pt x="323" y="4453"/>
                  <a:pt x="185" y="5392"/>
                  <a:pt x="76" y="6286"/>
                </a:cubicBezTo>
                <a:cubicBezTo>
                  <a:pt x="0" y="6924"/>
                  <a:pt x="391" y="7038"/>
                  <a:pt x="908" y="7038"/>
                </a:cubicBezTo>
                <a:cubicBezTo>
                  <a:pt x="1192" y="7038"/>
                  <a:pt x="1515" y="7003"/>
                  <a:pt x="1819" y="7003"/>
                </a:cubicBezTo>
                <a:cubicBezTo>
                  <a:pt x="1845" y="7003"/>
                  <a:pt x="1870" y="7004"/>
                  <a:pt x="1896" y="7004"/>
                </a:cubicBezTo>
                <a:cubicBezTo>
                  <a:pt x="3975" y="7047"/>
                  <a:pt x="6055" y="7080"/>
                  <a:pt x="8135" y="7106"/>
                </a:cubicBezTo>
                <a:cubicBezTo>
                  <a:pt x="11114" y="7141"/>
                  <a:pt x="14093" y="7158"/>
                  <a:pt x="17071" y="7158"/>
                </a:cubicBezTo>
                <a:cubicBezTo>
                  <a:pt x="18189" y="7158"/>
                  <a:pt x="19306" y="7156"/>
                  <a:pt x="20423" y="7151"/>
                </a:cubicBezTo>
                <a:cubicBezTo>
                  <a:pt x="22763" y="7142"/>
                  <a:pt x="25100" y="7121"/>
                  <a:pt x="27435" y="7089"/>
                </a:cubicBezTo>
                <a:lnTo>
                  <a:pt x="27435" y="7089"/>
                </a:lnTo>
                <a:cubicBezTo>
                  <a:pt x="27434" y="7089"/>
                  <a:pt x="27434" y="7089"/>
                  <a:pt x="27433" y="7089"/>
                </a:cubicBezTo>
                <a:cubicBezTo>
                  <a:pt x="27053" y="7089"/>
                  <a:pt x="26818" y="5558"/>
                  <a:pt x="26778" y="5313"/>
                </a:cubicBezTo>
                <a:cubicBezTo>
                  <a:pt x="26654" y="4536"/>
                  <a:pt x="26577" y="3751"/>
                  <a:pt x="26373" y="2989"/>
                </a:cubicBezTo>
                <a:cubicBezTo>
                  <a:pt x="26007" y="1620"/>
                  <a:pt x="25150" y="401"/>
                  <a:pt x="23701" y="89"/>
                </a:cubicBezTo>
                <a:cubicBezTo>
                  <a:pt x="23421" y="29"/>
                  <a:pt x="23136" y="0"/>
                  <a:pt x="2285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6" name="Google Shape;2836;p78"/>
          <p:cNvSpPr/>
          <p:nvPr/>
        </p:nvSpPr>
        <p:spPr>
          <a:xfrm>
            <a:off x="730850" y="489263"/>
            <a:ext cx="706670" cy="242913"/>
          </a:xfrm>
          <a:custGeom>
            <a:rect b="b" l="l" r="r" t="t"/>
            <a:pathLst>
              <a:path extrusionOk="0" h="12132" w="26472">
                <a:moveTo>
                  <a:pt x="19030" y="0"/>
                </a:moveTo>
                <a:cubicBezTo>
                  <a:pt x="18826" y="0"/>
                  <a:pt x="18613" y="36"/>
                  <a:pt x="18398" y="121"/>
                </a:cubicBezTo>
                <a:cubicBezTo>
                  <a:pt x="18134" y="224"/>
                  <a:pt x="17947" y="463"/>
                  <a:pt x="17906" y="743"/>
                </a:cubicBezTo>
                <a:lnTo>
                  <a:pt x="16990" y="7044"/>
                </a:lnTo>
                <a:cubicBezTo>
                  <a:pt x="16627" y="6646"/>
                  <a:pt x="16307" y="6155"/>
                  <a:pt x="15976" y="5646"/>
                </a:cubicBezTo>
                <a:cubicBezTo>
                  <a:pt x="15819" y="5407"/>
                  <a:pt x="15662" y="5167"/>
                  <a:pt x="15501" y="4937"/>
                </a:cubicBezTo>
                <a:cubicBezTo>
                  <a:pt x="14244" y="3133"/>
                  <a:pt x="13112" y="2186"/>
                  <a:pt x="12139" y="2118"/>
                </a:cubicBezTo>
                <a:cubicBezTo>
                  <a:pt x="12099" y="2115"/>
                  <a:pt x="12059" y="2114"/>
                  <a:pt x="12019" y="2114"/>
                </a:cubicBezTo>
                <a:cubicBezTo>
                  <a:pt x="11567" y="2114"/>
                  <a:pt x="11164" y="2295"/>
                  <a:pt x="10843" y="2641"/>
                </a:cubicBezTo>
                <a:cubicBezTo>
                  <a:pt x="9756" y="3813"/>
                  <a:pt x="9527" y="5456"/>
                  <a:pt x="9306" y="7044"/>
                </a:cubicBezTo>
                <a:cubicBezTo>
                  <a:pt x="9256" y="7387"/>
                  <a:pt x="9211" y="7723"/>
                  <a:pt x="9157" y="8047"/>
                </a:cubicBezTo>
                <a:cubicBezTo>
                  <a:pt x="7807" y="6374"/>
                  <a:pt x="5856" y="5159"/>
                  <a:pt x="3754" y="4745"/>
                </a:cubicBezTo>
                <a:cubicBezTo>
                  <a:pt x="3704" y="4735"/>
                  <a:pt x="3654" y="4731"/>
                  <a:pt x="3604" y="4731"/>
                </a:cubicBezTo>
                <a:cubicBezTo>
                  <a:pt x="3299" y="4731"/>
                  <a:pt x="3014" y="4905"/>
                  <a:pt x="2881" y="5190"/>
                </a:cubicBezTo>
                <a:lnTo>
                  <a:pt x="185" y="11006"/>
                </a:lnTo>
                <a:cubicBezTo>
                  <a:pt x="0" y="11404"/>
                  <a:pt x="173" y="11875"/>
                  <a:pt x="570" y="12058"/>
                </a:cubicBezTo>
                <a:cubicBezTo>
                  <a:pt x="678" y="12107"/>
                  <a:pt x="791" y="12132"/>
                  <a:pt x="903" y="12132"/>
                </a:cubicBezTo>
                <a:cubicBezTo>
                  <a:pt x="1201" y="12132"/>
                  <a:pt x="1487" y="11962"/>
                  <a:pt x="1622" y="11675"/>
                </a:cubicBezTo>
                <a:lnTo>
                  <a:pt x="4049" y="6445"/>
                </a:lnTo>
                <a:cubicBezTo>
                  <a:pt x="6050" y="7024"/>
                  <a:pt x="7823" y="8469"/>
                  <a:pt x="8760" y="10329"/>
                </a:cubicBezTo>
                <a:cubicBezTo>
                  <a:pt x="8895" y="10595"/>
                  <a:pt x="9172" y="10764"/>
                  <a:pt x="9465" y="10764"/>
                </a:cubicBezTo>
                <a:cubicBezTo>
                  <a:pt x="9475" y="10764"/>
                  <a:pt x="9485" y="10763"/>
                  <a:pt x="9495" y="10763"/>
                </a:cubicBezTo>
                <a:cubicBezTo>
                  <a:pt x="9805" y="10752"/>
                  <a:pt x="10079" y="10563"/>
                  <a:pt x="10199" y="10277"/>
                </a:cubicBezTo>
                <a:cubicBezTo>
                  <a:pt x="10586" y="9350"/>
                  <a:pt x="10734" y="8290"/>
                  <a:pt x="10878" y="7263"/>
                </a:cubicBezTo>
                <a:cubicBezTo>
                  <a:pt x="11071" y="5855"/>
                  <a:pt x="11259" y="4524"/>
                  <a:pt x="12006" y="3720"/>
                </a:cubicBezTo>
                <a:cubicBezTo>
                  <a:pt x="12015" y="3707"/>
                  <a:pt x="12023" y="3700"/>
                  <a:pt x="12024" y="3698"/>
                </a:cubicBezTo>
                <a:lnTo>
                  <a:pt x="12035" y="3698"/>
                </a:lnTo>
                <a:cubicBezTo>
                  <a:pt x="12265" y="3698"/>
                  <a:pt x="13060" y="4207"/>
                  <a:pt x="14205" y="5844"/>
                </a:cubicBezTo>
                <a:cubicBezTo>
                  <a:pt x="14356" y="6061"/>
                  <a:pt x="14503" y="6286"/>
                  <a:pt x="14651" y="6513"/>
                </a:cubicBezTo>
                <a:cubicBezTo>
                  <a:pt x="15297" y="7504"/>
                  <a:pt x="16029" y="8624"/>
                  <a:pt x="17242" y="9202"/>
                </a:cubicBezTo>
                <a:cubicBezTo>
                  <a:pt x="17349" y="9253"/>
                  <a:pt x="17465" y="9278"/>
                  <a:pt x="17581" y="9278"/>
                </a:cubicBezTo>
                <a:cubicBezTo>
                  <a:pt x="17710" y="9278"/>
                  <a:pt x="17839" y="9247"/>
                  <a:pt x="17956" y="9184"/>
                </a:cubicBezTo>
                <a:cubicBezTo>
                  <a:pt x="18178" y="9066"/>
                  <a:pt x="18330" y="8850"/>
                  <a:pt x="18366" y="8600"/>
                </a:cubicBezTo>
                <a:lnTo>
                  <a:pt x="19367" y="1709"/>
                </a:lnTo>
                <a:cubicBezTo>
                  <a:pt x="19493" y="1784"/>
                  <a:pt x="19653" y="1897"/>
                  <a:pt x="19859" y="2071"/>
                </a:cubicBezTo>
                <a:lnTo>
                  <a:pt x="25072" y="6489"/>
                </a:lnTo>
                <a:cubicBezTo>
                  <a:pt x="25221" y="6614"/>
                  <a:pt x="25403" y="6676"/>
                  <a:pt x="25584" y="6676"/>
                </a:cubicBezTo>
                <a:cubicBezTo>
                  <a:pt x="25809" y="6676"/>
                  <a:pt x="26032" y="6581"/>
                  <a:pt x="26188" y="6395"/>
                </a:cubicBezTo>
                <a:cubicBezTo>
                  <a:pt x="26471" y="6062"/>
                  <a:pt x="26429" y="5563"/>
                  <a:pt x="26096" y="5280"/>
                </a:cubicBezTo>
                <a:lnTo>
                  <a:pt x="20883" y="859"/>
                </a:lnTo>
                <a:cubicBezTo>
                  <a:pt x="20579" y="602"/>
                  <a:pt x="19868" y="0"/>
                  <a:pt x="1903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7" name="Google Shape;2837;p78"/>
          <p:cNvSpPr txBox="1"/>
          <p:nvPr>
            <p:ph type="title"/>
          </p:nvPr>
        </p:nvSpPr>
        <p:spPr>
          <a:xfrm>
            <a:off x="1763025" y="1585463"/>
            <a:ext cx="5617800" cy="11799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57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838" name="Google Shape;2838;p78"/>
          <p:cNvSpPr txBox="1"/>
          <p:nvPr>
            <p:ph idx="1" type="subTitle"/>
          </p:nvPr>
        </p:nvSpPr>
        <p:spPr>
          <a:xfrm>
            <a:off x="2221200" y="3023569"/>
            <a:ext cx="4701600" cy="6975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9">
  <p:cSld name="TITLE_ONLY_1_1_2_2_2">
    <p:bg>
      <p:bgPr>
        <a:solidFill>
          <a:schemeClr val="dk2"/>
        </a:solidFill>
      </p:bgPr>
    </p:bg>
    <p:spTree>
      <p:nvGrpSpPr>
        <p:cNvPr id="2839" name="Shape 2839"/>
        <p:cNvGrpSpPr/>
        <p:nvPr/>
      </p:nvGrpSpPr>
      <p:grpSpPr>
        <a:xfrm>
          <a:off x="0" y="0"/>
          <a:ext cx="0" cy="0"/>
          <a:chOff x="0" y="0"/>
          <a:chExt cx="0" cy="0"/>
        </a:xfrm>
      </p:grpSpPr>
      <p:grpSp>
        <p:nvGrpSpPr>
          <p:cNvPr id="2840" name="Google Shape;2840;p79"/>
          <p:cNvGrpSpPr/>
          <p:nvPr/>
        </p:nvGrpSpPr>
        <p:grpSpPr>
          <a:xfrm>
            <a:off x="-97027" y="-681656"/>
            <a:ext cx="9928266" cy="6246468"/>
            <a:chOff x="-97027" y="-908875"/>
            <a:chExt cx="9928266" cy="8328624"/>
          </a:xfrm>
        </p:grpSpPr>
        <p:sp>
          <p:nvSpPr>
            <p:cNvPr id="2841" name="Google Shape;2841;p79"/>
            <p:cNvSpPr/>
            <p:nvPr/>
          </p:nvSpPr>
          <p:spPr>
            <a:xfrm>
              <a:off x="-97027" y="4950046"/>
              <a:ext cx="9928266" cy="2469703"/>
            </a:xfrm>
            <a:custGeom>
              <a:rect b="b" l="l" r="r" t="t"/>
              <a:pathLst>
                <a:path extrusionOk="0" h="38287" w="155378">
                  <a:moveTo>
                    <a:pt x="145479" y="1"/>
                  </a:moveTo>
                  <a:cubicBezTo>
                    <a:pt x="144453" y="1"/>
                    <a:pt x="143311" y="231"/>
                    <a:pt x="141948" y="256"/>
                  </a:cubicBezTo>
                  <a:cubicBezTo>
                    <a:pt x="132788" y="424"/>
                    <a:pt x="123994" y="2336"/>
                    <a:pt x="115183" y="4499"/>
                  </a:cubicBezTo>
                  <a:cubicBezTo>
                    <a:pt x="110328" y="5691"/>
                    <a:pt x="105192" y="6267"/>
                    <a:pt x="100249" y="7009"/>
                  </a:cubicBezTo>
                  <a:cubicBezTo>
                    <a:pt x="98549" y="7265"/>
                    <a:pt x="96484" y="7270"/>
                    <a:pt x="94931" y="8071"/>
                  </a:cubicBezTo>
                  <a:cubicBezTo>
                    <a:pt x="91243" y="9976"/>
                    <a:pt x="89434" y="15148"/>
                    <a:pt x="86171" y="17572"/>
                  </a:cubicBezTo>
                  <a:cubicBezTo>
                    <a:pt x="85599" y="17997"/>
                    <a:pt x="85001" y="18184"/>
                    <a:pt x="84331" y="18465"/>
                  </a:cubicBezTo>
                  <a:cubicBezTo>
                    <a:pt x="82213" y="19354"/>
                    <a:pt x="79195" y="19285"/>
                    <a:pt x="76936" y="19527"/>
                  </a:cubicBezTo>
                  <a:cubicBezTo>
                    <a:pt x="72703" y="19984"/>
                    <a:pt x="68535" y="20823"/>
                    <a:pt x="64314" y="21333"/>
                  </a:cubicBezTo>
                  <a:cubicBezTo>
                    <a:pt x="56970" y="22218"/>
                    <a:pt x="49235" y="22816"/>
                    <a:pt x="41680" y="22816"/>
                  </a:cubicBezTo>
                  <a:cubicBezTo>
                    <a:pt x="39554" y="22816"/>
                    <a:pt x="37442" y="22769"/>
                    <a:pt x="35357" y="22667"/>
                  </a:cubicBezTo>
                  <a:cubicBezTo>
                    <a:pt x="30655" y="22438"/>
                    <a:pt x="25708" y="21933"/>
                    <a:pt x="20830" y="21933"/>
                  </a:cubicBezTo>
                  <a:cubicBezTo>
                    <a:pt x="13778" y="21933"/>
                    <a:pt x="6870" y="22989"/>
                    <a:pt x="1056" y="27461"/>
                  </a:cubicBezTo>
                  <a:cubicBezTo>
                    <a:pt x="1056" y="27813"/>
                    <a:pt x="0" y="29220"/>
                    <a:pt x="0" y="29573"/>
                  </a:cubicBezTo>
                  <a:lnTo>
                    <a:pt x="0" y="34334"/>
                  </a:lnTo>
                  <a:lnTo>
                    <a:pt x="14798" y="35119"/>
                  </a:lnTo>
                  <a:cubicBezTo>
                    <a:pt x="18456" y="35119"/>
                    <a:pt x="26707" y="35885"/>
                    <a:pt x="29391" y="35981"/>
                  </a:cubicBezTo>
                  <a:cubicBezTo>
                    <a:pt x="42495" y="36451"/>
                    <a:pt x="55580" y="37471"/>
                    <a:pt x="68664" y="38287"/>
                  </a:cubicBezTo>
                  <a:lnTo>
                    <a:pt x="140733" y="38287"/>
                  </a:lnTo>
                  <a:cubicBezTo>
                    <a:pt x="140762" y="38287"/>
                    <a:pt x="140791" y="38287"/>
                    <a:pt x="140820" y="38287"/>
                  </a:cubicBezTo>
                  <a:cubicBezTo>
                    <a:pt x="143994" y="38287"/>
                    <a:pt x="149528" y="38029"/>
                    <a:pt x="151854" y="38027"/>
                  </a:cubicBezTo>
                  <a:cubicBezTo>
                    <a:pt x="151405" y="37574"/>
                    <a:pt x="152814" y="34770"/>
                    <a:pt x="153177" y="33567"/>
                  </a:cubicBezTo>
                  <a:cubicBezTo>
                    <a:pt x="154632" y="28786"/>
                    <a:pt x="155174" y="23579"/>
                    <a:pt x="155305" y="18594"/>
                  </a:cubicBezTo>
                  <a:cubicBezTo>
                    <a:pt x="155377" y="15850"/>
                    <a:pt x="155068" y="14589"/>
                    <a:pt x="153977" y="12408"/>
                  </a:cubicBezTo>
                  <a:cubicBezTo>
                    <a:pt x="152317" y="9092"/>
                    <a:pt x="150952" y="4010"/>
                    <a:pt x="148480" y="1302"/>
                  </a:cubicBezTo>
                  <a:cubicBezTo>
                    <a:pt x="147527" y="261"/>
                    <a:pt x="146569" y="1"/>
                    <a:pt x="14547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2" name="Google Shape;2842;p79"/>
            <p:cNvSpPr/>
            <p:nvPr/>
          </p:nvSpPr>
          <p:spPr>
            <a:xfrm>
              <a:off x="767543" y="-148394"/>
              <a:ext cx="655453" cy="1554159"/>
            </a:xfrm>
            <a:custGeom>
              <a:rect b="b" l="l" r="r" t="t"/>
              <a:pathLst>
                <a:path extrusionOk="0" h="42417" w="17889">
                  <a:moveTo>
                    <a:pt x="16442" y="1"/>
                  </a:moveTo>
                  <a:cubicBezTo>
                    <a:pt x="16406" y="1"/>
                    <a:pt x="16369" y="1"/>
                    <a:pt x="16332" y="2"/>
                  </a:cubicBezTo>
                  <a:cubicBezTo>
                    <a:pt x="11323" y="125"/>
                    <a:pt x="6314" y="182"/>
                    <a:pt x="1305" y="215"/>
                  </a:cubicBezTo>
                  <a:cubicBezTo>
                    <a:pt x="399" y="221"/>
                    <a:pt x="100" y="506"/>
                    <a:pt x="82" y="1423"/>
                  </a:cubicBezTo>
                  <a:cubicBezTo>
                    <a:pt x="0" y="5573"/>
                    <a:pt x="18" y="9728"/>
                    <a:pt x="35" y="13871"/>
                  </a:cubicBezTo>
                  <a:cubicBezTo>
                    <a:pt x="58" y="19664"/>
                    <a:pt x="370" y="25467"/>
                    <a:pt x="394" y="31270"/>
                  </a:cubicBezTo>
                  <a:cubicBezTo>
                    <a:pt x="409" y="34478"/>
                    <a:pt x="453" y="37688"/>
                    <a:pt x="427" y="40894"/>
                  </a:cubicBezTo>
                  <a:cubicBezTo>
                    <a:pt x="419" y="41831"/>
                    <a:pt x="677" y="42170"/>
                    <a:pt x="1680" y="42251"/>
                  </a:cubicBezTo>
                  <a:cubicBezTo>
                    <a:pt x="2893" y="42351"/>
                    <a:pt x="4105" y="42369"/>
                    <a:pt x="5265" y="42369"/>
                  </a:cubicBezTo>
                  <a:cubicBezTo>
                    <a:pt x="5911" y="42369"/>
                    <a:pt x="6541" y="42363"/>
                    <a:pt x="7146" y="42363"/>
                  </a:cubicBezTo>
                  <a:cubicBezTo>
                    <a:pt x="7787" y="42363"/>
                    <a:pt x="8399" y="42370"/>
                    <a:pt x="8972" y="42395"/>
                  </a:cubicBezTo>
                  <a:cubicBezTo>
                    <a:pt x="10587" y="42395"/>
                    <a:pt x="12021" y="42377"/>
                    <a:pt x="13378" y="42377"/>
                  </a:cubicBezTo>
                  <a:cubicBezTo>
                    <a:pt x="14312" y="42377"/>
                    <a:pt x="15209" y="42385"/>
                    <a:pt x="16106" y="42415"/>
                  </a:cubicBezTo>
                  <a:cubicBezTo>
                    <a:pt x="16147" y="42416"/>
                    <a:pt x="16188" y="42417"/>
                    <a:pt x="16227" y="42417"/>
                  </a:cubicBezTo>
                  <a:cubicBezTo>
                    <a:pt x="17271" y="42417"/>
                    <a:pt x="17557" y="41972"/>
                    <a:pt x="17563" y="40920"/>
                  </a:cubicBezTo>
                  <a:cubicBezTo>
                    <a:pt x="17640" y="27799"/>
                    <a:pt x="17743" y="14680"/>
                    <a:pt x="17877" y="1559"/>
                  </a:cubicBezTo>
                  <a:cubicBezTo>
                    <a:pt x="17888" y="423"/>
                    <a:pt x="17560" y="1"/>
                    <a:pt x="1644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3" name="Google Shape;2843;p79"/>
            <p:cNvSpPr/>
            <p:nvPr/>
          </p:nvSpPr>
          <p:spPr>
            <a:xfrm>
              <a:off x="8096518" y="3154028"/>
              <a:ext cx="1434822" cy="924134"/>
            </a:xfrm>
            <a:custGeom>
              <a:rect b="b" l="l" r="r" t="t"/>
              <a:pathLst>
                <a:path extrusionOk="0" h="25222" w="39160">
                  <a:moveTo>
                    <a:pt x="7171" y="0"/>
                  </a:moveTo>
                  <a:cubicBezTo>
                    <a:pt x="5093" y="0"/>
                    <a:pt x="3884" y="1123"/>
                    <a:pt x="2844" y="2885"/>
                  </a:cubicBezTo>
                  <a:cubicBezTo>
                    <a:pt x="0" y="7700"/>
                    <a:pt x="530" y="12762"/>
                    <a:pt x="1799" y="17787"/>
                  </a:cubicBezTo>
                  <a:cubicBezTo>
                    <a:pt x="2438" y="20320"/>
                    <a:pt x="4021" y="22502"/>
                    <a:pt x="6836" y="23086"/>
                  </a:cubicBezTo>
                  <a:cubicBezTo>
                    <a:pt x="10851" y="23920"/>
                    <a:pt x="14821" y="25068"/>
                    <a:pt x="18949" y="25209"/>
                  </a:cubicBezTo>
                  <a:cubicBezTo>
                    <a:pt x="19226" y="25217"/>
                    <a:pt x="19502" y="25222"/>
                    <a:pt x="19777" y="25222"/>
                  </a:cubicBezTo>
                  <a:cubicBezTo>
                    <a:pt x="25143" y="25222"/>
                    <a:pt x="30094" y="23587"/>
                    <a:pt x="34785" y="21106"/>
                  </a:cubicBezTo>
                  <a:cubicBezTo>
                    <a:pt x="38909" y="18928"/>
                    <a:pt x="39159" y="16600"/>
                    <a:pt x="35797" y="13328"/>
                  </a:cubicBezTo>
                  <a:cubicBezTo>
                    <a:pt x="35187" y="12734"/>
                    <a:pt x="34535" y="12172"/>
                    <a:pt x="33837" y="11690"/>
                  </a:cubicBezTo>
                  <a:cubicBezTo>
                    <a:pt x="27601" y="7381"/>
                    <a:pt x="20509" y="4729"/>
                    <a:pt x="13776" y="1380"/>
                  </a:cubicBezTo>
                  <a:cubicBezTo>
                    <a:pt x="11879" y="439"/>
                    <a:pt x="9799" y="195"/>
                    <a:pt x="7683" y="22"/>
                  </a:cubicBezTo>
                  <a:cubicBezTo>
                    <a:pt x="7507" y="7"/>
                    <a:pt x="7336" y="0"/>
                    <a:pt x="7171" y="0"/>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4" name="Google Shape;2844;p79"/>
            <p:cNvSpPr/>
            <p:nvPr/>
          </p:nvSpPr>
          <p:spPr>
            <a:xfrm rot="594995">
              <a:off x="3453006" y="5564713"/>
              <a:ext cx="1257887" cy="1329724"/>
            </a:xfrm>
            <a:custGeom>
              <a:rect b="b" l="l" r="r" t="t"/>
              <a:pathLst>
                <a:path extrusionOk="0" h="35725" w="33795">
                  <a:moveTo>
                    <a:pt x="22519" y="1"/>
                  </a:moveTo>
                  <a:cubicBezTo>
                    <a:pt x="16896" y="9254"/>
                    <a:pt x="23188" y="18623"/>
                    <a:pt x="23188" y="18623"/>
                  </a:cubicBezTo>
                  <a:cubicBezTo>
                    <a:pt x="24440" y="20568"/>
                    <a:pt x="23537" y="20736"/>
                    <a:pt x="23537" y="20736"/>
                  </a:cubicBezTo>
                  <a:cubicBezTo>
                    <a:pt x="21199" y="18632"/>
                    <a:pt x="12761" y="2452"/>
                    <a:pt x="12761" y="2452"/>
                  </a:cubicBezTo>
                  <a:lnTo>
                    <a:pt x="7059" y="7058"/>
                  </a:lnTo>
                  <a:cubicBezTo>
                    <a:pt x="4706" y="10078"/>
                    <a:pt x="15579" y="19978"/>
                    <a:pt x="15579" y="19978"/>
                  </a:cubicBezTo>
                  <a:cubicBezTo>
                    <a:pt x="12635" y="17486"/>
                    <a:pt x="9286" y="16799"/>
                    <a:pt x="6486" y="16799"/>
                  </a:cubicBezTo>
                  <a:cubicBezTo>
                    <a:pt x="3044" y="16799"/>
                    <a:pt x="435" y="17838"/>
                    <a:pt x="435" y="17838"/>
                  </a:cubicBezTo>
                  <a:lnTo>
                    <a:pt x="1" y="24417"/>
                  </a:lnTo>
                  <a:cubicBezTo>
                    <a:pt x="1315" y="23732"/>
                    <a:pt x="2839" y="23435"/>
                    <a:pt x="4493" y="23435"/>
                  </a:cubicBezTo>
                  <a:cubicBezTo>
                    <a:pt x="15136" y="23435"/>
                    <a:pt x="31154" y="35724"/>
                    <a:pt x="31158" y="35724"/>
                  </a:cubicBezTo>
                  <a:cubicBezTo>
                    <a:pt x="31158" y="35724"/>
                    <a:pt x="31158" y="35724"/>
                    <a:pt x="31158" y="35724"/>
                  </a:cubicBezTo>
                  <a:lnTo>
                    <a:pt x="33795" y="27701"/>
                  </a:lnTo>
                  <a:cubicBezTo>
                    <a:pt x="21972" y="15933"/>
                    <a:pt x="26107" y="1973"/>
                    <a:pt x="26107" y="1973"/>
                  </a:cubicBezTo>
                  <a:lnTo>
                    <a:pt x="22519" y="1"/>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5" name="Google Shape;2845;p79"/>
            <p:cNvSpPr/>
            <p:nvPr/>
          </p:nvSpPr>
          <p:spPr>
            <a:xfrm>
              <a:off x="3490280" y="-908875"/>
              <a:ext cx="3982529" cy="1950216"/>
            </a:xfrm>
            <a:custGeom>
              <a:rect b="b" l="l" r="r" t="t"/>
              <a:pathLst>
                <a:path extrusionOk="0" h="52397" w="56322">
                  <a:moveTo>
                    <a:pt x="41904" y="1"/>
                  </a:moveTo>
                  <a:cubicBezTo>
                    <a:pt x="41801" y="1"/>
                    <a:pt x="41697" y="2"/>
                    <a:pt x="41594" y="6"/>
                  </a:cubicBezTo>
                  <a:cubicBezTo>
                    <a:pt x="38362" y="112"/>
                    <a:pt x="35431" y="1796"/>
                    <a:pt x="32518" y="3201"/>
                  </a:cubicBezTo>
                  <a:cubicBezTo>
                    <a:pt x="22581" y="7999"/>
                    <a:pt x="2648" y="11039"/>
                    <a:pt x="266" y="24215"/>
                  </a:cubicBezTo>
                  <a:cubicBezTo>
                    <a:pt x="0" y="25690"/>
                    <a:pt x="5" y="27286"/>
                    <a:pt x="345" y="29011"/>
                  </a:cubicBezTo>
                  <a:cubicBezTo>
                    <a:pt x="2320" y="39045"/>
                    <a:pt x="12187" y="52396"/>
                    <a:pt x="23513" y="52396"/>
                  </a:cubicBezTo>
                  <a:cubicBezTo>
                    <a:pt x="24763" y="52396"/>
                    <a:pt x="26030" y="52234"/>
                    <a:pt x="27306" y="51887"/>
                  </a:cubicBezTo>
                  <a:cubicBezTo>
                    <a:pt x="32766" y="50400"/>
                    <a:pt x="38304" y="47204"/>
                    <a:pt x="43286" y="44561"/>
                  </a:cubicBezTo>
                  <a:cubicBezTo>
                    <a:pt x="50750" y="40600"/>
                    <a:pt x="55315" y="35373"/>
                    <a:pt x="55876" y="26593"/>
                  </a:cubicBezTo>
                  <a:cubicBezTo>
                    <a:pt x="56322" y="19628"/>
                    <a:pt x="55824" y="11219"/>
                    <a:pt x="51558" y="5375"/>
                  </a:cubicBezTo>
                  <a:cubicBezTo>
                    <a:pt x="49303" y="2288"/>
                    <a:pt x="45713" y="1"/>
                    <a:pt x="41904"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46" name="Google Shape;2846;p79"/>
          <p:cNvSpPr txBox="1"/>
          <p:nvPr>
            <p:ph type="title"/>
          </p:nvPr>
        </p:nvSpPr>
        <p:spPr>
          <a:xfrm>
            <a:off x="1900987" y="1357828"/>
            <a:ext cx="5342100" cy="14928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57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847" name="Google Shape;2847;p79"/>
          <p:cNvSpPr txBox="1"/>
          <p:nvPr>
            <p:ph idx="1" type="subTitle"/>
          </p:nvPr>
        </p:nvSpPr>
        <p:spPr>
          <a:xfrm>
            <a:off x="1900913" y="2773397"/>
            <a:ext cx="5342100" cy="10122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0">
  <p:cSld name="TITLE_ONLY_1_2_2">
    <p:bg>
      <p:bgPr>
        <a:solidFill>
          <a:schemeClr val="accent2"/>
        </a:solidFill>
      </p:bgPr>
    </p:bg>
    <p:spTree>
      <p:nvGrpSpPr>
        <p:cNvPr id="2848" name="Shape 2848"/>
        <p:cNvGrpSpPr/>
        <p:nvPr/>
      </p:nvGrpSpPr>
      <p:grpSpPr>
        <a:xfrm>
          <a:off x="0" y="0"/>
          <a:ext cx="0" cy="0"/>
          <a:chOff x="0" y="0"/>
          <a:chExt cx="0" cy="0"/>
        </a:xfrm>
      </p:grpSpPr>
      <p:grpSp>
        <p:nvGrpSpPr>
          <p:cNvPr id="2849" name="Google Shape;2849;p80"/>
          <p:cNvGrpSpPr/>
          <p:nvPr/>
        </p:nvGrpSpPr>
        <p:grpSpPr>
          <a:xfrm>
            <a:off x="-760145" y="-580891"/>
            <a:ext cx="12216408" cy="6814070"/>
            <a:chOff x="-760145" y="-774521"/>
            <a:chExt cx="12216408" cy="9085427"/>
          </a:xfrm>
        </p:grpSpPr>
        <p:sp>
          <p:nvSpPr>
            <p:cNvPr id="2850" name="Google Shape;2850;p80"/>
            <p:cNvSpPr/>
            <p:nvPr/>
          </p:nvSpPr>
          <p:spPr>
            <a:xfrm rot="10800000">
              <a:off x="-38917" y="-241104"/>
              <a:ext cx="1507115" cy="2030561"/>
            </a:xfrm>
            <a:custGeom>
              <a:rect b="b" l="l" r="r" t="t"/>
              <a:pathLst>
                <a:path extrusionOk="0" h="45061" w="33445">
                  <a:moveTo>
                    <a:pt x="33445" y="1"/>
                  </a:moveTo>
                  <a:cubicBezTo>
                    <a:pt x="33087" y="285"/>
                    <a:pt x="32739" y="596"/>
                    <a:pt x="32410" y="933"/>
                  </a:cubicBezTo>
                  <a:cubicBezTo>
                    <a:pt x="29665" y="3737"/>
                    <a:pt x="28826" y="7813"/>
                    <a:pt x="28038" y="11516"/>
                  </a:cubicBezTo>
                  <a:cubicBezTo>
                    <a:pt x="26859" y="17081"/>
                    <a:pt x="25354" y="24470"/>
                    <a:pt x="18615" y="25465"/>
                  </a:cubicBezTo>
                  <a:cubicBezTo>
                    <a:pt x="17834" y="25580"/>
                    <a:pt x="17051" y="25625"/>
                    <a:pt x="16267" y="25625"/>
                  </a:cubicBezTo>
                  <a:cubicBezTo>
                    <a:pt x="14017" y="25625"/>
                    <a:pt x="11759" y="25255"/>
                    <a:pt x="9520" y="25112"/>
                  </a:cubicBezTo>
                  <a:cubicBezTo>
                    <a:pt x="8982" y="25077"/>
                    <a:pt x="8429" y="25053"/>
                    <a:pt x="7876" y="25053"/>
                  </a:cubicBezTo>
                  <a:cubicBezTo>
                    <a:pt x="5402" y="25053"/>
                    <a:pt x="2904" y="25546"/>
                    <a:pt x="1489" y="27823"/>
                  </a:cubicBezTo>
                  <a:cubicBezTo>
                    <a:pt x="1" y="30219"/>
                    <a:pt x="63" y="33131"/>
                    <a:pt x="556" y="35816"/>
                  </a:cubicBezTo>
                  <a:cubicBezTo>
                    <a:pt x="1143" y="39011"/>
                    <a:pt x="2285" y="42101"/>
                    <a:pt x="3609" y="45060"/>
                  </a:cubicBezTo>
                  <a:lnTo>
                    <a:pt x="33445" y="45060"/>
                  </a:lnTo>
                  <a:lnTo>
                    <a:pt x="33445" y="1"/>
                  </a:ln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1" name="Google Shape;2851;p80"/>
            <p:cNvSpPr/>
            <p:nvPr/>
          </p:nvSpPr>
          <p:spPr>
            <a:xfrm rot="10800000">
              <a:off x="-303815" y="2467220"/>
              <a:ext cx="7626414" cy="4627589"/>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2" name="Google Shape;2852;p80"/>
            <p:cNvSpPr/>
            <p:nvPr/>
          </p:nvSpPr>
          <p:spPr>
            <a:xfrm rot="10800000">
              <a:off x="1508566" y="577576"/>
              <a:ext cx="6183169" cy="5426021"/>
            </a:xfrm>
            <a:custGeom>
              <a:rect b="b" l="l" r="r" t="t"/>
              <a:pathLst>
                <a:path extrusionOk="0" h="45795" w="52681">
                  <a:moveTo>
                    <a:pt x="28217" y="0"/>
                  </a:moveTo>
                  <a:cubicBezTo>
                    <a:pt x="25138" y="0"/>
                    <a:pt x="22060" y="462"/>
                    <a:pt x="19124" y="1391"/>
                  </a:cubicBezTo>
                  <a:cubicBezTo>
                    <a:pt x="13266" y="3246"/>
                    <a:pt x="7747" y="7019"/>
                    <a:pt x="4118" y="12012"/>
                  </a:cubicBezTo>
                  <a:cubicBezTo>
                    <a:pt x="0" y="17674"/>
                    <a:pt x="2253" y="26005"/>
                    <a:pt x="4488" y="31996"/>
                  </a:cubicBezTo>
                  <a:cubicBezTo>
                    <a:pt x="6146" y="36442"/>
                    <a:pt x="8381" y="41005"/>
                    <a:pt x="12424" y="43494"/>
                  </a:cubicBezTo>
                  <a:cubicBezTo>
                    <a:pt x="15387" y="45321"/>
                    <a:pt x="18966" y="45795"/>
                    <a:pt x="22469" y="45795"/>
                  </a:cubicBezTo>
                  <a:cubicBezTo>
                    <a:pt x="22807" y="45795"/>
                    <a:pt x="23144" y="45790"/>
                    <a:pt x="23480" y="45782"/>
                  </a:cubicBezTo>
                  <a:cubicBezTo>
                    <a:pt x="29923" y="45625"/>
                    <a:pt x="36333" y="44267"/>
                    <a:pt x="42285" y="41796"/>
                  </a:cubicBezTo>
                  <a:cubicBezTo>
                    <a:pt x="45464" y="40476"/>
                    <a:pt x="48652" y="38715"/>
                    <a:pt x="50487" y="35804"/>
                  </a:cubicBezTo>
                  <a:cubicBezTo>
                    <a:pt x="52336" y="32870"/>
                    <a:pt x="52534" y="29219"/>
                    <a:pt x="52592" y="25752"/>
                  </a:cubicBezTo>
                  <a:cubicBezTo>
                    <a:pt x="52680" y="20484"/>
                    <a:pt x="52496" y="14940"/>
                    <a:pt x="49820" y="10400"/>
                  </a:cubicBezTo>
                  <a:cubicBezTo>
                    <a:pt x="47556" y="6561"/>
                    <a:pt x="43706" y="3856"/>
                    <a:pt x="39573" y="2185"/>
                  </a:cubicBezTo>
                  <a:cubicBezTo>
                    <a:pt x="38696" y="1835"/>
                    <a:pt x="37804" y="1522"/>
                    <a:pt x="36899" y="1253"/>
                  </a:cubicBezTo>
                  <a:cubicBezTo>
                    <a:pt x="34086" y="420"/>
                    <a:pt x="31151" y="0"/>
                    <a:pt x="28217" y="0"/>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3" name="Google Shape;2853;p80"/>
            <p:cNvSpPr/>
            <p:nvPr/>
          </p:nvSpPr>
          <p:spPr>
            <a:xfrm rot="10800000">
              <a:off x="7961844" y="4296725"/>
              <a:ext cx="1507122" cy="2911360"/>
            </a:xfrm>
            <a:custGeom>
              <a:rect b="b" l="l" r="r" t="t"/>
              <a:pathLst>
                <a:path extrusionOk="0" h="75336" w="39371">
                  <a:moveTo>
                    <a:pt x="4781" y="1"/>
                  </a:moveTo>
                  <a:cubicBezTo>
                    <a:pt x="4781" y="1"/>
                    <a:pt x="4781" y="1"/>
                    <a:pt x="4781" y="1"/>
                  </a:cubicBezTo>
                  <a:lnTo>
                    <a:pt x="4781" y="1"/>
                  </a:lnTo>
                  <a:cubicBezTo>
                    <a:pt x="4781" y="1"/>
                    <a:pt x="4781" y="1"/>
                    <a:pt x="4781" y="1"/>
                  </a:cubicBezTo>
                  <a:close/>
                  <a:moveTo>
                    <a:pt x="4781" y="1"/>
                  </a:moveTo>
                  <a:lnTo>
                    <a:pt x="4781" y="1"/>
                  </a:lnTo>
                  <a:cubicBezTo>
                    <a:pt x="6992" y="556"/>
                    <a:pt x="3469" y="26525"/>
                    <a:pt x="3299" y="28757"/>
                  </a:cubicBezTo>
                  <a:cubicBezTo>
                    <a:pt x="2123" y="44282"/>
                    <a:pt x="968" y="59805"/>
                    <a:pt x="0" y="75335"/>
                  </a:cubicBezTo>
                  <a:cubicBezTo>
                    <a:pt x="287" y="74560"/>
                    <a:pt x="6137" y="73669"/>
                    <a:pt x="7056" y="73416"/>
                  </a:cubicBezTo>
                  <a:cubicBezTo>
                    <a:pt x="10717" y="72398"/>
                    <a:pt x="14175" y="71176"/>
                    <a:pt x="17379" y="69343"/>
                  </a:cubicBezTo>
                  <a:cubicBezTo>
                    <a:pt x="24144" y="65474"/>
                    <a:pt x="29343" y="59730"/>
                    <a:pt x="32488" y="53326"/>
                  </a:cubicBezTo>
                  <a:cubicBezTo>
                    <a:pt x="39371" y="39301"/>
                    <a:pt x="39073" y="19118"/>
                    <a:pt x="25235" y="7752"/>
                  </a:cubicBezTo>
                  <a:cubicBezTo>
                    <a:pt x="19513" y="3051"/>
                    <a:pt x="12116" y="1842"/>
                    <a:pt x="478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54" name="Google Shape;2854;p80"/>
            <p:cNvGrpSpPr/>
            <p:nvPr/>
          </p:nvGrpSpPr>
          <p:grpSpPr>
            <a:xfrm>
              <a:off x="7732086" y="-774521"/>
              <a:ext cx="1966606" cy="1851507"/>
              <a:chOff x="7789835" y="63878"/>
              <a:chExt cx="1194634" cy="1124853"/>
            </a:xfrm>
          </p:grpSpPr>
          <p:sp>
            <p:nvSpPr>
              <p:cNvPr id="2855" name="Google Shape;2855;p80"/>
              <p:cNvSpPr/>
              <p:nvPr/>
            </p:nvSpPr>
            <p:spPr>
              <a:xfrm>
                <a:off x="7789835" y="307665"/>
                <a:ext cx="979859" cy="881066"/>
              </a:xfrm>
              <a:custGeom>
                <a:rect b="b" l="l" r="r" t="t"/>
                <a:pathLst>
                  <a:path extrusionOk="0" h="25631" w="28505">
                    <a:moveTo>
                      <a:pt x="257" y="1"/>
                    </a:moveTo>
                    <a:cubicBezTo>
                      <a:pt x="203" y="1"/>
                      <a:pt x="148" y="35"/>
                      <a:pt x="147" y="105"/>
                    </a:cubicBezTo>
                    <a:cubicBezTo>
                      <a:pt x="105" y="3703"/>
                      <a:pt x="61" y="7299"/>
                      <a:pt x="22" y="10897"/>
                    </a:cubicBezTo>
                    <a:cubicBezTo>
                      <a:pt x="5" y="12489"/>
                      <a:pt x="0" y="14117"/>
                      <a:pt x="435" y="15664"/>
                    </a:cubicBezTo>
                    <a:cubicBezTo>
                      <a:pt x="795" y="16947"/>
                      <a:pt x="1489" y="18101"/>
                      <a:pt x="2456" y="19018"/>
                    </a:cubicBezTo>
                    <a:cubicBezTo>
                      <a:pt x="4241" y="20713"/>
                      <a:pt x="6633" y="21511"/>
                      <a:pt x="8791" y="22594"/>
                    </a:cubicBezTo>
                    <a:cubicBezTo>
                      <a:pt x="10228" y="23315"/>
                      <a:pt x="11563" y="24244"/>
                      <a:pt x="13061" y="24851"/>
                    </a:cubicBezTo>
                    <a:cubicBezTo>
                      <a:pt x="14448" y="25414"/>
                      <a:pt x="15943" y="25630"/>
                      <a:pt x="17434" y="25630"/>
                    </a:cubicBezTo>
                    <a:cubicBezTo>
                      <a:pt x="17609" y="25630"/>
                      <a:pt x="17784" y="25627"/>
                      <a:pt x="17959" y="25622"/>
                    </a:cubicBezTo>
                    <a:cubicBezTo>
                      <a:pt x="21193" y="25515"/>
                      <a:pt x="24413" y="24650"/>
                      <a:pt x="27323" y="23251"/>
                    </a:cubicBezTo>
                    <a:cubicBezTo>
                      <a:pt x="27686" y="23076"/>
                      <a:pt x="28045" y="22891"/>
                      <a:pt x="28400" y="22701"/>
                    </a:cubicBezTo>
                    <a:cubicBezTo>
                      <a:pt x="28504" y="22643"/>
                      <a:pt x="28441" y="22499"/>
                      <a:pt x="28344" y="22499"/>
                    </a:cubicBezTo>
                    <a:cubicBezTo>
                      <a:pt x="28327" y="22499"/>
                      <a:pt x="28309" y="22503"/>
                      <a:pt x="28290" y="22513"/>
                    </a:cubicBezTo>
                    <a:cubicBezTo>
                      <a:pt x="25452" y="24052"/>
                      <a:pt x="22314" y="25034"/>
                      <a:pt x="19095" y="25332"/>
                    </a:cubicBezTo>
                    <a:cubicBezTo>
                      <a:pt x="18540" y="25383"/>
                      <a:pt x="17980" y="25413"/>
                      <a:pt x="17422" y="25413"/>
                    </a:cubicBezTo>
                    <a:cubicBezTo>
                      <a:pt x="16341" y="25413"/>
                      <a:pt x="15263" y="25301"/>
                      <a:pt x="14217" y="25015"/>
                    </a:cubicBezTo>
                    <a:cubicBezTo>
                      <a:pt x="12631" y="24580"/>
                      <a:pt x="11250" y="23694"/>
                      <a:pt x="9828" y="22900"/>
                    </a:cubicBezTo>
                    <a:cubicBezTo>
                      <a:pt x="7664" y="21694"/>
                      <a:pt x="5213" y="20948"/>
                      <a:pt x="3242" y="19409"/>
                    </a:cubicBezTo>
                    <a:cubicBezTo>
                      <a:pt x="2270" y="18648"/>
                      <a:pt x="1472" y="17690"/>
                      <a:pt x="980" y="16550"/>
                    </a:cubicBezTo>
                    <a:cubicBezTo>
                      <a:pt x="343" y="15093"/>
                      <a:pt x="244" y="13472"/>
                      <a:pt x="235" y="11904"/>
                    </a:cubicBezTo>
                    <a:cubicBezTo>
                      <a:pt x="226" y="10165"/>
                      <a:pt x="269" y="8426"/>
                      <a:pt x="288" y="6688"/>
                    </a:cubicBezTo>
                    <a:cubicBezTo>
                      <a:pt x="310" y="4925"/>
                      <a:pt x="328" y="3163"/>
                      <a:pt x="350" y="1400"/>
                    </a:cubicBezTo>
                    <a:cubicBezTo>
                      <a:pt x="356" y="968"/>
                      <a:pt x="359" y="536"/>
                      <a:pt x="365" y="105"/>
                    </a:cubicBezTo>
                    <a:cubicBezTo>
                      <a:pt x="366" y="35"/>
                      <a:pt x="312" y="1"/>
                      <a:pt x="257"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6" name="Google Shape;2856;p80"/>
              <p:cNvSpPr/>
              <p:nvPr/>
            </p:nvSpPr>
            <p:spPr>
              <a:xfrm>
                <a:off x="7861025" y="328256"/>
                <a:ext cx="900625" cy="809806"/>
              </a:xfrm>
              <a:custGeom>
                <a:rect b="b" l="l" r="r" t="t"/>
                <a:pathLst>
                  <a:path extrusionOk="0" h="23558" w="26200">
                    <a:moveTo>
                      <a:pt x="242" y="1"/>
                    </a:moveTo>
                    <a:cubicBezTo>
                      <a:pt x="188" y="1"/>
                      <a:pt x="133" y="36"/>
                      <a:pt x="133" y="107"/>
                    </a:cubicBezTo>
                    <a:cubicBezTo>
                      <a:pt x="95" y="3412"/>
                      <a:pt x="56" y="6718"/>
                      <a:pt x="19" y="10023"/>
                    </a:cubicBezTo>
                    <a:cubicBezTo>
                      <a:pt x="2" y="11497"/>
                      <a:pt x="1" y="13006"/>
                      <a:pt x="411" y="14436"/>
                    </a:cubicBezTo>
                    <a:cubicBezTo>
                      <a:pt x="744" y="15599"/>
                      <a:pt x="1377" y="16645"/>
                      <a:pt x="2254" y="17480"/>
                    </a:cubicBezTo>
                    <a:cubicBezTo>
                      <a:pt x="3900" y="19046"/>
                      <a:pt x="6110" y="19777"/>
                      <a:pt x="8101" y="20779"/>
                    </a:cubicBezTo>
                    <a:cubicBezTo>
                      <a:pt x="9420" y="21443"/>
                      <a:pt x="10642" y="22294"/>
                      <a:pt x="12015" y="22847"/>
                    </a:cubicBezTo>
                    <a:cubicBezTo>
                      <a:pt x="13281" y="23359"/>
                      <a:pt x="14645" y="23557"/>
                      <a:pt x="16004" y="23557"/>
                    </a:cubicBezTo>
                    <a:cubicBezTo>
                      <a:pt x="16164" y="23557"/>
                      <a:pt x="16324" y="23554"/>
                      <a:pt x="16484" y="23549"/>
                    </a:cubicBezTo>
                    <a:cubicBezTo>
                      <a:pt x="19465" y="23455"/>
                      <a:pt x="22435" y="22657"/>
                      <a:pt x="25117" y="21366"/>
                    </a:cubicBezTo>
                    <a:cubicBezTo>
                      <a:pt x="25446" y="21206"/>
                      <a:pt x="25772" y="21041"/>
                      <a:pt x="26096" y="20864"/>
                    </a:cubicBezTo>
                    <a:cubicBezTo>
                      <a:pt x="26200" y="20809"/>
                      <a:pt x="26137" y="20664"/>
                      <a:pt x="26040" y="20664"/>
                    </a:cubicBezTo>
                    <a:cubicBezTo>
                      <a:pt x="26023" y="20664"/>
                      <a:pt x="26006" y="20668"/>
                      <a:pt x="25988" y="20678"/>
                    </a:cubicBezTo>
                    <a:cubicBezTo>
                      <a:pt x="23379" y="22091"/>
                      <a:pt x="20495" y="22995"/>
                      <a:pt x="17537" y="23267"/>
                    </a:cubicBezTo>
                    <a:cubicBezTo>
                      <a:pt x="17029" y="23314"/>
                      <a:pt x="16517" y="23342"/>
                      <a:pt x="16006" y="23342"/>
                    </a:cubicBezTo>
                    <a:cubicBezTo>
                      <a:pt x="15015" y="23342"/>
                      <a:pt x="14026" y="23238"/>
                      <a:pt x="13067" y="22976"/>
                    </a:cubicBezTo>
                    <a:cubicBezTo>
                      <a:pt x="11611" y="22576"/>
                      <a:pt x="10341" y="21761"/>
                      <a:pt x="9033" y="21031"/>
                    </a:cubicBezTo>
                    <a:cubicBezTo>
                      <a:pt x="7057" y="19929"/>
                      <a:pt x="4823" y="19249"/>
                      <a:pt x="3021" y="17852"/>
                    </a:cubicBezTo>
                    <a:cubicBezTo>
                      <a:pt x="2115" y="17152"/>
                      <a:pt x="1375" y="16264"/>
                      <a:pt x="916" y="15210"/>
                    </a:cubicBezTo>
                    <a:cubicBezTo>
                      <a:pt x="329" y="13864"/>
                      <a:pt x="239" y="12360"/>
                      <a:pt x="233" y="10910"/>
                    </a:cubicBezTo>
                    <a:cubicBezTo>
                      <a:pt x="225" y="9328"/>
                      <a:pt x="263" y="7744"/>
                      <a:pt x="283" y="6163"/>
                    </a:cubicBezTo>
                    <a:cubicBezTo>
                      <a:pt x="301" y="4544"/>
                      <a:pt x="321" y="2924"/>
                      <a:pt x="339" y="1307"/>
                    </a:cubicBezTo>
                    <a:cubicBezTo>
                      <a:pt x="344" y="908"/>
                      <a:pt x="350" y="506"/>
                      <a:pt x="353" y="108"/>
                    </a:cubicBezTo>
                    <a:cubicBezTo>
                      <a:pt x="352" y="36"/>
                      <a:pt x="297" y="1"/>
                      <a:pt x="242"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7" name="Google Shape;2857;p80"/>
              <p:cNvSpPr/>
              <p:nvPr/>
            </p:nvSpPr>
            <p:spPr>
              <a:xfrm>
                <a:off x="7909907" y="261844"/>
                <a:ext cx="900659" cy="809772"/>
              </a:xfrm>
              <a:custGeom>
                <a:rect b="b" l="l" r="r" t="t"/>
                <a:pathLst>
                  <a:path extrusionOk="0" h="23557" w="26201">
                    <a:moveTo>
                      <a:pt x="243" y="1"/>
                    </a:moveTo>
                    <a:cubicBezTo>
                      <a:pt x="189" y="1"/>
                      <a:pt x="135" y="35"/>
                      <a:pt x="135" y="105"/>
                    </a:cubicBezTo>
                    <a:cubicBezTo>
                      <a:pt x="96" y="3412"/>
                      <a:pt x="55" y="6716"/>
                      <a:pt x="20" y="10023"/>
                    </a:cubicBezTo>
                    <a:cubicBezTo>
                      <a:pt x="3" y="11496"/>
                      <a:pt x="0" y="13005"/>
                      <a:pt x="411" y="14434"/>
                    </a:cubicBezTo>
                    <a:cubicBezTo>
                      <a:pt x="745" y="15598"/>
                      <a:pt x="1378" y="16644"/>
                      <a:pt x="2255" y="17477"/>
                    </a:cubicBezTo>
                    <a:cubicBezTo>
                      <a:pt x="3899" y="19045"/>
                      <a:pt x="6110" y="19775"/>
                      <a:pt x="8100" y="20778"/>
                    </a:cubicBezTo>
                    <a:cubicBezTo>
                      <a:pt x="9420" y="21442"/>
                      <a:pt x="10643" y="22292"/>
                      <a:pt x="12016" y="22847"/>
                    </a:cubicBezTo>
                    <a:cubicBezTo>
                      <a:pt x="13281" y="23359"/>
                      <a:pt x="14646" y="23556"/>
                      <a:pt x="16004" y="23556"/>
                    </a:cubicBezTo>
                    <a:cubicBezTo>
                      <a:pt x="16164" y="23556"/>
                      <a:pt x="16324" y="23554"/>
                      <a:pt x="16484" y="23548"/>
                    </a:cubicBezTo>
                    <a:cubicBezTo>
                      <a:pt x="19465" y="23454"/>
                      <a:pt x="22436" y="22656"/>
                      <a:pt x="25116" y="21366"/>
                    </a:cubicBezTo>
                    <a:cubicBezTo>
                      <a:pt x="25446" y="21205"/>
                      <a:pt x="25772" y="21039"/>
                      <a:pt x="26097" y="20864"/>
                    </a:cubicBezTo>
                    <a:cubicBezTo>
                      <a:pt x="26201" y="20807"/>
                      <a:pt x="26138" y="20663"/>
                      <a:pt x="26041" y="20663"/>
                    </a:cubicBezTo>
                    <a:cubicBezTo>
                      <a:pt x="26024" y="20663"/>
                      <a:pt x="26006" y="20668"/>
                      <a:pt x="25987" y="20678"/>
                    </a:cubicBezTo>
                    <a:cubicBezTo>
                      <a:pt x="23380" y="22090"/>
                      <a:pt x="20494" y="22993"/>
                      <a:pt x="17536" y="23266"/>
                    </a:cubicBezTo>
                    <a:cubicBezTo>
                      <a:pt x="17029" y="23313"/>
                      <a:pt x="16518" y="23340"/>
                      <a:pt x="16007" y="23340"/>
                    </a:cubicBezTo>
                    <a:cubicBezTo>
                      <a:pt x="15016" y="23340"/>
                      <a:pt x="14026" y="23238"/>
                      <a:pt x="13067" y="22975"/>
                    </a:cubicBezTo>
                    <a:cubicBezTo>
                      <a:pt x="11610" y="22574"/>
                      <a:pt x="10341" y="21761"/>
                      <a:pt x="9032" y="21030"/>
                    </a:cubicBezTo>
                    <a:cubicBezTo>
                      <a:pt x="7057" y="19927"/>
                      <a:pt x="4822" y="19247"/>
                      <a:pt x="3021" y="17851"/>
                    </a:cubicBezTo>
                    <a:cubicBezTo>
                      <a:pt x="2115" y="17149"/>
                      <a:pt x="1376" y="16263"/>
                      <a:pt x="916" y="15209"/>
                    </a:cubicBezTo>
                    <a:cubicBezTo>
                      <a:pt x="328" y="13862"/>
                      <a:pt x="238" y="12360"/>
                      <a:pt x="234" y="10909"/>
                    </a:cubicBezTo>
                    <a:cubicBezTo>
                      <a:pt x="226" y="9326"/>
                      <a:pt x="264" y="7744"/>
                      <a:pt x="283" y="6160"/>
                    </a:cubicBezTo>
                    <a:cubicBezTo>
                      <a:pt x="302" y="4542"/>
                      <a:pt x="321" y="2923"/>
                      <a:pt x="341" y="1307"/>
                    </a:cubicBezTo>
                    <a:cubicBezTo>
                      <a:pt x="344" y="905"/>
                      <a:pt x="350" y="506"/>
                      <a:pt x="354" y="108"/>
                    </a:cubicBezTo>
                    <a:cubicBezTo>
                      <a:pt x="353" y="36"/>
                      <a:pt x="298" y="1"/>
                      <a:pt x="243"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8" name="Google Shape;2858;p80"/>
              <p:cNvSpPr/>
              <p:nvPr/>
            </p:nvSpPr>
            <p:spPr>
              <a:xfrm>
                <a:off x="7955797" y="218565"/>
                <a:ext cx="900659" cy="809806"/>
              </a:xfrm>
              <a:custGeom>
                <a:rect b="b" l="l" r="r" t="t"/>
                <a:pathLst>
                  <a:path extrusionOk="0" h="23558" w="26201">
                    <a:moveTo>
                      <a:pt x="243" y="0"/>
                    </a:moveTo>
                    <a:cubicBezTo>
                      <a:pt x="189" y="0"/>
                      <a:pt x="135" y="35"/>
                      <a:pt x="134" y="105"/>
                    </a:cubicBezTo>
                    <a:cubicBezTo>
                      <a:pt x="96" y="3412"/>
                      <a:pt x="55" y="6716"/>
                      <a:pt x="20" y="10023"/>
                    </a:cubicBezTo>
                    <a:cubicBezTo>
                      <a:pt x="3" y="11497"/>
                      <a:pt x="0" y="13005"/>
                      <a:pt x="410" y="14435"/>
                    </a:cubicBezTo>
                    <a:cubicBezTo>
                      <a:pt x="745" y="15599"/>
                      <a:pt x="1378" y="16645"/>
                      <a:pt x="2255" y="17478"/>
                    </a:cubicBezTo>
                    <a:cubicBezTo>
                      <a:pt x="3899" y="19046"/>
                      <a:pt x="6109" y="19775"/>
                      <a:pt x="8100" y="20779"/>
                    </a:cubicBezTo>
                    <a:cubicBezTo>
                      <a:pt x="9419" y="21442"/>
                      <a:pt x="10643" y="22292"/>
                      <a:pt x="12016" y="22847"/>
                    </a:cubicBezTo>
                    <a:cubicBezTo>
                      <a:pt x="13281" y="23359"/>
                      <a:pt x="14646" y="23557"/>
                      <a:pt x="16004" y="23557"/>
                    </a:cubicBezTo>
                    <a:cubicBezTo>
                      <a:pt x="16164" y="23557"/>
                      <a:pt x="16324" y="23554"/>
                      <a:pt x="16484" y="23549"/>
                    </a:cubicBezTo>
                    <a:cubicBezTo>
                      <a:pt x="19464" y="23454"/>
                      <a:pt x="22436" y="22657"/>
                      <a:pt x="25116" y="21366"/>
                    </a:cubicBezTo>
                    <a:cubicBezTo>
                      <a:pt x="25447" y="21206"/>
                      <a:pt x="25772" y="21040"/>
                      <a:pt x="26097" y="20864"/>
                    </a:cubicBezTo>
                    <a:cubicBezTo>
                      <a:pt x="26201" y="20807"/>
                      <a:pt x="26138" y="20664"/>
                      <a:pt x="26041" y="20664"/>
                    </a:cubicBezTo>
                    <a:cubicBezTo>
                      <a:pt x="26024" y="20664"/>
                      <a:pt x="26007" y="20668"/>
                      <a:pt x="25988" y="20678"/>
                    </a:cubicBezTo>
                    <a:cubicBezTo>
                      <a:pt x="23380" y="22091"/>
                      <a:pt x="20494" y="22994"/>
                      <a:pt x="17536" y="23267"/>
                    </a:cubicBezTo>
                    <a:cubicBezTo>
                      <a:pt x="17029" y="23313"/>
                      <a:pt x="16517" y="23341"/>
                      <a:pt x="16007" y="23341"/>
                    </a:cubicBezTo>
                    <a:cubicBezTo>
                      <a:pt x="15016" y="23341"/>
                      <a:pt x="14026" y="23238"/>
                      <a:pt x="13067" y="22975"/>
                    </a:cubicBezTo>
                    <a:cubicBezTo>
                      <a:pt x="11610" y="22574"/>
                      <a:pt x="10341" y="21761"/>
                      <a:pt x="9035" y="21031"/>
                    </a:cubicBezTo>
                    <a:cubicBezTo>
                      <a:pt x="7060" y="19928"/>
                      <a:pt x="4825" y="19247"/>
                      <a:pt x="3022" y="17852"/>
                    </a:cubicBezTo>
                    <a:cubicBezTo>
                      <a:pt x="2117" y="17150"/>
                      <a:pt x="1378" y="16264"/>
                      <a:pt x="918" y="15210"/>
                    </a:cubicBezTo>
                    <a:cubicBezTo>
                      <a:pt x="331" y="13863"/>
                      <a:pt x="241" y="12360"/>
                      <a:pt x="235" y="10909"/>
                    </a:cubicBezTo>
                    <a:cubicBezTo>
                      <a:pt x="227" y="9326"/>
                      <a:pt x="266" y="7744"/>
                      <a:pt x="285" y="6161"/>
                    </a:cubicBezTo>
                    <a:cubicBezTo>
                      <a:pt x="304" y="4542"/>
                      <a:pt x="323" y="2924"/>
                      <a:pt x="342" y="1307"/>
                    </a:cubicBezTo>
                    <a:cubicBezTo>
                      <a:pt x="346" y="906"/>
                      <a:pt x="351" y="506"/>
                      <a:pt x="356" y="108"/>
                    </a:cubicBezTo>
                    <a:cubicBezTo>
                      <a:pt x="354" y="36"/>
                      <a:pt x="298" y="0"/>
                      <a:pt x="243"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9" name="Google Shape;2859;p80"/>
              <p:cNvSpPr/>
              <p:nvPr/>
            </p:nvSpPr>
            <p:spPr>
              <a:xfrm>
                <a:off x="8005847" y="171162"/>
                <a:ext cx="900694" cy="809806"/>
              </a:xfrm>
              <a:custGeom>
                <a:rect b="b" l="l" r="r" t="t"/>
                <a:pathLst>
                  <a:path extrusionOk="0" h="23558" w="26202">
                    <a:moveTo>
                      <a:pt x="245" y="0"/>
                    </a:moveTo>
                    <a:cubicBezTo>
                      <a:pt x="190" y="0"/>
                      <a:pt x="136" y="36"/>
                      <a:pt x="135" y="107"/>
                    </a:cubicBezTo>
                    <a:cubicBezTo>
                      <a:pt x="97" y="3412"/>
                      <a:pt x="57" y="6716"/>
                      <a:pt x="21" y="10023"/>
                    </a:cubicBezTo>
                    <a:cubicBezTo>
                      <a:pt x="4" y="11497"/>
                      <a:pt x="1" y="13005"/>
                      <a:pt x="411" y="14435"/>
                    </a:cubicBezTo>
                    <a:cubicBezTo>
                      <a:pt x="745" y="15599"/>
                      <a:pt x="1378" y="16645"/>
                      <a:pt x="2255" y="17478"/>
                    </a:cubicBezTo>
                    <a:cubicBezTo>
                      <a:pt x="3901" y="19046"/>
                      <a:pt x="6110" y="19777"/>
                      <a:pt x="8101" y="20779"/>
                    </a:cubicBezTo>
                    <a:cubicBezTo>
                      <a:pt x="9420" y="21442"/>
                      <a:pt x="10644" y="22294"/>
                      <a:pt x="12017" y="22847"/>
                    </a:cubicBezTo>
                    <a:cubicBezTo>
                      <a:pt x="13282" y="23359"/>
                      <a:pt x="14647" y="23557"/>
                      <a:pt x="16006" y="23557"/>
                    </a:cubicBezTo>
                    <a:cubicBezTo>
                      <a:pt x="16166" y="23557"/>
                      <a:pt x="16326" y="23554"/>
                      <a:pt x="16486" y="23549"/>
                    </a:cubicBezTo>
                    <a:cubicBezTo>
                      <a:pt x="19465" y="23454"/>
                      <a:pt x="22437" y="22657"/>
                      <a:pt x="25117" y="21366"/>
                    </a:cubicBezTo>
                    <a:cubicBezTo>
                      <a:pt x="25448" y="21206"/>
                      <a:pt x="25773" y="21040"/>
                      <a:pt x="26098" y="20864"/>
                    </a:cubicBezTo>
                    <a:cubicBezTo>
                      <a:pt x="26202" y="20808"/>
                      <a:pt x="26138" y="20664"/>
                      <a:pt x="26042" y="20664"/>
                    </a:cubicBezTo>
                    <a:cubicBezTo>
                      <a:pt x="26025" y="20664"/>
                      <a:pt x="26007" y="20668"/>
                      <a:pt x="25989" y="20678"/>
                    </a:cubicBezTo>
                    <a:cubicBezTo>
                      <a:pt x="23381" y="22091"/>
                      <a:pt x="20495" y="22995"/>
                      <a:pt x="17538" y="23267"/>
                    </a:cubicBezTo>
                    <a:cubicBezTo>
                      <a:pt x="17030" y="23314"/>
                      <a:pt x="16519" y="23341"/>
                      <a:pt x="16008" y="23341"/>
                    </a:cubicBezTo>
                    <a:cubicBezTo>
                      <a:pt x="15017" y="23341"/>
                      <a:pt x="14027" y="23238"/>
                      <a:pt x="13069" y="22975"/>
                    </a:cubicBezTo>
                    <a:cubicBezTo>
                      <a:pt x="11612" y="22576"/>
                      <a:pt x="10342" y="21761"/>
                      <a:pt x="9036" y="21031"/>
                    </a:cubicBezTo>
                    <a:cubicBezTo>
                      <a:pt x="7060" y="19929"/>
                      <a:pt x="4826" y="19247"/>
                      <a:pt x="3024" y="17852"/>
                    </a:cubicBezTo>
                    <a:cubicBezTo>
                      <a:pt x="2118" y="17150"/>
                      <a:pt x="1378" y="16264"/>
                      <a:pt x="919" y="15210"/>
                    </a:cubicBezTo>
                    <a:cubicBezTo>
                      <a:pt x="332" y="13863"/>
                      <a:pt x="242" y="12360"/>
                      <a:pt x="236" y="10910"/>
                    </a:cubicBezTo>
                    <a:cubicBezTo>
                      <a:pt x="228" y="9328"/>
                      <a:pt x="266" y="7744"/>
                      <a:pt x="286" y="6162"/>
                    </a:cubicBezTo>
                    <a:cubicBezTo>
                      <a:pt x="304" y="4542"/>
                      <a:pt x="324" y="2924"/>
                      <a:pt x="343" y="1307"/>
                    </a:cubicBezTo>
                    <a:cubicBezTo>
                      <a:pt x="347" y="907"/>
                      <a:pt x="352" y="506"/>
                      <a:pt x="356" y="108"/>
                    </a:cubicBezTo>
                    <a:cubicBezTo>
                      <a:pt x="356" y="36"/>
                      <a:pt x="300" y="0"/>
                      <a:pt x="245"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0" name="Google Shape;2860;p80"/>
              <p:cNvSpPr/>
              <p:nvPr/>
            </p:nvSpPr>
            <p:spPr>
              <a:xfrm>
                <a:off x="8038366" y="118190"/>
                <a:ext cx="900694" cy="809738"/>
              </a:xfrm>
              <a:custGeom>
                <a:rect b="b" l="l" r="r" t="t"/>
                <a:pathLst>
                  <a:path extrusionOk="0" h="23556" w="26202">
                    <a:moveTo>
                      <a:pt x="243" y="0"/>
                    </a:moveTo>
                    <a:cubicBezTo>
                      <a:pt x="189" y="0"/>
                      <a:pt x="136" y="35"/>
                      <a:pt x="135" y="104"/>
                    </a:cubicBezTo>
                    <a:cubicBezTo>
                      <a:pt x="97" y="3411"/>
                      <a:pt x="56" y="6715"/>
                      <a:pt x="20" y="10022"/>
                    </a:cubicBezTo>
                    <a:cubicBezTo>
                      <a:pt x="4" y="11496"/>
                      <a:pt x="1" y="13004"/>
                      <a:pt x="411" y="14434"/>
                    </a:cubicBezTo>
                    <a:cubicBezTo>
                      <a:pt x="745" y="15597"/>
                      <a:pt x="1378" y="16644"/>
                      <a:pt x="2255" y="17477"/>
                    </a:cubicBezTo>
                    <a:cubicBezTo>
                      <a:pt x="3900" y="19045"/>
                      <a:pt x="6110" y="19774"/>
                      <a:pt x="8101" y="20778"/>
                    </a:cubicBezTo>
                    <a:cubicBezTo>
                      <a:pt x="9420" y="21441"/>
                      <a:pt x="10643" y="22291"/>
                      <a:pt x="12016" y="22846"/>
                    </a:cubicBezTo>
                    <a:cubicBezTo>
                      <a:pt x="13281" y="23358"/>
                      <a:pt x="14646" y="23556"/>
                      <a:pt x="16005" y="23556"/>
                    </a:cubicBezTo>
                    <a:cubicBezTo>
                      <a:pt x="16165" y="23556"/>
                      <a:pt x="16325" y="23553"/>
                      <a:pt x="16484" y="23548"/>
                    </a:cubicBezTo>
                    <a:cubicBezTo>
                      <a:pt x="19465" y="23453"/>
                      <a:pt x="22436" y="22655"/>
                      <a:pt x="25116" y="21365"/>
                    </a:cubicBezTo>
                    <a:cubicBezTo>
                      <a:pt x="25447" y="21205"/>
                      <a:pt x="25772" y="21039"/>
                      <a:pt x="26097" y="20863"/>
                    </a:cubicBezTo>
                    <a:cubicBezTo>
                      <a:pt x="26201" y="20806"/>
                      <a:pt x="26138" y="20663"/>
                      <a:pt x="26042" y="20663"/>
                    </a:cubicBezTo>
                    <a:cubicBezTo>
                      <a:pt x="26025" y="20663"/>
                      <a:pt x="26007" y="20667"/>
                      <a:pt x="25989" y="20677"/>
                    </a:cubicBezTo>
                    <a:cubicBezTo>
                      <a:pt x="23381" y="22090"/>
                      <a:pt x="20494" y="22993"/>
                      <a:pt x="17537" y="23266"/>
                    </a:cubicBezTo>
                    <a:cubicBezTo>
                      <a:pt x="17029" y="23312"/>
                      <a:pt x="16518" y="23340"/>
                      <a:pt x="16007" y="23340"/>
                    </a:cubicBezTo>
                    <a:cubicBezTo>
                      <a:pt x="15016" y="23340"/>
                      <a:pt x="14026" y="23237"/>
                      <a:pt x="13067" y="22974"/>
                    </a:cubicBezTo>
                    <a:cubicBezTo>
                      <a:pt x="11611" y="22573"/>
                      <a:pt x="10341" y="21760"/>
                      <a:pt x="9033" y="21029"/>
                    </a:cubicBezTo>
                    <a:cubicBezTo>
                      <a:pt x="7057" y="19927"/>
                      <a:pt x="4822" y="19246"/>
                      <a:pt x="3021" y="17850"/>
                    </a:cubicBezTo>
                    <a:cubicBezTo>
                      <a:pt x="2115" y="17149"/>
                      <a:pt x="1377" y="16263"/>
                      <a:pt x="916" y="15208"/>
                    </a:cubicBezTo>
                    <a:cubicBezTo>
                      <a:pt x="329" y="13862"/>
                      <a:pt x="239" y="12359"/>
                      <a:pt x="234" y="10908"/>
                    </a:cubicBezTo>
                    <a:cubicBezTo>
                      <a:pt x="226" y="9325"/>
                      <a:pt x="265" y="7743"/>
                      <a:pt x="283" y="6160"/>
                    </a:cubicBezTo>
                    <a:cubicBezTo>
                      <a:pt x="303" y="4541"/>
                      <a:pt x="321" y="2923"/>
                      <a:pt x="341" y="1306"/>
                    </a:cubicBezTo>
                    <a:cubicBezTo>
                      <a:pt x="344" y="905"/>
                      <a:pt x="350" y="505"/>
                      <a:pt x="355" y="107"/>
                    </a:cubicBezTo>
                    <a:cubicBezTo>
                      <a:pt x="353" y="36"/>
                      <a:pt x="298" y="0"/>
                      <a:pt x="243"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1" name="Google Shape;2861;p80"/>
              <p:cNvSpPr/>
              <p:nvPr/>
            </p:nvSpPr>
            <p:spPr>
              <a:xfrm>
                <a:off x="8083844" y="63878"/>
                <a:ext cx="900625" cy="809806"/>
              </a:xfrm>
              <a:custGeom>
                <a:rect b="b" l="l" r="r" t="t"/>
                <a:pathLst>
                  <a:path extrusionOk="0" h="23558" w="26200">
                    <a:moveTo>
                      <a:pt x="243" y="0"/>
                    </a:moveTo>
                    <a:cubicBezTo>
                      <a:pt x="188" y="0"/>
                      <a:pt x="134" y="35"/>
                      <a:pt x="133" y="105"/>
                    </a:cubicBezTo>
                    <a:cubicBezTo>
                      <a:pt x="95" y="3412"/>
                      <a:pt x="55" y="6716"/>
                      <a:pt x="18" y="10023"/>
                    </a:cubicBezTo>
                    <a:cubicBezTo>
                      <a:pt x="2" y="11497"/>
                      <a:pt x="0" y="13005"/>
                      <a:pt x="409" y="14435"/>
                    </a:cubicBezTo>
                    <a:cubicBezTo>
                      <a:pt x="743" y="15597"/>
                      <a:pt x="1376" y="16645"/>
                      <a:pt x="2253" y="17478"/>
                    </a:cubicBezTo>
                    <a:cubicBezTo>
                      <a:pt x="3899" y="19046"/>
                      <a:pt x="6109" y="19775"/>
                      <a:pt x="8100" y="20779"/>
                    </a:cubicBezTo>
                    <a:cubicBezTo>
                      <a:pt x="9420" y="21442"/>
                      <a:pt x="10641" y="22292"/>
                      <a:pt x="12014" y="22847"/>
                    </a:cubicBezTo>
                    <a:cubicBezTo>
                      <a:pt x="13279" y="23359"/>
                      <a:pt x="14644" y="23557"/>
                      <a:pt x="16004" y="23557"/>
                    </a:cubicBezTo>
                    <a:cubicBezTo>
                      <a:pt x="16164" y="23557"/>
                      <a:pt x="16324" y="23554"/>
                      <a:pt x="16484" y="23549"/>
                    </a:cubicBezTo>
                    <a:cubicBezTo>
                      <a:pt x="19464" y="23454"/>
                      <a:pt x="22434" y="22657"/>
                      <a:pt x="25116" y="21366"/>
                    </a:cubicBezTo>
                    <a:cubicBezTo>
                      <a:pt x="25445" y="21206"/>
                      <a:pt x="25772" y="21040"/>
                      <a:pt x="26095" y="20864"/>
                    </a:cubicBezTo>
                    <a:cubicBezTo>
                      <a:pt x="26199" y="20807"/>
                      <a:pt x="26136" y="20664"/>
                      <a:pt x="26040" y="20664"/>
                    </a:cubicBezTo>
                    <a:cubicBezTo>
                      <a:pt x="26023" y="20664"/>
                      <a:pt x="26005" y="20668"/>
                      <a:pt x="25987" y="20678"/>
                    </a:cubicBezTo>
                    <a:cubicBezTo>
                      <a:pt x="23379" y="22091"/>
                      <a:pt x="20494" y="22994"/>
                      <a:pt x="17536" y="23267"/>
                    </a:cubicBezTo>
                    <a:cubicBezTo>
                      <a:pt x="17028" y="23314"/>
                      <a:pt x="16517" y="23341"/>
                      <a:pt x="16006" y="23341"/>
                    </a:cubicBezTo>
                    <a:cubicBezTo>
                      <a:pt x="15014" y="23341"/>
                      <a:pt x="14025" y="23238"/>
                      <a:pt x="13067" y="22975"/>
                    </a:cubicBezTo>
                    <a:cubicBezTo>
                      <a:pt x="11610" y="22574"/>
                      <a:pt x="10339" y="21761"/>
                      <a:pt x="9032" y="21031"/>
                    </a:cubicBezTo>
                    <a:cubicBezTo>
                      <a:pt x="7057" y="19928"/>
                      <a:pt x="4822" y="19247"/>
                      <a:pt x="3020" y="17852"/>
                    </a:cubicBezTo>
                    <a:cubicBezTo>
                      <a:pt x="2114" y="17150"/>
                      <a:pt x="1375" y="16264"/>
                      <a:pt x="915" y="15210"/>
                    </a:cubicBezTo>
                    <a:cubicBezTo>
                      <a:pt x="328" y="13863"/>
                      <a:pt x="238" y="12360"/>
                      <a:pt x="232" y="10910"/>
                    </a:cubicBezTo>
                    <a:cubicBezTo>
                      <a:pt x="224" y="9326"/>
                      <a:pt x="263" y="7744"/>
                      <a:pt x="282" y="6161"/>
                    </a:cubicBezTo>
                    <a:cubicBezTo>
                      <a:pt x="301" y="4543"/>
                      <a:pt x="320" y="2924"/>
                      <a:pt x="339" y="1307"/>
                    </a:cubicBezTo>
                    <a:cubicBezTo>
                      <a:pt x="343" y="906"/>
                      <a:pt x="348" y="506"/>
                      <a:pt x="353" y="107"/>
                    </a:cubicBezTo>
                    <a:cubicBezTo>
                      <a:pt x="353" y="36"/>
                      <a:pt x="298" y="0"/>
                      <a:pt x="243"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862" name="Google Shape;2862;p80"/>
            <p:cNvGrpSpPr/>
            <p:nvPr/>
          </p:nvGrpSpPr>
          <p:grpSpPr>
            <a:xfrm rot="10800000">
              <a:off x="155151" y="-138024"/>
              <a:ext cx="1715960" cy="1143354"/>
              <a:chOff x="4230769" y="4354612"/>
              <a:chExt cx="1997393" cy="1330875"/>
            </a:xfrm>
          </p:grpSpPr>
          <p:sp>
            <p:nvSpPr>
              <p:cNvPr id="2863" name="Google Shape;2863;p80"/>
              <p:cNvSpPr/>
              <p:nvPr/>
            </p:nvSpPr>
            <p:spPr>
              <a:xfrm>
                <a:off x="4904396" y="5086715"/>
                <a:ext cx="631930" cy="598734"/>
              </a:xfrm>
              <a:custGeom>
                <a:rect b="b" l="l" r="r" t="t"/>
                <a:pathLst>
                  <a:path extrusionOk="0" h="16341" w="17247">
                    <a:moveTo>
                      <a:pt x="8852" y="1"/>
                    </a:moveTo>
                    <a:cubicBezTo>
                      <a:pt x="8176" y="1"/>
                      <a:pt x="7500" y="89"/>
                      <a:pt x="6842" y="269"/>
                    </a:cubicBezTo>
                    <a:cubicBezTo>
                      <a:pt x="3449" y="1195"/>
                      <a:pt x="1509" y="4084"/>
                      <a:pt x="809" y="7194"/>
                    </a:cubicBezTo>
                    <a:cubicBezTo>
                      <a:pt x="192" y="9929"/>
                      <a:pt x="1" y="12954"/>
                      <a:pt x="335" y="15735"/>
                    </a:cubicBezTo>
                    <a:cubicBezTo>
                      <a:pt x="361" y="15945"/>
                      <a:pt x="400" y="16144"/>
                      <a:pt x="454" y="16340"/>
                    </a:cubicBezTo>
                    <a:lnTo>
                      <a:pt x="6239" y="16340"/>
                    </a:lnTo>
                    <a:cubicBezTo>
                      <a:pt x="6270" y="16149"/>
                      <a:pt x="6275" y="15948"/>
                      <a:pt x="6250" y="15740"/>
                    </a:cubicBezTo>
                    <a:cubicBezTo>
                      <a:pt x="6084" y="14331"/>
                      <a:pt x="6082" y="12921"/>
                      <a:pt x="6175" y="11509"/>
                    </a:cubicBezTo>
                    <a:cubicBezTo>
                      <a:pt x="6214" y="10925"/>
                      <a:pt x="6272" y="10341"/>
                      <a:pt x="6330" y="9759"/>
                    </a:cubicBezTo>
                    <a:cubicBezTo>
                      <a:pt x="6332" y="9740"/>
                      <a:pt x="6337" y="9717"/>
                      <a:pt x="6339" y="9695"/>
                    </a:cubicBezTo>
                    <a:cubicBezTo>
                      <a:pt x="6389" y="9385"/>
                      <a:pt x="6445" y="9077"/>
                      <a:pt x="6515" y="8770"/>
                    </a:cubicBezTo>
                    <a:cubicBezTo>
                      <a:pt x="6605" y="8369"/>
                      <a:pt x="6682" y="7629"/>
                      <a:pt x="6952" y="7306"/>
                    </a:cubicBezTo>
                    <a:lnTo>
                      <a:pt x="6952" y="7306"/>
                    </a:lnTo>
                    <a:cubicBezTo>
                      <a:pt x="6860" y="7515"/>
                      <a:pt x="6817" y="7620"/>
                      <a:pt x="6819" y="7620"/>
                    </a:cubicBezTo>
                    <a:cubicBezTo>
                      <a:pt x="6821" y="7620"/>
                      <a:pt x="6852" y="7554"/>
                      <a:pt x="6911" y="7424"/>
                    </a:cubicBezTo>
                    <a:cubicBezTo>
                      <a:pt x="6975" y="7298"/>
                      <a:pt x="7040" y="7174"/>
                      <a:pt x="7112" y="7050"/>
                    </a:cubicBezTo>
                    <a:cubicBezTo>
                      <a:pt x="7181" y="6927"/>
                      <a:pt x="7256" y="6808"/>
                      <a:pt x="7334" y="6688"/>
                    </a:cubicBezTo>
                    <a:cubicBezTo>
                      <a:pt x="7379" y="6626"/>
                      <a:pt x="7410" y="6581"/>
                      <a:pt x="7431" y="6553"/>
                    </a:cubicBezTo>
                    <a:cubicBezTo>
                      <a:pt x="7534" y="6458"/>
                      <a:pt x="7653" y="6371"/>
                      <a:pt x="7697" y="6324"/>
                    </a:cubicBezTo>
                    <a:lnTo>
                      <a:pt x="7702" y="6319"/>
                    </a:lnTo>
                    <a:cubicBezTo>
                      <a:pt x="7804" y="6252"/>
                      <a:pt x="7908" y="6188"/>
                      <a:pt x="8016" y="6129"/>
                    </a:cubicBezTo>
                    <a:cubicBezTo>
                      <a:pt x="8046" y="6111"/>
                      <a:pt x="8069" y="6095"/>
                      <a:pt x="8087" y="6079"/>
                    </a:cubicBezTo>
                    <a:cubicBezTo>
                      <a:pt x="8104" y="6074"/>
                      <a:pt x="8126" y="6070"/>
                      <a:pt x="8147" y="6064"/>
                    </a:cubicBezTo>
                    <a:cubicBezTo>
                      <a:pt x="8293" y="6016"/>
                      <a:pt x="8440" y="5976"/>
                      <a:pt x="8588" y="5941"/>
                    </a:cubicBezTo>
                    <a:cubicBezTo>
                      <a:pt x="8708" y="5918"/>
                      <a:pt x="8780" y="5905"/>
                      <a:pt x="8804" y="5899"/>
                    </a:cubicBezTo>
                    <a:cubicBezTo>
                      <a:pt x="8899" y="5902"/>
                      <a:pt x="9001" y="5915"/>
                      <a:pt x="9090" y="5926"/>
                    </a:cubicBezTo>
                    <a:cubicBezTo>
                      <a:pt x="9216" y="5953"/>
                      <a:pt x="9341" y="5985"/>
                      <a:pt x="9467" y="6025"/>
                    </a:cubicBezTo>
                    <a:cubicBezTo>
                      <a:pt x="9516" y="6043"/>
                      <a:pt x="9553" y="6056"/>
                      <a:pt x="9584" y="6065"/>
                    </a:cubicBezTo>
                    <a:cubicBezTo>
                      <a:pt x="9640" y="6095"/>
                      <a:pt x="9697" y="6124"/>
                      <a:pt x="9749" y="6155"/>
                    </a:cubicBezTo>
                    <a:cubicBezTo>
                      <a:pt x="9844" y="6209"/>
                      <a:pt x="9936" y="6267"/>
                      <a:pt x="10026" y="6327"/>
                    </a:cubicBezTo>
                    <a:cubicBezTo>
                      <a:pt x="10090" y="6371"/>
                      <a:pt x="10124" y="6393"/>
                      <a:pt x="10128" y="6393"/>
                    </a:cubicBezTo>
                    <a:cubicBezTo>
                      <a:pt x="10134" y="6393"/>
                      <a:pt x="10046" y="6324"/>
                      <a:pt x="9862" y="6186"/>
                    </a:cubicBezTo>
                    <a:lnTo>
                      <a:pt x="9862" y="6186"/>
                    </a:lnTo>
                    <a:cubicBezTo>
                      <a:pt x="10011" y="6245"/>
                      <a:pt x="10423" y="6644"/>
                      <a:pt x="10475" y="6795"/>
                    </a:cubicBezTo>
                    <a:cubicBezTo>
                      <a:pt x="10347" y="6624"/>
                      <a:pt x="10280" y="6538"/>
                      <a:pt x="10276" y="6538"/>
                    </a:cubicBezTo>
                    <a:lnTo>
                      <a:pt x="10276" y="6538"/>
                    </a:lnTo>
                    <a:cubicBezTo>
                      <a:pt x="10271" y="6538"/>
                      <a:pt x="10311" y="6599"/>
                      <a:pt x="10395" y="6721"/>
                    </a:cubicBezTo>
                    <a:cubicBezTo>
                      <a:pt x="10461" y="6826"/>
                      <a:pt x="10523" y="6932"/>
                      <a:pt x="10578" y="7040"/>
                    </a:cubicBezTo>
                    <a:cubicBezTo>
                      <a:pt x="10598" y="7081"/>
                      <a:pt x="10613" y="7110"/>
                      <a:pt x="10623" y="7128"/>
                    </a:cubicBezTo>
                    <a:cubicBezTo>
                      <a:pt x="10647" y="7200"/>
                      <a:pt x="10672" y="7274"/>
                      <a:pt x="10694" y="7347"/>
                    </a:cubicBezTo>
                    <a:cubicBezTo>
                      <a:pt x="10793" y="7661"/>
                      <a:pt x="10853" y="7980"/>
                      <a:pt x="10922" y="8302"/>
                    </a:cubicBezTo>
                    <a:cubicBezTo>
                      <a:pt x="10927" y="8335"/>
                      <a:pt x="10933" y="8363"/>
                      <a:pt x="10940" y="8389"/>
                    </a:cubicBezTo>
                    <a:cubicBezTo>
                      <a:pt x="10941" y="8420"/>
                      <a:pt x="10943" y="8458"/>
                      <a:pt x="10948" y="8500"/>
                    </a:cubicBezTo>
                    <a:cubicBezTo>
                      <a:pt x="10972" y="8830"/>
                      <a:pt x="11000" y="9162"/>
                      <a:pt x="11022" y="9493"/>
                    </a:cubicBezTo>
                    <a:cubicBezTo>
                      <a:pt x="11107" y="11002"/>
                      <a:pt x="11139" y="12513"/>
                      <a:pt x="11298" y="14012"/>
                    </a:cubicBezTo>
                    <a:cubicBezTo>
                      <a:pt x="11306" y="14501"/>
                      <a:pt x="11314" y="14983"/>
                      <a:pt x="11322" y="15472"/>
                    </a:cubicBezTo>
                    <a:cubicBezTo>
                      <a:pt x="11311" y="15735"/>
                      <a:pt x="11340" y="15999"/>
                      <a:pt x="11398" y="16257"/>
                    </a:cubicBezTo>
                    <a:cubicBezTo>
                      <a:pt x="11407" y="16303"/>
                      <a:pt x="11450" y="16335"/>
                      <a:pt x="11497" y="16335"/>
                    </a:cubicBezTo>
                    <a:lnTo>
                      <a:pt x="17192" y="16335"/>
                    </a:lnTo>
                    <a:cubicBezTo>
                      <a:pt x="17230" y="16138"/>
                      <a:pt x="17246" y="15932"/>
                      <a:pt x="17237" y="15717"/>
                    </a:cubicBezTo>
                    <a:cubicBezTo>
                      <a:pt x="17116" y="13196"/>
                      <a:pt x="17120" y="10634"/>
                      <a:pt x="16821" y="8127"/>
                    </a:cubicBezTo>
                    <a:cubicBezTo>
                      <a:pt x="16468" y="5166"/>
                      <a:pt x="15325" y="2468"/>
                      <a:pt x="12552" y="946"/>
                    </a:cubicBezTo>
                    <a:cubicBezTo>
                      <a:pt x="11415" y="321"/>
                      <a:pt x="10136" y="1"/>
                      <a:pt x="885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4" name="Google Shape;2864;p80"/>
              <p:cNvSpPr/>
              <p:nvPr/>
            </p:nvSpPr>
            <p:spPr>
              <a:xfrm>
                <a:off x="4558844" y="4704267"/>
                <a:ext cx="1306546" cy="981183"/>
              </a:xfrm>
              <a:custGeom>
                <a:rect b="b" l="l" r="r" t="t"/>
                <a:pathLst>
                  <a:path extrusionOk="0" h="26779" w="35659">
                    <a:moveTo>
                      <a:pt x="17271" y="1"/>
                    </a:moveTo>
                    <a:cubicBezTo>
                      <a:pt x="15617" y="1"/>
                      <a:pt x="13950" y="238"/>
                      <a:pt x="12333" y="679"/>
                    </a:cubicBezTo>
                    <a:cubicBezTo>
                      <a:pt x="9983" y="1318"/>
                      <a:pt x="7731" y="2465"/>
                      <a:pt x="5984" y="4178"/>
                    </a:cubicBezTo>
                    <a:cubicBezTo>
                      <a:pt x="4198" y="5929"/>
                      <a:pt x="3062" y="8184"/>
                      <a:pt x="2220" y="10509"/>
                    </a:cubicBezTo>
                    <a:cubicBezTo>
                      <a:pt x="421" y="15480"/>
                      <a:pt x="1" y="20845"/>
                      <a:pt x="584" y="26072"/>
                    </a:cubicBezTo>
                    <a:cubicBezTo>
                      <a:pt x="629" y="26474"/>
                      <a:pt x="974" y="26777"/>
                      <a:pt x="1379" y="26777"/>
                    </a:cubicBezTo>
                    <a:lnTo>
                      <a:pt x="5681" y="26777"/>
                    </a:lnTo>
                    <a:lnTo>
                      <a:pt x="5681" y="26778"/>
                    </a:lnTo>
                    <a:cubicBezTo>
                      <a:pt x="6152" y="26778"/>
                      <a:pt x="6533" y="26366"/>
                      <a:pt x="6466" y="25900"/>
                    </a:cubicBezTo>
                    <a:cubicBezTo>
                      <a:pt x="6466" y="25897"/>
                      <a:pt x="6466" y="25894"/>
                      <a:pt x="6464" y="25892"/>
                    </a:cubicBezTo>
                    <a:cubicBezTo>
                      <a:pt x="6451" y="25814"/>
                      <a:pt x="6443" y="25755"/>
                      <a:pt x="6438" y="25707"/>
                    </a:cubicBezTo>
                    <a:cubicBezTo>
                      <a:pt x="6433" y="25671"/>
                      <a:pt x="6430" y="25631"/>
                      <a:pt x="6425" y="25578"/>
                    </a:cubicBezTo>
                    <a:cubicBezTo>
                      <a:pt x="6399" y="25304"/>
                      <a:pt x="6366" y="25029"/>
                      <a:pt x="6342" y="24752"/>
                    </a:cubicBezTo>
                    <a:cubicBezTo>
                      <a:pt x="6293" y="24201"/>
                      <a:pt x="6257" y="23649"/>
                      <a:pt x="6239" y="23096"/>
                    </a:cubicBezTo>
                    <a:cubicBezTo>
                      <a:pt x="6198" y="21989"/>
                      <a:pt x="6216" y="20881"/>
                      <a:pt x="6289" y="19777"/>
                    </a:cubicBezTo>
                    <a:cubicBezTo>
                      <a:pt x="6327" y="19224"/>
                      <a:pt x="6384" y="18675"/>
                      <a:pt x="6443" y="18122"/>
                    </a:cubicBezTo>
                    <a:cubicBezTo>
                      <a:pt x="6450" y="18068"/>
                      <a:pt x="6453" y="18021"/>
                      <a:pt x="6458" y="17983"/>
                    </a:cubicBezTo>
                    <a:cubicBezTo>
                      <a:pt x="6466" y="17941"/>
                      <a:pt x="6474" y="17885"/>
                      <a:pt x="6485" y="17812"/>
                    </a:cubicBezTo>
                    <a:cubicBezTo>
                      <a:pt x="6517" y="17630"/>
                      <a:pt x="6543" y="17449"/>
                      <a:pt x="6574" y="17267"/>
                    </a:cubicBezTo>
                    <a:cubicBezTo>
                      <a:pt x="6777" y="16085"/>
                      <a:pt x="7045" y="14914"/>
                      <a:pt x="7380" y="13761"/>
                    </a:cubicBezTo>
                    <a:cubicBezTo>
                      <a:pt x="7498" y="13353"/>
                      <a:pt x="7625" y="12944"/>
                      <a:pt x="7761" y="12542"/>
                    </a:cubicBezTo>
                    <a:cubicBezTo>
                      <a:pt x="7839" y="12313"/>
                      <a:pt x="7921" y="12084"/>
                      <a:pt x="8004" y="11855"/>
                    </a:cubicBezTo>
                    <a:cubicBezTo>
                      <a:pt x="8026" y="11799"/>
                      <a:pt x="8125" y="11557"/>
                      <a:pt x="8168" y="11448"/>
                    </a:cubicBezTo>
                    <a:cubicBezTo>
                      <a:pt x="8536" y="10637"/>
                      <a:pt x="8976" y="9878"/>
                      <a:pt x="9466" y="9132"/>
                    </a:cubicBezTo>
                    <a:cubicBezTo>
                      <a:pt x="9486" y="9101"/>
                      <a:pt x="9502" y="9075"/>
                      <a:pt x="9517" y="9052"/>
                    </a:cubicBezTo>
                    <a:cubicBezTo>
                      <a:pt x="9538" y="9029"/>
                      <a:pt x="9563" y="9005"/>
                      <a:pt x="9591" y="8974"/>
                    </a:cubicBezTo>
                    <a:cubicBezTo>
                      <a:pt x="9756" y="8799"/>
                      <a:pt x="9909" y="8614"/>
                      <a:pt x="10079" y="8446"/>
                    </a:cubicBezTo>
                    <a:cubicBezTo>
                      <a:pt x="10251" y="8274"/>
                      <a:pt x="10434" y="8119"/>
                      <a:pt x="10611" y="7952"/>
                    </a:cubicBezTo>
                    <a:cubicBezTo>
                      <a:pt x="10642" y="7924"/>
                      <a:pt x="10666" y="7900"/>
                      <a:pt x="10686" y="7878"/>
                    </a:cubicBezTo>
                    <a:cubicBezTo>
                      <a:pt x="10711" y="7865"/>
                      <a:pt x="10740" y="7846"/>
                      <a:pt x="10773" y="7826"/>
                    </a:cubicBezTo>
                    <a:cubicBezTo>
                      <a:pt x="11111" y="7609"/>
                      <a:pt x="11443" y="7386"/>
                      <a:pt x="11796" y="7195"/>
                    </a:cubicBezTo>
                    <a:cubicBezTo>
                      <a:pt x="12009" y="7077"/>
                      <a:pt x="12228" y="6977"/>
                      <a:pt x="12444" y="6870"/>
                    </a:cubicBezTo>
                    <a:cubicBezTo>
                      <a:pt x="12460" y="6861"/>
                      <a:pt x="12473" y="6856"/>
                      <a:pt x="12486" y="6848"/>
                    </a:cubicBezTo>
                    <a:cubicBezTo>
                      <a:pt x="12609" y="6802"/>
                      <a:pt x="12735" y="6753"/>
                      <a:pt x="12859" y="6709"/>
                    </a:cubicBezTo>
                    <a:cubicBezTo>
                      <a:pt x="13701" y="6412"/>
                      <a:pt x="14571" y="6194"/>
                      <a:pt x="15452" y="6044"/>
                    </a:cubicBezTo>
                    <a:cubicBezTo>
                      <a:pt x="15529" y="6031"/>
                      <a:pt x="15981" y="5978"/>
                      <a:pt x="15941" y="5978"/>
                    </a:cubicBezTo>
                    <a:cubicBezTo>
                      <a:pt x="15935" y="5978"/>
                      <a:pt x="15918" y="5979"/>
                      <a:pt x="15886" y="5982"/>
                    </a:cubicBezTo>
                    <a:cubicBezTo>
                      <a:pt x="16087" y="5962"/>
                      <a:pt x="16288" y="5941"/>
                      <a:pt x="16489" y="5928"/>
                    </a:cubicBezTo>
                    <a:cubicBezTo>
                      <a:pt x="16834" y="5903"/>
                      <a:pt x="17180" y="5890"/>
                      <a:pt x="17525" y="5890"/>
                    </a:cubicBezTo>
                    <a:cubicBezTo>
                      <a:pt x="17824" y="5890"/>
                      <a:pt x="18123" y="5900"/>
                      <a:pt x="18422" y="5921"/>
                    </a:cubicBezTo>
                    <a:cubicBezTo>
                      <a:pt x="18445" y="5923"/>
                      <a:pt x="18883" y="5987"/>
                      <a:pt x="18956" y="5988"/>
                    </a:cubicBezTo>
                    <a:cubicBezTo>
                      <a:pt x="18997" y="5996"/>
                      <a:pt x="19025" y="6003"/>
                      <a:pt x="19033" y="6005"/>
                    </a:cubicBezTo>
                    <a:cubicBezTo>
                      <a:pt x="19450" y="6088"/>
                      <a:pt x="19864" y="6197"/>
                      <a:pt x="20268" y="6330"/>
                    </a:cubicBezTo>
                    <a:cubicBezTo>
                      <a:pt x="20470" y="6395"/>
                      <a:pt x="20667" y="6472"/>
                      <a:pt x="20866" y="6542"/>
                    </a:cubicBezTo>
                    <a:cubicBezTo>
                      <a:pt x="20873" y="6544"/>
                      <a:pt x="20878" y="6546"/>
                      <a:pt x="20883" y="6549"/>
                    </a:cubicBezTo>
                    <a:cubicBezTo>
                      <a:pt x="20899" y="6557"/>
                      <a:pt x="20919" y="6567"/>
                      <a:pt x="20938" y="6577"/>
                    </a:cubicBezTo>
                    <a:cubicBezTo>
                      <a:pt x="21316" y="6773"/>
                      <a:pt x="21697" y="6958"/>
                      <a:pt x="22063" y="7179"/>
                    </a:cubicBezTo>
                    <a:cubicBezTo>
                      <a:pt x="22431" y="7399"/>
                      <a:pt x="22778" y="7641"/>
                      <a:pt x="23129" y="7887"/>
                    </a:cubicBezTo>
                    <a:cubicBezTo>
                      <a:pt x="23137" y="7893"/>
                      <a:pt x="23144" y="7898"/>
                      <a:pt x="23150" y="7901"/>
                    </a:cubicBezTo>
                    <a:cubicBezTo>
                      <a:pt x="23167" y="7918"/>
                      <a:pt x="23186" y="7934"/>
                      <a:pt x="23209" y="7955"/>
                    </a:cubicBezTo>
                    <a:cubicBezTo>
                      <a:pt x="23371" y="8097"/>
                      <a:pt x="23538" y="8235"/>
                      <a:pt x="23698" y="8377"/>
                    </a:cubicBezTo>
                    <a:cubicBezTo>
                      <a:pt x="24346" y="8964"/>
                      <a:pt x="24926" y="9608"/>
                      <a:pt x="25485" y="10277"/>
                    </a:cubicBezTo>
                    <a:cubicBezTo>
                      <a:pt x="25494" y="10284"/>
                      <a:pt x="25500" y="10293"/>
                      <a:pt x="25507" y="10300"/>
                    </a:cubicBezTo>
                    <a:cubicBezTo>
                      <a:pt x="25521" y="10321"/>
                      <a:pt x="25534" y="10346"/>
                      <a:pt x="25556" y="10372"/>
                    </a:cubicBezTo>
                    <a:cubicBezTo>
                      <a:pt x="25678" y="10553"/>
                      <a:pt x="25809" y="10728"/>
                      <a:pt x="25932" y="10910"/>
                    </a:cubicBezTo>
                    <a:cubicBezTo>
                      <a:pt x="26136" y="11212"/>
                      <a:pt x="26331" y="11521"/>
                      <a:pt x="26515" y="11835"/>
                    </a:cubicBezTo>
                    <a:cubicBezTo>
                      <a:pt x="26739" y="12211"/>
                      <a:pt x="26947" y="12596"/>
                      <a:pt x="27142" y="12986"/>
                    </a:cubicBezTo>
                    <a:cubicBezTo>
                      <a:pt x="27238" y="13181"/>
                      <a:pt x="27325" y="13379"/>
                      <a:pt x="27421" y="13575"/>
                    </a:cubicBezTo>
                    <a:cubicBezTo>
                      <a:pt x="27451" y="13640"/>
                      <a:pt x="27470" y="13688"/>
                      <a:pt x="27487" y="13721"/>
                    </a:cubicBezTo>
                    <a:cubicBezTo>
                      <a:pt x="27526" y="13817"/>
                      <a:pt x="27565" y="13912"/>
                      <a:pt x="27603" y="14010"/>
                    </a:cubicBezTo>
                    <a:cubicBezTo>
                      <a:pt x="28417" y="16114"/>
                      <a:pt x="28908" y="18318"/>
                      <a:pt x="29238" y="20542"/>
                    </a:cubicBezTo>
                    <a:cubicBezTo>
                      <a:pt x="29253" y="20657"/>
                      <a:pt x="29300" y="20998"/>
                      <a:pt x="29307" y="21046"/>
                    </a:cubicBezTo>
                    <a:cubicBezTo>
                      <a:pt x="29349" y="21404"/>
                      <a:pt x="29388" y="21760"/>
                      <a:pt x="29423" y="22120"/>
                    </a:cubicBezTo>
                    <a:cubicBezTo>
                      <a:pt x="29475" y="22658"/>
                      <a:pt x="29522" y="23198"/>
                      <a:pt x="29565" y="23737"/>
                    </a:cubicBezTo>
                    <a:cubicBezTo>
                      <a:pt x="29625" y="24499"/>
                      <a:pt x="29674" y="25263"/>
                      <a:pt x="29720" y="26026"/>
                    </a:cubicBezTo>
                    <a:cubicBezTo>
                      <a:pt x="29745" y="26448"/>
                      <a:pt x="30093" y="26777"/>
                      <a:pt x="30517" y="26777"/>
                    </a:cubicBezTo>
                    <a:lnTo>
                      <a:pt x="34835" y="26777"/>
                    </a:lnTo>
                    <a:cubicBezTo>
                      <a:pt x="35293" y="26777"/>
                      <a:pt x="35659" y="26391"/>
                      <a:pt x="35633" y="25933"/>
                    </a:cubicBezTo>
                    <a:cubicBezTo>
                      <a:pt x="35374" y="21592"/>
                      <a:pt x="34998" y="17177"/>
                      <a:pt x="33541" y="13067"/>
                    </a:cubicBezTo>
                    <a:cubicBezTo>
                      <a:pt x="32040" y="8838"/>
                      <a:pt x="29495" y="5095"/>
                      <a:pt x="25768" y="2530"/>
                    </a:cubicBezTo>
                    <a:cubicBezTo>
                      <a:pt x="23224" y="779"/>
                      <a:pt x="20269" y="1"/>
                      <a:pt x="1727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5" name="Google Shape;2865;p80"/>
              <p:cNvSpPr/>
              <p:nvPr/>
            </p:nvSpPr>
            <p:spPr>
              <a:xfrm>
                <a:off x="4230769" y="4354612"/>
                <a:ext cx="1997393" cy="1330875"/>
              </a:xfrm>
              <a:custGeom>
                <a:rect b="b" l="l" r="r" t="t"/>
                <a:pathLst>
                  <a:path extrusionOk="0" h="36323" w="54514">
                    <a:moveTo>
                      <a:pt x="25208" y="1"/>
                    </a:moveTo>
                    <a:cubicBezTo>
                      <a:pt x="23976" y="1"/>
                      <a:pt x="22742" y="55"/>
                      <a:pt x="21516" y="153"/>
                    </a:cubicBezTo>
                    <a:cubicBezTo>
                      <a:pt x="17397" y="480"/>
                      <a:pt x="13170" y="1355"/>
                      <a:pt x="9841" y="3801"/>
                    </a:cubicBezTo>
                    <a:cubicBezTo>
                      <a:pt x="7091" y="5824"/>
                      <a:pt x="5156" y="8778"/>
                      <a:pt x="3750" y="11885"/>
                    </a:cubicBezTo>
                    <a:cubicBezTo>
                      <a:pt x="1732" y="16339"/>
                      <a:pt x="709" y="21174"/>
                      <a:pt x="280" y="26027"/>
                    </a:cubicBezTo>
                    <a:cubicBezTo>
                      <a:pt x="65" y="28473"/>
                      <a:pt x="1" y="30932"/>
                      <a:pt x="30" y="33388"/>
                    </a:cubicBezTo>
                    <a:cubicBezTo>
                      <a:pt x="35" y="33813"/>
                      <a:pt x="25" y="34271"/>
                      <a:pt x="24" y="34744"/>
                    </a:cubicBezTo>
                    <a:cubicBezTo>
                      <a:pt x="25" y="35615"/>
                      <a:pt x="728" y="36321"/>
                      <a:pt x="1600" y="36321"/>
                    </a:cubicBezTo>
                    <a:lnTo>
                      <a:pt x="4432" y="36321"/>
                    </a:lnTo>
                    <a:cubicBezTo>
                      <a:pt x="5344" y="36321"/>
                      <a:pt x="6069" y="35546"/>
                      <a:pt x="6000" y="34637"/>
                    </a:cubicBezTo>
                    <a:cubicBezTo>
                      <a:pt x="6000" y="34631"/>
                      <a:pt x="6000" y="34627"/>
                      <a:pt x="5998" y="34621"/>
                    </a:cubicBezTo>
                    <a:cubicBezTo>
                      <a:pt x="5524" y="28475"/>
                      <a:pt x="6031" y="22168"/>
                      <a:pt x="8283" y="16430"/>
                    </a:cubicBezTo>
                    <a:cubicBezTo>
                      <a:pt x="9437" y="13486"/>
                      <a:pt x="11113" y="10636"/>
                      <a:pt x="13670" y="8772"/>
                    </a:cubicBezTo>
                    <a:cubicBezTo>
                      <a:pt x="17084" y="6283"/>
                      <a:pt x="21561" y="5874"/>
                      <a:pt x="25786" y="5873"/>
                    </a:cubicBezTo>
                    <a:cubicBezTo>
                      <a:pt x="25811" y="5873"/>
                      <a:pt x="25835" y="5873"/>
                      <a:pt x="25860" y="5873"/>
                    </a:cubicBezTo>
                    <a:cubicBezTo>
                      <a:pt x="29104" y="5873"/>
                      <a:pt x="32439" y="6091"/>
                      <a:pt x="35368" y="7480"/>
                    </a:cubicBezTo>
                    <a:cubicBezTo>
                      <a:pt x="39959" y="9655"/>
                      <a:pt x="42845" y="14392"/>
                      <a:pt x="44369" y="19235"/>
                    </a:cubicBezTo>
                    <a:cubicBezTo>
                      <a:pt x="45895" y="24079"/>
                      <a:pt x="46315" y="29199"/>
                      <a:pt x="47478" y="34143"/>
                    </a:cubicBezTo>
                    <a:cubicBezTo>
                      <a:pt x="47559" y="34492"/>
                      <a:pt x="47648" y="34847"/>
                      <a:pt x="47747" y="35193"/>
                    </a:cubicBezTo>
                    <a:cubicBezTo>
                      <a:pt x="47942" y="35864"/>
                      <a:pt x="48560" y="36323"/>
                      <a:pt x="49258" y="36323"/>
                    </a:cubicBezTo>
                    <a:lnTo>
                      <a:pt x="54513" y="36323"/>
                    </a:lnTo>
                    <a:cubicBezTo>
                      <a:pt x="54509" y="36158"/>
                      <a:pt x="54495" y="35993"/>
                      <a:pt x="54463" y="35829"/>
                    </a:cubicBezTo>
                    <a:cubicBezTo>
                      <a:pt x="53845" y="32763"/>
                      <a:pt x="52542" y="30052"/>
                      <a:pt x="52072" y="26889"/>
                    </a:cubicBezTo>
                    <a:cubicBezTo>
                      <a:pt x="51013" y="19706"/>
                      <a:pt x="49355" y="12140"/>
                      <a:pt x="44288" y="6939"/>
                    </a:cubicBezTo>
                    <a:cubicBezTo>
                      <a:pt x="41433" y="4009"/>
                      <a:pt x="37662" y="2056"/>
                      <a:pt x="33702" y="1020"/>
                    </a:cubicBezTo>
                    <a:cubicBezTo>
                      <a:pt x="30934" y="295"/>
                      <a:pt x="28073" y="1"/>
                      <a:pt x="2520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66" name="Google Shape;2866;p80"/>
            <p:cNvSpPr/>
            <p:nvPr/>
          </p:nvSpPr>
          <p:spPr>
            <a:xfrm rot="5400000">
              <a:off x="-868054" y="5280562"/>
              <a:ext cx="2319063" cy="2103244"/>
            </a:xfrm>
            <a:custGeom>
              <a:rect b="b" l="l" r="r" t="t"/>
              <a:pathLst>
                <a:path extrusionOk="0" h="16662" w="18371">
                  <a:moveTo>
                    <a:pt x="12769" y="0"/>
                  </a:moveTo>
                  <a:cubicBezTo>
                    <a:pt x="8130" y="0"/>
                    <a:pt x="3507" y="4678"/>
                    <a:pt x="1731" y="8514"/>
                  </a:cubicBezTo>
                  <a:cubicBezTo>
                    <a:pt x="1" y="12256"/>
                    <a:pt x="2894" y="16662"/>
                    <a:pt x="6428" y="16662"/>
                  </a:cubicBezTo>
                  <a:cubicBezTo>
                    <a:pt x="7444" y="16662"/>
                    <a:pt x="8514" y="16297"/>
                    <a:pt x="9541" y="15447"/>
                  </a:cubicBezTo>
                  <a:cubicBezTo>
                    <a:pt x="11909" y="13488"/>
                    <a:pt x="14060" y="11268"/>
                    <a:pt x="15941" y="8842"/>
                  </a:cubicBezTo>
                  <a:cubicBezTo>
                    <a:pt x="17185" y="7237"/>
                    <a:pt x="18371" y="5251"/>
                    <a:pt x="17846" y="3289"/>
                  </a:cubicBezTo>
                  <a:cubicBezTo>
                    <a:pt x="17435" y="1753"/>
                    <a:pt x="16014" y="635"/>
                    <a:pt x="14476" y="223"/>
                  </a:cubicBezTo>
                  <a:cubicBezTo>
                    <a:pt x="13910" y="71"/>
                    <a:pt x="13339" y="0"/>
                    <a:pt x="1276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7" name="Google Shape;2867;p80"/>
            <p:cNvSpPr/>
            <p:nvPr/>
          </p:nvSpPr>
          <p:spPr>
            <a:xfrm rot="10800000">
              <a:off x="4041324" y="-350814"/>
              <a:ext cx="1276799" cy="1792364"/>
            </a:xfrm>
            <a:custGeom>
              <a:rect b="b" l="l" r="r" t="t"/>
              <a:pathLst>
                <a:path extrusionOk="0" h="32627" w="23242">
                  <a:moveTo>
                    <a:pt x="23127" y="0"/>
                  </a:moveTo>
                  <a:cubicBezTo>
                    <a:pt x="23109" y="0"/>
                    <a:pt x="23090" y="5"/>
                    <a:pt x="23071" y="16"/>
                  </a:cubicBezTo>
                  <a:cubicBezTo>
                    <a:pt x="20616" y="1421"/>
                    <a:pt x="18687" y="3662"/>
                    <a:pt x="17564" y="6249"/>
                  </a:cubicBezTo>
                  <a:cubicBezTo>
                    <a:pt x="17004" y="7538"/>
                    <a:pt x="16641" y="8908"/>
                    <a:pt x="16509" y="10306"/>
                  </a:cubicBezTo>
                  <a:cubicBezTo>
                    <a:pt x="16443" y="11014"/>
                    <a:pt x="16437" y="11725"/>
                    <a:pt x="16492" y="12433"/>
                  </a:cubicBezTo>
                  <a:cubicBezTo>
                    <a:pt x="16550" y="13179"/>
                    <a:pt x="16650" y="13920"/>
                    <a:pt x="16722" y="14664"/>
                  </a:cubicBezTo>
                  <a:cubicBezTo>
                    <a:pt x="16875" y="16224"/>
                    <a:pt x="16934" y="17971"/>
                    <a:pt x="15904" y="19262"/>
                  </a:cubicBezTo>
                  <a:lnTo>
                    <a:pt x="15904" y="19262"/>
                  </a:lnTo>
                  <a:cubicBezTo>
                    <a:pt x="15383" y="19005"/>
                    <a:pt x="14829" y="18904"/>
                    <a:pt x="14269" y="18904"/>
                  </a:cubicBezTo>
                  <a:cubicBezTo>
                    <a:pt x="13522" y="18904"/>
                    <a:pt x="12764" y="19083"/>
                    <a:pt x="12056" y="19312"/>
                  </a:cubicBezTo>
                  <a:cubicBezTo>
                    <a:pt x="11347" y="19541"/>
                    <a:pt x="10654" y="19823"/>
                    <a:pt x="9958" y="20089"/>
                  </a:cubicBezTo>
                  <a:cubicBezTo>
                    <a:pt x="9208" y="20374"/>
                    <a:pt x="8459" y="20662"/>
                    <a:pt x="7710" y="20949"/>
                  </a:cubicBezTo>
                  <a:cubicBezTo>
                    <a:pt x="6967" y="21233"/>
                    <a:pt x="6217" y="21501"/>
                    <a:pt x="5483" y="21803"/>
                  </a:cubicBezTo>
                  <a:cubicBezTo>
                    <a:pt x="5178" y="21928"/>
                    <a:pt x="4880" y="22078"/>
                    <a:pt x="4633" y="22301"/>
                  </a:cubicBezTo>
                  <a:cubicBezTo>
                    <a:pt x="4401" y="22513"/>
                    <a:pt x="4224" y="22780"/>
                    <a:pt x="4080" y="23057"/>
                  </a:cubicBezTo>
                  <a:cubicBezTo>
                    <a:pt x="3730" y="23728"/>
                    <a:pt x="3463" y="24451"/>
                    <a:pt x="3166" y="25146"/>
                  </a:cubicBezTo>
                  <a:lnTo>
                    <a:pt x="2199" y="27405"/>
                  </a:lnTo>
                  <a:cubicBezTo>
                    <a:pt x="1479" y="29090"/>
                    <a:pt x="757" y="30776"/>
                    <a:pt x="37" y="32460"/>
                  </a:cubicBezTo>
                  <a:cubicBezTo>
                    <a:pt x="1" y="32547"/>
                    <a:pt x="76" y="32626"/>
                    <a:pt x="144" y="32626"/>
                  </a:cubicBezTo>
                  <a:cubicBezTo>
                    <a:pt x="176" y="32626"/>
                    <a:pt x="206" y="32609"/>
                    <a:pt x="223" y="32568"/>
                  </a:cubicBezTo>
                  <a:cubicBezTo>
                    <a:pt x="1467" y="29664"/>
                    <a:pt x="2708" y="26758"/>
                    <a:pt x="3951" y="23855"/>
                  </a:cubicBezTo>
                  <a:cubicBezTo>
                    <a:pt x="4212" y="23245"/>
                    <a:pt x="4479" y="22601"/>
                    <a:pt x="5073" y="22241"/>
                  </a:cubicBezTo>
                  <a:cubicBezTo>
                    <a:pt x="5372" y="22060"/>
                    <a:pt x="5704" y="21944"/>
                    <a:pt x="6031" y="21820"/>
                  </a:cubicBezTo>
                  <a:cubicBezTo>
                    <a:pt x="6400" y="21678"/>
                    <a:pt x="6770" y="21538"/>
                    <a:pt x="7138" y="21396"/>
                  </a:cubicBezTo>
                  <a:cubicBezTo>
                    <a:pt x="8573" y="20847"/>
                    <a:pt x="10006" y="20279"/>
                    <a:pt x="11449" y="19749"/>
                  </a:cubicBezTo>
                  <a:cubicBezTo>
                    <a:pt x="12325" y="19427"/>
                    <a:pt x="13306" y="19114"/>
                    <a:pt x="14263" y="19114"/>
                  </a:cubicBezTo>
                  <a:cubicBezTo>
                    <a:pt x="14817" y="19114"/>
                    <a:pt x="15363" y="19219"/>
                    <a:pt x="15876" y="19489"/>
                  </a:cubicBezTo>
                  <a:cubicBezTo>
                    <a:pt x="15893" y="19498"/>
                    <a:pt x="15914" y="19504"/>
                    <a:pt x="15935" y="19504"/>
                  </a:cubicBezTo>
                  <a:cubicBezTo>
                    <a:pt x="15963" y="19504"/>
                    <a:pt x="15991" y="19494"/>
                    <a:pt x="16008" y="19473"/>
                  </a:cubicBezTo>
                  <a:cubicBezTo>
                    <a:pt x="16933" y="18364"/>
                    <a:pt x="17081" y="16918"/>
                    <a:pt x="17007" y="15526"/>
                  </a:cubicBezTo>
                  <a:cubicBezTo>
                    <a:pt x="16928" y="14071"/>
                    <a:pt x="16638" y="12631"/>
                    <a:pt x="16675" y="11168"/>
                  </a:cubicBezTo>
                  <a:cubicBezTo>
                    <a:pt x="16745" y="8322"/>
                    <a:pt x="17813" y="5520"/>
                    <a:pt x="19587" y="3300"/>
                  </a:cubicBezTo>
                  <a:cubicBezTo>
                    <a:pt x="20534" y="2113"/>
                    <a:pt x="21683" y="1094"/>
                    <a:pt x="22985" y="314"/>
                  </a:cubicBezTo>
                  <a:lnTo>
                    <a:pt x="22985" y="314"/>
                  </a:lnTo>
                  <a:cubicBezTo>
                    <a:pt x="22415" y="4026"/>
                    <a:pt x="22034" y="7766"/>
                    <a:pt x="21852" y="11515"/>
                  </a:cubicBezTo>
                  <a:cubicBezTo>
                    <a:pt x="21664" y="15354"/>
                    <a:pt x="21683" y="19206"/>
                    <a:pt x="21905" y="23044"/>
                  </a:cubicBezTo>
                  <a:cubicBezTo>
                    <a:pt x="22031" y="25194"/>
                    <a:pt x="22220" y="27344"/>
                    <a:pt x="22476" y="29484"/>
                  </a:cubicBezTo>
                  <a:cubicBezTo>
                    <a:pt x="22484" y="29556"/>
                    <a:pt x="22543" y="29592"/>
                    <a:pt x="22598" y="29592"/>
                  </a:cubicBezTo>
                  <a:cubicBezTo>
                    <a:pt x="22651" y="29592"/>
                    <a:pt x="22699" y="29558"/>
                    <a:pt x="22691" y="29488"/>
                  </a:cubicBezTo>
                  <a:cubicBezTo>
                    <a:pt x="22241" y="25690"/>
                    <a:pt x="21991" y="21869"/>
                    <a:pt x="21948" y="18045"/>
                  </a:cubicBezTo>
                  <a:cubicBezTo>
                    <a:pt x="21902" y="14219"/>
                    <a:pt x="22060" y="10395"/>
                    <a:pt x="22423" y="6587"/>
                  </a:cubicBezTo>
                  <a:cubicBezTo>
                    <a:pt x="22627" y="4431"/>
                    <a:pt x="22897" y="2280"/>
                    <a:pt x="23231" y="138"/>
                  </a:cubicBezTo>
                  <a:cubicBezTo>
                    <a:pt x="23242" y="67"/>
                    <a:pt x="23192" y="0"/>
                    <a:pt x="2312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8" name="Google Shape;2868;p80"/>
            <p:cNvSpPr/>
            <p:nvPr/>
          </p:nvSpPr>
          <p:spPr>
            <a:xfrm rot="10800000">
              <a:off x="7561102" y="3683288"/>
              <a:ext cx="3895161" cy="4627618"/>
            </a:xfrm>
            <a:custGeom>
              <a:rect b="b" l="l" r="r" t="t"/>
              <a:pathLst>
                <a:path extrusionOk="0" h="87396" w="73563">
                  <a:moveTo>
                    <a:pt x="36836" y="0"/>
                  </a:moveTo>
                  <a:lnTo>
                    <a:pt x="36603" y="448"/>
                  </a:lnTo>
                  <a:cubicBezTo>
                    <a:pt x="46344" y="5505"/>
                    <a:pt x="54912" y="13918"/>
                    <a:pt x="58031" y="19265"/>
                  </a:cubicBezTo>
                  <a:cubicBezTo>
                    <a:pt x="61242" y="24777"/>
                    <a:pt x="65271" y="33070"/>
                    <a:pt x="66219" y="41281"/>
                  </a:cubicBezTo>
                  <a:cubicBezTo>
                    <a:pt x="67226" y="50013"/>
                    <a:pt x="64602" y="56922"/>
                    <a:pt x="58416" y="61818"/>
                  </a:cubicBezTo>
                  <a:cubicBezTo>
                    <a:pt x="53373" y="65809"/>
                    <a:pt x="47747" y="66679"/>
                    <a:pt x="42057" y="66679"/>
                  </a:cubicBezTo>
                  <a:cubicBezTo>
                    <a:pt x="39838" y="66679"/>
                    <a:pt x="37610" y="66546"/>
                    <a:pt x="35402" y="66416"/>
                  </a:cubicBezTo>
                  <a:cubicBezTo>
                    <a:pt x="33203" y="66285"/>
                    <a:pt x="30977" y="66153"/>
                    <a:pt x="28764" y="66153"/>
                  </a:cubicBezTo>
                  <a:cubicBezTo>
                    <a:pt x="24490" y="66153"/>
                    <a:pt x="20260" y="66646"/>
                    <a:pt x="16342" y="68592"/>
                  </a:cubicBezTo>
                  <a:cubicBezTo>
                    <a:pt x="10889" y="71303"/>
                    <a:pt x="3091" y="79194"/>
                    <a:pt x="1" y="87214"/>
                  </a:cubicBezTo>
                  <a:lnTo>
                    <a:pt x="472" y="87396"/>
                  </a:lnTo>
                  <a:cubicBezTo>
                    <a:pt x="3516" y="79490"/>
                    <a:pt x="11198" y="71713"/>
                    <a:pt x="16566" y="69047"/>
                  </a:cubicBezTo>
                  <a:cubicBezTo>
                    <a:pt x="20397" y="67143"/>
                    <a:pt x="24560" y="66660"/>
                    <a:pt x="28776" y="66660"/>
                  </a:cubicBezTo>
                  <a:cubicBezTo>
                    <a:pt x="30974" y="66660"/>
                    <a:pt x="33186" y="66792"/>
                    <a:pt x="35373" y="66921"/>
                  </a:cubicBezTo>
                  <a:cubicBezTo>
                    <a:pt x="37598" y="67054"/>
                    <a:pt x="39845" y="67187"/>
                    <a:pt x="42084" y="67187"/>
                  </a:cubicBezTo>
                  <a:cubicBezTo>
                    <a:pt x="47853" y="67187"/>
                    <a:pt x="53570" y="66299"/>
                    <a:pt x="58727" y="62215"/>
                  </a:cubicBezTo>
                  <a:cubicBezTo>
                    <a:pt x="73562" y="50474"/>
                    <a:pt x="64931" y="30109"/>
                    <a:pt x="58464" y="19013"/>
                  </a:cubicBezTo>
                  <a:cubicBezTo>
                    <a:pt x="55313" y="13602"/>
                    <a:pt x="46658" y="5100"/>
                    <a:pt x="3683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69" name="Google Shape;2869;p80"/>
          <p:cNvSpPr txBox="1"/>
          <p:nvPr>
            <p:ph type="title"/>
          </p:nvPr>
        </p:nvSpPr>
        <p:spPr>
          <a:xfrm>
            <a:off x="2818400" y="1489894"/>
            <a:ext cx="3507000" cy="18153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7300">
                <a:solidFill>
                  <a:schemeClr val="dk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870" name="Google Shape;2870;p80"/>
          <p:cNvSpPr txBox="1"/>
          <p:nvPr>
            <p:ph idx="1" type="subTitle"/>
          </p:nvPr>
        </p:nvSpPr>
        <p:spPr>
          <a:xfrm>
            <a:off x="2818400" y="3194156"/>
            <a:ext cx="3507000" cy="4593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1">
  <p:cSld name="TITLE_ONLY_1_2_2_1">
    <p:bg>
      <p:bgPr>
        <a:solidFill>
          <a:schemeClr val="accent3"/>
        </a:solidFill>
      </p:bgPr>
    </p:bg>
    <p:spTree>
      <p:nvGrpSpPr>
        <p:cNvPr id="2871" name="Shape 2871"/>
        <p:cNvGrpSpPr/>
        <p:nvPr/>
      </p:nvGrpSpPr>
      <p:grpSpPr>
        <a:xfrm>
          <a:off x="0" y="0"/>
          <a:ext cx="0" cy="0"/>
          <a:chOff x="0" y="0"/>
          <a:chExt cx="0" cy="0"/>
        </a:xfrm>
      </p:grpSpPr>
      <p:grpSp>
        <p:nvGrpSpPr>
          <p:cNvPr id="2872" name="Google Shape;2872;p81"/>
          <p:cNvGrpSpPr/>
          <p:nvPr/>
        </p:nvGrpSpPr>
        <p:grpSpPr>
          <a:xfrm>
            <a:off x="358100" y="-692965"/>
            <a:ext cx="10869304" cy="6961096"/>
            <a:chOff x="358100" y="-923953"/>
            <a:chExt cx="10869304" cy="9281461"/>
          </a:xfrm>
        </p:grpSpPr>
        <p:sp>
          <p:nvSpPr>
            <p:cNvPr id="2873" name="Google Shape;2873;p81"/>
            <p:cNvSpPr/>
            <p:nvPr/>
          </p:nvSpPr>
          <p:spPr>
            <a:xfrm flipH="1" rot="10800000">
              <a:off x="6156361" y="5508767"/>
              <a:ext cx="4860279" cy="2848741"/>
            </a:xfrm>
            <a:custGeom>
              <a:rect b="b" l="l" r="r" t="t"/>
              <a:pathLst>
                <a:path extrusionOk="0" h="63172" w="108798">
                  <a:moveTo>
                    <a:pt x="16263" y="0"/>
                  </a:moveTo>
                  <a:cubicBezTo>
                    <a:pt x="13132" y="5470"/>
                    <a:pt x="10322" y="11347"/>
                    <a:pt x="7603" y="17025"/>
                  </a:cubicBezTo>
                  <a:cubicBezTo>
                    <a:pt x="5965" y="20452"/>
                    <a:pt x="4269" y="23996"/>
                    <a:pt x="2527" y="27402"/>
                  </a:cubicBezTo>
                  <a:cubicBezTo>
                    <a:pt x="1" y="32336"/>
                    <a:pt x="838" y="35660"/>
                    <a:pt x="5611" y="39674"/>
                  </a:cubicBezTo>
                  <a:cubicBezTo>
                    <a:pt x="10532" y="43810"/>
                    <a:pt x="16799" y="46278"/>
                    <a:pt x="22840" y="48329"/>
                  </a:cubicBezTo>
                  <a:cubicBezTo>
                    <a:pt x="28404" y="50217"/>
                    <a:pt x="32152" y="53041"/>
                    <a:pt x="36489" y="56314"/>
                  </a:cubicBezTo>
                  <a:cubicBezTo>
                    <a:pt x="37094" y="56770"/>
                    <a:pt x="37713" y="57237"/>
                    <a:pt x="38349" y="57711"/>
                  </a:cubicBezTo>
                  <a:cubicBezTo>
                    <a:pt x="43833" y="61795"/>
                    <a:pt x="52248" y="62835"/>
                    <a:pt x="58343" y="62987"/>
                  </a:cubicBezTo>
                  <a:cubicBezTo>
                    <a:pt x="59086" y="63004"/>
                    <a:pt x="59853" y="63037"/>
                    <a:pt x="60594" y="63069"/>
                  </a:cubicBezTo>
                  <a:cubicBezTo>
                    <a:pt x="61802" y="63118"/>
                    <a:pt x="63026" y="63171"/>
                    <a:pt x="64243" y="63171"/>
                  </a:cubicBezTo>
                  <a:cubicBezTo>
                    <a:pt x="66586" y="63171"/>
                    <a:pt x="68915" y="62982"/>
                    <a:pt x="71104" y="62239"/>
                  </a:cubicBezTo>
                  <a:cubicBezTo>
                    <a:pt x="75874" y="60608"/>
                    <a:pt x="79810" y="57307"/>
                    <a:pt x="83617" y="54114"/>
                  </a:cubicBezTo>
                  <a:cubicBezTo>
                    <a:pt x="84224" y="53606"/>
                    <a:pt x="84828" y="53100"/>
                    <a:pt x="85434" y="52600"/>
                  </a:cubicBezTo>
                  <a:cubicBezTo>
                    <a:pt x="87204" y="51144"/>
                    <a:pt x="89625" y="50181"/>
                    <a:pt x="91966" y="49250"/>
                  </a:cubicBezTo>
                  <a:cubicBezTo>
                    <a:pt x="95105" y="48002"/>
                    <a:pt x="98351" y="46710"/>
                    <a:pt x="100121" y="44203"/>
                  </a:cubicBezTo>
                  <a:cubicBezTo>
                    <a:pt x="102310" y="41103"/>
                    <a:pt x="101400" y="34704"/>
                    <a:pt x="100855" y="30881"/>
                  </a:cubicBezTo>
                  <a:lnTo>
                    <a:pt x="100698" y="29790"/>
                  </a:lnTo>
                  <a:cubicBezTo>
                    <a:pt x="100176" y="26145"/>
                    <a:pt x="99679" y="22702"/>
                    <a:pt x="100857" y="19034"/>
                  </a:cubicBezTo>
                  <a:cubicBezTo>
                    <a:pt x="102182" y="14907"/>
                    <a:pt x="104276" y="10894"/>
                    <a:pt x="106299" y="7015"/>
                  </a:cubicBezTo>
                  <a:cubicBezTo>
                    <a:pt x="107140" y="5405"/>
                    <a:pt x="108009" y="3740"/>
                    <a:pt x="108797" y="2112"/>
                  </a:cubicBezTo>
                  <a:lnTo>
                    <a:pt x="108562" y="1997"/>
                  </a:lnTo>
                  <a:cubicBezTo>
                    <a:pt x="107775" y="3621"/>
                    <a:pt x="106906" y="5284"/>
                    <a:pt x="106067" y="6891"/>
                  </a:cubicBezTo>
                  <a:cubicBezTo>
                    <a:pt x="104039" y="10781"/>
                    <a:pt x="101940" y="14805"/>
                    <a:pt x="100608" y="18953"/>
                  </a:cubicBezTo>
                  <a:cubicBezTo>
                    <a:pt x="99413" y="22678"/>
                    <a:pt x="99911" y="26148"/>
                    <a:pt x="100440" y="29823"/>
                  </a:cubicBezTo>
                  <a:lnTo>
                    <a:pt x="100595" y="30913"/>
                  </a:lnTo>
                  <a:cubicBezTo>
                    <a:pt x="101135" y="34697"/>
                    <a:pt x="102036" y="41031"/>
                    <a:pt x="99910" y="44046"/>
                  </a:cubicBezTo>
                  <a:cubicBezTo>
                    <a:pt x="98183" y="46492"/>
                    <a:pt x="94975" y="47768"/>
                    <a:pt x="91870" y="49001"/>
                  </a:cubicBezTo>
                  <a:cubicBezTo>
                    <a:pt x="89510" y="49939"/>
                    <a:pt x="87070" y="50910"/>
                    <a:pt x="85267" y="52392"/>
                  </a:cubicBezTo>
                  <a:cubicBezTo>
                    <a:pt x="84660" y="52890"/>
                    <a:pt x="84056" y="53399"/>
                    <a:pt x="83449" y="53907"/>
                  </a:cubicBezTo>
                  <a:cubicBezTo>
                    <a:pt x="79660" y="57084"/>
                    <a:pt x="75742" y="60369"/>
                    <a:pt x="71017" y="61986"/>
                  </a:cubicBezTo>
                  <a:cubicBezTo>
                    <a:pt x="68867" y="62720"/>
                    <a:pt x="66562" y="62907"/>
                    <a:pt x="64239" y="62907"/>
                  </a:cubicBezTo>
                  <a:cubicBezTo>
                    <a:pt x="63027" y="62907"/>
                    <a:pt x="61810" y="62856"/>
                    <a:pt x="60606" y="62806"/>
                  </a:cubicBezTo>
                  <a:cubicBezTo>
                    <a:pt x="59865" y="62774"/>
                    <a:pt x="59096" y="62742"/>
                    <a:pt x="58351" y="62724"/>
                  </a:cubicBezTo>
                  <a:cubicBezTo>
                    <a:pt x="52294" y="62572"/>
                    <a:pt x="43937" y="61542"/>
                    <a:pt x="38508" y="57501"/>
                  </a:cubicBezTo>
                  <a:cubicBezTo>
                    <a:pt x="37871" y="57027"/>
                    <a:pt x="37251" y="56562"/>
                    <a:pt x="36647" y="56106"/>
                  </a:cubicBezTo>
                  <a:cubicBezTo>
                    <a:pt x="32289" y="52819"/>
                    <a:pt x="28527" y="49984"/>
                    <a:pt x="22925" y="48080"/>
                  </a:cubicBezTo>
                  <a:cubicBezTo>
                    <a:pt x="16908" y="46039"/>
                    <a:pt x="10668" y="43581"/>
                    <a:pt x="5780" y="39472"/>
                  </a:cubicBezTo>
                  <a:cubicBezTo>
                    <a:pt x="1122" y="35559"/>
                    <a:pt x="303" y="32318"/>
                    <a:pt x="2758" y="27523"/>
                  </a:cubicBezTo>
                  <a:cubicBezTo>
                    <a:pt x="4503" y="24112"/>
                    <a:pt x="6199" y="20569"/>
                    <a:pt x="7840" y="17140"/>
                  </a:cubicBezTo>
                  <a:cubicBezTo>
                    <a:pt x="10557" y="11462"/>
                    <a:pt x="13368" y="5590"/>
                    <a:pt x="16492" y="132"/>
                  </a:cubicBezTo>
                  <a:lnTo>
                    <a:pt x="16263"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4" name="Google Shape;2874;p81"/>
            <p:cNvSpPr/>
            <p:nvPr/>
          </p:nvSpPr>
          <p:spPr>
            <a:xfrm flipH="1" rot="10800000">
              <a:off x="6147292" y="5582678"/>
              <a:ext cx="5080112" cy="2651135"/>
            </a:xfrm>
            <a:custGeom>
              <a:rect b="b" l="l" r="r" t="t"/>
              <a:pathLst>
                <a:path extrusionOk="0" h="58790" w="113719">
                  <a:moveTo>
                    <a:pt x="113478" y="0"/>
                  </a:moveTo>
                  <a:cubicBezTo>
                    <a:pt x="112635" y="1868"/>
                    <a:pt x="111387" y="3608"/>
                    <a:pt x="110182" y="5292"/>
                  </a:cubicBezTo>
                  <a:cubicBezTo>
                    <a:pt x="109066" y="6851"/>
                    <a:pt x="107912" y="8461"/>
                    <a:pt x="107084" y="10168"/>
                  </a:cubicBezTo>
                  <a:cubicBezTo>
                    <a:pt x="106361" y="11656"/>
                    <a:pt x="106148" y="13443"/>
                    <a:pt x="105941" y="15168"/>
                  </a:cubicBezTo>
                  <a:cubicBezTo>
                    <a:pt x="105873" y="15753"/>
                    <a:pt x="105805" y="16307"/>
                    <a:pt x="105722" y="16849"/>
                  </a:cubicBezTo>
                  <a:cubicBezTo>
                    <a:pt x="105541" y="17993"/>
                    <a:pt x="105293" y="18973"/>
                    <a:pt x="105052" y="19923"/>
                  </a:cubicBezTo>
                  <a:cubicBezTo>
                    <a:pt x="104408" y="22468"/>
                    <a:pt x="103899" y="24478"/>
                    <a:pt x="105235" y="27643"/>
                  </a:cubicBezTo>
                  <a:cubicBezTo>
                    <a:pt x="107380" y="32728"/>
                    <a:pt x="106171" y="38717"/>
                    <a:pt x="103819" y="41349"/>
                  </a:cubicBezTo>
                  <a:cubicBezTo>
                    <a:pt x="100963" y="44549"/>
                    <a:pt x="96888" y="46282"/>
                    <a:pt x="92948" y="47962"/>
                  </a:cubicBezTo>
                  <a:cubicBezTo>
                    <a:pt x="91613" y="48530"/>
                    <a:pt x="90232" y="49117"/>
                    <a:pt x="88942" y="49748"/>
                  </a:cubicBezTo>
                  <a:cubicBezTo>
                    <a:pt x="87463" y="50471"/>
                    <a:pt x="86057" y="51377"/>
                    <a:pt x="84696" y="52252"/>
                  </a:cubicBezTo>
                  <a:cubicBezTo>
                    <a:pt x="83589" y="52968"/>
                    <a:pt x="82444" y="53705"/>
                    <a:pt x="81266" y="54340"/>
                  </a:cubicBezTo>
                  <a:cubicBezTo>
                    <a:pt x="79086" y="55516"/>
                    <a:pt x="77019" y="55860"/>
                    <a:pt x="74624" y="56261"/>
                  </a:cubicBezTo>
                  <a:cubicBezTo>
                    <a:pt x="74178" y="56335"/>
                    <a:pt x="73726" y="56408"/>
                    <a:pt x="73257" y="56493"/>
                  </a:cubicBezTo>
                  <a:cubicBezTo>
                    <a:pt x="72544" y="56618"/>
                    <a:pt x="71813" y="56753"/>
                    <a:pt x="71067" y="56891"/>
                  </a:cubicBezTo>
                  <a:cubicBezTo>
                    <a:pt x="66830" y="57673"/>
                    <a:pt x="62204" y="58526"/>
                    <a:pt x="57804" y="58526"/>
                  </a:cubicBezTo>
                  <a:cubicBezTo>
                    <a:pt x="55829" y="58526"/>
                    <a:pt x="53899" y="58355"/>
                    <a:pt x="52071" y="57927"/>
                  </a:cubicBezTo>
                  <a:cubicBezTo>
                    <a:pt x="49561" y="57338"/>
                    <a:pt x="47308" y="55928"/>
                    <a:pt x="45130" y="54564"/>
                  </a:cubicBezTo>
                  <a:cubicBezTo>
                    <a:pt x="44392" y="54101"/>
                    <a:pt x="43629" y="53625"/>
                    <a:pt x="42875" y="53189"/>
                  </a:cubicBezTo>
                  <a:cubicBezTo>
                    <a:pt x="39968" y="51520"/>
                    <a:pt x="36855" y="50017"/>
                    <a:pt x="32782" y="48317"/>
                  </a:cubicBezTo>
                  <a:cubicBezTo>
                    <a:pt x="30180" y="47233"/>
                    <a:pt x="27705" y="45941"/>
                    <a:pt x="25310" y="44696"/>
                  </a:cubicBezTo>
                  <a:cubicBezTo>
                    <a:pt x="23810" y="43918"/>
                    <a:pt x="22262" y="43110"/>
                    <a:pt x="20684" y="42356"/>
                  </a:cubicBezTo>
                  <a:cubicBezTo>
                    <a:pt x="19052" y="41572"/>
                    <a:pt x="17539" y="40553"/>
                    <a:pt x="16080" y="39568"/>
                  </a:cubicBezTo>
                  <a:cubicBezTo>
                    <a:pt x="14399" y="38432"/>
                    <a:pt x="12664" y="37261"/>
                    <a:pt x="10743" y="36453"/>
                  </a:cubicBezTo>
                  <a:cubicBezTo>
                    <a:pt x="10025" y="36150"/>
                    <a:pt x="9235" y="35883"/>
                    <a:pt x="8396" y="35598"/>
                  </a:cubicBezTo>
                  <a:cubicBezTo>
                    <a:pt x="5984" y="34780"/>
                    <a:pt x="3251" y="33851"/>
                    <a:pt x="1812" y="31879"/>
                  </a:cubicBezTo>
                  <a:cubicBezTo>
                    <a:pt x="304" y="29809"/>
                    <a:pt x="1208" y="27888"/>
                    <a:pt x="2253" y="25662"/>
                  </a:cubicBezTo>
                  <a:cubicBezTo>
                    <a:pt x="2442" y="25260"/>
                    <a:pt x="2629" y="24863"/>
                    <a:pt x="2815" y="24474"/>
                  </a:cubicBezTo>
                  <a:cubicBezTo>
                    <a:pt x="3539" y="22953"/>
                    <a:pt x="4222" y="21519"/>
                    <a:pt x="4861" y="19917"/>
                  </a:cubicBezTo>
                  <a:cubicBezTo>
                    <a:pt x="5153" y="19186"/>
                    <a:pt x="5556" y="18286"/>
                    <a:pt x="5986" y="17333"/>
                  </a:cubicBezTo>
                  <a:cubicBezTo>
                    <a:pt x="7840" y="13212"/>
                    <a:pt x="10382" y="7564"/>
                    <a:pt x="9014" y="4467"/>
                  </a:cubicBezTo>
                  <a:lnTo>
                    <a:pt x="9014" y="4467"/>
                  </a:lnTo>
                  <a:lnTo>
                    <a:pt x="8774" y="4573"/>
                  </a:lnTo>
                  <a:cubicBezTo>
                    <a:pt x="10095" y="7563"/>
                    <a:pt x="7580" y="13148"/>
                    <a:pt x="5746" y="17225"/>
                  </a:cubicBezTo>
                  <a:cubicBezTo>
                    <a:pt x="5316" y="18180"/>
                    <a:pt x="4911" y="19082"/>
                    <a:pt x="4616" y="19819"/>
                  </a:cubicBezTo>
                  <a:cubicBezTo>
                    <a:pt x="3982" y="21413"/>
                    <a:pt x="3301" y="22844"/>
                    <a:pt x="2580" y="24361"/>
                  </a:cubicBezTo>
                  <a:cubicBezTo>
                    <a:pt x="2394" y="24754"/>
                    <a:pt x="2205" y="25148"/>
                    <a:pt x="2014" y="25552"/>
                  </a:cubicBezTo>
                  <a:cubicBezTo>
                    <a:pt x="979" y="27758"/>
                    <a:pt x="0" y="29841"/>
                    <a:pt x="1601" y="32036"/>
                  </a:cubicBezTo>
                  <a:cubicBezTo>
                    <a:pt x="3087" y="34075"/>
                    <a:pt x="5864" y="35018"/>
                    <a:pt x="8311" y="35849"/>
                  </a:cubicBezTo>
                  <a:cubicBezTo>
                    <a:pt x="9144" y="36131"/>
                    <a:pt x="9934" y="36399"/>
                    <a:pt x="10640" y="36695"/>
                  </a:cubicBezTo>
                  <a:cubicBezTo>
                    <a:pt x="12537" y="37493"/>
                    <a:pt x="14263" y="38656"/>
                    <a:pt x="15932" y="39784"/>
                  </a:cubicBezTo>
                  <a:cubicBezTo>
                    <a:pt x="17400" y="40776"/>
                    <a:pt x="18920" y="41801"/>
                    <a:pt x="20571" y="42591"/>
                  </a:cubicBezTo>
                  <a:cubicBezTo>
                    <a:pt x="22144" y="43347"/>
                    <a:pt x="23692" y="44152"/>
                    <a:pt x="25188" y="44930"/>
                  </a:cubicBezTo>
                  <a:cubicBezTo>
                    <a:pt x="27588" y="46178"/>
                    <a:pt x="30068" y="47470"/>
                    <a:pt x="32680" y="48559"/>
                  </a:cubicBezTo>
                  <a:cubicBezTo>
                    <a:pt x="36741" y="50256"/>
                    <a:pt x="39846" y="51754"/>
                    <a:pt x="42742" y="53419"/>
                  </a:cubicBezTo>
                  <a:cubicBezTo>
                    <a:pt x="43493" y="53851"/>
                    <a:pt x="44254" y="54327"/>
                    <a:pt x="44989" y="54788"/>
                  </a:cubicBezTo>
                  <a:cubicBezTo>
                    <a:pt x="47184" y="56165"/>
                    <a:pt x="49455" y="57586"/>
                    <a:pt x="52007" y="58183"/>
                  </a:cubicBezTo>
                  <a:cubicBezTo>
                    <a:pt x="53858" y="58616"/>
                    <a:pt x="55806" y="58789"/>
                    <a:pt x="57801" y="58789"/>
                  </a:cubicBezTo>
                  <a:cubicBezTo>
                    <a:pt x="62223" y="58789"/>
                    <a:pt x="66861" y="57935"/>
                    <a:pt x="71116" y="57147"/>
                  </a:cubicBezTo>
                  <a:cubicBezTo>
                    <a:pt x="71861" y="57011"/>
                    <a:pt x="72592" y="56874"/>
                    <a:pt x="73305" y="56750"/>
                  </a:cubicBezTo>
                  <a:cubicBezTo>
                    <a:pt x="73773" y="56666"/>
                    <a:pt x="74225" y="56591"/>
                    <a:pt x="74667" y="56517"/>
                  </a:cubicBezTo>
                  <a:cubicBezTo>
                    <a:pt x="77084" y="56113"/>
                    <a:pt x="79174" y="55766"/>
                    <a:pt x="81391" y="54571"/>
                  </a:cubicBezTo>
                  <a:cubicBezTo>
                    <a:pt x="82578" y="53930"/>
                    <a:pt x="83727" y="53189"/>
                    <a:pt x="84839" y="52473"/>
                  </a:cubicBezTo>
                  <a:cubicBezTo>
                    <a:pt x="86193" y="51602"/>
                    <a:pt x="87592" y="50698"/>
                    <a:pt x="89058" y="49984"/>
                  </a:cubicBezTo>
                  <a:cubicBezTo>
                    <a:pt x="90341" y="49357"/>
                    <a:pt x="91719" y="48771"/>
                    <a:pt x="93050" y="48203"/>
                  </a:cubicBezTo>
                  <a:cubicBezTo>
                    <a:pt x="97016" y="46515"/>
                    <a:pt x="101117" y="44768"/>
                    <a:pt x="104014" y="41526"/>
                  </a:cubicBezTo>
                  <a:cubicBezTo>
                    <a:pt x="107103" y="38068"/>
                    <a:pt x="107178" y="31574"/>
                    <a:pt x="105475" y="27543"/>
                  </a:cubicBezTo>
                  <a:cubicBezTo>
                    <a:pt x="104174" y="24459"/>
                    <a:pt x="104674" y="22487"/>
                    <a:pt x="105307" y="19989"/>
                  </a:cubicBezTo>
                  <a:cubicBezTo>
                    <a:pt x="105549" y="19036"/>
                    <a:pt x="105800" y="18049"/>
                    <a:pt x="105982" y="16890"/>
                  </a:cubicBezTo>
                  <a:cubicBezTo>
                    <a:pt x="106068" y="16346"/>
                    <a:pt x="106134" y="15790"/>
                    <a:pt x="106204" y="15200"/>
                  </a:cubicBezTo>
                  <a:cubicBezTo>
                    <a:pt x="106406" y="13494"/>
                    <a:pt x="106618" y="11731"/>
                    <a:pt x="107319" y="10283"/>
                  </a:cubicBezTo>
                  <a:cubicBezTo>
                    <a:pt x="108140" y="8598"/>
                    <a:pt x="109287" y="6995"/>
                    <a:pt x="110396" y="5448"/>
                  </a:cubicBezTo>
                  <a:cubicBezTo>
                    <a:pt x="111610" y="3753"/>
                    <a:pt x="112866" y="2000"/>
                    <a:pt x="113718" y="108"/>
                  </a:cubicBezTo>
                  <a:lnTo>
                    <a:pt x="113478"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75" name="Google Shape;2875;p81"/>
            <p:cNvGrpSpPr/>
            <p:nvPr/>
          </p:nvGrpSpPr>
          <p:grpSpPr>
            <a:xfrm flipH="1" rot="10800000">
              <a:off x="4519012" y="5508768"/>
              <a:ext cx="747042" cy="1062354"/>
              <a:chOff x="4477953" y="2184000"/>
              <a:chExt cx="498095" cy="708331"/>
            </a:xfrm>
          </p:grpSpPr>
          <p:sp>
            <p:nvSpPr>
              <p:cNvPr id="2876" name="Google Shape;2876;p81"/>
              <p:cNvSpPr/>
              <p:nvPr/>
            </p:nvSpPr>
            <p:spPr>
              <a:xfrm>
                <a:off x="4477953" y="2612312"/>
                <a:ext cx="57716" cy="44791"/>
              </a:xfrm>
              <a:custGeom>
                <a:rect b="b" l="l" r="r" t="t"/>
                <a:pathLst>
                  <a:path extrusionOk="0" h="1303" w="1679">
                    <a:moveTo>
                      <a:pt x="840" y="0"/>
                    </a:moveTo>
                    <a:cubicBezTo>
                      <a:pt x="4" y="0"/>
                      <a:pt x="1" y="1303"/>
                      <a:pt x="840" y="1303"/>
                    </a:cubicBezTo>
                    <a:cubicBezTo>
                      <a:pt x="1677" y="1303"/>
                      <a:pt x="1679" y="0"/>
                      <a:pt x="8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7" name="Google Shape;2877;p81"/>
              <p:cNvSpPr/>
              <p:nvPr/>
            </p:nvSpPr>
            <p:spPr>
              <a:xfrm>
                <a:off x="4490019" y="2503722"/>
                <a:ext cx="57716" cy="44756"/>
              </a:xfrm>
              <a:custGeom>
                <a:rect b="b" l="l" r="r" t="t"/>
                <a:pathLst>
                  <a:path extrusionOk="0" h="1302" w="1679">
                    <a:moveTo>
                      <a:pt x="840" y="0"/>
                    </a:moveTo>
                    <a:cubicBezTo>
                      <a:pt x="4" y="0"/>
                      <a:pt x="1" y="1301"/>
                      <a:pt x="840" y="1301"/>
                    </a:cubicBezTo>
                    <a:cubicBezTo>
                      <a:pt x="1677" y="1301"/>
                      <a:pt x="1679" y="0"/>
                      <a:pt x="8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8" name="Google Shape;2878;p81"/>
              <p:cNvSpPr/>
              <p:nvPr/>
            </p:nvSpPr>
            <p:spPr>
              <a:xfrm>
                <a:off x="4580735" y="2533972"/>
                <a:ext cx="57372" cy="44756"/>
              </a:xfrm>
              <a:custGeom>
                <a:rect b="b" l="l" r="r" t="t"/>
                <a:pathLst>
                  <a:path extrusionOk="0" h="1302" w="1669">
                    <a:moveTo>
                      <a:pt x="660" y="0"/>
                    </a:moveTo>
                    <a:cubicBezTo>
                      <a:pt x="492" y="0"/>
                      <a:pt x="317" y="74"/>
                      <a:pt x="199" y="191"/>
                    </a:cubicBezTo>
                    <a:cubicBezTo>
                      <a:pt x="88" y="304"/>
                      <a:pt x="1" y="488"/>
                      <a:pt x="8" y="650"/>
                    </a:cubicBezTo>
                    <a:cubicBezTo>
                      <a:pt x="16" y="818"/>
                      <a:pt x="72" y="993"/>
                      <a:pt x="199" y="1111"/>
                    </a:cubicBezTo>
                    <a:cubicBezTo>
                      <a:pt x="326" y="1227"/>
                      <a:pt x="481" y="1301"/>
                      <a:pt x="660" y="1301"/>
                    </a:cubicBezTo>
                    <a:lnTo>
                      <a:pt x="1011" y="1301"/>
                    </a:lnTo>
                    <a:cubicBezTo>
                      <a:pt x="1178" y="1301"/>
                      <a:pt x="1354" y="1228"/>
                      <a:pt x="1470" y="1111"/>
                    </a:cubicBezTo>
                    <a:cubicBezTo>
                      <a:pt x="1583" y="998"/>
                      <a:pt x="1668" y="813"/>
                      <a:pt x="1660" y="650"/>
                    </a:cubicBezTo>
                    <a:cubicBezTo>
                      <a:pt x="1653" y="482"/>
                      <a:pt x="1598" y="307"/>
                      <a:pt x="1470" y="191"/>
                    </a:cubicBezTo>
                    <a:cubicBezTo>
                      <a:pt x="1342" y="75"/>
                      <a:pt x="1186" y="0"/>
                      <a:pt x="101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9" name="Google Shape;2879;p81"/>
              <p:cNvSpPr/>
              <p:nvPr/>
            </p:nvSpPr>
            <p:spPr>
              <a:xfrm>
                <a:off x="4562241" y="2413384"/>
                <a:ext cx="58231" cy="50531"/>
              </a:xfrm>
              <a:custGeom>
                <a:rect b="b" l="l" r="r" t="t"/>
                <a:pathLst>
                  <a:path extrusionOk="0" h="1470" w="1694">
                    <a:moveTo>
                      <a:pt x="1030" y="0"/>
                    </a:moveTo>
                    <a:cubicBezTo>
                      <a:pt x="915" y="0"/>
                      <a:pt x="805" y="30"/>
                      <a:pt x="694" y="84"/>
                    </a:cubicBezTo>
                    <a:cubicBezTo>
                      <a:pt x="577" y="143"/>
                      <a:pt x="459" y="200"/>
                      <a:pt x="344" y="259"/>
                    </a:cubicBezTo>
                    <a:cubicBezTo>
                      <a:pt x="202" y="329"/>
                      <a:pt x="84" y="502"/>
                      <a:pt x="43" y="648"/>
                    </a:cubicBezTo>
                    <a:cubicBezTo>
                      <a:pt x="0" y="805"/>
                      <a:pt x="20" y="1013"/>
                      <a:pt x="109" y="1150"/>
                    </a:cubicBezTo>
                    <a:cubicBezTo>
                      <a:pt x="199" y="1289"/>
                      <a:pt x="331" y="1411"/>
                      <a:pt x="498" y="1449"/>
                    </a:cubicBezTo>
                    <a:cubicBezTo>
                      <a:pt x="554" y="1463"/>
                      <a:pt x="610" y="1469"/>
                      <a:pt x="664" y="1469"/>
                    </a:cubicBezTo>
                    <a:cubicBezTo>
                      <a:pt x="778" y="1469"/>
                      <a:pt x="888" y="1440"/>
                      <a:pt x="999" y="1385"/>
                    </a:cubicBezTo>
                    <a:cubicBezTo>
                      <a:pt x="1115" y="1325"/>
                      <a:pt x="1233" y="1267"/>
                      <a:pt x="1350" y="1209"/>
                    </a:cubicBezTo>
                    <a:cubicBezTo>
                      <a:pt x="1491" y="1138"/>
                      <a:pt x="1610" y="967"/>
                      <a:pt x="1649" y="821"/>
                    </a:cubicBezTo>
                    <a:cubicBezTo>
                      <a:pt x="1694" y="663"/>
                      <a:pt x="1672" y="456"/>
                      <a:pt x="1584" y="319"/>
                    </a:cubicBezTo>
                    <a:cubicBezTo>
                      <a:pt x="1495" y="180"/>
                      <a:pt x="1361" y="58"/>
                      <a:pt x="1195" y="20"/>
                    </a:cubicBezTo>
                    <a:cubicBezTo>
                      <a:pt x="1139" y="7"/>
                      <a:pt x="1084" y="0"/>
                      <a:pt x="103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0" name="Google Shape;2880;p81"/>
              <p:cNvSpPr/>
              <p:nvPr/>
            </p:nvSpPr>
            <p:spPr>
              <a:xfrm>
                <a:off x="4683103" y="2371034"/>
                <a:ext cx="57716" cy="44791"/>
              </a:xfrm>
              <a:custGeom>
                <a:rect b="b" l="l" r="r" t="t"/>
                <a:pathLst>
                  <a:path extrusionOk="0" h="1303" w="1679">
                    <a:moveTo>
                      <a:pt x="839" y="1"/>
                    </a:moveTo>
                    <a:cubicBezTo>
                      <a:pt x="2" y="1"/>
                      <a:pt x="0" y="1302"/>
                      <a:pt x="839" y="1302"/>
                    </a:cubicBezTo>
                    <a:cubicBezTo>
                      <a:pt x="1675" y="1302"/>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1" name="Google Shape;2881;p81"/>
              <p:cNvSpPr/>
              <p:nvPr/>
            </p:nvSpPr>
            <p:spPr>
              <a:xfrm>
                <a:off x="4918332" y="2184000"/>
                <a:ext cx="57716" cy="44825"/>
              </a:xfrm>
              <a:custGeom>
                <a:rect b="b" l="l" r="r" t="t"/>
                <a:pathLst>
                  <a:path extrusionOk="0" h="1304" w="1679">
                    <a:moveTo>
                      <a:pt x="839" y="1"/>
                    </a:moveTo>
                    <a:cubicBezTo>
                      <a:pt x="2" y="1"/>
                      <a:pt x="0" y="1303"/>
                      <a:pt x="839" y="1303"/>
                    </a:cubicBezTo>
                    <a:cubicBezTo>
                      <a:pt x="1677" y="1303"/>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2" name="Google Shape;2882;p81"/>
              <p:cNvSpPr/>
              <p:nvPr/>
            </p:nvSpPr>
            <p:spPr>
              <a:xfrm>
                <a:off x="4803760" y="2413247"/>
                <a:ext cx="57716" cy="44756"/>
              </a:xfrm>
              <a:custGeom>
                <a:rect b="b" l="l" r="r" t="t"/>
                <a:pathLst>
                  <a:path extrusionOk="0" h="1302" w="1679">
                    <a:moveTo>
                      <a:pt x="839" y="1"/>
                    </a:moveTo>
                    <a:cubicBezTo>
                      <a:pt x="0" y="1"/>
                      <a:pt x="0" y="1302"/>
                      <a:pt x="839" y="1302"/>
                    </a:cubicBezTo>
                    <a:cubicBezTo>
                      <a:pt x="1677" y="1302"/>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3" name="Google Shape;2883;p81"/>
              <p:cNvSpPr/>
              <p:nvPr/>
            </p:nvSpPr>
            <p:spPr>
              <a:xfrm>
                <a:off x="4767528" y="2624378"/>
                <a:ext cx="57750" cy="44791"/>
              </a:xfrm>
              <a:custGeom>
                <a:rect b="b" l="l" r="r" t="t"/>
                <a:pathLst>
                  <a:path extrusionOk="0" h="1303" w="1680">
                    <a:moveTo>
                      <a:pt x="841" y="0"/>
                    </a:moveTo>
                    <a:cubicBezTo>
                      <a:pt x="2" y="0"/>
                      <a:pt x="0" y="1303"/>
                      <a:pt x="841" y="1303"/>
                    </a:cubicBezTo>
                    <a:cubicBezTo>
                      <a:pt x="1678" y="1303"/>
                      <a:pt x="1680" y="0"/>
                      <a:pt x="84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4" name="Google Shape;2884;p81"/>
              <p:cNvSpPr/>
              <p:nvPr/>
            </p:nvSpPr>
            <p:spPr>
              <a:xfrm>
                <a:off x="4742778" y="2745034"/>
                <a:ext cx="59022" cy="50738"/>
              </a:xfrm>
              <a:custGeom>
                <a:rect b="b" l="l" r="r" t="t"/>
                <a:pathLst>
                  <a:path extrusionOk="0" h="1476" w="1717">
                    <a:moveTo>
                      <a:pt x="672" y="1"/>
                    </a:moveTo>
                    <a:cubicBezTo>
                      <a:pt x="619" y="1"/>
                      <a:pt x="564" y="8"/>
                      <a:pt x="510" y="23"/>
                    </a:cubicBezTo>
                    <a:cubicBezTo>
                      <a:pt x="359" y="66"/>
                      <a:pt x="196" y="182"/>
                      <a:pt x="121" y="322"/>
                    </a:cubicBezTo>
                    <a:cubicBezTo>
                      <a:pt x="41" y="473"/>
                      <a:pt x="0" y="656"/>
                      <a:pt x="57" y="824"/>
                    </a:cubicBezTo>
                    <a:cubicBezTo>
                      <a:pt x="106" y="981"/>
                      <a:pt x="205" y="1136"/>
                      <a:pt x="356" y="1213"/>
                    </a:cubicBezTo>
                    <a:cubicBezTo>
                      <a:pt x="472" y="1272"/>
                      <a:pt x="591" y="1329"/>
                      <a:pt x="707" y="1388"/>
                    </a:cubicBezTo>
                    <a:cubicBezTo>
                      <a:pt x="816" y="1442"/>
                      <a:pt x="930" y="1476"/>
                      <a:pt x="1048" y="1476"/>
                    </a:cubicBezTo>
                    <a:cubicBezTo>
                      <a:pt x="1101" y="1476"/>
                      <a:pt x="1154" y="1469"/>
                      <a:pt x="1208" y="1454"/>
                    </a:cubicBezTo>
                    <a:cubicBezTo>
                      <a:pt x="1358" y="1411"/>
                      <a:pt x="1523" y="1295"/>
                      <a:pt x="1597" y="1153"/>
                    </a:cubicBezTo>
                    <a:cubicBezTo>
                      <a:pt x="1677" y="1004"/>
                      <a:pt x="1716" y="821"/>
                      <a:pt x="1661" y="653"/>
                    </a:cubicBezTo>
                    <a:cubicBezTo>
                      <a:pt x="1610" y="497"/>
                      <a:pt x="1513" y="340"/>
                      <a:pt x="1362" y="264"/>
                    </a:cubicBezTo>
                    <a:cubicBezTo>
                      <a:pt x="1247" y="204"/>
                      <a:pt x="1128" y="146"/>
                      <a:pt x="1012" y="89"/>
                    </a:cubicBezTo>
                    <a:cubicBezTo>
                      <a:pt x="903" y="34"/>
                      <a:pt x="789" y="1"/>
                      <a:pt x="67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5" name="Google Shape;2885;p81"/>
              <p:cNvSpPr/>
              <p:nvPr/>
            </p:nvSpPr>
            <p:spPr>
              <a:xfrm>
                <a:off x="4634875" y="2769131"/>
                <a:ext cx="57681" cy="44825"/>
              </a:xfrm>
              <a:custGeom>
                <a:rect b="b" l="l" r="r" t="t"/>
                <a:pathLst>
                  <a:path extrusionOk="0" h="1304" w="1678">
                    <a:moveTo>
                      <a:pt x="839" y="1"/>
                    </a:moveTo>
                    <a:cubicBezTo>
                      <a:pt x="0" y="1"/>
                      <a:pt x="0" y="1303"/>
                      <a:pt x="839" y="1303"/>
                    </a:cubicBezTo>
                    <a:cubicBezTo>
                      <a:pt x="1675" y="1303"/>
                      <a:pt x="1678" y="1"/>
                      <a:pt x="83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6" name="Google Shape;2886;p81"/>
              <p:cNvSpPr/>
              <p:nvPr/>
            </p:nvSpPr>
            <p:spPr>
              <a:xfrm>
                <a:off x="4526216" y="2847540"/>
                <a:ext cx="57716" cy="44791"/>
              </a:xfrm>
              <a:custGeom>
                <a:rect b="b" l="l" r="r" t="t"/>
                <a:pathLst>
                  <a:path extrusionOk="0" h="1303" w="1679">
                    <a:moveTo>
                      <a:pt x="839" y="0"/>
                    </a:moveTo>
                    <a:cubicBezTo>
                      <a:pt x="3" y="0"/>
                      <a:pt x="0" y="1303"/>
                      <a:pt x="839" y="1303"/>
                    </a:cubicBezTo>
                    <a:cubicBezTo>
                      <a:pt x="1677" y="1303"/>
                      <a:pt x="1678" y="0"/>
                      <a:pt x="83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887" name="Google Shape;2887;p81"/>
            <p:cNvGrpSpPr/>
            <p:nvPr/>
          </p:nvGrpSpPr>
          <p:grpSpPr>
            <a:xfrm flipH="1" rot="10800000">
              <a:off x="684910" y="620420"/>
              <a:ext cx="1000589" cy="822514"/>
              <a:chOff x="1552232" y="1709643"/>
              <a:chExt cx="278576" cy="229004"/>
            </a:xfrm>
          </p:grpSpPr>
          <p:sp>
            <p:nvSpPr>
              <p:cNvPr id="2888" name="Google Shape;2888;p81"/>
              <p:cNvSpPr/>
              <p:nvPr/>
            </p:nvSpPr>
            <p:spPr>
              <a:xfrm>
                <a:off x="1719235" y="1709643"/>
                <a:ext cx="111573" cy="115298"/>
              </a:xfrm>
              <a:custGeom>
                <a:rect b="b" l="l" r="r" t="t"/>
                <a:pathLst>
                  <a:path extrusionOk="0" h="5354" w="5181">
                    <a:moveTo>
                      <a:pt x="5181" y="0"/>
                    </a:moveTo>
                    <a:lnTo>
                      <a:pt x="5181" y="0"/>
                    </a:lnTo>
                    <a:cubicBezTo>
                      <a:pt x="5180" y="0"/>
                      <a:pt x="1" y="557"/>
                      <a:pt x="679" y="5353"/>
                    </a:cubicBezTo>
                    <a:cubicBezTo>
                      <a:pt x="679" y="5353"/>
                      <a:pt x="689" y="5353"/>
                      <a:pt x="707" y="5353"/>
                    </a:cubicBezTo>
                    <a:cubicBezTo>
                      <a:pt x="1024" y="5353"/>
                      <a:pt x="3996" y="5213"/>
                      <a:pt x="5181"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9" name="Google Shape;2889;p81"/>
              <p:cNvSpPr/>
              <p:nvPr/>
            </p:nvSpPr>
            <p:spPr>
              <a:xfrm>
                <a:off x="1625793" y="1872707"/>
                <a:ext cx="63873" cy="65940"/>
              </a:xfrm>
              <a:custGeom>
                <a:rect b="b" l="l" r="r" t="t"/>
                <a:pathLst>
                  <a:path extrusionOk="0" h="3062" w="2966">
                    <a:moveTo>
                      <a:pt x="2966" y="0"/>
                    </a:moveTo>
                    <a:cubicBezTo>
                      <a:pt x="2966" y="0"/>
                      <a:pt x="1" y="318"/>
                      <a:pt x="390" y="3062"/>
                    </a:cubicBezTo>
                    <a:cubicBezTo>
                      <a:pt x="390" y="3062"/>
                      <a:pt x="395" y="3062"/>
                      <a:pt x="406" y="3062"/>
                    </a:cubicBezTo>
                    <a:cubicBezTo>
                      <a:pt x="588" y="3062"/>
                      <a:pt x="2288" y="2981"/>
                      <a:pt x="2966"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0" name="Google Shape;2890;p81"/>
              <p:cNvSpPr/>
              <p:nvPr/>
            </p:nvSpPr>
            <p:spPr>
              <a:xfrm>
                <a:off x="1552232" y="1747617"/>
                <a:ext cx="38095" cy="39344"/>
              </a:xfrm>
              <a:custGeom>
                <a:rect b="b" l="l" r="r" t="t"/>
                <a:pathLst>
                  <a:path extrusionOk="0" h="1827" w="1769">
                    <a:moveTo>
                      <a:pt x="1768" y="0"/>
                    </a:moveTo>
                    <a:cubicBezTo>
                      <a:pt x="1768" y="0"/>
                      <a:pt x="0" y="191"/>
                      <a:pt x="233" y="1826"/>
                    </a:cubicBezTo>
                    <a:cubicBezTo>
                      <a:pt x="233" y="1826"/>
                      <a:pt x="236" y="1826"/>
                      <a:pt x="242" y="1826"/>
                    </a:cubicBezTo>
                    <a:cubicBezTo>
                      <a:pt x="348" y="1826"/>
                      <a:pt x="1363" y="1780"/>
                      <a:pt x="1768" y="0"/>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91" name="Google Shape;2891;p81"/>
            <p:cNvSpPr/>
            <p:nvPr/>
          </p:nvSpPr>
          <p:spPr>
            <a:xfrm flipH="1" rot="-10288171">
              <a:off x="2923752" y="-629546"/>
              <a:ext cx="4102060" cy="1778051"/>
            </a:xfrm>
            <a:custGeom>
              <a:rect b="b" l="l" r="r" t="t"/>
              <a:pathLst>
                <a:path extrusionOk="0" h="36164" w="53658">
                  <a:moveTo>
                    <a:pt x="20029" y="1"/>
                  </a:moveTo>
                  <a:cubicBezTo>
                    <a:pt x="19365" y="1"/>
                    <a:pt x="18697" y="54"/>
                    <a:pt x="18026" y="172"/>
                  </a:cubicBezTo>
                  <a:cubicBezTo>
                    <a:pt x="13029" y="1049"/>
                    <a:pt x="9398" y="5259"/>
                    <a:pt x="6207" y="9202"/>
                  </a:cubicBezTo>
                  <a:cubicBezTo>
                    <a:pt x="4743" y="11011"/>
                    <a:pt x="3275" y="12822"/>
                    <a:pt x="1811" y="14631"/>
                  </a:cubicBezTo>
                  <a:cubicBezTo>
                    <a:pt x="1275" y="15293"/>
                    <a:pt x="732" y="15969"/>
                    <a:pt x="438" y="16768"/>
                  </a:cubicBezTo>
                  <a:cubicBezTo>
                    <a:pt x="0" y="17965"/>
                    <a:pt x="177" y="19292"/>
                    <a:pt x="407" y="20548"/>
                  </a:cubicBezTo>
                  <a:cubicBezTo>
                    <a:pt x="786" y="22609"/>
                    <a:pt x="1359" y="24766"/>
                    <a:pt x="2879" y="26209"/>
                  </a:cubicBezTo>
                  <a:cubicBezTo>
                    <a:pt x="4378" y="27635"/>
                    <a:pt x="6521" y="28103"/>
                    <a:pt x="8549" y="28515"/>
                  </a:cubicBezTo>
                  <a:cubicBezTo>
                    <a:pt x="20370" y="30918"/>
                    <a:pt x="32194" y="33320"/>
                    <a:pt x="44016" y="35726"/>
                  </a:cubicBezTo>
                  <a:cubicBezTo>
                    <a:pt x="45142" y="35955"/>
                    <a:pt x="46352" y="36164"/>
                    <a:pt x="47514" y="36164"/>
                  </a:cubicBezTo>
                  <a:cubicBezTo>
                    <a:pt x="48874" y="36164"/>
                    <a:pt x="50170" y="35878"/>
                    <a:pt x="51191" y="35003"/>
                  </a:cubicBezTo>
                  <a:cubicBezTo>
                    <a:pt x="53658" y="32890"/>
                    <a:pt x="52848" y="28996"/>
                    <a:pt x="52297" y="25795"/>
                  </a:cubicBezTo>
                  <a:cubicBezTo>
                    <a:pt x="51294" y="19956"/>
                    <a:pt x="52935" y="11139"/>
                    <a:pt x="49622" y="5976"/>
                  </a:cubicBezTo>
                  <a:cubicBezTo>
                    <a:pt x="48707" y="4551"/>
                    <a:pt x="47693" y="4198"/>
                    <a:pt x="46467" y="4198"/>
                  </a:cubicBezTo>
                  <a:cubicBezTo>
                    <a:pt x="45728" y="4198"/>
                    <a:pt x="44912" y="4327"/>
                    <a:pt x="43996" y="4426"/>
                  </a:cubicBezTo>
                  <a:cubicBezTo>
                    <a:pt x="42802" y="4556"/>
                    <a:pt x="41610" y="4626"/>
                    <a:pt x="40424" y="4626"/>
                  </a:cubicBezTo>
                  <a:cubicBezTo>
                    <a:pt x="38046" y="4626"/>
                    <a:pt x="35686" y="4343"/>
                    <a:pt x="33356" y="3689"/>
                  </a:cubicBezTo>
                  <a:cubicBezTo>
                    <a:pt x="28907" y="2442"/>
                    <a:pt x="24536" y="1"/>
                    <a:pt x="2002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2" name="Google Shape;2892;p81"/>
            <p:cNvSpPr/>
            <p:nvPr/>
          </p:nvSpPr>
          <p:spPr>
            <a:xfrm>
              <a:off x="1270974" y="2181142"/>
              <a:ext cx="1716740" cy="1597191"/>
            </a:xfrm>
            <a:custGeom>
              <a:rect b="b" l="l" r="r" t="t"/>
              <a:pathLst>
                <a:path extrusionOk="0" h="45077" w="48451">
                  <a:moveTo>
                    <a:pt x="5912" y="1"/>
                  </a:moveTo>
                  <a:cubicBezTo>
                    <a:pt x="5865" y="1"/>
                    <a:pt x="5818" y="2"/>
                    <a:pt x="5771" y="4"/>
                  </a:cubicBezTo>
                  <a:cubicBezTo>
                    <a:pt x="4672" y="54"/>
                    <a:pt x="3660" y="704"/>
                    <a:pt x="2967" y="1559"/>
                  </a:cubicBezTo>
                  <a:cubicBezTo>
                    <a:pt x="0" y="5222"/>
                    <a:pt x="1096" y="11679"/>
                    <a:pt x="1798" y="15931"/>
                  </a:cubicBezTo>
                  <a:cubicBezTo>
                    <a:pt x="2851" y="22314"/>
                    <a:pt x="4144" y="28664"/>
                    <a:pt x="5925" y="34885"/>
                  </a:cubicBezTo>
                  <a:cubicBezTo>
                    <a:pt x="6877" y="38206"/>
                    <a:pt x="8147" y="41738"/>
                    <a:pt x="11025" y="43651"/>
                  </a:cubicBezTo>
                  <a:cubicBezTo>
                    <a:pt x="12554" y="44669"/>
                    <a:pt x="14288" y="45076"/>
                    <a:pt x="16089" y="45076"/>
                  </a:cubicBezTo>
                  <a:cubicBezTo>
                    <a:pt x="18976" y="45076"/>
                    <a:pt x="22033" y="44029"/>
                    <a:pt x="24696" y="42770"/>
                  </a:cubicBezTo>
                  <a:cubicBezTo>
                    <a:pt x="32684" y="38991"/>
                    <a:pt x="39881" y="33548"/>
                    <a:pt x="45695" y="26893"/>
                  </a:cubicBezTo>
                  <a:cubicBezTo>
                    <a:pt x="47076" y="25312"/>
                    <a:pt x="48450" y="23461"/>
                    <a:pt x="48361" y="21364"/>
                  </a:cubicBezTo>
                  <a:cubicBezTo>
                    <a:pt x="48306" y="20100"/>
                    <a:pt x="47704" y="18899"/>
                    <a:pt x="46855" y="17961"/>
                  </a:cubicBezTo>
                  <a:cubicBezTo>
                    <a:pt x="44265" y="15097"/>
                    <a:pt x="39695" y="14281"/>
                    <a:pt x="35168" y="14281"/>
                  </a:cubicBezTo>
                  <a:cubicBezTo>
                    <a:pt x="31791" y="14281"/>
                    <a:pt x="28438" y="14735"/>
                    <a:pt x="25950" y="15133"/>
                  </a:cubicBezTo>
                  <a:cubicBezTo>
                    <a:pt x="24173" y="15418"/>
                    <a:pt x="17537" y="16713"/>
                    <a:pt x="17537" y="16713"/>
                  </a:cubicBezTo>
                  <a:cubicBezTo>
                    <a:pt x="17537" y="16713"/>
                    <a:pt x="14402" y="9068"/>
                    <a:pt x="13279" y="6693"/>
                  </a:cubicBezTo>
                  <a:cubicBezTo>
                    <a:pt x="12344" y="4715"/>
                    <a:pt x="11059" y="3137"/>
                    <a:pt x="9396" y="1678"/>
                  </a:cubicBezTo>
                  <a:cubicBezTo>
                    <a:pt x="9191" y="1500"/>
                    <a:pt x="8978" y="1321"/>
                    <a:pt x="8758" y="1155"/>
                  </a:cubicBezTo>
                  <a:cubicBezTo>
                    <a:pt x="7912" y="510"/>
                    <a:pt x="6951" y="1"/>
                    <a:pt x="5912"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3" name="Google Shape;2893;p81"/>
            <p:cNvSpPr/>
            <p:nvPr/>
          </p:nvSpPr>
          <p:spPr>
            <a:xfrm>
              <a:off x="358100" y="3332165"/>
              <a:ext cx="1255196" cy="1725492"/>
            </a:xfrm>
            <a:custGeom>
              <a:rect b="b" l="l" r="r" t="t"/>
              <a:pathLst>
                <a:path extrusionOk="0" h="48698" w="35425">
                  <a:moveTo>
                    <a:pt x="16898" y="1"/>
                  </a:moveTo>
                  <a:cubicBezTo>
                    <a:pt x="15440" y="1"/>
                    <a:pt x="13970" y="265"/>
                    <a:pt x="12597" y="749"/>
                  </a:cubicBezTo>
                  <a:cubicBezTo>
                    <a:pt x="9528" y="1829"/>
                    <a:pt x="6898" y="3911"/>
                    <a:pt x="4675" y="6287"/>
                  </a:cubicBezTo>
                  <a:cubicBezTo>
                    <a:pt x="3051" y="8023"/>
                    <a:pt x="1591" y="9977"/>
                    <a:pt x="846" y="12231"/>
                  </a:cubicBezTo>
                  <a:cubicBezTo>
                    <a:pt x="1" y="14783"/>
                    <a:pt x="126" y="17563"/>
                    <a:pt x="600" y="20208"/>
                  </a:cubicBezTo>
                  <a:cubicBezTo>
                    <a:pt x="2238" y="29323"/>
                    <a:pt x="7795" y="37214"/>
                    <a:pt x="13689" y="44354"/>
                  </a:cubicBezTo>
                  <a:cubicBezTo>
                    <a:pt x="15296" y="46302"/>
                    <a:pt x="17184" y="48358"/>
                    <a:pt x="19692" y="48659"/>
                  </a:cubicBezTo>
                  <a:cubicBezTo>
                    <a:pt x="19908" y="48685"/>
                    <a:pt x="20122" y="48697"/>
                    <a:pt x="20335" y="48697"/>
                  </a:cubicBezTo>
                  <a:cubicBezTo>
                    <a:pt x="22352" y="48697"/>
                    <a:pt x="24265" y="47593"/>
                    <a:pt x="26019" y="46526"/>
                  </a:cubicBezTo>
                  <a:cubicBezTo>
                    <a:pt x="28583" y="44969"/>
                    <a:pt x="31236" y="43324"/>
                    <a:pt x="32846" y="40793"/>
                  </a:cubicBezTo>
                  <a:cubicBezTo>
                    <a:pt x="34119" y="38796"/>
                    <a:pt x="34634" y="36403"/>
                    <a:pt x="34863" y="34045"/>
                  </a:cubicBezTo>
                  <a:cubicBezTo>
                    <a:pt x="35424" y="28314"/>
                    <a:pt x="34436" y="22441"/>
                    <a:pt x="32038" y="17208"/>
                  </a:cubicBezTo>
                  <a:lnTo>
                    <a:pt x="32038" y="17208"/>
                  </a:lnTo>
                  <a:cubicBezTo>
                    <a:pt x="30576" y="13238"/>
                    <a:pt x="28973" y="9307"/>
                    <a:pt x="26593" y="5823"/>
                  </a:cubicBezTo>
                  <a:cubicBezTo>
                    <a:pt x="25376" y="4042"/>
                    <a:pt x="23923" y="2358"/>
                    <a:pt x="22047" y="1292"/>
                  </a:cubicBezTo>
                  <a:cubicBezTo>
                    <a:pt x="20483" y="403"/>
                    <a:pt x="18699" y="1"/>
                    <a:pt x="1689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4" name="Google Shape;2894;p81"/>
            <p:cNvSpPr/>
            <p:nvPr/>
          </p:nvSpPr>
          <p:spPr>
            <a:xfrm>
              <a:off x="917397" y="4682778"/>
              <a:ext cx="1897198" cy="1240138"/>
            </a:xfrm>
            <a:custGeom>
              <a:rect b="b" l="l" r="r" t="t"/>
              <a:pathLst>
                <a:path extrusionOk="0" h="35000" w="53544">
                  <a:moveTo>
                    <a:pt x="44409" y="1"/>
                  </a:moveTo>
                  <a:cubicBezTo>
                    <a:pt x="42635" y="1"/>
                    <a:pt x="40783" y="585"/>
                    <a:pt x="39093" y="1228"/>
                  </a:cubicBezTo>
                  <a:cubicBezTo>
                    <a:pt x="30453" y="4516"/>
                    <a:pt x="1" y="17849"/>
                    <a:pt x="18294" y="28995"/>
                  </a:cubicBezTo>
                  <a:cubicBezTo>
                    <a:pt x="23266" y="32023"/>
                    <a:pt x="28872" y="33999"/>
                    <a:pt x="34642" y="34757"/>
                  </a:cubicBezTo>
                  <a:cubicBezTo>
                    <a:pt x="35769" y="34906"/>
                    <a:pt x="36927" y="35000"/>
                    <a:pt x="38080" y="35000"/>
                  </a:cubicBezTo>
                  <a:cubicBezTo>
                    <a:pt x="40794" y="35000"/>
                    <a:pt x="43477" y="34478"/>
                    <a:pt x="45644" y="32909"/>
                  </a:cubicBezTo>
                  <a:cubicBezTo>
                    <a:pt x="47469" y="31590"/>
                    <a:pt x="48748" y="29648"/>
                    <a:pt x="49744" y="27628"/>
                  </a:cubicBezTo>
                  <a:cubicBezTo>
                    <a:pt x="52989" y="21053"/>
                    <a:pt x="53544" y="13195"/>
                    <a:pt x="51251" y="6230"/>
                  </a:cubicBezTo>
                  <a:cubicBezTo>
                    <a:pt x="50518" y="4000"/>
                    <a:pt x="49367" y="1713"/>
                    <a:pt x="47277" y="645"/>
                  </a:cubicBezTo>
                  <a:cubicBezTo>
                    <a:pt x="46374" y="185"/>
                    <a:pt x="45404" y="1"/>
                    <a:pt x="4440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95" name="Google Shape;2895;p81"/>
          <p:cNvSpPr txBox="1"/>
          <p:nvPr>
            <p:ph type="title"/>
          </p:nvPr>
        </p:nvSpPr>
        <p:spPr>
          <a:xfrm>
            <a:off x="3277938" y="2031557"/>
            <a:ext cx="5000400" cy="16221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6900">
                <a:solidFill>
                  <a:schemeClr val="dk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2896" name="Google Shape;2896;p81"/>
          <p:cNvSpPr txBox="1"/>
          <p:nvPr>
            <p:ph idx="1" type="subTitle"/>
          </p:nvPr>
        </p:nvSpPr>
        <p:spPr>
          <a:xfrm>
            <a:off x="3277938" y="1496373"/>
            <a:ext cx="5000400" cy="5136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2">
  <p:cSld name="TITLE_ONLY_1_1_1_1_2">
    <p:bg>
      <p:bgPr>
        <a:solidFill>
          <a:schemeClr val="accent1"/>
        </a:solidFill>
      </p:bgPr>
    </p:bg>
    <p:spTree>
      <p:nvGrpSpPr>
        <p:cNvPr id="2897" name="Shape 2897"/>
        <p:cNvGrpSpPr/>
        <p:nvPr/>
      </p:nvGrpSpPr>
      <p:grpSpPr>
        <a:xfrm>
          <a:off x="0" y="0"/>
          <a:ext cx="0" cy="0"/>
          <a:chOff x="0" y="0"/>
          <a:chExt cx="0" cy="0"/>
        </a:xfrm>
      </p:grpSpPr>
      <p:grpSp>
        <p:nvGrpSpPr>
          <p:cNvPr id="2898" name="Google Shape;2898;p82"/>
          <p:cNvGrpSpPr/>
          <p:nvPr/>
        </p:nvGrpSpPr>
        <p:grpSpPr>
          <a:xfrm>
            <a:off x="-1785336" y="-638588"/>
            <a:ext cx="11484649" cy="6591285"/>
            <a:chOff x="-1785336" y="-851450"/>
            <a:chExt cx="11484649" cy="8788380"/>
          </a:xfrm>
        </p:grpSpPr>
        <p:sp>
          <p:nvSpPr>
            <p:cNvPr id="2899" name="Google Shape;2899;p82"/>
            <p:cNvSpPr/>
            <p:nvPr/>
          </p:nvSpPr>
          <p:spPr>
            <a:xfrm>
              <a:off x="1672338" y="1478638"/>
              <a:ext cx="5799314" cy="3900716"/>
            </a:xfrm>
            <a:custGeom>
              <a:rect b="b" l="l" r="r" t="t"/>
              <a:pathLst>
                <a:path extrusionOk="0" h="15247" w="70112">
                  <a:moveTo>
                    <a:pt x="3370" y="0"/>
                  </a:moveTo>
                  <a:cubicBezTo>
                    <a:pt x="2470" y="0"/>
                    <a:pt x="1639" y="120"/>
                    <a:pt x="1119" y="523"/>
                  </a:cubicBezTo>
                  <a:cubicBezTo>
                    <a:pt x="326" y="1135"/>
                    <a:pt x="282" y="2293"/>
                    <a:pt x="313" y="3295"/>
                  </a:cubicBezTo>
                  <a:cubicBezTo>
                    <a:pt x="377" y="5504"/>
                    <a:pt x="438" y="7715"/>
                    <a:pt x="503" y="9923"/>
                  </a:cubicBezTo>
                  <a:cubicBezTo>
                    <a:pt x="534" y="10924"/>
                    <a:pt x="0" y="14986"/>
                    <a:pt x="1354" y="14989"/>
                  </a:cubicBezTo>
                  <a:lnTo>
                    <a:pt x="32754" y="14989"/>
                  </a:lnTo>
                  <a:cubicBezTo>
                    <a:pt x="41178" y="14989"/>
                    <a:pt x="49602" y="14983"/>
                    <a:pt x="58028" y="14983"/>
                  </a:cubicBezTo>
                  <a:cubicBezTo>
                    <a:pt x="60135" y="14983"/>
                    <a:pt x="62240" y="14983"/>
                    <a:pt x="64347" y="14984"/>
                  </a:cubicBezTo>
                  <a:cubicBezTo>
                    <a:pt x="64987" y="14984"/>
                    <a:pt x="66409" y="15246"/>
                    <a:pt x="67663" y="15246"/>
                  </a:cubicBezTo>
                  <a:cubicBezTo>
                    <a:pt x="68514" y="15246"/>
                    <a:pt x="69288" y="15126"/>
                    <a:pt x="69686" y="14720"/>
                  </a:cubicBezTo>
                  <a:cubicBezTo>
                    <a:pt x="69867" y="14536"/>
                    <a:pt x="69968" y="14295"/>
                    <a:pt x="69968" y="13980"/>
                  </a:cubicBezTo>
                  <a:cubicBezTo>
                    <a:pt x="69957" y="10471"/>
                    <a:pt x="69945" y="6964"/>
                    <a:pt x="69934" y="3455"/>
                  </a:cubicBezTo>
                  <a:cubicBezTo>
                    <a:pt x="69928" y="1547"/>
                    <a:pt x="70112" y="569"/>
                    <a:pt x="68007" y="243"/>
                  </a:cubicBezTo>
                  <a:cubicBezTo>
                    <a:pt x="67650" y="188"/>
                    <a:pt x="67291" y="168"/>
                    <a:pt x="66931" y="168"/>
                  </a:cubicBezTo>
                  <a:cubicBezTo>
                    <a:pt x="65912" y="168"/>
                    <a:pt x="64883" y="330"/>
                    <a:pt x="63871" y="331"/>
                  </a:cubicBezTo>
                  <a:lnTo>
                    <a:pt x="56662" y="337"/>
                  </a:lnTo>
                  <a:cubicBezTo>
                    <a:pt x="51855" y="340"/>
                    <a:pt x="47050" y="345"/>
                    <a:pt x="42244" y="347"/>
                  </a:cubicBezTo>
                  <a:cubicBezTo>
                    <a:pt x="36729" y="350"/>
                    <a:pt x="31215" y="353"/>
                    <a:pt x="25701" y="353"/>
                  </a:cubicBezTo>
                  <a:cubicBezTo>
                    <a:pt x="21705" y="353"/>
                    <a:pt x="17708" y="352"/>
                    <a:pt x="13712" y="348"/>
                  </a:cubicBezTo>
                  <a:cubicBezTo>
                    <a:pt x="11445" y="348"/>
                    <a:pt x="9178" y="318"/>
                    <a:pt x="6911" y="260"/>
                  </a:cubicBezTo>
                  <a:cubicBezTo>
                    <a:pt x="6042" y="238"/>
                    <a:pt x="4637" y="0"/>
                    <a:pt x="337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0" name="Google Shape;2900;p82"/>
            <p:cNvSpPr/>
            <p:nvPr/>
          </p:nvSpPr>
          <p:spPr>
            <a:xfrm flipH="1">
              <a:off x="-1785336" y="-851450"/>
              <a:ext cx="4920136" cy="4121400"/>
            </a:xfrm>
            <a:custGeom>
              <a:rect b="b" l="l" r="r" t="t"/>
              <a:pathLst>
                <a:path extrusionOk="0" h="44964" w="54191">
                  <a:moveTo>
                    <a:pt x="34300" y="1"/>
                  </a:moveTo>
                  <a:cubicBezTo>
                    <a:pt x="32782" y="1"/>
                    <a:pt x="31167" y="227"/>
                    <a:pt x="29450" y="715"/>
                  </a:cubicBezTo>
                  <a:cubicBezTo>
                    <a:pt x="23528" y="3065"/>
                    <a:pt x="17392" y="4865"/>
                    <a:pt x="11565" y="7460"/>
                  </a:cubicBezTo>
                  <a:cubicBezTo>
                    <a:pt x="7665" y="9195"/>
                    <a:pt x="1146" y="11618"/>
                    <a:pt x="410" y="16464"/>
                  </a:cubicBezTo>
                  <a:cubicBezTo>
                    <a:pt x="0" y="19169"/>
                    <a:pt x="1594" y="21734"/>
                    <a:pt x="3118" y="24006"/>
                  </a:cubicBezTo>
                  <a:cubicBezTo>
                    <a:pt x="6489" y="29033"/>
                    <a:pt x="9871" y="34079"/>
                    <a:pt x="13874" y="38619"/>
                  </a:cubicBezTo>
                  <a:cubicBezTo>
                    <a:pt x="16006" y="41042"/>
                    <a:pt x="18427" y="43389"/>
                    <a:pt x="21492" y="44400"/>
                  </a:cubicBezTo>
                  <a:cubicBezTo>
                    <a:pt x="22682" y="44792"/>
                    <a:pt x="23903" y="44963"/>
                    <a:pt x="25133" y="44963"/>
                  </a:cubicBezTo>
                  <a:cubicBezTo>
                    <a:pt x="28392" y="44963"/>
                    <a:pt x="31717" y="43765"/>
                    <a:pt x="34708" y="42320"/>
                  </a:cubicBezTo>
                  <a:cubicBezTo>
                    <a:pt x="39435" y="40037"/>
                    <a:pt x="43854" y="37124"/>
                    <a:pt x="47816" y="33680"/>
                  </a:cubicBezTo>
                  <a:cubicBezTo>
                    <a:pt x="50443" y="31393"/>
                    <a:pt x="52986" y="28660"/>
                    <a:pt x="53614" y="25233"/>
                  </a:cubicBezTo>
                  <a:cubicBezTo>
                    <a:pt x="54191" y="22086"/>
                    <a:pt x="53055" y="18900"/>
                    <a:pt x="51871" y="15924"/>
                  </a:cubicBezTo>
                  <a:cubicBezTo>
                    <a:pt x="48489" y="7430"/>
                    <a:pt x="42985" y="1"/>
                    <a:pt x="34300"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2901" name="Google Shape;2901;p82"/>
            <p:cNvGrpSpPr/>
            <p:nvPr/>
          </p:nvGrpSpPr>
          <p:grpSpPr>
            <a:xfrm flipH="1">
              <a:off x="7918002" y="5640498"/>
              <a:ext cx="1781311" cy="1856856"/>
              <a:chOff x="559203" y="4587087"/>
              <a:chExt cx="1118563" cy="1166001"/>
            </a:xfrm>
          </p:grpSpPr>
          <p:sp>
            <p:nvSpPr>
              <p:cNvPr id="2902" name="Google Shape;2902;p82"/>
              <p:cNvSpPr/>
              <p:nvPr/>
            </p:nvSpPr>
            <p:spPr>
              <a:xfrm>
                <a:off x="848778" y="4587087"/>
                <a:ext cx="828987" cy="1025063"/>
              </a:xfrm>
              <a:custGeom>
                <a:rect b="b" l="l" r="r" t="t"/>
                <a:pathLst>
                  <a:path extrusionOk="0" h="29820" w="24116">
                    <a:moveTo>
                      <a:pt x="4804" y="1"/>
                    </a:moveTo>
                    <a:cubicBezTo>
                      <a:pt x="3650" y="1"/>
                      <a:pt x="2498" y="84"/>
                      <a:pt x="1366" y="245"/>
                    </a:cubicBezTo>
                    <a:cubicBezTo>
                      <a:pt x="951" y="304"/>
                      <a:pt x="539" y="373"/>
                      <a:pt x="130" y="452"/>
                    </a:cubicBezTo>
                    <a:cubicBezTo>
                      <a:pt x="1" y="478"/>
                      <a:pt x="45" y="665"/>
                      <a:pt x="164" y="665"/>
                    </a:cubicBezTo>
                    <a:cubicBezTo>
                      <a:pt x="171" y="665"/>
                      <a:pt x="179" y="664"/>
                      <a:pt x="187" y="662"/>
                    </a:cubicBezTo>
                    <a:cubicBezTo>
                      <a:pt x="1685" y="372"/>
                      <a:pt x="3213" y="223"/>
                      <a:pt x="4741" y="223"/>
                    </a:cubicBezTo>
                    <a:cubicBezTo>
                      <a:pt x="6492" y="223"/>
                      <a:pt x="8243" y="419"/>
                      <a:pt x="9949" y="821"/>
                    </a:cubicBezTo>
                    <a:cubicBezTo>
                      <a:pt x="11382" y="1158"/>
                      <a:pt x="12783" y="1665"/>
                      <a:pt x="14024" y="2467"/>
                    </a:cubicBezTo>
                    <a:cubicBezTo>
                      <a:pt x="15297" y="3291"/>
                      <a:pt x="16287" y="4441"/>
                      <a:pt x="17314" y="5541"/>
                    </a:cubicBezTo>
                    <a:cubicBezTo>
                      <a:pt x="18179" y="6468"/>
                      <a:pt x="19125" y="7303"/>
                      <a:pt x="20060" y="8157"/>
                    </a:cubicBezTo>
                    <a:cubicBezTo>
                      <a:pt x="20934" y="8958"/>
                      <a:pt x="21799" y="9789"/>
                      <a:pt x="22488" y="10758"/>
                    </a:cubicBezTo>
                    <a:cubicBezTo>
                      <a:pt x="23194" y="11748"/>
                      <a:pt x="23689" y="12876"/>
                      <a:pt x="23832" y="14089"/>
                    </a:cubicBezTo>
                    <a:cubicBezTo>
                      <a:pt x="24027" y="15706"/>
                      <a:pt x="23623" y="17315"/>
                      <a:pt x="23144" y="18848"/>
                    </a:cubicBezTo>
                    <a:cubicBezTo>
                      <a:pt x="22642" y="20456"/>
                      <a:pt x="22102" y="22052"/>
                      <a:pt x="21577" y="23653"/>
                    </a:cubicBezTo>
                    <a:cubicBezTo>
                      <a:pt x="21050" y="25269"/>
                      <a:pt x="20519" y="26884"/>
                      <a:pt x="19991" y="28498"/>
                    </a:cubicBezTo>
                    <a:lnTo>
                      <a:pt x="19602" y="29688"/>
                    </a:lnTo>
                    <a:cubicBezTo>
                      <a:pt x="19575" y="29768"/>
                      <a:pt x="19641" y="29820"/>
                      <a:pt x="19706" y="29820"/>
                    </a:cubicBezTo>
                    <a:cubicBezTo>
                      <a:pt x="19750" y="29820"/>
                      <a:pt x="19793" y="29797"/>
                      <a:pt x="19809" y="29744"/>
                    </a:cubicBezTo>
                    <a:cubicBezTo>
                      <a:pt x="20889" y="26449"/>
                      <a:pt x="21968" y="23156"/>
                      <a:pt x="23045" y="19861"/>
                    </a:cubicBezTo>
                    <a:cubicBezTo>
                      <a:pt x="23556" y="18302"/>
                      <a:pt x="24078" y="16701"/>
                      <a:pt x="24097" y="15041"/>
                    </a:cubicBezTo>
                    <a:cubicBezTo>
                      <a:pt x="24116" y="13737"/>
                      <a:pt x="23772" y="12465"/>
                      <a:pt x="23120" y="11339"/>
                    </a:cubicBezTo>
                    <a:cubicBezTo>
                      <a:pt x="21905" y="9243"/>
                      <a:pt x="19881" y="7809"/>
                      <a:pt x="18188" y="6134"/>
                    </a:cubicBezTo>
                    <a:cubicBezTo>
                      <a:pt x="17096" y="5056"/>
                      <a:pt x="16144" y="3828"/>
                      <a:pt x="14942" y="2862"/>
                    </a:cubicBezTo>
                    <a:cubicBezTo>
                      <a:pt x="13784" y="1936"/>
                      <a:pt x="12428" y="1305"/>
                      <a:pt x="11015" y="879"/>
                    </a:cubicBezTo>
                    <a:cubicBezTo>
                      <a:pt x="9015" y="278"/>
                      <a:pt x="6906" y="1"/>
                      <a:pt x="480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3" name="Google Shape;2903;p82"/>
              <p:cNvSpPr/>
              <p:nvPr/>
            </p:nvSpPr>
            <p:spPr>
              <a:xfrm>
                <a:off x="843863" y="4630365"/>
                <a:ext cx="762163" cy="941944"/>
              </a:xfrm>
              <a:custGeom>
                <a:rect b="b" l="l" r="r" t="t"/>
                <a:pathLst>
                  <a:path extrusionOk="0" h="27402" w="22172">
                    <a:moveTo>
                      <a:pt x="4424" y="0"/>
                    </a:moveTo>
                    <a:cubicBezTo>
                      <a:pt x="3362" y="0"/>
                      <a:pt x="2301" y="78"/>
                      <a:pt x="1259" y="226"/>
                    </a:cubicBezTo>
                    <a:cubicBezTo>
                      <a:pt x="880" y="279"/>
                      <a:pt x="503" y="343"/>
                      <a:pt x="130" y="416"/>
                    </a:cubicBezTo>
                    <a:cubicBezTo>
                      <a:pt x="1" y="441"/>
                      <a:pt x="45" y="628"/>
                      <a:pt x="162" y="628"/>
                    </a:cubicBezTo>
                    <a:cubicBezTo>
                      <a:pt x="170" y="628"/>
                      <a:pt x="178" y="627"/>
                      <a:pt x="186" y="625"/>
                    </a:cubicBezTo>
                    <a:cubicBezTo>
                      <a:pt x="1562" y="359"/>
                      <a:pt x="2966" y="223"/>
                      <a:pt x="4368" y="223"/>
                    </a:cubicBezTo>
                    <a:cubicBezTo>
                      <a:pt x="5979" y="223"/>
                      <a:pt x="7589" y="402"/>
                      <a:pt x="9156" y="772"/>
                    </a:cubicBezTo>
                    <a:cubicBezTo>
                      <a:pt x="10463" y="1081"/>
                      <a:pt x="11741" y="1542"/>
                      <a:pt x="12875" y="2273"/>
                    </a:cubicBezTo>
                    <a:cubicBezTo>
                      <a:pt x="14058" y="3035"/>
                      <a:pt x="14972" y="4102"/>
                      <a:pt x="15925" y="5122"/>
                    </a:cubicBezTo>
                    <a:cubicBezTo>
                      <a:pt x="16717" y="5969"/>
                      <a:pt x="17583" y="6733"/>
                      <a:pt x="18438" y="7514"/>
                    </a:cubicBezTo>
                    <a:cubicBezTo>
                      <a:pt x="19239" y="8246"/>
                      <a:pt x="20029" y="9009"/>
                      <a:pt x="20660" y="9897"/>
                    </a:cubicBezTo>
                    <a:cubicBezTo>
                      <a:pt x="21304" y="10801"/>
                      <a:pt x="21755" y="11836"/>
                      <a:pt x="21890" y="12943"/>
                    </a:cubicBezTo>
                    <a:cubicBezTo>
                      <a:pt x="22071" y="14430"/>
                      <a:pt x="21694" y="15911"/>
                      <a:pt x="21257" y="17321"/>
                    </a:cubicBezTo>
                    <a:cubicBezTo>
                      <a:pt x="20794" y="18799"/>
                      <a:pt x="20297" y="20263"/>
                      <a:pt x="19817" y="21735"/>
                    </a:cubicBezTo>
                    <a:cubicBezTo>
                      <a:pt x="19330" y="23218"/>
                      <a:pt x="18847" y="24701"/>
                      <a:pt x="18360" y="26183"/>
                    </a:cubicBezTo>
                    <a:cubicBezTo>
                      <a:pt x="18242" y="26547"/>
                      <a:pt x="18123" y="26908"/>
                      <a:pt x="18003" y="27271"/>
                    </a:cubicBezTo>
                    <a:cubicBezTo>
                      <a:pt x="17979" y="27350"/>
                      <a:pt x="18046" y="27402"/>
                      <a:pt x="18111" y="27402"/>
                    </a:cubicBezTo>
                    <a:cubicBezTo>
                      <a:pt x="18155" y="27402"/>
                      <a:pt x="18199" y="27379"/>
                      <a:pt x="18215" y="27326"/>
                    </a:cubicBezTo>
                    <a:lnTo>
                      <a:pt x="21179" y="18276"/>
                    </a:lnTo>
                    <a:cubicBezTo>
                      <a:pt x="21649" y="16839"/>
                      <a:pt x="22132" y="15362"/>
                      <a:pt x="22155" y="13835"/>
                    </a:cubicBezTo>
                    <a:cubicBezTo>
                      <a:pt x="22172" y="12638"/>
                      <a:pt x="21861" y="11469"/>
                      <a:pt x="21266" y="10434"/>
                    </a:cubicBezTo>
                    <a:cubicBezTo>
                      <a:pt x="20152" y="8498"/>
                      <a:pt x="18287" y="7178"/>
                      <a:pt x="16725" y="5635"/>
                    </a:cubicBezTo>
                    <a:cubicBezTo>
                      <a:pt x="15721" y="4643"/>
                      <a:pt x="14848" y="3514"/>
                      <a:pt x="13742" y="2630"/>
                    </a:cubicBezTo>
                    <a:cubicBezTo>
                      <a:pt x="12673" y="1774"/>
                      <a:pt x="11419" y="1190"/>
                      <a:pt x="10112" y="801"/>
                    </a:cubicBezTo>
                    <a:cubicBezTo>
                      <a:pt x="8279" y="254"/>
                      <a:pt x="6349" y="0"/>
                      <a:pt x="442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4" name="Google Shape;2904;p82"/>
              <p:cNvSpPr/>
              <p:nvPr/>
            </p:nvSpPr>
            <p:spPr>
              <a:xfrm>
                <a:off x="778894" y="4677872"/>
                <a:ext cx="762162" cy="941909"/>
              </a:xfrm>
              <a:custGeom>
                <a:rect b="b" l="l" r="r" t="t"/>
                <a:pathLst>
                  <a:path extrusionOk="0" h="27401" w="22172">
                    <a:moveTo>
                      <a:pt x="4425" y="0"/>
                    </a:moveTo>
                    <a:cubicBezTo>
                      <a:pt x="3363" y="0"/>
                      <a:pt x="2302" y="78"/>
                      <a:pt x="1259" y="226"/>
                    </a:cubicBezTo>
                    <a:cubicBezTo>
                      <a:pt x="882" y="279"/>
                      <a:pt x="503" y="343"/>
                      <a:pt x="130" y="416"/>
                    </a:cubicBezTo>
                    <a:cubicBezTo>
                      <a:pt x="1" y="441"/>
                      <a:pt x="45" y="628"/>
                      <a:pt x="164" y="628"/>
                    </a:cubicBezTo>
                    <a:cubicBezTo>
                      <a:pt x="171" y="628"/>
                      <a:pt x="179" y="627"/>
                      <a:pt x="188" y="625"/>
                    </a:cubicBezTo>
                    <a:cubicBezTo>
                      <a:pt x="1562" y="359"/>
                      <a:pt x="2965" y="223"/>
                      <a:pt x="4366" y="223"/>
                    </a:cubicBezTo>
                    <a:cubicBezTo>
                      <a:pt x="5978" y="223"/>
                      <a:pt x="7589" y="403"/>
                      <a:pt x="9157" y="773"/>
                    </a:cubicBezTo>
                    <a:cubicBezTo>
                      <a:pt x="10463" y="1081"/>
                      <a:pt x="11743" y="1544"/>
                      <a:pt x="12875" y="2273"/>
                    </a:cubicBezTo>
                    <a:cubicBezTo>
                      <a:pt x="14060" y="3035"/>
                      <a:pt x="14972" y="4102"/>
                      <a:pt x="15925" y="5122"/>
                    </a:cubicBezTo>
                    <a:cubicBezTo>
                      <a:pt x="16717" y="5969"/>
                      <a:pt x="17585" y="6733"/>
                      <a:pt x="18439" y="7516"/>
                    </a:cubicBezTo>
                    <a:cubicBezTo>
                      <a:pt x="19240" y="8248"/>
                      <a:pt x="20029" y="9010"/>
                      <a:pt x="20660" y="9897"/>
                    </a:cubicBezTo>
                    <a:cubicBezTo>
                      <a:pt x="21305" y="10803"/>
                      <a:pt x="21757" y="11836"/>
                      <a:pt x="21890" y="12943"/>
                    </a:cubicBezTo>
                    <a:cubicBezTo>
                      <a:pt x="22071" y="14430"/>
                      <a:pt x="21696" y="15913"/>
                      <a:pt x="21257" y="17321"/>
                    </a:cubicBezTo>
                    <a:cubicBezTo>
                      <a:pt x="20796" y="18799"/>
                      <a:pt x="20299" y="20263"/>
                      <a:pt x="19818" y="21735"/>
                    </a:cubicBezTo>
                    <a:cubicBezTo>
                      <a:pt x="19332" y="23220"/>
                      <a:pt x="18847" y="24701"/>
                      <a:pt x="18361" y="26183"/>
                    </a:cubicBezTo>
                    <a:cubicBezTo>
                      <a:pt x="18242" y="26547"/>
                      <a:pt x="18123" y="26908"/>
                      <a:pt x="18004" y="27271"/>
                    </a:cubicBezTo>
                    <a:cubicBezTo>
                      <a:pt x="17981" y="27349"/>
                      <a:pt x="18047" y="27401"/>
                      <a:pt x="18113" y="27401"/>
                    </a:cubicBezTo>
                    <a:cubicBezTo>
                      <a:pt x="18156" y="27401"/>
                      <a:pt x="18200" y="27378"/>
                      <a:pt x="18217" y="27326"/>
                    </a:cubicBezTo>
                    <a:lnTo>
                      <a:pt x="21179" y="18277"/>
                    </a:lnTo>
                    <a:cubicBezTo>
                      <a:pt x="21650" y="16839"/>
                      <a:pt x="22132" y="15362"/>
                      <a:pt x="22155" y="13835"/>
                    </a:cubicBezTo>
                    <a:cubicBezTo>
                      <a:pt x="22172" y="12638"/>
                      <a:pt x="21862" y="11469"/>
                      <a:pt x="21267" y="10434"/>
                    </a:cubicBezTo>
                    <a:cubicBezTo>
                      <a:pt x="20154" y="8499"/>
                      <a:pt x="18287" y="7180"/>
                      <a:pt x="16725" y="5635"/>
                    </a:cubicBezTo>
                    <a:cubicBezTo>
                      <a:pt x="15722" y="4643"/>
                      <a:pt x="14848" y="3514"/>
                      <a:pt x="13743" y="2630"/>
                    </a:cubicBezTo>
                    <a:cubicBezTo>
                      <a:pt x="12673" y="1774"/>
                      <a:pt x="11421" y="1190"/>
                      <a:pt x="10112" y="801"/>
                    </a:cubicBezTo>
                    <a:cubicBezTo>
                      <a:pt x="8279" y="254"/>
                      <a:pt x="6350" y="0"/>
                      <a:pt x="442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5" name="Google Shape;2905;p82"/>
              <p:cNvSpPr/>
              <p:nvPr/>
            </p:nvSpPr>
            <p:spPr>
              <a:xfrm>
                <a:off x="723516" y="4704684"/>
                <a:ext cx="762197" cy="941944"/>
              </a:xfrm>
              <a:custGeom>
                <a:rect b="b" l="l" r="r" t="t"/>
                <a:pathLst>
                  <a:path extrusionOk="0" h="27402" w="22173">
                    <a:moveTo>
                      <a:pt x="4424" y="1"/>
                    </a:moveTo>
                    <a:cubicBezTo>
                      <a:pt x="3362" y="1"/>
                      <a:pt x="2301" y="78"/>
                      <a:pt x="1259" y="225"/>
                    </a:cubicBezTo>
                    <a:cubicBezTo>
                      <a:pt x="882" y="279"/>
                      <a:pt x="504" y="344"/>
                      <a:pt x="130" y="416"/>
                    </a:cubicBezTo>
                    <a:cubicBezTo>
                      <a:pt x="1" y="442"/>
                      <a:pt x="46" y="629"/>
                      <a:pt x="165" y="629"/>
                    </a:cubicBezTo>
                    <a:cubicBezTo>
                      <a:pt x="172" y="629"/>
                      <a:pt x="180" y="628"/>
                      <a:pt x="188" y="626"/>
                    </a:cubicBezTo>
                    <a:cubicBezTo>
                      <a:pt x="1564" y="360"/>
                      <a:pt x="2968" y="223"/>
                      <a:pt x="4372" y="223"/>
                    </a:cubicBezTo>
                    <a:cubicBezTo>
                      <a:pt x="5981" y="223"/>
                      <a:pt x="7590" y="403"/>
                      <a:pt x="9157" y="773"/>
                    </a:cubicBezTo>
                    <a:cubicBezTo>
                      <a:pt x="10463" y="1081"/>
                      <a:pt x="11743" y="1543"/>
                      <a:pt x="12875" y="2274"/>
                    </a:cubicBezTo>
                    <a:cubicBezTo>
                      <a:pt x="14058" y="3036"/>
                      <a:pt x="14972" y="4101"/>
                      <a:pt x="15926" y="5122"/>
                    </a:cubicBezTo>
                    <a:cubicBezTo>
                      <a:pt x="16717" y="5968"/>
                      <a:pt x="17585" y="6733"/>
                      <a:pt x="18439" y="7515"/>
                    </a:cubicBezTo>
                    <a:cubicBezTo>
                      <a:pt x="19240" y="8247"/>
                      <a:pt x="20029" y="9010"/>
                      <a:pt x="20660" y="9896"/>
                    </a:cubicBezTo>
                    <a:cubicBezTo>
                      <a:pt x="21304" y="10802"/>
                      <a:pt x="21757" y="11835"/>
                      <a:pt x="21890" y="12944"/>
                    </a:cubicBezTo>
                    <a:cubicBezTo>
                      <a:pt x="22071" y="14431"/>
                      <a:pt x="21696" y="15912"/>
                      <a:pt x="21257" y="17322"/>
                    </a:cubicBezTo>
                    <a:cubicBezTo>
                      <a:pt x="20796" y="18798"/>
                      <a:pt x="20297" y="20263"/>
                      <a:pt x="19817" y="21735"/>
                    </a:cubicBezTo>
                    <a:cubicBezTo>
                      <a:pt x="19332" y="23219"/>
                      <a:pt x="18847" y="24700"/>
                      <a:pt x="18360" y="26184"/>
                    </a:cubicBezTo>
                    <a:cubicBezTo>
                      <a:pt x="18243" y="26546"/>
                      <a:pt x="18124" y="26909"/>
                      <a:pt x="18005" y="27271"/>
                    </a:cubicBezTo>
                    <a:cubicBezTo>
                      <a:pt x="17980" y="27349"/>
                      <a:pt x="18046" y="27401"/>
                      <a:pt x="18112" y="27401"/>
                    </a:cubicBezTo>
                    <a:cubicBezTo>
                      <a:pt x="18155" y="27401"/>
                      <a:pt x="18199" y="27378"/>
                      <a:pt x="18215" y="27325"/>
                    </a:cubicBezTo>
                    <a:lnTo>
                      <a:pt x="21179" y="18277"/>
                    </a:lnTo>
                    <a:cubicBezTo>
                      <a:pt x="21650" y="16838"/>
                      <a:pt x="22132" y="15363"/>
                      <a:pt x="22155" y="13836"/>
                    </a:cubicBezTo>
                    <a:cubicBezTo>
                      <a:pt x="22172" y="12639"/>
                      <a:pt x="21861" y="11469"/>
                      <a:pt x="21266" y="10435"/>
                    </a:cubicBezTo>
                    <a:cubicBezTo>
                      <a:pt x="20152" y="8499"/>
                      <a:pt x="18287" y="7179"/>
                      <a:pt x="16725" y="5634"/>
                    </a:cubicBezTo>
                    <a:cubicBezTo>
                      <a:pt x="15721" y="4643"/>
                      <a:pt x="14849" y="3514"/>
                      <a:pt x="13743" y="2629"/>
                    </a:cubicBezTo>
                    <a:cubicBezTo>
                      <a:pt x="12673" y="1773"/>
                      <a:pt x="11419" y="1191"/>
                      <a:pt x="10112" y="802"/>
                    </a:cubicBezTo>
                    <a:cubicBezTo>
                      <a:pt x="8279" y="254"/>
                      <a:pt x="6349" y="1"/>
                      <a:pt x="442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6" name="Google Shape;2906;p82"/>
              <p:cNvSpPr/>
              <p:nvPr/>
            </p:nvSpPr>
            <p:spPr>
              <a:xfrm>
                <a:off x="663050" y="4734109"/>
                <a:ext cx="762231" cy="941978"/>
              </a:xfrm>
              <a:custGeom>
                <a:rect b="b" l="l" r="r" t="t"/>
                <a:pathLst>
                  <a:path extrusionOk="0" h="27403" w="22174">
                    <a:moveTo>
                      <a:pt x="4421" y="1"/>
                    </a:moveTo>
                    <a:cubicBezTo>
                      <a:pt x="3360" y="1"/>
                      <a:pt x="2301" y="78"/>
                      <a:pt x="1260" y="225"/>
                    </a:cubicBezTo>
                    <a:cubicBezTo>
                      <a:pt x="882" y="278"/>
                      <a:pt x="505" y="344"/>
                      <a:pt x="132" y="416"/>
                    </a:cubicBezTo>
                    <a:cubicBezTo>
                      <a:pt x="1" y="441"/>
                      <a:pt x="46" y="628"/>
                      <a:pt x="165" y="628"/>
                    </a:cubicBezTo>
                    <a:cubicBezTo>
                      <a:pt x="173" y="628"/>
                      <a:pt x="180" y="628"/>
                      <a:pt x="188" y="626"/>
                    </a:cubicBezTo>
                    <a:cubicBezTo>
                      <a:pt x="1565" y="360"/>
                      <a:pt x="2970" y="223"/>
                      <a:pt x="4373" y="223"/>
                    </a:cubicBezTo>
                    <a:cubicBezTo>
                      <a:pt x="5983" y="223"/>
                      <a:pt x="7591" y="403"/>
                      <a:pt x="9158" y="773"/>
                    </a:cubicBezTo>
                    <a:cubicBezTo>
                      <a:pt x="10463" y="1082"/>
                      <a:pt x="11743" y="1543"/>
                      <a:pt x="12875" y="2274"/>
                    </a:cubicBezTo>
                    <a:cubicBezTo>
                      <a:pt x="14060" y="3036"/>
                      <a:pt x="14972" y="4102"/>
                      <a:pt x="15926" y="5121"/>
                    </a:cubicBezTo>
                    <a:cubicBezTo>
                      <a:pt x="16717" y="5968"/>
                      <a:pt x="17585" y="6734"/>
                      <a:pt x="18440" y="7515"/>
                    </a:cubicBezTo>
                    <a:cubicBezTo>
                      <a:pt x="19240" y="8247"/>
                      <a:pt x="20031" y="9010"/>
                      <a:pt x="20661" y="9896"/>
                    </a:cubicBezTo>
                    <a:cubicBezTo>
                      <a:pt x="21306" y="10802"/>
                      <a:pt x="21757" y="11836"/>
                      <a:pt x="21890" y="12944"/>
                    </a:cubicBezTo>
                    <a:cubicBezTo>
                      <a:pt x="22072" y="14431"/>
                      <a:pt x="21696" y="15912"/>
                      <a:pt x="21257" y="17322"/>
                    </a:cubicBezTo>
                    <a:cubicBezTo>
                      <a:pt x="20796" y="18800"/>
                      <a:pt x="20299" y="20264"/>
                      <a:pt x="19819" y="21736"/>
                    </a:cubicBezTo>
                    <a:cubicBezTo>
                      <a:pt x="19332" y="23219"/>
                      <a:pt x="18847" y="24700"/>
                      <a:pt x="18362" y="26184"/>
                    </a:cubicBezTo>
                    <a:cubicBezTo>
                      <a:pt x="18243" y="26546"/>
                      <a:pt x="18125" y="26909"/>
                      <a:pt x="18005" y="27270"/>
                    </a:cubicBezTo>
                    <a:cubicBezTo>
                      <a:pt x="17980" y="27350"/>
                      <a:pt x="18046" y="27402"/>
                      <a:pt x="18112" y="27402"/>
                    </a:cubicBezTo>
                    <a:cubicBezTo>
                      <a:pt x="18156" y="27402"/>
                      <a:pt x="18199" y="27380"/>
                      <a:pt x="18217" y="27327"/>
                    </a:cubicBezTo>
                    <a:lnTo>
                      <a:pt x="21179" y="18277"/>
                    </a:lnTo>
                    <a:cubicBezTo>
                      <a:pt x="21651" y="16840"/>
                      <a:pt x="22133" y="15363"/>
                      <a:pt x="22156" y="13836"/>
                    </a:cubicBezTo>
                    <a:cubicBezTo>
                      <a:pt x="22174" y="12639"/>
                      <a:pt x="21863" y="11470"/>
                      <a:pt x="21268" y="10434"/>
                    </a:cubicBezTo>
                    <a:cubicBezTo>
                      <a:pt x="20154" y="8499"/>
                      <a:pt x="18287" y="7179"/>
                      <a:pt x="16725" y="5636"/>
                    </a:cubicBezTo>
                    <a:cubicBezTo>
                      <a:pt x="15723" y="4644"/>
                      <a:pt x="14849" y="3515"/>
                      <a:pt x="13743" y="2630"/>
                    </a:cubicBezTo>
                    <a:cubicBezTo>
                      <a:pt x="12674" y="1773"/>
                      <a:pt x="11421" y="1190"/>
                      <a:pt x="10112" y="802"/>
                    </a:cubicBezTo>
                    <a:cubicBezTo>
                      <a:pt x="8278" y="255"/>
                      <a:pt x="6347" y="1"/>
                      <a:pt x="442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7" name="Google Shape;2907;p82"/>
              <p:cNvSpPr/>
              <p:nvPr/>
            </p:nvSpPr>
            <p:spPr>
              <a:xfrm>
                <a:off x="617332" y="4773915"/>
                <a:ext cx="762197" cy="941944"/>
              </a:xfrm>
              <a:custGeom>
                <a:rect b="b" l="l" r="r" t="t"/>
                <a:pathLst>
                  <a:path extrusionOk="0" h="27402" w="22173">
                    <a:moveTo>
                      <a:pt x="4424" y="0"/>
                    </a:moveTo>
                    <a:cubicBezTo>
                      <a:pt x="3362" y="0"/>
                      <a:pt x="2302" y="77"/>
                      <a:pt x="1259" y="225"/>
                    </a:cubicBezTo>
                    <a:cubicBezTo>
                      <a:pt x="882" y="278"/>
                      <a:pt x="504" y="344"/>
                      <a:pt x="130" y="415"/>
                    </a:cubicBezTo>
                    <a:cubicBezTo>
                      <a:pt x="1" y="441"/>
                      <a:pt x="46" y="628"/>
                      <a:pt x="165" y="628"/>
                    </a:cubicBezTo>
                    <a:cubicBezTo>
                      <a:pt x="172" y="628"/>
                      <a:pt x="180" y="627"/>
                      <a:pt x="188" y="626"/>
                    </a:cubicBezTo>
                    <a:cubicBezTo>
                      <a:pt x="1564" y="359"/>
                      <a:pt x="2968" y="223"/>
                      <a:pt x="4372" y="223"/>
                    </a:cubicBezTo>
                    <a:cubicBezTo>
                      <a:pt x="5981" y="223"/>
                      <a:pt x="7591" y="402"/>
                      <a:pt x="9157" y="772"/>
                    </a:cubicBezTo>
                    <a:cubicBezTo>
                      <a:pt x="10463" y="1080"/>
                      <a:pt x="11743" y="1543"/>
                      <a:pt x="12875" y="2273"/>
                    </a:cubicBezTo>
                    <a:cubicBezTo>
                      <a:pt x="14058" y="3036"/>
                      <a:pt x="14972" y="4101"/>
                      <a:pt x="15926" y="5121"/>
                    </a:cubicBezTo>
                    <a:cubicBezTo>
                      <a:pt x="16717" y="5968"/>
                      <a:pt x="17585" y="6732"/>
                      <a:pt x="18439" y="7515"/>
                    </a:cubicBezTo>
                    <a:cubicBezTo>
                      <a:pt x="19240" y="8247"/>
                      <a:pt x="20029" y="9009"/>
                      <a:pt x="20660" y="9896"/>
                    </a:cubicBezTo>
                    <a:cubicBezTo>
                      <a:pt x="21304" y="10802"/>
                      <a:pt x="21757" y="11835"/>
                      <a:pt x="21890" y="12944"/>
                    </a:cubicBezTo>
                    <a:cubicBezTo>
                      <a:pt x="22071" y="14431"/>
                      <a:pt x="21696" y="15912"/>
                      <a:pt x="21257" y="17321"/>
                    </a:cubicBezTo>
                    <a:cubicBezTo>
                      <a:pt x="20796" y="18798"/>
                      <a:pt x="20297" y="20262"/>
                      <a:pt x="19817" y="21734"/>
                    </a:cubicBezTo>
                    <a:cubicBezTo>
                      <a:pt x="19332" y="23219"/>
                      <a:pt x="18847" y="24700"/>
                      <a:pt x="18360" y="26184"/>
                    </a:cubicBezTo>
                    <a:cubicBezTo>
                      <a:pt x="18243" y="26546"/>
                      <a:pt x="18124" y="26909"/>
                      <a:pt x="18005" y="27270"/>
                    </a:cubicBezTo>
                    <a:cubicBezTo>
                      <a:pt x="17980" y="27349"/>
                      <a:pt x="18046" y="27401"/>
                      <a:pt x="18111" y="27401"/>
                    </a:cubicBezTo>
                    <a:cubicBezTo>
                      <a:pt x="18155" y="27401"/>
                      <a:pt x="18198" y="27378"/>
                      <a:pt x="18215" y="27325"/>
                    </a:cubicBezTo>
                    <a:lnTo>
                      <a:pt x="21179" y="18276"/>
                    </a:lnTo>
                    <a:cubicBezTo>
                      <a:pt x="21650" y="16838"/>
                      <a:pt x="22132" y="15363"/>
                      <a:pt x="22155" y="13836"/>
                    </a:cubicBezTo>
                    <a:cubicBezTo>
                      <a:pt x="22172" y="12638"/>
                      <a:pt x="21861" y="11468"/>
                      <a:pt x="21266" y="10434"/>
                    </a:cubicBezTo>
                    <a:cubicBezTo>
                      <a:pt x="20152" y="8498"/>
                      <a:pt x="18287" y="7179"/>
                      <a:pt x="16725" y="5634"/>
                    </a:cubicBezTo>
                    <a:cubicBezTo>
                      <a:pt x="15721" y="4642"/>
                      <a:pt x="14849" y="3513"/>
                      <a:pt x="13743" y="2629"/>
                    </a:cubicBezTo>
                    <a:cubicBezTo>
                      <a:pt x="12673" y="1773"/>
                      <a:pt x="11420" y="1190"/>
                      <a:pt x="10112" y="801"/>
                    </a:cubicBezTo>
                    <a:cubicBezTo>
                      <a:pt x="8279" y="254"/>
                      <a:pt x="6349" y="0"/>
                      <a:pt x="442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8" name="Google Shape;2908;p82"/>
              <p:cNvSpPr/>
              <p:nvPr/>
            </p:nvSpPr>
            <p:spPr>
              <a:xfrm>
                <a:off x="559203" y="4811144"/>
                <a:ext cx="762162" cy="941944"/>
              </a:xfrm>
              <a:custGeom>
                <a:rect b="b" l="l" r="r" t="t"/>
                <a:pathLst>
                  <a:path extrusionOk="0" h="27402" w="22172">
                    <a:moveTo>
                      <a:pt x="4423" y="0"/>
                    </a:moveTo>
                    <a:cubicBezTo>
                      <a:pt x="3361" y="0"/>
                      <a:pt x="2301" y="77"/>
                      <a:pt x="1258" y="225"/>
                    </a:cubicBezTo>
                    <a:cubicBezTo>
                      <a:pt x="881" y="278"/>
                      <a:pt x="503" y="344"/>
                      <a:pt x="129" y="415"/>
                    </a:cubicBezTo>
                    <a:cubicBezTo>
                      <a:pt x="0" y="441"/>
                      <a:pt x="45" y="628"/>
                      <a:pt x="164" y="628"/>
                    </a:cubicBezTo>
                    <a:cubicBezTo>
                      <a:pt x="172" y="628"/>
                      <a:pt x="179" y="627"/>
                      <a:pt x="187" y="626"/>
                    </a:cubicBezTo>
                    <a:cubicBezTo>
                      <a:pt x="1564" y="359"/>
                      <a:pt x="2968" y="223"/>
                      <a:pt x="4371" y="223"/>
                    </a:cubicBezTo>
                    <a:cubicBezTo>
                      <a:pt x="5981" y="223"/>
                      <a:pt x="7590" y="402"/>
                      <a:pt x="9157" y="772"/>
                    </a:cubicBezTo>
                    <a:cubicBezTo>
                      <a:pt x="10462" y="1080"/>
                      <a:pt x="11742" y="1543"/>
                      <a:pt x="12874" y="2273"/>
                    </a:cubicBezTo>
                    <a:cubicBezTo>
                      <a:pt x="14058" y="3036"/>
                      <a:pt x="14972" y="4101"/>
                      <a:pt x="15925" y="5121"/>
                    </a:cubicBezTo>
                    <a:cubicBezTo>
                      <a:pt x="16717" y="5968"/>
                      <a:pt x="17585" y="6732"/>
                      <a:pt x="18439" y="7515"/>
                    </a:cubicBezTo>
                    <a:cubicBezTo>
                      <a:pt x="19240" y="8247"/>
                      <a:pt x="20028" y="9010"/>
                      <a:pt x="20660" y="9896"/>
                    </a:cubicBezTo>
                    <a:cubicBezTo>
                      <a:pt x="21303" y="10802"/>
                      <a:pt x="21757" y="11835"/>
                      <a:pt x="21889" y="12944"/>
                    </a:cubicBezTo>
                    <a:cubicBezTo>
                      <a:pt x="22071" y="14431"/>
                      <a:pt x="21696" y="15912"/>
                      <a:pt x="21256" y="17321"/>
                    </a:cubicBezTo>
                    <a:cubicBezTo>
                      <a:pt x="20796" y="18798"/>
                      <a:pt x="20297" y="20262"/>
                      <a:pt x="19816" y="21734"/>
                    </a:cubicBezTo>
                    <a:cubicBezTo>
                      <a:pt x="19331" y="23219"/>
                      <a:pt x="18846" y="24700"/>
                      <a:pt x="18359" y="26184"/>
                    </a:cubicBezTo>
                    <a:cubicBezTo>
                      <a:pt x="18242" y="26546"/>
                      <a:pt x="18123" y="26909"/>
                      <a:pt x="18004" y="27270"/>
                    </a:cubicBezTo>
                    <a:cubicBezTo>
                      <a:pt x="17978" y="27349"/>
                      <a:pt x="18044" y="27401"/>
                      <a:pt x="18111" y="27401"/>
                    </a:cubicBezTo>
                    <a:cubicBezTo>
                      <a:pt x="18154" y="27401"/>
                      <a:pt x="18198" y="27379"/>
                      <a:pt x="18216" y="27325"/>
                    </a:cubicBezTo>
                    <a:lnTo>
                      <a:pt x="21178" y="18276"/>
                    </a:lnTo>
                    <a:cubicBezTo>
                      <a:pt x="21650" y="16838"/>
                      <a:pt x="22132" y="15363"/>
                      <a:pt x="22155" y="13836"/>
                    </a:cubicBezTo>
                    <a:cubicBezTo>
                      <a:pt x="22171" y="12638"/>
                      <a:pt x="21862" y="11468"/>
                      <a:pt x="21267" y="10434"/>
                    </a:cubicBezTo>
                    <a:cubicBezTo>
                      <a:pt x="20153" y="8499"/>
                      <a:pt x="18286" y="7179"/>
                      <a:pt x="16724" y="5634"/>
                    </a:cubicBezTo>
                    <a:cubicBezTo>
                      <a:pt x="15722" y="4642"/>
                      <a:pt x="14848" y="3514"/>
                      <a:pt x="13742" y="2629"/>
                    </a:cubicBezTo>
                    <a:cubicBezTo>
                      <a:pt x="12673" y="1773"/>
                      <a:pt x="11420" y="1190"/>
                      <a:pt x="10112" y="801"/>
                    </a:cubicBezTo>
                    <a:cubicBezTo>
                      <a:pt x="8278" y="254"/>
                      <a:pt x="6349" y="0"/>
                      <a:pt x="442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09" name="Google Shape;2909;p82"/>
            <p:cNvSpPr/>
            <p:nvPr/>
          </p:nvSpPr>
          <p:spPr>
            <a:xfrm flipH="1">
              <a:off x="-1134171" y="4567075"/>
              <a:ext cx="4342293" cy="2356495"/>
            </a:xfrm>
            <a:custGeom>
              <a:rect b="b" l="l" r="r" t="t"/>
              <a:pathLst>
                <a:path extrusionOk="0" h="51256" w="94449">
                  <a:moveTo>
                    <a:pt x="35694" y="1"/>
                  </a:moveTo>
                  <a:cubicBezTo>
                    <a:pt x="22170" y="1"/>
                    <a:pt x="11791" y="13802"/>
                    <a:pt x="6342" y="23086"/>
                  </a:cubicBezTo>
                  <a:cubicBezTo>
                    <a:pt x="3171" y="28485"/>
                    <a:pt x="1" y="40194"/>
                    <a:pt x="373" y="51255"/>
                  </a:cubicBezTo>
                  <a:lnTo>
                    <a:pt x="879" y="51237"/>
                  </a:lnTo>
                  <a:cubicBezTo>
                    <a:pt x="511" y="40271"/>
                    <a:pt x="3644" y="28678"/>
                    <a:pt x="6776" y="23340"/>
                  </a:cubicBezTo>
                  <a:cubicBezTo>
                    <a:pt x="10006" y="17837"/>
                    <a:pt x="15261" y="10259"/>
                    <a:pt x="21952" y="5409"/>
                  </a:cubicBezTo>
                  <a:cubicBezTo>
                    <a:pt x="26463" y="2139"/>
                    <a:pt x="31052" y="500"/>
                    <a:pt x="35666" y="500"/>
                  </a:cubicBezTo>
                  <a:cubicBezTo>
                    <a:pt x="38331" y="500"/>
                    <a:pt x="41005" y="1047"/>
                    <a:pt x="43677" y="2142"/>
                  </a:cubicBezTo>
                  <a:cubicBezTo>
                    <a:pt x="51951" y="5532"/>
                    <a:pt x="55517" y="12860"/>
                    <a:pt x="58967" y="19945"/>
                  </a:cubicBezTo>
                  <a:cubicBezTo>
                    <a:pt x="61794" y="25753"/>
                    <a:pt x="64716" y="31757"/>
                    <a:pt x="70209" y="35492"/>
                  </a:cubicBezTo>
                  <a:cubicBezTo>
                    <a:pt x="74439" y="38370"/>
                    <a:pt x="82667" y="40897"/>
                    <a:pt x="90235" y="40897"/>
                  </a:cubicBezTo>
                  <a:cubicBezTo>
                    <a:pt x="91674" y="40897"/>
                    <a:pt x="93089" y="40805"/>
                    <a:pt x="94449" y="40608"/>
                  </a:cubicBezTo>
                  <a:lnTo>
                    <a:pt x="94375" y="40109"/>
                  </a:lnTo>
                  <a:cubicBezTo>
                    <a:pt x="93034" y="40304"/>
                    <a:pt x="91637" y="40394"/>
                    <a:pt x="90217" y="40394"/>
                  </a:cubicBezTo>
                  <a:cubicBezTo>
                    <a:pt x="82760" y="40394"/>
                    <a:pt x="74656" y="37908"/>
                    <a:pt x="70490" y="35075"/>
                  </a:cubicBezTo>
                  <a:cubicBezTo>
                    <a:pt x="65110" y="31414"/>
                    <a:pt x="62216" y="25473"/>
                    <a:pt x="59418" y="19726"/>
                  </a:cubicBezTo>
                  <a:cubicBezTo>
                    <a:pt x="55928" y="12556"/>
                    <a:pt x="52316" y="5138"/>
                    <a:pt x="43867" y="1676"/>
                  </a:cubicBezTo>
                  <a:cubicBezTo>
                    <a:pt x="41034" y="515"/>
                    <a:pt x="38306" y="1"/>
                    <a:pt x="3569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10" name="Google Shape;2910;p82"/>
            <p:cNvGrpSpPr/>
            <p:nvPr/>
          </p:nvGrpSpPr>
          <p:grpSpPr>
            <a:xfrm flipH="1">
              <a:off x="4971019" y="6108917"/>
              <a:ext cx="1781321" cy="1828012"/>
              <a:chOff x="4498224" y="4276464"/>
              <a:chExt cx="1116116" cy="1145371"/>
            </a:xfrm>
          </p:grpSpPr>
          <p:sp>
            <p:nvSpPr>
              <p:cNvPr id="2911" name="Google Shape;2911;p82"/>
              <p:cNvSpPr/>
              <p:nvPr/>
            </p:nvSpPr>
            <p:spPr>
              <a:xfrm>
                <a:off x="4498224" y="4276464"/>
                <a:ext cx="1116116" cy="1145371"/>
              </a:xfrm>
              <a:custGeom>
                <a:rect b="b" l="l" r="r" t="t"/>
                <a:pathLst>
                  <a:path extrusionOk="0" h="30773" w="29987">
                    <a:moveTo>
                      <a:pt x="13108" y="5106"/>
                    </a:moveTo>
                    <a:cubicBezTo>
                      <a:pt x="15921" y="5106"/>
                      <a:pt x="18785" y="6321"/>
                      <a:pt x="20532" y="7223"/>
                    </a:cubicBezTo>
                    <a:cubicBezTo>
                      <a:pt x="21484" y="7718"/>
                      <a:pt x="22544" y="8948"/>
                      <a:pt x="23367" y="10513"/>
                    </a:cubicBezTo>
                    <a:cubicBezTo>
                      <a:pt x="23975" y="11673"/>
                      <a:pt x="24410" y="12930"/>
                      <a:pt x="24557" y="13958"/>
                    </a:cubicBezTo>
                    <a:cubicBezTo>
                      <a:pt x="24809" y="15713"/>
                      <a:pt x="24466" y="17652"/>
                      <a:pt x="23571" y="19565"/>
                    </a:cubicBezTo>
                    <a:cubicBezTo>
                      <a:pt x="22636" y="21554"/>
                      <a:pt x="21376" y="23983"/>
                      <a:pt x="19882" y="25132"/>
                    </a:cubicBezTo>
                    <a:cubicBezTo>
                      <a:pt x="19399" y="25503"/>
                      <a:pt x="18741" y="25684"/>
                      <a:pt x="17805" y="25684"/>
                    </a:cubicBezTo>
                    <a:cubicBezTo>
                      <a:pt x="17233" y="25684"/>
                      <a:pt x="16557" y="25616"/>
                      <a:pt x="15754" y="25483"/>
                    </a:cubicBezTo>
                    <a:cubicBezTo>
                      <a:pt x="15345" y="25415"/>
                      <a:pt x="14926" y="25352"/>
                      <a:pt x="14499" y="25291"/>
                    </a:cubicBezTo>
                    <a:cubicBezTo>
                      <a:pt x="12881" y="25057"/>
                      <a:pt x="11350" y="24836"/>
                      <a:pt x="10290" y="24155"/>
                    </a:cubicBezTo>
                    <a:cubicBezTo>
                      <a:pt x="9591" y="23706"/>
                      <a:pt x="8954" y="22944"/>
                      <a:pt x="8281" y="22135"/>
                    </a:cubicBezTo>
                    <a:lnTo>
                      <a:pt x="8062" y="21871"/>
                    </a:lnTo>
                    <a:cubicBezTo>
                      <a:pt x="7858" y="21628"/>
                      <a:pt x="7652" y="21392"/>
                      <a:pt x="7447" y="21155"/>
                    </a:cubicBezTo>
                    <a:cubicBezTo>
                      <a:pt x="6854" y="20478"/>
                      <a:pt x="6346" y="19895"/>
                      <a:pt x="5996" y="19252"/>
                    </a:cubicBezTo>
                    <a:cubicBezTo>
                      <a:pt x="5359" y="18080"/>
                      <a:pt x="5084" y="16183"/>
                      <a:pt x="5258" y="14179"/>
                    </a:cubicBezTo>
                    <a:cubicBezTo>
                      <a:pt x="5405" y="12511"/>
                      <a:pt x="5624" y="9990"/>
                      <a:pt x="6398" y="8675"/>
                    </a:cubicBezTo>
                    <a:cubicBezTo>
                      <a:pt x="7064" y="7544"/>
                      <a:pt x="8274" y="6523"/>
                      <a:pt x="9801" y="5799"/>
                    </a:cubicBezTo>
                    <a:cubicBezTo>
                      <a:pt x="10845" y="5303"/>
                      <a:pt x="11972" y="5106"/>
                      <a:pt x="13108" y="5106"/>
                    </a:cubicBezTo>
                    <a:close/>
                    <a:moveTo>
                      <a:pt x="13119" y="1"/>
                    </a:moveTo>
                    <a:cubicBezTo>
                      <a:pt x="11283" y="1"/>
                      <a:pt x="9418" y="345"/>
                      <a:pt x="7617" y="1199"/>
                    </a:cubicBezTo>
                    <a:cubicBezTo>
                      <a:pt x="5181" y="2356"/>
                      <a:pt x="3191" y="4094"/>
                      <a:pt x="2012" y="6091"/>
                    </a:cubicBezTo>
                    <a:cubicBezTo>
                      <a:pt x="650" y="8400"/>
                      <a:pt x="370" y="11611"/>
                      <a:pt x="184" y="13738"/>
                    </a:cubicBezTo>
                    <a:cubicBezTo>
                      <a:pt x="31" y="15503"/>
                      <a:pt x="1" y="18880"/>
                      <a:pt x="1519" y="21681"/>
                    </a:cubicBezTo>
                    <a:cubicBezTo>
                      <a:pt x="2138" y="22817"/>
                      <a:pt x="2918" y="23714"/>
                      <a:pt x="3606" y="24503"/>
                    </a:cubicBezTo>
                    <a:cubicBezTo>
                      <a:pt x="3789" y="24713"/>
                      <a:pt x="3974" y="24925"/>
                      <a:pt x="4157" y="25143"/>
                    </a:cubicBezTo>
                    <a:lnTo>
                      <a:pt x="4366" y="25394"/>
                    </a:lnTo>
                    <a:cubicBezTo>
                      <a:pt x="5216" y="26413"/>
                      <a:pt x="6178" y="27567"/>
                      <a:pt x="7537" y="28440"/>
                    </a:cubicBezTo>
                    <a:cubicBezTo>
                      <a:pt x="9528" y="29718"/>
                      <a:pt x="11781" y="30043"/>
                      <a:pt x="13770" y="30330"/>
                    </a:cubicBezTo>
                    <a:cubicBezTo>
                      <a:pt x="14159" y="30386"/>
                      <a:pt x="14543" y="30441"/>
                      <a:pt x="14918" y="30504"/>
                    </a:cubicBezTo>
                    <a:cubicBezTo>
                      <a:pt x="15804" y="30651"/>
                      <a:pt x="16780" y="30772"/>
                      <a:pt x="17787" y="30772"/>
                    </a:cubicBezTo>
                    <a:cubicBezTo>
                      <a:pt x="19536" y="30772"/>
                      <a:pt x="21373" y="30406"/>
                      <a:pt x="22984" y="29167"/>
                    </a:cubicBezTo>
                    <a:cubicBezTo>
                      <a:pt x="25334" y="27362"/>
                      <a:pt x="26928" y="24391"/>
                      <a:pt x="28178" y="21726"/>
                    </a:cubicBezTo>
                    <a:cubicBezTo>
                      <a:pt x="29498" y="18912"/>
                      <a:pt x="29986" y="15977"/>
                      <a:pt x="29596" y="13237"/>
                    </a:cubicBezTo>
                    <a:cubicBezTo>
                      <a:pt x="29365" y="11634"/>
                      <a:pt x="28752" y="9826"/>
                      <a:pt x="27869" y="8146"/>
                    </a:cubicBezTo>
                    <a:cubicBezTo>
                      <a:pt x="26544" y="5623"/>
                      <a:pt x="24770" y="3692"/>
                      <a:pt x="22876" y="2709"/>
                    </a:cubicBezTo>
                    <a:cubicBezTo>
                      <a:pt x="20215" y="1326"/>
                      <a:pt x="16724" y="1"/>
                      <a:pt x="1311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2" name="Google Shape;2912;p82"/>
              <p:cNvSpPr/>
              <p:nvPr/>
            </p:nvSpPr>
            <p:spPr>
              <a:xfrm>
                <a:off x="4674585" y="4547929"/>
                <a:ext cx="46674" cy="45929"/>
              </a:xfrm>
              <a:custGeom>
                <a:rect b="b" l="l" r="r" t="t"/>
                <a:pathLst>
                  <a:path extrusionOk="0" h="1234" w="1254">
                    <a:moveTo>
                      <a:pt x="1017" y="1"/>
                    </a:moveTo>
                    <a:cubicBezTo>
                      <a:pt x="793" y="1"/>
                      <a:pt x="405" y="246"/>
                      <a:pt x="181" y="246"/>
                    </a:cubicBezTo>
                    <a:cubicBezTo>
                      <a:pt x="178" y="246"/>
                      <a:pt x="175" y="246"/>
                      <a:pt x="172" y="246"/>
                    </a:cubicBezTo>
                    <a:lnTo>
                      <a:pt x="172" y="246"/>
                    </a:lnTo>
                    <a:cubicBezTo>
                      <a:pt x="1" y="550"/>
                      <a:pt x="34" y="958"/>
                      <a:pt x="252" y="1234"/>
                    </a:cubicBezTo>
                    <a:cubicBezTo>
                      <a:pt x="833" y="1162"/>
                      <a:pt x="1253" y="541"/>
                      <a:pt x="1029" y="1"/>
                    </a:cubicBezTo>
                    <a:cubicBezTo>
                      <a:pt x="1025" y="1"/>
                      <a:pt x="1021" y="1"/>
                      <a:pt x="101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3" name="Google Shape;2913;p82"/>
              <p:cNvSpPr/>
              <p:nvPr/>
            </p:nvSpPr>
            <p:spPr>
              <a:xfrm>
                <a:off x="4601746" y="4459681"/>
                <a:ext cx="46711" cy="45929"/>
              </a:xfrm>
              <a:custGeom>
                <a:rect b="b" l="l" r="r" t="t"/>
                <a:pathLst>
                  <a:path extrusionOk="0" h="1234" w="1255">
                    <a:moveTo>
                      <a:pt x="1019" y="0"/>
                    </a:moveTo>
                    <a:cubicBezTo>
                      <a:pt x="796" y="0"/>
                      <a:pt x="407" y="246"/>
                      <a:pt x="185" y="246"/>
                    </a:cubicBezTo>
                    <a:cubicBezTo>
                      <a:pt x="181" y="246"/>
                      <a:pt x="177" y="246"/>
                      <a:pt x="173" y="245"/>
                    </a:cubicBezTo>
                    <a:lnTo>
                      <a:pt x="173" y="245"/>
                    </a:lnTo>
                    <a:cubicBezTo>
                      <a:pt x="1" y="551"/>
                      <a:pt x="34" y="959"/>
                      <a:pt x="252" y="1233"/>
                    </a:cubicBezTo>
                    <a:cubicBezTo>
                      <a:pt x="832" y="1163"/>
                      <a:pt x="1254" y="540"/>
                      <a:pt x="1029" y="0"/>
                    </a:cubicBezTo>
                    <a:cubicBezTo>
                      <a:pt x="1026" y="0"/>
                      <a:pt x="1023" y="0"/>
                      <a:pt x="101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4" name="Google Shape;2914;p82"/>
              <p:cNvSpPr/>
              <p:nvPr/>
            </p:nvSpPr>
            <p:spPr>
              <a:xfrm>
                <a:off x="4708753" y="4426927"/>
                <a:ext cx="48349" cy="37220"/>
              </a:xfrm>
              <a:custGeom>
                <a:rect b="b" l="l" r="r" t="t"/>
                <a:pathLst>
                  <a:path extrusionOk="0" h="1000" w="1299">
                    <a:moveTo>
                      <a:pt x="377" y="1"/>
                    </a:moveTo>
                    <a:cubicBezTo>
                      <a:pt x="249" y="1"/>
                      <a:pt x="121" y="30"/>
                      <a:pt x="1" y="94"/>
                    </a:cubicBezTo>
                    <a:cubicBezTo>
                      <a:pt x="13" y="319"/>
                      <a:pt x="309" y="700"/>
                      <a:pt x="323" y="926"/>
                    </a:cubicBezTo>
                    <a:cubicBezTo>
                      <a:pt x="434" y="976"/>
                      <a:pt x="555" y="1000"/>
                      <a:pt x="677" y="1000"/>
                    </a:cubicBezTo>
                    <a:cubicBezTo>
                      <a:pt x="904" y="1000"/>
                      <a:pt x="1133" y="915"/>
                      <a:pt x="1298" y="756"/>
                    </a:cubicBezTo>
                    <a:cubicBezTo>
                      <a:pt x="1206" y="317"/>
                      <a:pt x="795" y="1"/>
                      <a:pt x="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5" name="Google Shape;2915;p82"/>
              <p:cNvSpPr/>
              <p:nvPr/>
            </p:nvSpPr>
            <p:spPr>
              <a:xfrm>
                <a:off x="4551982" y="4547892"/>
                <a:ext cx="48349" cy="37257"/>
              </a:xfrm>
              <a:custGeom>
                <a:rect b="b" l="l" r="r" t="t"/>
                <a:pathLst>
                  <a:path extrusionOk="0" h="1001" w="1299">
                    <a:moveTo>
                      <a:pt x="377" y="1"/>
                    </a:moveTo>
                    <a:cubicBezTo>
                      <a:pt x="250" y="1"/>
                      <a:pt x="121" y="30"/>
                      <a:pt x="1" y="94"/>
                    </a:cubicBezTo>
                    <a:cubicBezTo>
                      <a:pt x="13" y="320"/>
                      <a:pt x="309" y="701"/>
                      <a:pt x="323" y="926"/>
                    </a:cubicBezTo>
                    <a:cubicBezTo>
                      <a:pt x="434" y="976"/>
                      <a:pt x="555" y="1000"/>
                      <a:pt x="676" y="1000"/>
                    </a:cubicBezTo>
                    <a:cubicBezTo>
                      <a:pt x="904" y="1000"/>
                      <a:pt x="1133" y="915"/>
                      <a:pt x="1298" y="755"/>
                    </a:cubicBezTo>
                    <a:cubicBezTo>
                      <a:pt x="1206" y="316"/>
                      <a:pt x="796" y="1"/>
                      <a:pt x="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6" name="Google Shape;2916;p82"/>
              <p:cNvSpPr/>
              <p:nvPr/>
            </p:nvSpPr>
            <p:spPr>
              <a:xfrm>
                <a:off x="4679759" y="4482682"/>
                <a:ext cx="24156" cy="26761"/>
              </a:xfrm>
              <a:custGeom>
                <a:rect b="b" l="l" r="r" t="t"/>
                <a:pathLst>
                  <a:path extrusionOk="0" h="719" w="649">
                    <a:moveTo>
                      <a:pt x="323" y="0"/>
                    </a:moveTo>
                    <a:cubicBezTo>
                      <a:pt x="313" y="0"/>
                      <a:pt x="304" y="1"/>
                      <a:pt x="294" y="1"/>
                    </a:cubicBezTo>
                    <a:cubicBezTo>
                      <a:pt x="196" y="4"/>
                      <a:pt x="84" y="40"/>
                      <a:pt x="48" y="133"/>
                    </a:cubicBezTo>
                    <a:cubicBezTo>
                      <a:pt x="8" y="231"/>
                      <a:pt x="1" y="347"/>
                      <a:pt x="28" y="450"/>
                    </a:cubicBezTo>
                    <a:cubicBezTo>
                      <a:pt x="54" y="555"/>
                      <a:pt x="116" y="653"/>
                      <a:pt x="214" y="697"/>
                    </a:cubicBezTo>
                    <a:cubicBezTo>
                      <a:pt x="248" y="712"/>
                      <a:pt x="285" y="719"/>
                      <a:pt x="322" y="719"/>
                    </a:cubicBezTo>
                    <a:cubicBezTo>
                      <a:pt x="383" y="719"/>
                      <a:pt x="444" y="699"/>
                      <a:pt x="491" y="660"/>
                    </a:cubicBezTo>
                    <a:cubicBezTo>
                      <a:pt x="568" y="597"/>
                      <a:pt x="633" y="388"/>
                      <a:pt x="613" y="294"/>
                    </a:cubicBezTo>
                    <a:cubicBezTo>
                      <a:pt x="648" y="214"/>
                      <a:pt x="607" y="117"/>
                      <a:pt x="539" y="65"/>
                    </a:cubicBezTo>
                    <a:cubicBezTo>
                      <a:pt x="479" y="17"/>
                      <a:pt x="400" y="0"/>
                      <a:pt x="32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7" name="Google Shape;2917;p82"/>
              <p:cNvSpPr/>
              <p:nvPr/>
            </p:nvSpPr>
            <p:spPr>
              <a:xfrm>
                <a:off x="4622812" y="4619689"/>
                <a:ext cx="24081" cy="26798"/>
              </a:xfrm>
              <a:custGeom>
                <a:rect b="b" l="l" r="r" t="t"/>
                <a:pathLst>
                  <a:path extrusionOk="0" h="720" w="647">
                    <a:moveTo>
                      <a:pt x="321" y="1"/>
                    </a:moveTo>
                    <a:cubicBezTo>
                      <a:pt x="311" y="1"/>
                      <a:pt x="302" y="1"/>
                      <a:pt x="292" y="1"/>
                    </a:cubicBezTo>
                    <a:cubicBezTo>
                      <a:pt x="194" y="4"/>
                      <a:pt x="83" y="41"/>
                      <a:pt x="47" y="133"/>
                    </a:cubicBezTo>
                    <a:cubicBezTo>
                      <a:pt x="8" y="231"/>
                      <a:pt x="0" y="346"/>
                      <a:pt x="26" y="450"/>
                    </a:cubicBezTo>
                    <a:cubicBezTo>
                      <a:pt x="53" y="555"/>
                      <a:pt x="115" y="653"/>
                      <a:pt x="214" y="697"/>
                    </a:cubicBezTo>
                    <a:cubicBezTo>
                      <a:pt x="247" y="712"/>
                      <a:pt x="284" y="719"/>
                      <a:pt x="321" y="719"/>
                    </a:cubicBezTo>
                    <a:cubicBezTo>
                      <a:pt x="381" y="719"/>
                      <a:pt x="442" y="699"/>
                      <a:pt x="489" y="661"/>
                    </a:cubicBezTo>
                    <a:cubicBezTo>
                      <a:pt x="567" y="596"/>
                      <a:pt x="631" y="390"/>
                      <a:pt x="613" y="293"/>
                    </a:cubicBezTo>
                    <a:cubicBezTo>
                      <a:pt x="646" y="215"/>
                      <a:pt x="607" y="118"/>
                      <a:pt x="539" y="65"/>
                    </a:cubicBezTo>
                    <a:cubicBezTo>
                      <a:pt x="478" y="18"/>
                      <a:pt x="400" y="1"/>
                      <a:pt x="32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8" name="Google Shape;2918;p82"/>
              <p:cNvSpPr/>
              <p:nvPr/>
            </p:nvSpPr>
            <p:spPr>
              <a:xfrm>
                <a:off x="4618681" y="4620545"/>
                <a:ext cx="24156" cy="26761"/>
              </a:xfrm>
              <a:custGeom>
                <a:rect b="b" l="l" r="r" t="t"/>
                <a:pathLst>
                  <a:path extrusionOk="0" h="719" w="649">
                    <a:moveTo>
                      <a:pt x="323" y="0"/>
                    </a:moveTo>
                    <a:cubicBezTo>
                      <a:pt x="313" y="0"/>
                      <a:pt x="304" y="0"/>
                      <a:pt x="294" y="1"/>
                    </a:cubicBezTo>
                    <a:cubicBezTo>
                      <a:pt x="196" y="4"/>
                      <a:pt x="84" y="40"/>
                      <a:pt x="48" y="133"/>
                    </a:cubicBezTo>
                    <a:cubicBezTo>
                      <a:pt x="8" y="231"/>
                      <a:pt x="1" y="346"/>
                      <a:pt x="28" y="450"/>
                    </a:cubicBezTo>
                    <a:cubicBezTo>
                      <a:pt x="54" y="555"/>
                      <a:pt x="116" y="653"/>
                      <a:pt x="214" y="697"/>
                    </a:cubicBezTo>
                    <a:cubicBezTo>
                      <a:pt x="248" y="712"/>
                      <a:pt x="285" y="719"/>
                      <a:pt x="322" y="719"/>
                    </a:cubicBezTo>
                    <a:cubicBezTo>
                      <a:pt x="383" y="719"/>
                      <a:pt x="444" y="699"/>
                      <a:pt x="491" y="660"/>
                    </a:cubicBezTo>
                    <a:cubicBezTo>
                      <a:pt x="567" y="595"/>
                      <a:pt x="633" y="388"/>
                      <a:pt x="613" y="293"/>
                    </a:cubicBezTo>
                    <a:cubicBezTo>
                      <a:pt x="648" y="214"/>
                      <a:pt x="607" y="117"/>
                      <a:pt x="539" y="64"/>
                    </a:cubicBezTo>
                    <a:cubicBezTo>
                      <a:pt x="479" y="17"/>
                      <a:pt x="400" y="0"/>
                      <a:pt x="32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9" name="Google Shape;2919;p82"/>
              <p:cNvSpPr/>
              <p:nvPr/>
            </p:nvSpPr>
            <p:spPr>
              <a:xfrm>
                <a:off x="4641496" y="4884547"/>
                <a:ext cx="24119" cy="26798"/>
              </a:xfrm>
              <a:custGeom>
                <a:rect b="b" l="l" r="r" t="t"/>
                <a:pathLst>
                  <a:path extrusionOk="0" h="720" w="648">
                    <a:moveTo>
                      <a:pt x="322" y="1"/>
                    </a:moveTo>
                    <a:cubicBezTo>
                      <a:pt x="313" y="1"/>
                      <a:pt x="303" y="1"/>
                      <a:pt x="294" y="1"/>
                    </a:cubicBezTo>
                    <a:cubicBezTo>
                      <a:pt x="196" y="4"/>
                      <a:pt x="84" y="41"/>
                      <a:pt x="47" y="133"/>
                    </a:cubicBezTo>
                    <a:cubicBezTo>
                      <a:pt x="8" y="231"/>
                      <a:pt x="0" y="346"/>
                      <a:pt x="28" y="450"/>
                    </a:cubicBezTo>
                    <a:cubicBezTo>
                      <a:pt x="53" y="555"/>
                      <a:pt x="115" y="653"/>
                      <a:pt x="214" y="697"/>
                    </a:cubicBezTo>
                    <a:cubicBezTo>
                      <a:pt x="247" y="712"/>
                      <a:pt x="284" y="719"/>
                      <a:pt x="321" y="719"/>
                    </a:cubicBezTo>
                    <a:cubicBezTo>
                      <a:pt x="382" y="719"/>
                      <a:pt x="443" y="699"/>
                      <a:pt x="490" y="661"/>
                    </a:cubicBezTo>
                    <a:cubicBezTo>
                      <a:pt x="566" y="596"/>
                      <a:pt x="633" y="388"/>
                      <a:pt x="613" y="293"/>
                    </a:cubicBezTo>
                    <a:cubicBezTo>
                      <a:pt x="648" y="215"/>
                      <a:pt x="607" y="118"/>
                      <a:pt x="539" y="65"/>
                    </a:cubicBezTo>
                    <a:cubicBezTo>
                      <a:pt x="478" y="18"/>
                      <a:pt x="400" y="1"/>
                      <a:pt x="32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0" name="Google Shape;2920;p82"/>
              <p:cNvSpPr/>
              <p:nvPr/>
            </p:nvSpPr>
            <p:spPr>
              <a:xfrm>
                <a:off x="4521462" y="4651959"/>
                <a:ext cx="24081" cy="26798"/>
              </a:xfrm>
              <a:custGeom>
                <a:rect b="b" l="l" r="r" t="t"/>
                <a:pathLst>
                  <a:path extrusionOk="0" h="720" w="647">
                    <a:moveTo>
                      <a:pt x="314" y="1"/>
                    </a:moveTo>
                    <a:cubicBezTo>
                      <a:pt x="307" y="1"/>
                      <a:pt x="300" y="1"/>
                      <a:pt x="293" y="1"/>
                    </a:cubicBezTo>
                    <a:cubicBezTo>
                      <a:pt x="194" y="5"/>
                      <a:pt x="84" y="42"/>
                      <a:pt x="48" y="134"/>
                    </a:cubicBezTo>
                    <a:cubicBezTo>
                      <a:pt x="8" y="232"/>
                      <a:pt x="1" y="347"/>
                      <a:pt x="27" y="452"/>
                    </a:cubicBezTo>
                    <a:cubicBezTo>
                      <a:pt x="54" y="556"/>
                      <a:pt x="116" y="654"/>
                      <a:pt x="214" y="697"/>
                    </a:cubicBezTo>
                    <a:cubicBezTo>
                      <a:pt x="248" y="712"/>
                      <a:pt x="286" y="720"/>
                      <a:pt x="323" y="720"/>
                    </a:cubicBezTo>
                    <a:cubicBezTo>
                      <a:pt x="383" y="720"/>
                      <a:pt x="443" y="700"/>
                      <a:pt x="489" y="662"/>
                    </a:cubicBezTo>
                    <a:cubicBezTo>
                      <a:pt x="565" y="598"/>
                      <a:pt x="632" y="391"/>
                      <a:pt x="613" y="294"/>
                    </a:cubicBezTo>
                    <a:cubicBezTo>
                      <a:pt x="647" y="216"/>
                      <a:pt x="607" y="119"/>
                      <a:pt x="539" y="66"/>
                    </a:cubicBezTo>
                    <a:cubicBezTo>
                      <a:pt x="477" y="17"/>
                      <a:pt x="395" y="1"/>
                      <a:pt x="31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1" name="Google Shape;2921;p82"/>
              <p:cNvSpPr/>
              <p:nvPr/>
            </p:nvSpPr>
            <p:spPr>
              <a:xfrm>
                <a:off x="4620318" y="4798606"/>
                <a:ext cx="46711" cy="45929"/>
              </a:xfrm>
              <a:custGeom>
                <a:rect b="b" l="l" r="r" t="t"/>
                <a:pathLst>
                  <a:path extrusionOk="0" h="1234" w="1255">
                    <a:moveTo>
                      <a:pt x="1019" y="1"/>
                    </a:moveTo>
                    <a:cubicBezTo>
                      <a:pt x="796" y="1"/>
                      <a:pt x="405" y="247"/>
                      <a:pt x="183" y="247"/>
                    </a:cubicBezTo>
                    <a:cubicBezTo>
                      <a:pt x="180" y="247"/>
                      <a:pt x="176" y="247"/>
                      <a:pt x="173" y="247"/>
                    </a:cubicBezTo>
                    <a:lnTo>
                      <a:pt x="173" y="247"/>
                    </a:lnTo>
                    <a:cubicBezTo>
                      <a:pt x="1" y="551"/>
                      <a:pt x="34" y="960"/>
                      <a:pt x="252" y="1233"/>
                    </a:cubicBezTo>
                    <a:cubicBezTo>
                      <a:pt x="833" y="1164"/>
                      <a:pt x="1255" y="542"/>
                      <a:pt x="1029" y="1"/>
                    </a:cubicBezTo>
                    <a:cubicBezTo>
                      <a:pt x="1026" y="1"/>
                      <a:pt x="1023" y="1"/>
                      <a:pt x="10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2" name="Google Shape;2922;p82"/>
              <p:cNvSpPr/>
              <p:nvPr/>
            </p:nvSpPr>
            <p:spPr>
              <a:xfrm>
                <a:off x="4540109" y="4710394"/>
                <a:ext cx="46711" cy="45929"/>
              </a:xfrm>
              <a:custGeom>
                <a:rect b="b" l="l" r="r" t="t"/>
                <a:pathLst>
                  <a:path extrusionOk="0" h="1234" w="1255">
                    <a:moveTo>
                      <a:pt x="1019" y="1"/>
                    </a:moveTo>
                    <a:cubicBezTo>
                      <a:pt x="795" y="1"/>
                      <a:pt x="403" y="246"/>
                      <a:pt x="181" y="246"/>
                    </a:cubicBezTo>
                    <a:cubicBezTo>
                      <a:pt x="178" y="246"/>
                      <a:pt x="176" y="246"/>
                      <a:pt x="173" y="246"/>
                    </a:cubicBezTo>
                    <a:lnTo>
                      <a:pt x="173" y="246"/>
                    </a:lnTo>
                    <a:cubicBezTo>
                      <a:pt x="0" y="551"/>
                      <a:pt x="34" y="960"/>
                      <a:pt x="252" y="1233"/>
                    </a:cubicBezTo>
                    <a:cubicBezTo>
                      <a:pt x="832" y="1164"/>
                      <a:pt x="1254" y="541"/>
                      <a:pt x="1029" y="1"/>
                    </a:cubicBezTo>
                    <a:cubicBezTo>
                      <a:pt x="1026" y="1"/>
                      <a:pt x="1022" y="1"/>
                      <a:pt x="10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3" name="Google Shape;2923;p82"/>
              <p:cNvSpPr/>
              <p:nvPr/>
            </p:nvSpPr>
            <p:spPr>
              <a:xfrm>
                <a:off x="4637440" y="4680693"/>
                <a:ext cx="48274" cy="37220"/>
              </a:xfrm>
              <a:custGeom>
                <a:rect b="b" l="l" r="r" t="t"/>
                <a:pathLst>
                  <a:path extrusionOk="0" h="1000" w="1297">
                    <a:moveTo>
                      <a:pt x="377" y="0"/>
                    </a:moveTo>
                    <a:cubicBezTo>
                      <a:pt x="250" y="0"/>
                      <a:pt x="121" y="30"/>
                      <a:pt x="1" y="94"/>
                    </a:cubicBezTo>
                    <a:cubicBezTo>
                      <a:pt x="13" y="318"/>
                      <a:pt x="308" y="701"/>
                      <a:pt x="321" y="926"/>
                    </a:cubicBezTo>
                    <a:cubicBezTo>
                      <a:pt x="432" y="976"/>
                      <a:pt x="552" y="1000"/>
                      <a:pt x="673" y="1000"/>
                    </a:cubicBezTo>
                    <a:cubicBezTo>
                      <a:pt x="902" y="1000"/>
                      <a:pt x="1132" y="914"/>
                      <a:pt x="1297" y="755"/>
                    </a:cubicBezTo>
                    <a:cubicBezTo>
                      <a:pt x="1204" y="316"/>
                      <a:pt x="795" y="0"/>
                      <a:pt x="37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4" name="Google Shape;2924;p82"/>
              <p:cNvSpPr/>
              <p:nvPr/>
            </p:nvSpPr>
            <p:spPr>
              <a:xfrm>
                <a:off x="4509217" y="4798531"/>
                <a:ext cx="48312" cy="37220"/>
              </a:xfrm>
              <a:custGeom>
                <a:rect b="b" l="l" r="r" t="t"/>
                <a:pathLst>
                  <a:path extrusionOk="0" h="1000" w="1298">
                    <a:moveTo>
                      <a:pt x="376" y="1"/>
                    </a:moveTo>
                    <a:cubicBezTo>
                      <a:pt x="249" y="1"/>
                      <a:pt x="120" y="30"/>
                      <a:pt x="0" y="94"/>
                    </a:cubicBezTo>
                    <a:cubicBezTo>
                      <a:pt x="12" y="320"/>
                      <a:pt x="309" y="703"/>
                      <a:pt x="322" y="925"/>
                    </a:cubicBezTo>
                    <a:cubicBezTo>
                      <a:pt x="433" y="975"/>
                      <a:pt x="555" y="1000"/>
                      <a:pt x="676" y="1000"/>
                    </a:cubicBezTo>
                    <a:cubicBezTo>
                      <a:pt x="904" y="1000"/>
                      <a:pt x="1132" y="915"/>
                      <a:pt x="1298" y="756"/>
                    </a:cubicBezTo>
                    <a:cubicBezTo>
                      <a:pt x="1205" y="316"/>
                      <a:pt x="795" y="1"/>
                      <a:pt x="37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5" name="Google Shape;2925;p82"/>
              <p:cNvSpPr/>
              <p:nvPr/>
            </p:nvSpPr>
            <p:spPr>
              <a:xfrm>
                <a:off x="4614140" y="4740431"/>
                <a:ext cx="24081" cy="26798"/>
              </a:xfrm>
              <a:custGeom>
                <a:rect b="b" l="l" r="r" t="t"/>
                <a:pathLst>
                  <a:path extrusionOk="0" h="720" w="647">
                    <a:moveTo>
                      <a:pt x="322" y="1"/>
                    </a:moveTo>
                    <a:cubicBezTo>
                      <a:pt x="313" y="1"/>
                      <a:pt x="303" y="1"/>
                      <a:pt x="294" y="1"/>
                    </a:cubicBezTo>
                    <a:cubicBezTo>
                      <a:pt x="195" y="4"/>
                      <a:pt x="84" y="41"/>
                      <a:pt x="47" y="133"/>
                    </a:cubicBezTo>
                    <a:cubicBezTo>
                      <a:pt x="8" y="231"/>
                      <a:pt x="0" y="346"/>
                      <a:pt x="26" y="451"/>
                    </a:cubicBezTo>
                    <a:cubicBezTo>
                      <a:pt x="53" y="555"/>
                      <a:pt x="115" y="653"/>
                      <a:pt x="214" y="697"/>
                    </a:cubicBezTo>
                    <a:cubicBezTo>
                      <a:pt x="247" y="712"/>
                      <a:pt x="284" y="719"/>
                      <a:pt x="321" y="719"/>
                    </a:cubicBezTo>
                    <a:cubicBezTo>
                      <a:pt x="382" y="719"/>
                      <a:pt x="443" y="699"/>
                      <a:pt x="490" y="661"/>
                    </a:cubicBezTo>
                    <a:cubicBezTo>
                      <a:pt x="566" y="596"/>
                      <a:pt x="631" y="389"/>
                      <a:pt x="613" y="293"/>
                    </a:cubicBezTo>
                    <a:cubicBezTo>
                      <a:pt x="646" y="215"/>
                      <a:pt x="607" y="118"/>
                      <a:pt x="539" y="65"/>
                    </a:cubicBezTo>
                    <a:cubicBezTo>
                      <a:pt x="478" y="18"/>
                      <a:pt x="400" y="1"/>
                      <a:pt x="32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6" name="Google Shape;2926;p82"/>
              <p:cNvSpPr/>
              <p:nvPr/>
            </p:nvSpPr>
            <p:spPr>
              <a:xfrm>
                <a:off x="4564414" y="4871148"/>
                <a:ext cx="24156" cy="26798"/>
              </a:xfrm>
              <a:custGeom>
                <a:rect b="b" l="l" r="r" t="t"/>
                <a:pathLst>
                  <a:path extrusionOk="0" h="720" w="649">
                    <a:moveTo>
                      <a:pt x="323" y="1"/>
                    </a:moveTo>
                    <a:cubicBezTo>
                      <a:pt x="314" y="1"/>
                      <a:pt x="304" y="1"/>
                      <a:pt x="294" y="1"/>
                    </a:cubicBezTo>
                    <a:cubicBezTo>
                      <a:pt x="196" y="6"/>
                      <a:pt x="84" y="41"/>
                      <a:pt x="49" y="134"/>
                    </a:cubicBezTo>
                    <a:cubicBezTo>
                      <a:pt x="8" y="233"/>
                      <a:pt x="1" y="348"/>
                      <a:pt x="28" y="452"/>
                    </a:cubicBezTo>
                    <a:cubicBezTo>
                      <a:pt x="54" y="555"/>
                      <a:pt x="117" y="653"/>
                      <a:pt x="214" y="697"/>
                    </a:cubicBezTo>
                    <a:cubicBezTo>
                      <a:pt x="248" y="712"/>
                      <a:pt x="286" y="720"/>
                      <a:pt x="323" y="720"/>
                    </a:cubicBezTo>
                    <a:cubicBezTo>
                      <a:pt x="384" y="720"/>
                      <a:pt x="444" y="700"/>
                      <a:pt x="491" y="661"/>
                    </a:cubicBezTo>
                    <a:cubicBezTo>
                      <a:pt x="567" y="599"/>
                      <a:pt x="633" y="392"/>
                      <a:pt x="613" y="295"/>
                    </a:cubicBezTo>
                    <a:cubicBezTo>
                      <a:pt x="648" y="215"/>
                      <a:pt x="609" y="119"/>
                      <a:pt x="541" y="66"/>
                    </a:cubicBezTo>
                    <a:cubicBezTo>
                      <a:pt x="480" y="18"/>
                      <a:pt x="402" y="1"/>
                      <a:pt x="32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7" name="Google Shape;2927;p82"/>
              <p:cNvSpPr/>
              <p:nvPr/>
            </p:nvSpPr>
            <p:spPr>
              <a:xfrm>
                <a:off x="4593967" y="5063352"/>
                <a:ext cx="46711" cy="45929"/>
              </a:xfrm>
              <a:custGeom>
                <a:rect b="b" l="l" r="r" t="t"/>
                <a:pathLst>
                  <a:path extrusionOk="0" h="1234" w="1255">
                    <a:moveTo>
                      <a:pt x="1020" y="1"/>
                    </a:moveTo>
                    <a:cubicBezTo>
                      <a:pt x="799" y="1"/>
                      <a:pt x="408" y="246"/>
                      <a:pt x="183" y="246"/>
                    </a:cubicBezTo>
                    <a:cubicBezTo>
                      <a:pt x="180" y="246"/>
                      <a:pt x="177" y="246"/>
                      <a:pt x="173" y="246"/>
                    </a:cubicBezTo>
                    <a:lnTo>
                      <a:pt x="173" y="246"/>
                    </a:lnTo>
                    <a:cubicBezTo>
                      <a:pt x="1" y="551"/>
                      <a:pt x="36" y="960"/>
                      <a:pt x="253" y="1233"/>
                    </a:cubicBezTo>
                    <a:cubicBezTo>
                      <a:pt x="833" y="1164"/>
                      <a:pt x="1255" y="541"/>
                      <a:pt x="1029" y="1"/>
                    </a:cubicBezTo>
                    <a:cubicBezTo>
                      <a:pt x="1026" y="1"/>
                      <a:pt x="1023" y="1"/>
                      <a:pt x="102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8" name="Google Shape;2928;p82"/>
              <p:cNvSpPr/>
              <p:nvPr/>
            </p:nvSpPr>
            <p:spPr>
              <a:xfrm>
                <a:off x="4519564" y="4948342"/>
                <a:ext cx="46711" cy="45929"/>
              </a:xfrm>
              <a:custGeom>
                <a:rect b="b" l="l" r="r" t="t"/>
                <a:pathLst>
                  <a:path extrusionOk="0" h="1234" w="1255">
                    <a:moveTo>
                      <a:pt x="1019" y="1"/>
                    </a:moveTo>
                    <a:cubicBezTo>
                      <a:pt x="795" y="1"/>
                      <a:pt x="403" y="248"/>
                      <a:pt x="181" y="248"/>
                    </a:cubicBezTo>
                    <a:cubicBezTo>
                      <a:pt x="178" y="248"/>
                      <a:pt x="175" y="247"/>
                      <a:pt x="173" y="247"/>
                    </a:cubicBezTo>
                    <a:lnTo>
                      <a:pt x="173" y="247"/>
                    </a:lnTo>
                    <a:cubicBezTo>
                      <a:pt x="0" y="551"/>
                      <a:pt x="34" y="960"/>
                      <a:pt x="252" y="1234"/>
                    </a:cubicBezTo>
                    <a:cubicBezTo>
                      <a:pt x="832" y="1164"/>
                      <a:pt x="1254" y="542"/>
                      <a:pt x="1029" y="1"/>
                    </a:cubicBezTo>
                    <a:cubicBezTo>
                      <a:pt x="1026" y="1"/>
                      <a:pt x="1022" y="1"/>
                      <a:pt x="10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9" name="Google Shape;2929;p82"/>
              <p:cNvSpPr/>
              <p:nvPr/>
            </p:nvSpPr>
            <p:spPr>
              <a:xfrm>
                <a:off x="4607329" y="4925191"/>
                <a:ext cx="48274" cy="37220"/>
              </a:xfrm>
              <a:custGeom>
                <a:rect b="b" l="l" r="r" t="t"/>
                <a:pathLst>
                  <a:path extrusionOk="0" h="1000" w="1297">
                    <a:moveTo>
                      <a:pt x="376" y="0"/>
                    </a:moveTo>
                    <a:cubicBezTo>
                      <a:pt x="249" y="0"/>
                      <a:pt x="121" y="30"/>
                      <a:pt x="0" y="94"/>
                    </a:cubicBezTo>
                    <a:cubicBezTo>
                      <a:pt x="11" y="320"/>
                      <a:pt x="307" y="702"/>
                      <a:pt x="321" y="925"/>
                    </a:cubicBezTo>
                    <a:cubicBezTo>
                      <a:pt x="432" y="975"/>
                      <a:pt x="553" y="1000"/>
                      <a:pt x="675" y="1000"/>
                    </a:cubicBezTo>
                    <a:cubicBezTo>
                      <a:pt x="903" y="1000"/>
                      <a:pt x="1132" y="915"/>
                      <a:pt x="1297" y="756"/>
                    </a:cubicBezTo>
                    <a:cubicBezTo>
                      <a:pt x="1204" y="316"/>
                      <a:pt x="794" y="0"/>
                      <a:pt x="3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0" name="Google Shape;2930;p82"/>
              <p:cNvSpPr/>
              <p:nvPr/>
            </p:nvSpPr>
            <p:spPr>
              <a:xfrm>
                <a:off x="4709907" y="5082594"/>
                <a:ext cx="48312" cy="37257"/>
              </a:xfrm>
              <a:custGeom>
                <a:rect b="b" l="l" r="r" t="t"/>
                <a:pathLst>
                  <a:path extrusionOk="0" h="1001" w="1298">
                    <a:moveTo>
                      <a:pt x="377" y="1"/>
                    </a:moveTo>
                    <a:cubicBezTo>
                      <a:pt x="249" y="1"/>
                      <a:pt x="121" y="30"/>
                      <a:pt x="0" y="95"/>
                    </a:cubicBezTo>
                    <a:cubicBezTo>
                      <a:pt x="12" y="319"/>
                      <a:pt x="309" y="701"/>
                      <a:pt x="322" y="927"/>
                    </a:cubicBezTo>
                    <a:cubicBezTo>
                      <a:pt x="433" y="976"/>
                      <a:pt x="553" y="1000"/>
                      <a:pt x="674" y="1000"/>
                    </a:cubicBezTo>
                    <a:cubicBezTo>
                      <a:pt x="902" y="1000"/>
                      <a:pt x="1132" y="915"/>
                      <a:pt x="1298" y="756"/>
                    </a:cubicBezTo>
                    <a:cubicBezTo>
                      <a:pt x="1203" y="317"/>
                      <a:pt x="794" y="1"/>
                      <a:pt x="37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1" name="Google Shape;2931;p82"/>
              <p:cNvSpPr/>
              <p:nvPr/>
            </p:nvSpPr>
            <p:spPr>
              <a:xfrm>
                <a:off x="4661633" y="5011281"/>
                <a:ext cx="48312" cy="37220"/>
              </a:xfrm>
              <a:custGeom>
                <a:rect b="b" l="l" r="r" t="t"/>
                <a:pathLst>
                  <a:path extrusionOk="0" h="1000" w="1298">
                    <a:moveTo>
                      <a:pt x="376" y="0"/>
                    </a:moveTo>
                    <a:cubicBezTo>
                      <a:pt x="249" y="0"/>
                      <a:pt x="121" y="29"/>
                      <a:pt x="1" y="93"/>
                    </a:cubicBezTo>
                    <a:cubicBezTo>
                      <a:pt x="11" y="318"/>
                      <a:pt x="308" y="700"/>
                      <a:pt x="321" y="925"/>
                    </a:cubicBezTo>
                    <a:cubicBezTo>
                      <a:pt x="433" y="975"/>
                      <a:pt x="554" y="999"/>
                      <a:pt x="676" y="999"/>
                    </a:cubicBezTo>
                    <a:cubicBezTo>
                      <a:pt x="903" y="999"/>
                      <a:pt x="1132" y="914"/>
                      <a:pt x="1297" y="755"/>
                    </a:cubicBezTo>
                    <a:cubicBezTo>
                      <a:pt x="1204" y="316"/>
                      <a:pt x="795" y="0"/>
                      <a:pt x="3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2" name="Google Shape;2932;p82"/>
              <p:cNvSpPr/>
              <p:nvPr/>
            </p:nvSpPr>
            <p:spPr>
              <a:xfrm>
                <a:off x="4774558" y="5161240"/>
                <a:ext cx="48274" cy="37220"/>
              </a:xfrm>
              <a:custGeom>
                <a:rect b="b" l="l" r="r" t="t"/>
                <a:pathLst>
                  <a:path extrusionOk="0" h="1000" w="1297">
                    <a:moveTo>
                      <a:pt x="377" y="0"/>
                    </a:moveTo>
                    <a:cubicBezTo>
                      <a:pt x="249" y="0"/>
                      <a:pt x="121" y="29"/>
                      <a:pt x="1" y="93"/>
                    </a:cubicBezTo>
                    <a:cubicBezTo>
                      <a:pt x="11" y="319"/>
                      <a:pt x="309" y="700"/>
                      <a:pt x="321" y="925"/>
                    </a:cubicBezTo>
                    <a:cubicBezTo>
                      <a:pt x="433" y="975"/>
                      <a:pt x="554" y="999"/>
                      <a:pt x="676" y="999"/>
                    </a:cubicBezTo>
                    <a:cubicBezTo>
                      <a:pt x="904" y="999"/>
                      <a:pt x="1132" y="914"/>
                      <a:pt x="1297" y="754"/>
                    </a:cubicBezTo>
                    <a:cubicBezTo>
                      <a:pt x="1204" y="316"/>
                      <a:pt x="795" y="0"/>
                      <a:pt x="37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3" name="Google Shape;2933;p82"/>
              <p:cNvSpPr/>
              <p:nvPr/>
            </p:nvSpPr>
            <p:spPr>
              <a:xfrm>
                <a:off x="4561176" y="5016566"/>
                <a:ext cx="24044" cy="26761"/>
              </a:xfrm>
              <a:custGeom>
                <a:rect b="b" l="l" r="r" t="t"/>
                <a:pathLst>
                  <a:path extrusionOk="0" h="719" w="646">
                    <a:moveTo>
                      <a:pt x="321" y="0"/>
                    </a:moveTo>
                    <a:cubicBezTo>
                      <a:pt x="311" y="0"/>
                      <a:pt x="302" y="0"/>
                      <a:pt x="292" y="1"/>
                    </a:cubicBezTo>
                    <a:cubicBezTo>
                      <a:pt x="194" y="4"/>
                      <a:pt x="83" y="40"/>
                      <a:pt x="47" y="133"/>
                    </a:cubicBezTo>
                    <a:cubicBezTo>
                      <a:pt x="8" y="231"/>
                      <a:pt x="0" y="346"/>
                      <a:pt x="26" y="450"/>
                    </a:cubicBezTo>
                    <a:cubicBezTo>
                      <a:pt x="53" y="555"/>
                      <a:pt x="115" y="653"/>
                      <a:pt x="213" y="697"/>
                    </a:cubicBezTo>
                    <a:cubicBezTo>
                      <a:pt x="247" y="712"/>
                      <a:pt x="283" y="719"/>
                      <a:pt x="320" y="719"/>
                    </a:cubicBezTo>
                    <a:cubicBezTo>
                      <a:pt x="380" y="719"/>
                      <a:pt x="442" y="699"/>
                      <a:pt x="489" y="660"/>
                    </a:cubicBezTo>
                    <a:cubicBezTo>
                      <a:pt x="564" y="598"/>
                      <a:pt x="631" y="390"/>
                      <a:pt x="613" y="293"/>
                    </a:cubicBezTo>
                    <a:cubicBezTo>
                      <a:pt x="646" y="214"/>
                      <a:pt x="607" y="117"/>
                      <a:pt x="539" y="64"/>
                    </a:cubicBezTo>
                    <a:cubicBezTo>
                      <a:pt x="478" y="17"/>
                      <a:pt x="399" y="0"/>
                      <a:pt x="32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4" name="Google Shape;2934;p82"/>
              <p:cNvSpPr/>
              <p:nvPr/>
            </p:nvSpPr>
            <p:spPr>
              <a:xfrm>
                <a:off x="4652923" y="5122271"/>
                <a:ext cx="23560" cy="26836"/>
              </a:xfrm>
              <a:custGeom>
                <a:rect b="b" l="l" r="r" t="t"/>
                <a:pathLst>
                  <a:path extrusionOk="0" h="721" w="633">
                    <a:moveTo>
                      <a:pt x="310" y="1"/>
                    </a:moveTo>
                    <a:cubicBezTo>
                      <a:pt x="303" y="1"/>
                      <a:pt x="296" y="1"/>
                      <a:pt x="289" y="1"/>
                    </a:cubicBezTo>
                    <a:cubicBezTo>
                      <a:pt x="193" y="6"/>
                      <a:pt x="84" y="42"/>
                      <a:pt x="47" y="134"/>
                    </a:cubicBezTo>
                    <a:cubicBezTo>
                      <a:pt x="8" y="233"/>
                      <a:pt x="0" y="348"/>
                      <a:pt x="26" y="452"/>
                    </a:cubicBezTo>
                    <a:cubicBezTo>
                      <a:pt x="50" y="556"/>
                      <a:pt x="114" y="655"/>
                      <a:pt x="209" y="697"/>
                    </a:cubicBezTo>
                    <a:cubicBezTo>
                      <a:pt x="243" y="713"/>
                      <a:pt x="279" y="720"/>
                      <a:pt x="316" y="720"/>
                    </a:cubicBezTo>
                    <a:cubicBezTo>
                      <a:pt x="375" y="720"/>
                      <a:pt x="434" y="701"/>
                      <a:pt x="480" y="662"/>
                    </a:cubicBezTo>
                    <a:cubicBezTo>
                      <a:pt x="555" y="599"/>
                      <a:pt x="621" y="392"/>
                      <a:pt x="601" y="295"/>
                    </a:cubicBezTo>
                    <a:cubicBezTo>
                      <a:pt x="633" y="216"/>
                      <a:pt x="598" y="119"/>
                      <a:pt x="530" y="66"/>
                    </a:cubicBezTo>
                    <a:cubicBezTo>
                      <a:pt x="469" y="18"/>
                      <a:pt x="388" y="1"/>
                      <a:pt x="31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5" name="Google Shape;2935;p82"/>
              <p:cNvSpPr/>
              <p:nvPr/>
            </p:nvSpPr>
            <p:spPr>
              <a:xfrm>
                <a:off x="4671794" y="5194068"/>
                <a:ext cx="41835" cy="47493"/>
              </a:xfrm>
              <a:custGeom>
                <a:rect b="b" l="l" r="r" t="t"/>
                <a:pathLst>
                  <a:path extrusionOk="0" h="1276" w="1124">
                    <a:moveTo>
                      <a:pt x="544" y="0"/>
                    </a:moveTo>
                    <a:cubicBezTo>
                      <a:pt x="533" y="0"/>
                      <a:pt x="522" y="0"/>
                      <a:pt x="511" y="1"/>
                    </a:cubicBezTo>
                    <a:cubicBezTo>
                      <a:pt x="339" y="7"/>
                      <a:pt x="147" y="73"/>
                      <a:pt x="83" y="235"/>
                    </a:cubicBezTo>
                    <a:cubicBezTo>
                      <a:pt x="12" y="411"/>
                      <a:pt x="0" y="616"/>
                      <a:pt x="45" y="799"/>
                    </a:cubicBezTo>
                    <a:cubicBezTo>
                      <a:pt x="89" y="982"/>
                      <a:pt x="201" y="1158"/>
                      <a:pt x="371" y="1236"/>
                    </a:cubicBezTo>
                    <a:cubicBezTo>
                      <a:pt x="429" y="1262"/>
                      <a:pt x="492" y="1275"/>
                      <a:pt x="555" y="1275"/>
                    </a:cubicBezTo>
                    <a:cubicBezTo>
                      <a:pt x="661" y="1275"/>
                      <a:pt x="767" y="1240"/>
                      <a:pt x="852" y="1173"/>
                    </a:cubicBezTo>
                    <a:cubicBezTo>
                      <a:pt x="983" y="1065"/>
                      <a:pt x="1098" y="695"/>
                      <a:pt x="1066" y="525"/>
                    </a:cubicBezTo>
                    <a:cubicBezTo>
                      <a:pt x="1124" y="383"/>
                      <a:pt x="1059" y="211"/>
                      <a:pt x="939" y="117"/>
                    </a:cubicBezTo>
                    <a:cubicBezTo>
                      <a:pt x="828" y="29"/>
                      <a:pt x="685" y="0"/>
                      <a:pt x="54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6" name="Google Shape;2936;p82"/>
              <p:cNvSpPr/>
              <p:nvPr/>
            </p:nvSpPr>
            <p:spPr>
              <a:xfrm>
                <a:off x="4751333" y="5224961"/>
                <a:ext cx="41910" cy="47456"/>
              </a:xfrm>
              <a:custGeom>
                <a:rect b="b" l="l" r="r" t="t"/>
                <a:pathLst>
                  <a:path extrusionOk="0" h="1275" w="1126">
                    <a:moveTo>
                      <a:pt x="553" y="0"/>
                    </a:moveTo>
                    <a:cubicBezTo>
                      <a:pt x="539" y="0"/>
                      <a:pt x="526" y="0"/>
                      <a:pt x="513" y="1"/>
                    </a:cubicBezTo>
                    <a:cubicBezTo>
                      <a:pt x="340" y="7"/>
                      <a:pt x="148" y="72"/>
                      <a:pt x="83" y="235"/>
                    </a:cubicBezTo>
                    <a:cubicBezTo>
                      <a:pt x="14" y="411"/>
                      <a:pt x="0" y="615"/>
                      <a:pt x="46" y="798"/>
                    </a:cubicBezTo>
                    <a:cubicBezTo>
                      <a:pt x="91" y="983"/>
                      <a:pt x="203" y="1158"/>
                      <a:pt x="371" y="1235"/>
                    </a:cubicBezTo>
                    <a:cubicBezTo>
                      <a:pt x="430" y="1262"/>
                      <a:pt x="494" y="1274"/>
                      <a:pt x="558" y="1274"/>
                    </a:cubicBezTo>
                    <a:cubicBezTo>
                      <a:pt x="664" y="1274"/>
                      <a:pt x="770" y="1240"/>
                      <a:pt x="853" y="1173"/>
                    </a:cubicBezTo>
                    <a:cubicBezTo>
                      <a:pt x="986" y="1064"/>
                      <a:pt x="1100" y="695"/>
                      <a:pt x="1066" y="524"/>
                    </a:cubicBezTo>
                    <a:cubicBezTo>
                      <a:pt x="1125" y="384"/>
                      <a:pt x="1059" y="211"/>
                      <a:pt x="941" y="116"/>
                    </a:cubicBezTo>
                    <a:cubicBezTo>
                      <a:pt x="832" y="30"/>
                      <a:pt x="691" y="0"/>
                      <a:pt x="55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7" name="Google Shape;2937;p82"/>
              <p:cNvSpPr/>
              <p:nvPr/>
            </p:nvSpPr>
            <p:spPr>
              <a:xfrm>
                <a:off x="5350500" y="4582730"/>
                <a:ext cx="46711" cy="45929"/>
              </a:xfrm>
              <a:custGeom>
                <a:rect b="b" l="l" r="r" t="t"/>
                <a:pathLst>
                  <a:path extrusionOk="0" h="1234" w="1255">
                    <a:moveTo>
                      <a:pt x="236" y="0"/>
                    </a:moveTo>
                    <a:cubicBezTo>
                      <a:pt x="232" y="0"/>
                      <a:pt x="229" y="0"/>
                      <a:pt x="226" y="1"/>
                    </a:cubicBezTo>
                    <a:cubicBezTo>
                      <a:pt x="1" y="542"/>
                      <a:pt x="423" y="1164"/>
                      <a:pt x="1003" y="1233"/>
                    </a:cubicBezTo>
                    <a:cubicBezTo>
                      <a:pt x="1220" y="959"/>
                      <a:pt x="1254" y="551"/>
                      <a:pt x="1082" y="247"/>
                    </a:cubicBezTo>
                    <a:lnTo>
                      <a:pt x="1082" y="247"/>
                    </a:lnTo>
                    <a:cubicBezTo>
                      <a:pt x="1079" y="247"/>
                      <a:pt x="1076" y="247"/>
                      <a:pt x="1072" y="247"/>
                    </a:cubicBezTo>
                    <a:cubicBezTo>
                      <a:pt x="848" y="247"/>
                      <a:pt x="457" y="0"/>
                      <a:pt x="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8" name="Google Shape;2938;p82"/>
              <p:cNvSpPr/>
              <p:nvPr/>
            </p:nvSpPr>
            <p:spPr>
              <a:xfrm>
                <a:off x="5423340" y="4494518"/>
                <a:ext cx="46711" cy="45929"/>
              </a:xfrm>
              <a:custGeom>
                <a:rect b="b" l="l" r="r" t="t"/>
                <a:pathLst>
                  <a:path extrusionOk="0" h="1234" w="1255">
                    <a:moveTo>
                      <a:pt x="236" y="0"/>
                    </a:moveTo>
                    <a:cubicBezTo>
                      <a:pt x="232" y="0"/>
                      <a:pt x="229" y="1"/>
                      <a:pt x="226" y="1"/>
                    </a:cubicBezTo>
                    <a:cubicBezTo>
                      <a:pt x="1" y="541"/>
                      <a:pt x="423" y="1162"/>
                      <a:pt x="1002" y="1233"/>
                    </a:cubicBezTo>
                    <a:cubicBezTo>
                      <a:pt x="1220" y="958"/>
                      <a:pt x="1255" y="551"/>
                      <a:pt x="1082" y="246"/>
                    </a:cubicBezTo>
                    <a:lnTo>
                      <a:pt x="1082" y="246"/>
                    </a:lnTo>
                    <a:cubicBezTo>
                      <a:pt x="1079" y="246"/>
                      <a:pt x="1077" y="246"/>
                      <a:pt x="1074" y="246"/>
                    </a:cubicBezTo>
                    <a:cubicBezTo>
                      <a:pt x="851" y="246"/>
                      <a:pt x="457" y="0"/>
                      <a:pt x="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9" name="Google Shape;2939;p82"/>
              <p:cNvSpPr/>
              <p:nvPr/>
            </p:nvSpPr>
            <p:spPr>
              <a:xfrm>
                <a:off x="5314695" y="4434743"/>
                <a:ext cx="48274" cy="37220"/>
              </a:xfrm>
              <a:custGeom>
                <a:rect b="b" l="l" r="r" t="t"/>
                <a:pathLst>
                  <a:path extrusionOk="0" h="1000" w="1297">
                    <a:moveTo>
                      <a:pt x="920" y="0"/>
                    </a:moveTo>
                    <a:cubicBezTo>
                      <a:pt x="502" y="0"/>
                      <a:pt x="93" y="316"/>
                      <a:pt x="1" y="755"/>
                    </a:cubicBezTo>
                    <a:cubicBezTo>
                      <a:pt x="166" y="914"/>
                      <a:pt x="396" y="1000"/>
                      <a:pt x="624" y="1000"/>
                    </a:cubicBezTo>
                    <a:cubicBezTo>
                      <a:pt x="745" y="1000"/>
                      <a:pt x="866" y="976"/>
                      <a:pt x="976" y="926"/>
                    </a:cubicBezTo>
                    <a:cubicBezTo>
                      <a:pt x="987" y="701"/>
                      <a:pt x="1285" y="321"/>
                      <a:pt x="1297" y="94"/>
                    </a:cubicBezTo>
                    <a:cubicBezTo>
                      <a:pt x="1176" y="30"/>
                      <a:pt x="1048" y="0"/>
                      <a:pt x="92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0" name="Google Shape;2940;p82"/>
              <p:cNvSpPr/>
              <p:nvPr/>
            </p:nvSpPr>
            <p:spPr>
              <a:xfrm>
                <a:off x="5471428" y="4582655"/>
                <a:ext cx="48274" cy="37220"/>
              </a:xfrm>
              <a:custGeom>
                <a:rect b="b" l="l" r="r" t="t"/>
                <a:pathLst>
                  <a:path extrusionOk="0" h="1000" w="1297">
                    <a:moveTo>
                      <a:pt x="921" y="0"/>
                    </a:moveTo>
                    <a:cubicBezTo>
                      <a:pt x="502" y="0"/>
                      <a:pt x="92" y="316"/>
                      <a:pt x="0" y="756"/>
                    </a:cubicBezTo>
                    <a:cubicBezTo>
                      <a:pt x="165" y="915"/>
                      <a:pt x="393" y="999"/>
                      <a:pt x="621" y="999"/>
                    </a:cubicBezTo>
                    <a:cubicBezTo>
                      <a:pt x="743" y="999"/>
                      <a:pt x="864" y="975"/>
                      <a:pt x="976" y="925"/>
                    </a:cubicBezTo>
                    <a:cubicBezTo>
                      <a:pt x="988" y="701"/>
                      <a:pt x="1286" y="320"/>
                      <a:pt x="1296" y="93"/>
                    </a:cubicBezTo>
                    <a:cubicBezTo>
                      <a:pt x="1176" y="30"/>
                      <a:pt x="1048" y="0"/>
                      <a:pt x="92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1" name="Google Shape;2941;p82"/>
              <p:cNvSpPr/>
              <p:nvPr/>
            </p:nvSpPr>
            <p:spPr>
              <a:xfrm>
                <a:off x="5367845" y="4517409"/>
                <a:ext cx="24081" cy="26836"/>
              </a:xfrm>
              <a:custGeom>
                <a:rect b="b" l="l" r="r" t="t"/>
                <a:pathLst>
                  <a:path extrusionOk="0" h="721" w="647">
                    <a:moveTo>
                      <a:pt x="332" y="1"/>
                    </a:moveTo>
                    <a:cubicBezTo>
                      <a:pt x="252" y="1"/>
                      <a:pt x="170" y="18"/>
                      <a:pt x="108" y="66"/>
                    </a:cubicBezTo>
                    <a:cubicBezTo>
                      <a:pt x="40" y="119"/>
                      <a:pt x="0" y="216"/>
                      <a:pt x="34" y="295"/>
                    </a:cubicBezTo>
                    <a:cubicBezTo>
                      <a:pt x="16" y="391"/>
                      <a:pt x="81" y="599"/>
                      <a:pt x="156" y="662"/>
                    </a:cubicBezTo>
                    <a:cubicBezTo>
                      <a:pt x="203" y="700"/>
                      <a:pt x="263" y="720"/>
                      <a:pt x="324" y="720"/>
                    </a:cubicBezTo>
                    <a:cubicBezTo>
                      <a:pt x="361" y="720"/>
                      <a:pt x="399" y="713"/>
                      <a:pt x="433" y="697"/>
                    </a:cubicBezTo>
                    <a:cubicBezTo>
                      <a:pt x="531" y="655"/>
                      <a:pt x="593" y="556"/>
                      <a:pt x="621" y="452"/>
                    </a:cubicBezTo>
                    <a:cubicBezTo>
                      <a:pt x="646" y="348"/>
                      <a:pt x="639" y="233"/>
                      <a:pt x="599" y="134"/>
                    </a:cubicBezTo>
                    <a:cubicBezTo>
                      <a:pt x="563" y="42"/>
                      <a:pt x="451" y="6"/>
                      <a:pt x="353" y="1"/>
                    </a:cubicBezTo>
                    <a:cubicBezTo>
                      <a:pt x="346" y="1"/>
                      <a:pt x="339" y="1"/>
                      <a:pt x="33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2" name="Google Shape;2942;p82"/>
              <p:cNvSpPr/>
              <p:nvPr/>
            </p:nvSpPr>
            <p:spPr>
              <a:xfrm>
                <a:off x="5424829" y="4654416"/>
                <a:ext cx="24119" cy="26798"/>
              </a:xfrm>
              <a:custGeom>
                <a:rect b="b" l="l" r="r" t="t"/>
                <a:pathLst>
                  <a:path extrusionOk="0" h="720" w="648">
                    <a:moveTo>
                      <a:pt x="325" y="1"/>
                    </a:moveTo>
                    <a:cubicBezTo>
                      <a:pt x="247" y="1"/>
                      <a:pt x="168" y="18"/>
                      <a:pt x="107" y="66"/>
                    </a:cubicBezTo>
                    <a:cubicBezTo>
                      <a:pt x="39" y="119"/>
                      <a:pt x="0" y="215"/>
                      <a:pt x="35" y="295"/>
                    </a:cubicBezTo>
                    <a:cubicBezTo>
                      <a:pt x="15" y="392"/>
                      <a:pt x="82" y="599"/>
                      <a:pt x="157" y="661"/>
                    </a:cubicBezTo>
                    <a:cubicBezTo>
                      <a:pt x="204" y="700"/>
                      <a:pt x="265" y="720"/>
                      <a:pt x="325" y="720"/>
                    </a:cubicBezTo>
                    <a:cubicBezTo>
                      <a:pt x="362" y="720"/>
                      <a:pt x="399" y="712"/>
                      <a:pt x="433" y="697"/>
                    </a:cubicBezTo>
                    <a:cubicBezTo>
                      <a:pt x="531" y="653"/>
                      <a:pt x="594" y="555"/>
                      <a:pt x="620" y="452"/>
                    </a:cubicBezTo>
                    <a:cubicBezTo>
                      <a:pt x="647" y="348"/>
                      <a:pt x="640" y="233"/>
                      <a:pt x="599" y="135"/>
                    </a:cubicBezTo>
                    <a:cubicBezTo>
                      <a:pt x="564" y="41"/>
                      <a:pt x="452" y="6"/>
                      <a:pt x="354" y="1"/>
                    </a:cubicBezTo>
                    <a:cubicBezTo>
                      <a:pt x="344" y="1"/>
                      <a:pt x="335" y="1"/>
                      <a:pt x="32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3" name="Google Shape;2943;p82"/>
              <p:cNvSpPr/>
              <p:nvPr/>
            </p:nvSpPr>
            <p:spPr>
              <a:xfrm>
                <a:off x="5428960" y="4655272"/>
                <a:ext cx="24081" cy="26798"/>
              </a:xfrm>
              <a:custGeom>
                <a:rect b="b" l="l" r="r" t="t"/>
                <a:pathLst>
                  <a:path extrusionOk="0" h="720" w="647">
                    <a:moveTo>
                      <a:pt x="325" y="0"/>
                    </a:moveTo>
                    <a:cubicBezTo>
                      <a:pt x="247" y="0"/>
                      <a:pt x="169" y="18"/>
                      <a:pt x="108" y="65"/>
                    </a:cubicBezTo>
                    <a:cubicBezTo>
                      <a:pt x="40" y="119"/>
                      <a:pt x="1" y="214"/>
                      <a:pt x="34" y="295"/>
                    </a:cubicBezTo>
                    <a:cubicBezTo>
                      <a:pt x="16" y="391"/>
                      <a:pt x="83" y="599"/>
                      <a:pt x="158" y="661"/>
                    </a:cubicBezTo>
                    <a:cubicBezTo>
                      <a:pt x="205" y="700"/>
                      <a:pt x="265" y="719"/>
                      <a:pt x="325" y="719"/>
                    </a:cubicBezTo>
                    <a:cubicBezTo>
                      <a:pt x="362" y="719"/>
                      <a:pt x="399" y="712"/>
                      <a:pt x="434" y="697"/>
                    </a:cubicBezTo>
                    <a:cubicBezTo>
                      <a:pt x="532" y="653"/>
                      <a:pt x="594" y="555"/>
                      <a:pt x="621" y="452"/>
                    </a:cubicBezTo>
                    <a:cubicBezTo>
                      <a:pt x="647" y="347"/>
                      <a:pt x="639" y="233"/>
                      <a:pt x="600" y="134"/>
                    </a:cubicBezTo>
                    <a:cubicBezTo>
                      <a:pt x="564" y="40"/>
                      <a:pt x="452" y="6"/>
                      <a:pt x="353" y="1"/>
                    </a:cubicBezTo>
                    <a:cubicBezTo>
                      <a:pt x="344" y="1"/>
                      <a:pt x="334" y="0"/>
                      <a:pt x="32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4" name="Google Shape;2944;p82"/>
              <p:cNvSpPr/>
              <p:nvPr/>
            </p:nvSpPr>
            <p:spPr>
              <a:xfrm>
                <a:off x="5417533" y="4919310"/>
                <a:ext cx="24156" cy="26761"/>
              </a:xfrm>
              <a:custGeom>
                <a:rect b="b" l="l" r="r" t="t"/>
                <a:pathLst>
                  <a:path extrusionOk="0" h="719" w="649">
                    <a:moveTo>
                      <a:pt x="334" y="0"/>
                    </a:moveTo>
                    <a:cubicBezTo>
                      <a:pt x="253" y="0"/>
                      <a:pt x="172" y="17"/>
                      <a:pt x="110" y="66"/>
                    </a:cubicBezTo>
                    <a:cubicBezTo>
                      <a:pt x="42" y="118"/>
                      <a:pt x="1" y="214"/>
                      <a:pt x="36" y="294"/>
                    </a:cubicBezTo>
                    <a:cubicBezTo>
                      <a:pt x="16" y="391"/>
                      <a:pt x="83" y="598"/>
                      <a:pt x="158" y="660"/>
                    </a:cubicBezTo>
                    <a:cubicBezTo>
                      <a:pt x="205" y="699"/>
                      <a:pt x="265" y="719"/>
                      <a:pt x="326" y="719"/>
                    </a:cubicBezTo>
                    <a:cubicBezTo>
                      <a:pt x="363" y="719"/>
                      <a:pt x="401" y="711"/>
                      <a:pt x="435" y="696"/>
                    </a:cubicBezTo>
                    <a:cubicBezTo>
                      <a:pt x="533" y="652"/>
                      <a:pt x="595" y="554"/>
                      <a:pt x="621" y="451"/>
                    </a:cubicBezTo>
                    <a:cubicBezTo>
                      <a:pt x="648" y="347"/>
                      <a:pt x="641" y="232"/>
                      <a:pt x="601" y="134"/>
                    </a:cubicBezTo>
                    <a:cubicBezTo>
                      <a:pt x="565" y="40"/>
                      <a:pt x="453" y="5"/>
                      <a:pt x="355" y="0"/>
                    </a:cubicBezTo>
                    <a:cubicBezTo>
                      <a:pt x="348" y="0"/>
                      <a:pt x="341" y="0"/>
                      <a:pt x="3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5" name="Google Shape;2945;p82"/>
              <p:cNvSpPr/>
              <p:nvPr/>
            </p:nvSpPr>
            <p:spPr>
              <a:xfrm>
                <a:off x="5526179" y="4686797"/>
                <a:ext cx="24156" cy="26798"/>
              </a:xfrm>
              <a:custGeom>
                <a:rect b="b" l="l" r="r" t="t"/>
                <a:pathLst>
                  <a:path extrusionOk="0" h="720" w="649">
                    <a:moveTo>
                      <a:pt x="326" y="0"/>
                    </a:moveTo>
                    <a:cubicBezTo>
                      <a:pt x="249" y="0"/>
                      <a:pt x="170" y="18"/>
                      <a:pt x="110" y="66"/>
                    </a:cubicBezTo>
                    <a:cubicBezTo>
                      <a:pt x="42" y="119"/>
                      <a:pt x="1" y="214"/>
                      <a:pt x="36" y="295"/>
                    </a:cubicBezTo>
                    <a:cubicBezTo>
                      <a:pt x="16" y="388"/>
                      <a:pt x="83" y="597"/>
                      <a:pt x="158" y="661"/>
                    </a:cubicBezTo>
                    <a:cubicBezTo>
                      <a:pt x="205" y="700"/>
                      <a:pt x="265" y="719"/>
                      <a:pt x="326" y="719"/>
                    </a:cubicBezTo>
                    <a:cubicBezTo>
                      <a:pt x="363" y="719"/>
                      <a:pt x="401" y="712"/>
                      <a:pt x="435" y="697"/>
                    </a:cubicBezTo>
                    <a:cubicBezTo>
                      <a:pt x="533" y="653"/>
                      <a:pt x="595" y="555"/>
                      <a:pt x="621" y="452"/>
                    </a:cubicBezTo>
                    <a:cubicBezTo>
                      <a:pt x="648" y="347"/>
                      <a:pt x="641" y="233"/>
                      <a:pt x="601" y="134"/>
                    </a:cubicBezTo>
                    <a:cubicBezTo>
                      <a:pt x="565" y="40"/>
                      <a:pt x="453" y="6"/>
                      <a:pt x="355" y="1"/>
                    </a:cubicBezTo>
                    <a:cubicBezTo>
                      <a:pt x="345" y="1"/>
                      <a:pt x="336" y="0"/>
                      <a:pt x="32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6" name="Google Shape;2946;p82"/>
              <p:cNvSpPr/>
              <p:nvPr/>
            </p:nvSpPr>
            <p:spPr>
              <a:xfrm>
                <a:off x="5404730" y="4833407"/>
                <a:ext cx="46637" cy="45929"/>
              </a:xfrm>
              <a:custGeom>
                <a:rect b="b" l="l" r="r" t="t"/>
                <a:pathLst>
                  <a:path extrusionOk="0" h="1234" w="1253">
                    <a:moveTo>
                      <a:pt x="234" y="0"/>
                    </a:moveTo>
                    <a:cubicBezTo>
                      <a:pt x="230" y="0"/>
                      <a:pt x="227" y="0"/>
                      <a:pt x="224" y="0"/>
                    </a:cubicBezTo>
                    <a:cubicBezTo>
                      <a:pt x="0" y="540"/>
                      <a:pt x="421" y="1164"/>
                      <a:pt x="1001" y="1233"/>
                    </a:cubicBezTo>
                    <a:cubicBezTo>
                      <a:pt x="1219" y="959"/>
                      <a:pt x="1252" y="551"/>
                      <a:pt x="1081" y="246"/>
                    </a:cubicBezTo>
                    <a:lnTo>
                      <a:pt x="1081" y="246"/>
                    </a:lnTo>
                    <a:cubicBezTo>
                      <a:pt x="1078" y="246"/>
                      <a:pt x="1075" y="246"/>
                      <a:pt x="1072" y="246"/>
                    </a:cubicBezTo>
                    <a:cubicBezTo>
                      <a:pt x="848" y="246"/>
                      <a:pt x="458" y="0"/>
                      <a:pt x="2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7" name="Google Shape;2947;p82"/>
              <p:cNvSpPr/>
              <p:nvPr/>
            </p:nvSpPr>
            <p:spPr>
              <a:xfrm>
                <a:off x="5484976" y="4745121"/>
                <a:ext cx="46711" cy="45929"/>
              </a:xfrm>
              <a:custGeom>
                <a:rect b="b" l="l" r="r" t="t"/>
                <a:pathLst>
                  <a:path extrusionOk="0" h="1234" w="1255">
                    <a:moveTo>
                      <a:pt x="236" y="1"/>
                    </a:moveTo>
                    <a:cubicBezTo>
                      <a:pt x="233" y="1"/>
                      <a:pt x="229" y="1"/>
                      <a:pt x="226" y="1"/>
                    </a:cubicBezTo>
                    <a:cubicBezTo>
                      <a:pt x="1" y="542"/>
                      <a:pt x="423" y="1164"/>
                      <a:pt x="1002" y="1234"/>
                    </a:cubicBezTo>
                    <a:cubicBezTo>
                      <a:pt x="1220" y="960"/>
                      <a:pt x="1255" y="552"/>
                      <a:pt x="1082" y="248"/>
                    </a:cubicBezTo>
                    <a:lnTo>
                      <a:pt x="1082" y="248"/>
                    </a:lnTo>
                    <a:cubicBezTo>
                      <a:pt x="1079" y="248"/>
                      <a:pt x="1076" y="248"/>
                      <a:pt x="1072" y="248"/>
                    </a:cubicBezTo>
                    <a:cubicBezTo>
                      <a:pt x="849" y="248"/>
                      <a:pt x="458" y="1"/>
                      <a:pt x="23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8" name="Google Shape;2948;p82"/>
              <p:cNvSpPr/>
              <p:nvPr/>
            </p:nvSpPr>
            <p:spPr>
              <a:xfrm>
                <a:off x="5410127" y="4715456"/>
                <a:ext cx="48274" cy="37220"/>
              </a:xfrm>
              <a:custGeom>
                <a:rect b="b" l="l" r="r" t="t"/>
                <a:pathLst>
                  <a:path extrusionOk="0" h="1000" w="1297">
                    <a:moveTo>
                      <a:pt x="921" y="0"/>
                    </a:moveTo>
                    <a:cubicBezTo>
                      <a:pt x="502" y="0"/>
                      <a:pt x="93" y="316"/>
                      <a:pt x="0" y="756"/>
                    </a:cubicBezTo>
                    <a:cubicBezTo>
                      <a:pt x="165" y="914"/>
                      <a:pt x="394" y="999"/>
                      <a:pt x="622" y="999"/>
                    </a:cubicBezTo>
                    <a:cubicBezTo>
                      <a:pt x="743" y="999"/>
                      <a:pt x="865" y="975"/>
                      <a:pt x="976" y="925"/>
                    </a:cubicBezTo>
                    <a:cubicBezTo>
                      <a:pt x="989" y="700"/>
                      <a:pt x="1286" y="320"/>
                      <a:pt x="1296" y="93"/>
                    </a:cubicBezTo>
                    <a:cubicBezTo>
                      <a:pt x="1176" y="29"/>
                      <a:pt x="1048" y="0"/>
                      <a:pt x="92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9" name="Google Shape;2949;p82"/>
              <p:cNvSpPr/>
              <p:nvPr/>
            </p:nvSpPr>
            <p:spPr>
              <a:xfrm>
                <a:off x="5525620" y="4833369"/>
                <a:ext cx="48349" cy="37220"/>
              </a:xfrm>
              <a:custGeom>
                <a:rect b="b" l="l" r="r" t="t"/>
                <a:pathLst>
                  <a:path extrusionOk="0" h="1000" w="1299">
                    <a:moveTo>
                      <a:pt x="923" y="1"/>
                    </a:moveTo>
                    <a:cubicBezTo>
                      <a:pt x="504" y="1"/>
                      <a:pt x="94" y="317"/>
                      <a:pt x="1" y="756"/>
                    </a:cubicBezTo>
                    <a:cubicBezTo>
                      <a:pt x="166" y="915"/>
                      <a:pt x="395" y="1000"/>
                      <a:pt x="623" y="1000"/>
                    </a:cubicBezTo>
                    <a:cubicBezTo>
                      <a:pt x="744" y="1000"/>
                      <a:pt x="865" y="976"/>
                      <a:pt x="976" y="926"/>
                    </a:cubicBezTo>
                    <a:cubicBezTo>
                      <a:pt x="990" y="700"/>
                      <a:pt x="1286" y="319"/>
                      <a:pt x="1298" y="94"/>
                    </a:cubicBezTo>
                    <a:cubicBezTo>
                      <a:pt x="1178" y="30"/>
                      <a:pt x="1050" y="1"/>
                      <a:pt x="92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0" name="Google Shape;2950;p82"/>
              <p:cNvSpPr/>
              <p:nvPr/>
            </p:nvSpPr>
            <p:spPr>
              <a:xfrm>
                <a:off x="5433538" y="4775194"/>
                <a:ext cx="24081" cy="26761"/>
              </a:xfrm>
              <a:custGeom>
                <a:rect b="b" l="l" r="r" t="t"/>
                <a:pathLst>
                  <a:path extrusionOk="0" h="719" w="647">
                    <a:moveTo>
                      <a:pt x="333" y="0"/>
                    </a:moveTo>
                    <a:cubicBezTo>
                      <a:pt x="252" y="0"/>
                      <a:pt x="170" y="17"/>
                      <a:pt x="108" y="66"/>
                    </a:cubicBezTo>
                    <a:cubicBezTo>
                      <a:pt x="40" y="119"/>
                      <a:pt x="0" y="214"/>
                      <a:pt x="35" y="294"/>
                    </a:cubicBezTo>
                    <a:cubicBezTo>
                      <a:pt x="16" y="391"/>
                      <a:pt x="81" y="598"/>
                      <a:pt x="158" y="660"/>
                    </a:cubicBezTo>
                    <a:cubicBezTo>
                      <a:pt x="204" y="699"/>
                      <a:pt x="265" y="719"/>
                      <a:pt x="325" y="719"/>
                    </a:cubicBezTo>
                    <a:cubicBezTo>
                      <a:pt x="362" y="719"/>
                      <a:pt x="399" y="711"/>
                      <a:pt x="433" y="696"/>
                    </a:cubicBezTo>
                    <a:cubicBezTo>
                      <a:pt x="531" y="652"/>
                      <a:pt x="595" y="554"/>
                      <a:pt x="621" y="451"/>
                    </a:cubicBezTo>
                    <a:cubicBezTo>
                      <a:pt x="646" y="347"/>
                      <a:pt x="640" y="232"/>
                      <a:pt x="599" y="134"/>
                    </a:cubicBezTo>
                    <a:cubicBezTo>
                      <a:pt x="565" y="40"/>
                      <a:pt x="453" y="5"/>
                      <a:pt x="354" y="1"/>
                    </a:cubicBezTo>
                    <a:cubicBezTo>
                      <a:pt x="347" y="0"/>
                      <a:pt x="340" y="0"/>
                      <a:pt x="33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1" name="Google Shape;2951;p82"/>
              <p:cNvSpPr/>
              <p:nvPr/>
            </p:nvSpPr>
            <p:spPr>
              <a:xfrm>
                <a:off x="5513487" y="4913541"/>
                <a:ext cx="24119" cy="26798"/>
              </a:xfrm>
              <a:custGeom>
                <a:rect b="b" l="l" r="r" t="t"/>
                <a:pathLst>
                  <a:path extrusionOk="0" h="720" w="648">
                    <a:moveTo>
                      <a:pt x="325" y="0"/>
                    </a:moveTo>
                    <a:cubicBezTo>
                      <a:pt x="247" y="0"/>
                      <a:pt x="168" y="18"/>
                      <a:pt x="108" y="65"/>
                    </a:cubicBezTo>
                    <a:cubicBezTo>
                      <a:pt x="39" y="118"/>
                      <a:pt x="0" y="214"/>
                      <a:pt x="35" y="293"/>
                    </a:cubicBezTo>
                    <a:cubicBezTo>
                      <a:pt x="15" y="390"/>
                      <a:pt x="82" y="599"/>
                      <a:pt x="157" y="661"/>
                    </a:cubicBezTo>
                    <a:cubicBezTo>
                      <a:pt x="204" y="699"/>
                      <a:pt x="266" y="719"/>
                      <a:pt x="326" y="719"/>
                    </a:cubicBezTo>
                    <a:cubicBezTo>
                      <a:pt x="363" y="719"/>
                      <a:pt x="400" y="712"/>
                      <a:pt x="433" y="697"/>
                    </a:cubicBezTo>
                    <a:cubicBezTo>
                      <a:pt x="531" y="653"/>
                      <a:pt x="595" y="555"/>
                      <a:pt x="620" y="450"/>
                    </a:cubicBezTo>
                    <a:cubicBezTo>
                      <a:pt x="647" y="346"/>
                      <a:pt x="640" y="231"/>
                      <a:pt x="599" y="133"/>
                    </a:cubicBezTo>
                    <a:cubicBezTo>
                      <a:pt x="564" y="41"/>
                      <a:pt x="452" y="4"/>
                      <a:pt x="354" y="1"/>
                    </a:cubicBezTo>
                    <a:cubicBezTo>
                      <a:pt x="344" y="1"/>
                      <a:pt x="335" y="0"/>
                      <a:pt x="32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2" name="Google Shape;2952;p82"/>
              <p:cNvSpPr/>
              <p:nvPr/>
            </p:nvSpPr>
            <p:spPr>
              <a:xfrm>
                <a:off x="5431007" y="5098078"/>
                <a:ext cx="46711" cy="45929"/>
              </a:xfrm>
              <a:custGeom>
                <a:rect b="b" l="l" r="r" t="t"/>
                <a:pathLst>
                  <a:path extrusionOk="0" h="1234" w="1255">
                    <a:moveTo>
                      <a:pt x="235" y="1"/>
                    </a:moveTo>
                    <a:cubicBezTo>
                      <a:pt x="232" y="1"/>
                      <a:pt x="229" y="1"/>
                      <a:pt x="226" y="1"/>
                    </a:cubicBezTo>
                    <a:cubicBezTo>
                      <a:pt x="0" y="542"/>
                      <a:pt x="422" y="1164"/>
                      <a:pt x="1003" y="1234"/>
                    </a:cubicBezTo>
                    <a:cubicBezTo>
                      <a:pt x="1219" y="960"/>
                      <a:pt x="1254" y="551"/>
                      <a:pt x="1082" y="247"/>
                    </a:cubicBezTo>
                    <a:lnTo>
                      <a:pt x="1082" y="247"/>
                    </a:lnTo>
                    <a:cubicBezTo>
                      <a:pt x="1079" y="248"/>
                      <a:pt x="1075" y="248"/>
                      <a:pt x="1072" y="248"/>
                    </a:cubicBezTo>
                    <a:cubicBezTo>
                      <a:pt x="848" y="248"/>
                      <a:pt x="459" y="1"/>
                      <a:pt x="23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3" name="Google Shape;2953;p82"/>
              <p:cNvSpPr/>
              <p:nvPr/>
            </p:nvSpPr>
            <p:spPr>
              <a:xfrm>
                <a:off x="5505522" y="4983143"/>
                <a:ext cx="46711" cy="45929"/>
              </a:xfrm>
              <a:custGeom>
                <a:rect b="b" l="l" r="r" t="t"/>
                <a:pathLst>
                  <a:path extrusionOk="0" h="1234" w="1255">
                    <a:moveTo>
                      <a:pt x="236" y="0"/>
                    </a:moveTo>
                    <a:cubicBezTo>
                      <a:pt x="233" y="0"/>
                      <a:pt x="229" y="0"/>
                      <a:pt x="226" y="1"/>
                    </a:cubicBezTo>
                    <a:cubicBezTo>
                      <a:pt x="1" y="541"/>
                      <a:pt x="423" y="1164"/>
                      <a:pt x="1002" y="1233"/>
                    </a:cubicBezTo>
                    <a:cubicBezTo>
                      <a:pt x="1220" y="959"/>
                      <a:pt x="1255" y="551"/>
                      <a:pt x="1082" y="246"/>
                    </a:cubicBezTo>
                    <a:lnTo>
                      <a:pt x="1082" y="246"/>
                    </a:lnTo>
                    <a:cubicBezTo>
                      <a:pt x="1079" y="246"/>
                      <a:pt x="1076" y="246"/>
                      <a:pt x="1072" y="246"/>
                    </a:cubicBezTo>
                    <a:cubicBezTo>
                      <a:pt x="849" y="246"/>
                      <a:pt x="458" y="0"/>
                      <a:pt x="23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4" name="Google Shape;2954;p82"/>
              <p:cNvSpPr/>
              <p:nvPr/>
            </p:nvSpPr>
            <p:spPr>
              <a:xfrm>
                <a:off x="5416082" y="4960029"/>
                <a:ext cx="48349" cy="37220"/>
              </a:xfrm>
              <a:custGeom>
                <a:rect b="b" l="l" r="r" t="t"/>
                <a:pathLst>
                  <a:path extrusionOk="0" h="1000" w="1299">
                    <a:moveTo>
                      <a:pt x="922" y="1"/>
                    </a:moveTo>
                    <a:cubicBezTo>
                      <a:pt x="503" y="1"/>
                      <a:pt x="93" y="317"/>
                      <a:pt x="1" y="756"/>
                    </a:cubicBezTo>
                    <a:cubicBezTo>
                      <a:pt x="166" y="915"/>
                      <a:pt x="395" y="1000"/>
                      <a:pt x="622" y="1000"/>
                    </a:cubicBezTo>
                    <a:cubicBezTo>
                      <a:pt x="744" y="1000"/>
                      <a:pt x="865" y="976"/>
                      <a:pt x="976" y="926"/>
                    </a:cubicBezTo>
                    <a:cubicBezTo>
                      <a:pt x="990" y="700"/>
                      <a:pt x="1286" y="319"/>
                      <a:pt x="1298" y="94"/>
                    </a:cubicBezTo>
                    <a:cubicBezTo>
                      <a:pt x="1178" y="30"/>
                      <a:pt x="1049" y="1"/>
                      <a:pt x="92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5" name="Google Shape;2955;p82"/>
              <p:cNvSpPr/>
              <p:nvPr/>
            </p:nvSpPr>
            <p:spPr>
              <a:xfrm>
                <a:off x="5313578" y="5117358"/>
                <a:ext cx="48274" cy="37257"/>
              </a:xfrm>
              <a:custGeom>
                <a:rect b="b" l="l" r="r" t="t"/>
                <a:pathLst>
                  <a:path extrusionOk="0" h="1001" w="1297">
                    <a:moveTo>
                      <a:pt x="921" y="1"/>
                    </a:moveTo>
                    <a:cubicBezTo>
                      <a:pt x="503" y="1"/>
                      <a:pt x="93" y="317"/>
                      <a:pt x="0" y="756"/>
                    </a:cubicBezTo>
                    <a:cubicBezTo>
                      <a:pt x="165" y="915"/>
                      <a:pt x="394" y="1000"/>
                      <a:pt x="622" y="1000"/>
                    </a:cubicBezTo>
                    <a:cubicBezTo>
                      <a:pt x="744" y="1000"/>
                      <a:pt x="865" y="976"/>
                      <a:pt x="976" y="926"/>
                    </a:cubicBezTo>
                    <a:cubicBezTo>
                      <a:pt x="990" y="704"/>
                      <a:pt x="1286" y="321"/>
                      <a:pt x="1297" y="94"/>
                    </a:cubicBezTo>
                    <a:cubicBezTo>
                      <a:pt x="1176" y="30"/>
                      <a:pt x="1048" y="1"/>
                      <a:pt x="92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6" name="Google Shape;2956;p82"/>
              <p:cNvSpPr/>
              <p:nvPr/>
            </p:nvSpPr>
            <p:spPr>
              <a:xfrm>
                <a:off x="5361815" y="5046007"/>
                <a:ext cx="48349" cy="37257"/>
              </a:xfrm>
              <a:custGeom>
                <a:rect b="b" l="l" r="r" t="t"/>
                <a:pathLst>
                  <a:path extrusionOk="0" h="1001" w="1299">
                    <a:moveTo>
                      <a:pt x="921" y="1"/>
                    </a:moveTo>
                    <a:cubicBezTo>
                      <a:pt x="503" y="1"/>
                      <a:pt x="93" y="317"/>
                      <a:pt x="1" y="756"/>
                    </a:cubicBezTo>
                    <a:cubicBezTo>
                      <a:pt x="167" y="915"/>
                      <a:pt x="396" y="1000"/>
                      <a:pt x="624" y="1000"/>
                    </a:cubicBezTo>
                    <a:cubicBezTo>
                      <a:pt x="745" y="1000"/>
                      <a:pt x="866" y="976"/>
                      <a:pt x="976" y="927"/>
                    </a:cubicBezTo>
                    <a:cubicBezTo>
                      <a:pt x="990" y="701"/>
                      <a:pt x="1286" y="319"/>
                      <a:pt x="1298" y="95"/>
                    </a:cubicBezTo>
                    <a:cubicBezTo>
                      <a:pt x="1178" y="30"/>
                      <a:pt x="1049" y="1"/>
                      <a:pt x="92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7" name="Google Shape;2957;p82"/>
              <p:cNvSpPr/>
              <p:nvPr/>
            </p:nvSpPr>
            <p:spPr>
              <a:xfrm>
                <a:off x="5248890" y="5196041"/>
                <a:ext cx="48349" cy="37220"/>
              </a:xfrm>
              <a:custGeom>
                <a:rect b="b" l="l" r="r" t="t"/>
                <a:pathLst>
                  <a:path extrusionOk="0" h="1000" w="1299">
                    <a:moveTo>
                      <a:pt x="921" y="1"/>
                    </a:moveTo>
                    <a:cubicBezTo>
                      <a:pt x="502" y="1"/>
                      <a:pt x="94" y="316"/>
                      <a:pt x="1" y="755"/>
                    </a:cubicBezTo>
                    <a:cubicBezTo>
                      <a:pt x="167" y="914"/>
                      <a:pt x="396" y="1000"/>
                      <a:pt x="624" y="1000"/>
                    </a:cubicBezTo>
                    <a:cubicBezTo>
                      <a:pt x="745" y="1000"/>
                      <a:pt x="866" y="976"/>
                      <a:pt x="976" y="926"/>
                    </a:cubicBezTo>
                    <a:cubicBezTo>
                      <a:pt x="990" y="701"/>
                      <a:pt x="1286" y="318"/>
                      <a:pt x="1298" y="94"/>
                    </a:cubicBezTo>
                    <a:cubicBezTo>
                      <a:pt x="1177" y="30"/>
                      <a:pt x="1049" y="1"/>
                      <a:pt x="92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8" name="Google Shape;2958;p82"/>
              <p:cNvSpPr/>
              <p:nvPr/>
            </p:nvSpPr>
            <p:spPr>
              <a:xfrm>
                <a:off x="5486502" y="5051292"/>
                <a:ext cx="24119" cy="26798"/>
              </a:xfrm>
              <a:custGeom>
                <a:rect b="b" l="l" r="r" t="t"/>
                <a:pathLst>
                  <a:path extrusionOk="0" h="720" w="648">
                    <a:moveTo>
                      <a:pt x="326" y="0"/>
                    </a:moveTo>
                    <a:cubicBezTo>
                      <a:pt x="248" y="0"/>
                      <a:pt x="170" y="18"/>
                      <a:pt x="110" y="66"/>
                    </a:cubicBezTo>
                    <a:cubicBezTo>
                      <a:pt x="41" y="119"/>
                      <a:pt x="1" y="214"/>
                      <a:pt x="35" y="295"/>
                    </a:cubicBezTo>
                    <a:cubicBezTo>
                      <a:pt x="14" y="391"/>
                      <a:pt x="82" y="599"/>
                      <a:pt x="158" y="661"/>
                    </a:cubicBezTo>
                    <a:cubicBezTo>
                      <a:pt x="205" y="700"/>
                      <a:pt x="265" y="719"/>
                      <a:pt x="326" y="719"/>
                    </a:cubicBezTo>
                    <a:cubicBezTo>
                      <a:pt x="363" y="719"/>
                      <a:pt x="401" y="712"/>
                      <a:pt x="435" y="697"/>
                    </a:cubicBezTo>
                    <a:cubicBezTo>
                      <a:pt x="533" y="653"/>
                      <a:pt x="595" y="555"/>
                      <a:pt x="621" y="452"/>
                    </a:cubicBezTo>
                    <a:cubicBezTo>
                      <a:pt x="648" y="347"/>
                      <a:pt x="640" y="233"/>
                      <a:pt x="601" y="134"/>
                    </a:cubicBezTo>
                    <a:cubicBezTo>
                      <a:pt x="565" y="40"/>
                      <a:pt x="453" y="6"/>
                      <a:pt x="355" y="1"/>
                    </a:cubicBezTo>
                    <a:cubicBezTo>
                      <a:pt x="345" y="1"/>
                      <a:pt x="335" y="0"/>
                      <a:pt x="32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9" name="Google Shape;2959;p82"/>
              <p:cNvSpPr/>
              <p:nvPr/>
            </p:nvSpPr>
            <p:spPr>
              <a:xfrm>
                <a:off x="5395239" y="5157146"/>
                <a:ext cx="23635" cy="26761"/>
              </a:xfrm>
              <a:custGeom>
                <a:rect b="b" l="l" r="r" t="t"/>
                <a:pathLst>
                  <a:path extrusionOk="0" h="719" w="635">
                    <a:moveTo>
                      <a:pt x="325" y="0"/>
                    </a:moveTo>
                    <a:cubicBezTo>
                      <a:pt x="246" y="0"/>
                      <a:pt x="167" y="17"/>
                      <a:pt x="105" y="66"/>
                    </a:cubicBezTo>
                    <a:cubicBezTo>
                      <a:pt x="37" y="118"/>
                      <a:pt x="1" y="214"/>
                      <a:pt x="33" y="294"/>
                    </a:cubicBezTo>
                    <a:cubicBezTo>
                      <a:pt x="15" y="391"/>
                      <a:pt x="78" y="596"/>
                      <a:pt x="154" y="660"/>
                    </a:cubicBezTo>
                    <a:cubicBezTo>
                      <a:pt x="200" y="699"/>
                      <a:pt x="259" y="719"/>
                      <a:pt x="318" y="719"/>
                    </a:cubicBezTo>
                    <a:cubicBezTo>
                      <a:pt x="355" y="719"/>
                      <a:pt x="392" y="711"/>
                      <a:pt x="424" y="696"/>
                    </a:cubicBezTo>
                    <a:cubicBezTo>
                      <a:pt x="521" y="652"/>
                      <a:pt x="583" y="554"/>
                      <a:pt x="607" y="451"/>
                    </a:cubicBezTo>
                    <a:cubicBezTo>
                      <a:pt x="635" y="347"/>
                      <a:pt x="627" y="232"/>
                      <a:pt x="588" y="134"/>
                    </a:cubicBezTo>
                    <a:cubicBezTo>
                      <a:pt x="552" y="40"/>
                      <a:pt x="441" y="5"/>
                      <a:pt x="346" y="1"/>
                    </a:cubicBezTo>
                    <a:cubicBezTo>
                      <a:pt x="339" y="0"/>
                      <a:pt x="332" y="0"/>
                      <a:pt x="32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0" name="Google Shape;2960;p82"/>
              <p:cNvSpPr/>
              <p:nvPr/>
            </p:nvSpPr>
            <p:spPr>
              <a:xfrm>
                <a:off x="5358093" y="5228906"/>
                <a:ext cx="41947" cy="47456"/>
              </a:xfrm>
              <a:custGeom>
                <a:rect b="b" l="l" r="r" t="t"/>
                <a:pathLst>
                  <a:path extrusionOk="0" h="1275" w="1127">
                    <a:moveTo>
                      <a:pt x="574" y="0"/>
                    </a:moveTo>
                    <a:cubicBezTo>
                      <a:pt x="435" y="0"/>
                      <a:pt x="295" y="30"/>
                      <a:pt x="187" y="116"/>
                    </a:cubicBezTo>
                    <a:cubicBezTo>
                      <a:pt x="67" y="211"/>
                      <a:pt x="1" y="384"/>
                      <a:pt x="60" y="524"/>
                    </a:cubicBezTo>
                    <a:cubicBezTo>
                      <a:pt x="28" y="695"/>
                      <a:pt x="141" y="1064"/>
                      <a:pt x="273" y="1173"/>
                    </a:cubicBezTo>
                    <a:cubicBezTo>
                      <a:pt x="357" y="1240"/>
                      <a:pt x="463" y="1275"/>
                      <a:pt x="568" y="1275"/>
                    </a:cubicBezTo>
                    <a:cubicBezTo>
                      <a:pt x="632" y="1275"/>
                      <a:pt x="697" y="1262"/>
                      <a:pt x="755" y="1235"/>
                    </a:cubicBezTo>
                    <a:cubicBezTo>
                      <a:pt x="923" y="1158"/>
                      <a:pt x="1035" y="982"/>
                      <a:pt x="1081" y="798"/>
                    </a:cubicBezTo>
                    <a:cubicBezTo>
                      <a:pt x="1126" y="615"/>
                      <a:pt x="1112" y="411"/>
                      <a:pt x="1043" y="235"/>
                    </a:cubicBezTo>
                    <a:cubicBezTo>
                      <a:pt x="978" y="73"/>
                      <a:pt x="786" y="7"/>
                      <a:pt x="613" y="1"/>
                    </a:cubicBezTo>
                    <a:cubicBezTo>
                      <a:pt x="600" y="0"/>
                      <a:pt x="587" y="0"/>
                      <a:pt x="57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1" name="Google Shape;2961;p82"/>
              <p:cNvSpPr/>
              <p:nvPr/>
            </p:nvSpPr>
            <p:spPr>
              <a:xfrm>
                <a:off x="5278517" y="5259724"/>
                <a:ext cx="41910" cy="47493"/>
              </a:xfrm>
              <a:custGeom>
                <a:rect b="b" l="l" r="r" t="t"/>
                <a:pathLst>
                  <a:path extrusionOk="0" h="1276" w="1126">
                    <a:moveTo>
                      <a:pt x="572" y="1"/>
                    </a:moveTo>
                    <a:cubicBezTo>
                      <a:pt x="434" y="1"/>
                      <a:pt x="295" y="30"/>
                      <a:pt x="186" y="117"/>
                    </a:cubicBezTo>
                    <a:cubicBezTo>
                      <a:pt x="67" y="210"/>
                      <a:pt x="0" y="383"/>
                      <a:pt x="59" y="525"/>
                    </a:cubicBezTo>
                    <a:cubicBezTo>
                      <a:pt x="26" y="694"/>
                      <a:pt x="141" y="1065"/>
                      <a:pt x="272" y="1174"/>
                    </a:cubicBezTo>
                    <a:cubicBezTo>
                      <a:pt x="356" y="1241"/>
                      <a:pt x="462" y="1275"/>
                      <a:pt x="568" y="1275"/>
                    </a:cubicBezTo>
                    <a:cubicBezTo>
                      <a:pt x="632" y="1275"/>
                      <a:pt x="696" y="1262"/>
                      <a:pt x="755" y="1236"/>
                    </a:cubicBezTo>
                    <a:cubicBezTo>
                      <a:pt x="923" y="1159"/>
                      <a:pt x="1035" y="982"/>
                      <a:pt x="1080" y="799"/>
                    </a:cubicBezTo>
                    <a:cubicBezTo>
                      <a:pt x="1125" y="616"/>
                      <a:pt x="1112" y="412"/>
                      <a:pt x="1042" y="235"/>
                    </a:cubicBezTo>
                    <a:cubicBezTo>
                      <a:pt x="979" y="73"/>
                      <a:pt x="785" y="6"/>
                      <a:pt x="613" y="2"/>
                    </a:cubicBezTo>
                    <a:cubicBezTo>
                      <a:pt x="599" y="1"/>
                      <a:pt x="585" y="1"/>
                      <a:pt x="57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2" name="Google Shape;2962;p82"/>
              <p:cNvSpPr/>
              <p:nvPr/>
            </p:nvSpPr>
            <p:spPr>
              <a:xfrm>
                <a:off x="5047939" y="5241636"/>
                <a:ext cx="53746" cy="35061"/>
              </a:xfrm>
              <a:custGeom>
                <a:rect b="b" l="l" r="r" t="t"/>
                <a:pathLst>
                  <a:path extrusionOk="0" h="942" w="1444">
                    <a:moveTo>
                      <a:pt x="829" y="0"/>
                    </a:moveTo>
                    <a:cubicBezTo>
                      <a:pt x="507" y="0"/>
                      <a:pt x="178" y="166"/>
                      <a:pt x="0" y="460"/>
                    </a:cubicBezTo>
                    <a:cubicBezTo>
                      <a:pt x="148" y="751"/>
                      <a:pt x="471" y="941"/>
                      <a:pt x="796" y="941"/>
                    </a:cubicBezTo>
                    <a:cubicBezTo>
                      <a:pt x="820" y="941"/>
                      <a:pt x="843" y="940"/>
                      <a:pt x="867" y="938"/>
                    </a:cubicBezTo>
                    <a:cubicBezTo>
                      <a:pt x="953" y="731"/>
                      <a:pt x="1358" y="467"/>
                      <a:pt x="1443" y="258"/>
                    </a:cubicBezTo>
                    <a:cubicBezTo>
                      <a:pt x="1278" y="82"/>
                      <a:pt x="1055" y="0"/>
                      <a:pt x="82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3" name="Google Shape;2963;p82"/>
              <p:cNvSpPr/>
              <p:nvPr/>
            </p:nvSpPr>
            <p:spPr>
              <a:xfrm>
                <a:off x="5098521" y="5344214"/>
                <a:ext cx="53746" cy="35098"/>
              </a:xfrm>
              <a:custGeom>
                <a:rect b="b" l="l" r="r" t="t"/>
                <a:pathLst>
                  <a:path extrusionOk="0" h="943" w="1444">
                    <a:moveTo>
                      <a:pt x="829" y="1"/>
                    </a:moveTo>
                    <a:cubicBezTo>
                      <a:pt x="507" y="1"/>
                      <a:pt x="179" y="167"/>
                      <a:pt x="1" y="462"/>
                    </a:cubicBezTo>
                    <a:cubicBezTo>
                      <a:pt x="149" y="752"/>
                      <a:pt x="470" y="943"/>
                      <a:pt x="795" y="943"/>
                    </a:cubicBezTo>
                    <a:cubicBezTo>
                      <a:pt x="819" y="943"/>
                      <a:pt x="842" y="942"/>
                      <a:pt x="866" y="940"/>
                    </a:cubicBezTo>
                    <a:cubicBezTo>
                      <a:pt x="954" y="731"/>
                      <a:pt x="1358" y="469"/>
                      <a:pt x="1444" y="259"/>
                    </a:cubicBezTo>
                    <a:cubicBezTo>
                      <a:pt x="1278" y="82"/>
                      <a:pt x="1055" y="1"/>
                      <a:pt x="82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4" name="Google Shape;2964;p82"/>
              <p:cNvSpPr/>
              <p:nvPr/>
            </p:nvSpPr>
            <p:spPr>
              <a:xfrm>
                <a:off x="5183829" y="5249117"/>
                <a:ext cx="40495" cy="54155"/>
              </a:xfrm>
              <a:custGeom>
                <a:rect b="b" l="l" r="r" t="t"/>
                <a:pathLst>
                  <a:path extrusionOk="0" h="1455" w="1088">
                    <a:moveTo>
                      <a:pt x="554" y="1"/>
                    </a:moveTo>
                    <a:cubicBezTo>
                      <a:pt x="230" y="131"/>
                      <a:pt x="0" y="470"/>
                      <a:pt x="0" y="819"/>
                    </a:cubicBezTo>
                    <a:cubicBezTo>
                      <a:pt x="200" y="923"/>
                      <a:pt x="425" y="1350"/>
                      <a:pt x="626" y="1454"/>
                    </a:cubicBezTo>
                    <a:cubicBezTo>
                      <a:pt x="1088" y="1096"/>
                      <a:pt x="1027" y="347"/>
                      <a:pt x="55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5" name="Google Shape;2965;p82"/>
              <p:cNvSpPr/>
              <p:nvPr/>
            </p:nvSpPr>
            <p:spPr>
              <a:xfrm>
                <a:off x="5009156" y="5342390"/>
                <a:ext cx="40495" cy="54267"/>
              </a:xfrm>
              <a:custGeom>
                <a:rect b="b" l="l" r="r" t="t"/>
                <a:pathLst>
                  <a:path extrusionOk="0" h="1458" w="1088">
                    <a:moveTo>
                      <a:pt x="555" y="1"/>
                    </a:moveTo>
                    <a:cubicBezTo>
                      <a:pt x="232" y="133"/>
                      <a:pt x="0" y="470"/>
                      <a:pt x="0" y="821"/>
                    </a:cubicBezTo>
                    <a:cubicBezTo>
                      <a:pt x="201" y="924"/>
                      <a:pt x="427" y="1352"/>
                      <a:pt x="626" y="1457"/>
                    </a:cubicBezTo>
                    <a:cubicBezTo>
                      <a:pt x="1088" y="1096"/>
                      <a:pt x="1027" y="347"/>
                      <a:pt x="55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6" name="Google Shape;2966;p82"/>
              <p:cNvSpPr/>
              <p:nvPr/>
            </p:nvSpPr>
            <p:spPr>
              <a:xfrm>
                <a:off x="5127292" y="5280642"/>
                <a:ext cx="27245" cy="23932"/>
              </a:xfrm>
              <a:custGeom>
                <a:rect b="b" l="l" r="r" t="t"/>
                <a:pathLst>
                  <a:path extrusionOk="0" h="643" w="732">
                    <a:moveTo>
                      <a:pt x="275" y="1"/>
                    </a:moveTo>
                    <a:cubicBezTo>
                      <a:pt x="224" y="1"/>
                      <a:pt x="177" y="8"/>
                      <a:pt x="146" y="23"/>
                    </a:cubicBezTo>
                    <a:cubicBezTo>
                      <a:pt x="60" y="69"/>
                      <a:pt x="1" y="163"/>
                      <a:pt x="1" y="261"/>
                    </a:cubicBezTo>
                    <a:cubicBezTo>
                      <a:pt x="1" y="367"/>
                      <a:pt x="66" y="465"/>
                      <a:pt x="149" y="532"/>
                    </a:cubicBezTo>
                    <a:cubicBezTo>
                      <a:pt x="232" y="597"/>
                      <a:pt x="341" y="638"/>
                      <a:pt x="447" y="642"/>
                    </a:cubicBezTo>
                    <a:cubicBezTo>
                      <a:pt x="449" y="642"/>
                      <a:pt x="450" y="642"/>
                      <a:pt x="452" y="642"/>
                    </a:cubicBezTo>
                    <a:cubicBezTo>
                      <a:pt x="548" y="642"/>
                      <a:pt x="626" y="559"/>
                      <a:pt x="668" y="471"/>
                    </a:cubicBezTo>
                    <a:cubicBezTo>
                      <a:pt x="706" y="394"/>
                      <a:pt x="731" y="305"/>
                      <a:pt x="710" y="222"/>
                    </a:cubicBezTo>
                    <a:cubicBezTo>
                      <a:pt x="689" y="138"/>
                      <a:pt x="618" y="63"/>
                      <a:pt x="530" y="61"/>
                    </a:cubicBezTo>
                    <a:cubicBezTo>
                      <a:pt x="477" y="24"/>
                      <a:pt x="369" y="1"/>
                      <a:pt x="27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7" name="Google Shape;2967;p82"/>
              <p:cNvSpPr/>
              <p:nvPr/>
            </p:nvSpPr>
            <p:spPr>
              <a:xfrm>
                <a:off x="4978896" y="5276399"/>
                <a:ext cx="27171" cy="23932"/>
              </a:xfrm>
              <a:custGeom>
                <a:rect b="b" l="l" r="r" t="t"/>
                <a:pathLst>
                  <a:path extrusionOk="0" h="643" w="730">
                    <a:moveTo>
                      <a:pt x="276" y="1"/>
                    </a:moveTo>
                    <a:cubicBezTo>
                      <a:pt x="225" y="1"/>
                      <a:pt x="178" y="8"/>
                      <a:pt x="146" y="24"/>
                    </a:cubicBezTo>
                    <a:cubicBezTo>
                      <a:pt x="60" y="69"/>
                      <a:pt x="1" y="163"/>
                      <a:pt x="1" y="262"/>
                    </a:cubicBezTo>
                    <a:cubicBezTo>
                      <a:pt x="1" y="367"/>
                      <a:pt x="65" y="466"/>
                      <a:pt x="148" y="532"/>
                    </a:cubicBezTo>
                    <a:cubicBezTo>
                      <a:pt x="231" y="597"/>
                      <a:pt x="341" y="638"/>
                      <a:pt x="447" y="643"/>
                    </a:cubicBezTo>
                    <a:cubicBezTo>
                      <a:pt x="449" y="643"/>
                      <a:pt x="451" y="643"/>
                      <a:pt x="452" y="643"/>
                    </a:cubicBezTo>
                    <a:cubicBezTo>
                      <a:pt x="548" y="643"/>
                      <a:pt x="625" y="559"/>
                      <a:pt x="668" y="472"/>
                    </a:cubicBezTo>
                    <a:cubicBezTo>
                      <a:pt x="706" y="395"/>
                      <a:pt x="730" y="305"/>
                      <a:pt x="710" y="222"/>
                    </a:cubicBezTo>
                    <a:cubicBezTo>
                      <a:pt x="689" y="139"/>
                      <a:pt x="617" y="63"/>
                      <a:pt x="530" y="62"/>
                    </a:cubicBezTo>
                    <a:cubicBezTo>
                      <a:pt x="479" y="25"/>
                      <a:pt x="371" y="1"/>
                      <a:pt x="27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8" name="Google Shape;2968;p82"/>
              <p:cNvSpPr/>
              <p:nvPr/>
            </p:nvSpPr>
            <p:spPr>
              <a:xfrm>
                <a:off x="4976476" y="5279823"/>
                <a:ext cx="27245" cy="23895"/>
              </a:xfrm>
              <a:custGeom>
                <a:rect b="b" l="l" r="r" t="t"/>
                <a:pathLst>
                  <a:path extrusionOk="0" h="642" w="732">
                    <a:moveTo>
                      <a:pt x="273" y="1"/>
                    </a:moveTo>
                    <a:cubicBezTo>
                      <a:pt x="223" y="1"/>
                      <a:pt x="177" y="8"/>
                      <a:pt x="148" y="23"/>
                    </a:cubicBezTo>
                    <a:cubicBezTo>
                      <a:pt x="60" y="68"/>
                      <a:pt x="1" y="162"/>
                      <a:pt x="1" y="260"/>
                    </a:cubicBezTo>
                    <a:cubicBezTo>
                      <a:pt x="1" y="366"/>
                      <a:pt x="66" y="464"/>
                      <a:pt x="149" y="531"/>
                    </a:cubicBezTo>
                    <a:cubicBezTo>
                      <a:pt x="232" y="596"/>
                      <a:pt x="341" y="637"/>
                      <a:pt x="447" y="641"/>
                    </a:cubicBezTo>
                    <a:cubicBezTo>
                      <a:pt x="449" y="641"/>
                      <a:pt x="451" y="641"/>
                      <a:pt x="452" y="641"/>
                    </a:cubicBezTo>
                    <a:cubicBezTo>
                      <a:pt x="548" y="641"/>
                      <a:pt x="626" y="558"/>
                      <a:pt x="669" y="470"/>
                    </a:cubicBezTo>
                    <a:cubicBezTo>
                      <a:pt x="707" y="393"/>
                      <a:pt x="731" y="304"/>
                      <a:pt x="710" y="221"/>
                    </a:cubicBezTo>
                    <a:cubicBezTo>
                      <a:pt x="689" y="138"/>
                      <a:pt x="618" y="62"/>
                      <a:pt x="530" y="61"/>
                    </a:cubicBezTo>
                    <a:cubicBezTo>
                      <a:pt x="478" y="25"/>
                      <a:pt x="367" y="1"/>
                      <a:pt x="27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9" name="Google Shape;2969;p82"/>
              <p:cNvSpPr/>
              <p:nvPr/>
            </p:nvSpPr>
            <p:spPr>
              <a:xfrm>
                <a:off x="4925113" y="4411369"/>
                <a:ext cx="27878" cy="26166"/>
              </a:xfrm>
              <a:custGeom>
                <a:rect b="b" l="l" r="r" t="t"/>
                <a:pathLst>
                  <a:path extrusionOk="0" h="703" w="749">
                    <a:moveTo>
                      <a:pt x="394" y="0"/>
                    </a:moveTo>
                    <a:cubicBezTo>
                      <a:pt x="388" y="0"/>
                      <a:pt x="381" y="0"/>
                      <a:pt x="375" y="1"/>
                    </a:cubicBezTo>
                    <a:cubicBezTo>
                      <a:pt x="269" y="7"/>
                      <a:pt x="162" y="52"/>
                      <a:pt x="79" y="126"/>
                    </a:cubicBezTo>
                    <a:cubicBezTo>
                      <a:pt x="3" y="194"/>
                      <a:pt x="0" y="321"/>
                      <a:pt x="26" y="426"/>
                    </a:cubicBezTo>
                    <a:cubicBezTo>
                      <a:pt x="48" y="515"/>
                      <a:pt x="91" y="606"/>
                      <a:pt x="160" y="659"/>
                    </a:cubicBezTo>
                    <a:cubicBezTo>
                      <a:pt x="197" y="687"/>
                      <a:pt x="244" y="703"/>
                      <a:pt x="289" y="703"/>
                    </a:cubicBezTo>
                    <a:cubicBezTo>
                      <a:pt x="330" y="703"/>
                      <a:pt x="370" y="690"/>
                      <a:pt x="401" y="662"/>
                    </a:cubicBezTo>
                    <a:cubicBezTo>
                      <a:pt x="496" y="650"/>
                      <a:pt x="676" y="513"/>
                      <a:pt x="712" y="415"/>
                    </a:cubicBezTo>
                    <a:cubicBezTo>
                      <a:pt x="749" y="317"/>
                      <a:pt x="729" y="196"/>
                      <a:pt x="666" y="117"/>
                    </a:cubicBezTo>
                    <a:cubicBezTo>
                      <a:pt x="599" y="35"/>
                      <a:pt x="494" y="0"/>
                      <a:pt x="39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0" name="Google Shape;2970;p82"/>
              <p:cNvSpPr/>
              <p:nvPr/>
            </p:nvSpPr>
            <p:spPr>
              <a:xfrm>
                <a:off x="4907917" y="5355566"/>
                <a:ext cx="27171" cy="23932"/>
              </a:xfrm>
              <a:custGeom>
                <a:rect b="b" l="l" r="r" t="t"/>
                <a:pathLst>
                  <a:path extrusionOk="0" h="643" w="730">
                    <a:moveTo>
                      <a:pt x="273" y="1"/>
                    </a:moveTo>
                    <a:cubicBezTo>
                      <a:pt x="222" y="1"/>
                      <a:pt x="176" y="8"/>
                      <a:pt x="146" y="24"/>
                    </a:cubicBezTo>
                    <a:cubicBezTo>
                      <a:pt x="58" y="69"/>
                      <a:pt x="1" y="164"/>
                      <a:pt x="1" y="263"/>
                    </a:cubicBezTo>
                    <a:cubicBezTo>
                      <a:pt x="1" y="368"/>
                      <a:pt x="64" y="467"/>
                      <a:pt x="147" y="532"/>
                    </a:cubicBezTo>
                    <a:cubicBezTo>
                      <a:pt x="231" y="597"/>
                      <a:pt x="341" y="638"/>
                      <a:pt x="447" y="642"/>
                    </a:cubicBezTo>
                    <a:cubicBezTo>
                      <a:pt x="449" y="642"/>
                      <a:pt x="450" y="642"/>
                      <a:pt x="452" y="642"/>
                    </a:cubicBezTo>
                    <a:cubicBezTo>
                      <a:pt x="548" y="642"/>
                      <a:pt x="625" y="559"/>
                      <a:pt x="668" y="471"/>
                    </a:cubicBezTo>
                    <a:cubicBezTo>
                      <a:pt x="706" y="394"/>
                      <a:pt x="730" y="305"/>
                      <a:pt x="709" y="222"/>
                    </a:cubicBezTo>
                    <a:cubicBezTo>
                      <a:pt x="689" y="138"/>
                      <a:pt x="616" y="63"/>
                      <a:pt x="530" y="61"/>
                    </a:cubicBezTo>
                    <a:cubicBezTo>
                      <a:pt x="477" y="25"/>
                      <a:pt x="367" y="1"/>
                      <a:pt x="27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1" name="Google Shape;2971;p82"/>
              <p:cNvSpPr/>
              <p:nvPr/>
            </p:nvSpPr>
            <p:spPr>
              <a:xfrm>
                <a:off x="5190231" y="5360218"/>
                <a:ext cx="46264" cy="38262"/>
              </a:xfrm>
              <a:custGeom>
                <a:rect b="b" l="l" r="r" t="t"/>
                <a:pathLst>
                  <a:path extrusionOk="0" h="1028" w="1243">
                    <a:moveTo>
                      <a:pt x="925" y="0"/>
                    </a:moveTo>
                    <a:cubicBezTo>
                      <a:pt x="478" y="0"/>
                      <a:pt x="57" y="367"/>
                      <a:pt x="1" y="838"/>
                    </a:cubicBezTo>
                    <a:cubicBezTo>
                      <a:pt x="158" y="963"/>
                      <a:pt x="359" y="1027"/>
                      <a:pt x="559" y="1027"/>
                    </a:cubicBezTo>
                    <a:cubicBezTo>
                      <a:pt x="708" y="1027"/>
                      <a:pt x="857" y="992"/>
                      <a:pt x="987" y="918"/>
                    </a:cubicBezTo>
                    <a:cubicBezTo>
                      <a:pt x="981" y="693"/>
                      <a:pt x="1242" y="286"/>
                      <a:pt x="1233" y="62"/>
                    </a:cubicBezTo>
                    <a:cubicBezTo>
                      <a:pt x="1132" y="20"/>
                      <a:pt x="1028" y="0"/>
                      <a:pt x="92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2" name="Google Shape;2972;p82"/>
              <p:cNvSpPr/>
              <p:nvPr/>
            </p:nvSpPr>
            <p:spPr>
              <a:xfrm>
                <a:off x="4844643" y="5297577"/>
                <a:ext cx="53746" cy="35061"/>
              </a:xfrm>
              <a:custGeom>
                <a:rect b="b" l="l" r="r" t="t"/>
                <a:pathLst>
                  <a:path extrusionOk="0" h="942" w="1444">
                    <a:moveTo>
                      <a:pt x="830" y="1"/>
                    </a:moveTo>
                    <a:cubicBezTo>
                      <a:pt x="507" y="1"/>
                      <a:pt x="179" y="167"/>
                      <a:pt x="1" y="461"/>
                    </a:cubicBezTo>
                    <a:cubicBezTo>
                      <a:pt x="149" y="751"/>
                      <a:pt x="470" y="942"/>
                      <a:pt x="795" y="942"/>
                    </a:cubicBezTo>
                    <a:cubicBezTo>
                      <a:pt x="819" y="942"/>
                      <a:pt x="842" y="941"/>
                      <a:pt x="866" y="939"/>
                    </a:cubicBezTo>
                    <a:cubicBezTo>
                      <a:pt x="952" y="732"/>
                      <a:pt x="1356" y="468"/>
                      <a:pt x="1444" y="258"/>
                    </a:cubicBezTo>
                    <a:cubicBezTo>
                      <a:pt x="1278" y="82"/>
                      <a:pt x="1056" y="1"/>
                      <a:pt x="83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3" name="Google Shape;2973;p82"/>
              <p:cNvSpPr/>
              <p:nvPr/>
            </p:nvSpPr>
            <p:spPr>
              <a:xfrm>
                <a:off x="4923177" y="5210073"/>
                <a:ext cx="40533" cy="54230"/>
              </a:xfrm>
              <a:custGeom>
                <a:rect b="b" l="l" r="r" t="t"/>
                <a:pathLst>
                  <a:path extrusionOk="0" h="1457" w="1089">
                    <a:moveTo>
                      <a:pt x="554" y="0"/>
                    </a:moveTo>
                    <a:cubicBezTo>
                      <a:pt x="231" y="130"/>
                      <a:pt x="1" y="469"/>
                      <a:pt x="1" y="818"/>
                    </a:cubicBezTo>
                    <a:cubicBezTo>
                      <a:pt x="199" y="923"/>
                      <a:pt x="426" y="1351"/>
                      <a:pt x="627" y="1457"/>
                    </a:cubicBezTo>
                    <a:cubicBezTo>
                      <a:pt x="1088" y="1095"/>
                      <a:pt x="1028" y="347"/>
                      <a:pt x="55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4" name="Google Shape;2974;p82"/>
              <p:cNvSpPr/>
              <p:nvPr/>
            </p:nvSpPr>
            <p:spPr>
              <a:xfrm>
                <a:off x="4798714" y="4322264"/>
                <a:ext cx="43845" cy="39528"/>
              </a:xfrm>
              <a:custGeom>
                <a:rect b="b" l="l" r="r" t="t"/>
                <a:pathLst>
                  <a:path extrusionOk="0" h="1062" w="1178">
                    <a:moveTo>
                      <a:pt x="190" y="1"/>
                    </a:moveTo>
                    <a:cubicBezTo>
                      <a:pt x="156" y="1"/>
                      <a:pt x="124" y="4"/>
                      <a:pt x="96" y="11"/>
                    </a:cubicBezTo>
                    <a:cubicBezTo>
                      <a:pt x="1" y="562"/>
                      <a:pt x="451" y="1061"/>
                      <a:pt x="958" y="1061"/>
                    </a:cubicBezTo>
                    <a:cubicBezTo>
                      <a:pt x="983" y="1061"/>
                      <a:pt x="1008" y="1060"/>
                      <a:pt x="1034" y="1058"/>
                    </a:cubicBezTo>
                    <a:cubicBezTo>
                      <a:pt x="1177" y="743"/>
                      <a:pt x="1130" y="336"/>
                      <a:pt x="917" y="75"/>
                    </a:cubicBezTo>
                    <a:cubicBezTo>
                      <a:pt x="889" y="82"/>
                      <a:pt x="856" y="86"/>
                      <a:pt x="821" y="86"/>
                    </a:cubicBezTo>
                    <a:cubicBezTo>
                      <a:pt x="638" y="86"/>
                      <a:pt x="373" y="1"/>
                      <a:pt x="1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5" name="Google Shape;2975;p82"/>
              <p:cNvSpPr/>
              <p:nvPr/>
            </p:nvSpPr>
            <p:spPr>
              <a:xfrm>
                <a:off x="4865263" y="5234787"/>
                <a:ext cx="27208" cy="23895"/>
              </a:xfrm>
              <a:custGeom>
                <a:rect b="b" l="l" r="r" t="t"/>
                <a:pathLst>
                  <a:path extrusionOk="0" h="642" w="731">
                    <a:moveTo>
                      <a:pt x="276" y="0"/>
                    </a:moveTo>
                    <a:cubicBezTo>
                      <a:pt x="225" y="0"/>
                      <a:pt x="177" y="7"/>
                      <a:pt x="146" y="23"/>
                    </a:cubicBezTo>
                    <a:cubicBezTo>
                      <a:pt x="59" y="68"/>
                      <a:pt x="0" y="162"/>
                      <a:pt x="0" y="260"/>
                    </a:cubicBezTo>
                    <a:cubicBezTo>
                      <a:pt x="0" y="366"/>
                      <a:pt x="65" y="464"/>
                      <a:pt x="149" y="531"/>
                    </a:cubicBezTo>
                    <a:cubicBezTo>
                      <a:pt x="232" y="596"/>
                      <a:pt x="341" y="637"/>
                      <a:pt x="447" y="641"/>
                    </a:cubicBezTo>
                    <a:cubicBezTo>
                      <a:pt x="448" y="641"/>
                      <a:pt x="450" y="642"/>
                      <a:pt x="452" y="642"/>
                    </a:cubicBezTo>
                    <a:cubicBezTo>
                      <a:pt x="548" y="642"/>
                      <a:pt x="626" y="558"/>
                      <a:pt x="667" y="471"/>
                    </a:cubicBezTo>
                    <a:cubicBezTo>
                      <a:pt x="705" y="393"/>
                      <a:pt x="731" y="304"/>
                      <a:pt x="710" y="221"/>
                    </a:cubicBezTo>
                    <a:cubicBezTo>
                      <a:pt x="689" y="138"/>
                      <a:pt x="617" y="62"/>
                      <a:pt x="530" y="61"/>
                    </a:cubicBezTo>
                    <a:cubicBezTo>
                      <a:pt x="479" y="24"/>
                      <a:pt x="371" y="0"/>
                      <a:pt x="27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6" name="Google Shape;2976;p82"/>
              <p:cNvSpPr/>
              <p:nvPr/>
            </p:nvSpPr>
            <p:spPr>
              <a:xfrm>
                <a:off x="4889531" y="4335589"/>
                <a:ext cx="27878" cy="26203"/>
              </a:xfrm>
              <a:custGeom>
                <a:rect b="b" l="l" r="r" t="t"/>
                <a:pathLst>
                  <a:path extrusionOk="0" h="704" w="749">
                    <a:moveTo>
                      <a:pt x="400" y="0"/>
                    </a:moveTo>
                    <a:cubicBezTo>
                      <a:pt x="392" y="0"/>
                      <a:pt x="385" y="1"/>
                      <a:pt x="377" y="1"/>
                    </a:cubicBezTo>
                    <a:cubicBezTo>
                      <a:pt x="271" y="7"/>
                      <a:pt x="164" y="52"/>
                      <a:pt x="80" y="127"/>
                    </a:cubicBezTo>
                    <a:cubicBezTo>
                      <a:pt x="5" y="195"/>
                      <a:pt x="0" y="322"/>
                      <a:pt x="27" y="424"/>
                    </a:cubicBezTo>
                    <a:cubicBezTo>
                      <a:pt x="50" y="515"/>
                      <a:pt x="91" y="606"/>
                      <a:pt x="162" y="659"/>
                    </a:cubicBezTo>
                    <a:cubicBezTo>
                      <a:pt x="199" y="687"/>
                      <a:pt x="246" y="703"/>
                      <a:pt x="291" y="703"/>
                    </a:cubicBezTo>
                    <a:cubicBezTo>
                      <a:pt x="331" y="703"/>
                      <a:pt x="370" y="690"/>
                      <a:pt x="401" y="662"/>
                    </a:cubicBezTo>
                    <a:cubicBezTo>
                      <a:pt x="498" y="650"/>
                      <a:pt x="678" y="515"/>
                      <a:pt x="714" y="415"/>
                    </a:cubicBezTo>
                    <a:cubicBezTo>
                      <a:pt x="749" y="317"/>
                      <a:pt x="731" y="196"/>
                      <a:pt x="666" y="117"/>
                    </a:cubicBezTo>
                    <a:cubicBezTo>
                      <a:pt x="601" y="36"/>
                      <a:pt x="499" y="0"/>
                      <a:pt x="40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7" name="Google Shape;2977;p82"/>
              <p:cNvSpPr/>
              <p:nvPr/>
            </p:nvSpPr>
            <p:spPr>
              <a:xfrm>
                <a:off x="4783342" y="4481380"/>
                <a:ext cx="27915" cy="26166"/>
              </a:xfrm>
              <a:custGeom>
                <a:rect b="b" l="l" r="r" t="t"/>
                <a:pathLst>
                  <a:path extrusionOk="0" h="703" w="750">
                    <a:moveTo>
                      <a:pt x="401" y="1"/>
                    </a:moveTo>
                    <a:cubicBezTo>
                      <a:pt x="393" y="1"/>
                      <a:pt x="385" y="1"/>
                      <a:pt x="377" y="1"/>
                    </a:cubicBezTo>
                    <a:cubicBezTo>
                      <a:pt x="271" y="7"/>
                      <a:pt x="164" y="53"/>
                      <a:pt x="81" y="127"/>
                    </a:cubicBezTo>
                    <a:cubicBezTo>
                      <a:pt x="5" y="195"/>
                      <a:pt x="1" y="322"/>
                      <a:pt x="28" y="425"/>
                    </a:cubicBezTo>
                    <a:cubicBezTo>
                      <a:pt x="51" y="515"/>
                      <a:pt x="92" y="606"/>
                      <a:pt x="161" y="659"/>
                    </a:cubicBezTo>
                    <a:cubicBezTo>
                      <a:pt x="199" y="687"/>
                      <a:pt x="245" y="703"/>
                      <a:pt x="290" y="703"/>
                    </a:cubicBezTo>
                    <a:cubicBezTo>
                      <a:pt x="330" y="703"/>
                      <a:pt x="370" y="690"/>
                      <a:pt x="402" y="662"/>
                    </a:cubicBezTo>
                    <a:cubicBezTo>
                      <a:pt x="498" y="650"/>
                      <a:pt x="678" y="514"/>
                      <a:pt x="713" y="416"/>
                    </a:cubicBezTo>
                    <a:cubicBezTo>
                      <a:pt x="749" y="317"/>
                      <a:pt x="731" y="196"/>
                      <a:pt x="666" y="116"/>
                    </a:cubicBezTo>
                    <a:cubicBezTo>
                      <a:pt x="602" y="36"/>
                      <a:pt x="500" y="1"/>
                      <a:pt x="40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8" name="Google Shape;2978;p82"/>
              <p:cNvSpPr/>
              <p:nvPr/>
            </p:nvSpPr>
            <p:spPr>
              <a:xfrm>
                <a:off x="4724125" y="4359224"/>
                <a:ext cx="27915" cy="26203"/>
              </a:xfrm>
              <a:custGeom>
                <a:rect b="b" l="l" r="r" t="t"/>
                <a:pathLst>
                  <a:path extrusionOk="0" h="704" w="750">
                    <a:moveTo>
                      <a:pt x="399" y="1"/>
                    </a:moveTo>
                    <a:cubicBezTo>
                      <a:pt x="391" y="1"/>
                      <a:pt x="384" y="1"/>
                      <a:pt x="376" y="1"/>
                    </a:cubicBezTo>
                    <a:cubicBezTo>
                      <a:pt x="270" y="7"/>
                      <a:pt x="163" y="53"/>
                      <a:pt x="79" y="127"/>
                    </a:cubicBezTo>
                    <a:cubicBezTo>
                      <a:pt x="4" y="195"/>
                      <a:pt x="1" y="322"/>
                      <a:pt x="26" y="425"/>
                    </a:cubicBezTo>
                    <a:cubicBezTo>
                      <a:pt x="49" y="515"/>
                      <a:pt x="91" y="606"/>
                      <a:pt x="161" y="659"/>
                    </a:cubicBezTo>
                    <a:cubicBezTo>
                      <a:pt x="198" y="687"/>
                      <a:pt x="244" y="703"/>
                      <a:pt x="290" y="703"/>
                    </a:cubicBezTo>
                    <a:cubicBezTo>
                      <a:pt x="331" y="703"/>
                      <a:pt x="370" y="691"/>
                      <a:pt x="401" y="662"/>
                    </a:cubicBezTo>
                    <a:cubicBezTo>
                      <a:pt x="497" y="650"/>
                      <a:pt x="677" y="515"/>
                      <a:pt x="713" y="416"/>
                    </a:cubicBezTo>
                    <a:cubicBezTo>
                      <a:pt x="749" y="317"/>
                      <a:pt x="730" y="196"/>
                      <a:pt x="666" y="118"/>
                    </a:cubicBezTo>
                    <a:cubicBezTo>
                      <a:pt x="600" y="36"/>
                      <a:pt x="498" y="1"/>
                      <a:pt x="39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9" name="Google Shape;2979;p82"/>
              <p:cNvSpPr/>
              <p:nvPr/>
            </p:nvSpPr>
            <p:spPr>
              <a:xfrm>
                <a:off x="5088136" y="4301570"/>
                <a:ext cx="41798" cy="47269"/>
              </a:xfrm>
              <a:custGeom>
                <a:rect b="b" l="l" r="r" t="t"/>
                <a:pathLst>
                  <a:path extrusionOk="0" h="1270" w="1123">
                    <a:moveTo>
                      <a:pt x="707" y="0"/>
                    </a:moveTo>
                    <a:cubicBezTo>
                      <a:pt x="465" y="0"/>
                      <a:pt x="221" y="105"/>
                      <a:pt x="55" y="296"/>
                    </a:cubicBezTo>
                    <a:cubicBezTo>
                      <a:pt x="129" y="529"/>
                      <a:pt x="0" y="1036"/>
                      <a:pt x="74" y="1266"/>
                    </a:cubicBezTo>
                    <a:cubicBezTo>
                      <a:pt x="100" y="1269"/>
                      <a:pt x="126" y="1270"/>
                      <a:pt x="151" y="1270"/>
                    </a:cubicBezTo>
                    <a:cubicBezTo>
                      <a:pt x="697" y="1270"/>
                      <a:pt x="1122" y="660"/>
                      <a:pt x="1021" y="63"/>
                    </a:cubicBezTo>
                    <a:cubicBezTo>
                      <a:pt x="921" y="21"/>
                      <a:pt x="814" y="0"/>
                      <a:pt x="70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0" name="Google Shape;2980;p82"/>
              <p:cNvSpPr/>
              <p:nvPr/>
            </p:nvSpPr>
            <p:spPr>
              <a:xfrm>
                <a:off x="4814644" y="4392015"/>
                <a:ext cx="41798" cy="47232"/>
              </a:xfrm>
              <a:custGeom>
                <a:rect b="b" l="l" r="r" t="t"/>
                <a:pathLst>
                  <a:path extrusionOk="0" h="1269" w="1123">
                    <a:moveTo>
                      <a:pt x="708" y="0"/>
                    </a:moveTo>
                    <a:cubicBezTo>
                      <a:pt x="466" y="0"/>
                      <a:pt x="223" y="105"/>
                      <a:pt x="57" y="297"/>
                    </a:cubicBezTo>
                    <a:cubicBezTo>
                      <a:pt x="129" y="530"/>
                      <a:pt x="1" y="1033"/>
                      <a:pt x="75" y="1265"/>
                    </a:cubicBezTo>
                    <a:cubicBezTo>
                      <a:pt x="101" y="1268"/>
                      <a:pt x="126" y="1269"/>
                      <a:pt x="152" y="1269"/>
                    </a:cubicBezTo>
                    <a:cubicBezTo>
                      <a:pt x="698" y="1269"/>
                      <a:pt x="1123" y="661"/>
                      <a:pt x="1022" y="62"/>
                    </a:cubicBezTo>
                    <a:cubicBezTo>
                      <a:pt x="922" y="20"/>
                      <a:pt x="815" y="0"/>
                      <a:pt x="70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1" name="Google Shape;2981;p82"/>
              <p:cNvSpPr/>
              <p:nvPr/>
            </p:nvSpPr>
            <p:spPr>
              <a:xfrm>
                <a:off x="4951018" y="4365551"/>
                <a:ext cx="47567" cy="42803"/>
              </a:xfrm>
              <a:custGeom>
                <a:rect b="b" l="l" r="r" t="t"/>
                <a:pathLst>
                  <a:path extrusionOk="0" h="1150" w="1278">
                    <a:moveTo>
                      <a:pt x="203" y="0"/>
                    </a:moveTo>
                    <a:cubicBezTo>
                      <a:pt x="166" y="0"/>
                      <a:pt x="132" y="4"/>
                      <a:pt x="103" y="11"/>
                    </a:cubicBezTo>
                    <a:cubicBezTo>
                      <a:pt x="0" y="607"/>
                      <a:pt x="487" y="1150"/>
                      <a:pt x="1037" y="1150"/>
                    </a:cubicBezTo>
                    <a:cubicBezTo>
                      <a:pt x="1065" y="1150"/>
                      <a:pt x="1092" y="1148"/>
                      <a:pt x="1121" y="1146"/>
                    </a:cubicBezTo>
                    <a:cubicBezTo>
                      <a:pt x="1278" y="805"/>
                      <a:pt x="1225" y="365"/>
                      <a:pt x="993" y="79"/>
                    </a:cubicBezTo>
                    <a:cubicBezTo>
                      <a:pt x="962" y="88"/>
                      <a:pt x="925" y="92"/>
                      <a:pt x="886" y="92"/>
                    </a:cubicBezTo>
                    <a:cubicBezTo>
                      <a:pt x="686" y="92"/>
                      <a:pt x="400" y="0"/>
                      <a:pt x="2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2" name="Google Shape;2982;p82"/>
              <p:cNvSpPr/>
              <p:nvPr/>
            </p:nvSpPr>
            <p:spPr>
              <a:xfrm>
                <a:off x="5152527" y="4391977"/>
                <a:ext cx="47604" cy="42840"/>
              </a:xfrm>
              <a:custGeom>
                <a:rect b="b" l="l" r="r" t="t"/>
                <a:pathLst>
                  <a:path extrusionOk="0" h="1151" w="1279">
                    <a:moveTo>
                      <a:pt x="209" y="0"/>
                    </a:moveTo>
                    <a:cubicBezTo>
                      <a:pt x="170" y="0"/>
                      <a:pt x="134" y="4"/>
                      <a:pt x="103" y="12"/>
                    </a:cubicBezTo>
                    <a:cubicBezTo>
                      <a:pt x="1" y="608"/>
                      <a:pt x="488" y="1151"/>
                      <a:pt x="1037" y="1151"/>
                    </a:cubicBezTo>
                    <a:cubicBezTo>
                      <a:pt x="1065" y="1151"/>
                      <a:pt x="1093" y="1149"/>
                      <a:pt x="1121" y="1146"/>
                    </a:cubicBezTo>
                    <a:cubicBezTo>
                      <a:pt x="1278" y="806"/>
                      <a:pt x="1225" y="366"/>
                      <a:pt x="994" y="80"/>
                    </a:cubicBezTo>
                    <a:cubicBezTo>
                      <a:pt x="964" y="88"/>
                      <a:pt x="928" y="92"/>
                      <a:pt x="890" y="92"/>
                    </a:cubicBezTo>
                    <a:cubicBezTo>
                      <a:pt x="693" y="92"/>
                      <a:pt x="408" y="0"/>
                      <a:pt x="20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3" name="Google Shape;2983;p82"/>
              <p:cNvSpPr/>
              <p:nvPr/>
            </p:nvSpPr>
            <p:spPr>
              <a:xfrm>
                <a:off x="5049242" y="4413379"/>
                <a:ext cx="47604" cy="42840"/>
              </a:xfrm>
              <a:custGeom>
                <a:rect b="b" l="l" r="r" t="t"/>
                <a:pathLst>
                  <a:path extrusionOk="0" h="1151" w="1279">
                    <a:moveTo>
                      <a:pt x="207" y="0"/>
                    </a:moveTo>
                    <a:cubicBezTo>
                      <a:pt x="169" y="0"/>
                      <a:pt x="134" y="4"/>
                      <a:pt x="103" y="12"/>
                    </a:cubicBezTo>
                    <a:cubicBezTo>
                      <a:pt x="1" y="608"/>
                      <a:pt x="489" y="1150"/>
                      <a:pt x="1039" y="1150"/>
                    </a:cubicBezTo>
                    <a:cubicBezTo>
                      <a:pt x="1066" y="1150"/>
                      <a:pt x="1093" y="1149"/>
                      <a:pt x="1121" y="1146"/>
                    </a:cubicBezTo>
                    <a:cubicBezTo>
                      <a:pt x="1278" y="806"/>
                      <a:pt x="1225" y="366"/>
                      <a:pt x="994" y="80"/>
                    </a:cubicBezTo>
                    <a:cubicBezTo>
                      <a:pt x="963" y="88"/>
                      <a:pt x="928" y="92"/>
                      <a:pt x="889" y="92"/>
                    </a:cubicBezTo>
                    <a:cubicBezTo>
                      <a:pt x="691" y="92"/>
                      <a:pt x="406" y="0"/>
                      <a:pt x="20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4" name="Google Shape;2984;p82"/>
              <p:cNvSpPr/>
              <p:nvPr/>
            </p:nvSpPr>
            <p:spPr>
              <a:xfrm>
                <a:off x="5225925" y="4477472"/>
                <a:ext cx="47567" cy="42840"/>
              </a:xfrm>
              <a:custGeom>
                <a:rect b="b" l="l" r="r" t="t"/>
                <a:pathLst>
                  <a:path extrusionOk="0" h="1151" w="1278">
                    <a:moveTo>
                      <a:pt x="208" y="1"/>
                    </a:moveTo>
                    <a:cubicBezTo>
                      <a:pt x="169" y="1"/>
                      <a:pt x="134" y="4"/>
                      <a:pt x="103" y="12"/>
                    </a:cubicBezTo>
                    <a:cubicBezTo>
                      <a:pt x="1" y="608"/>
                      <a:pt x="490" y="1151"/>
                      <a:pt x="1041" y="1151"/>
                    </a:cubicBezTo>
                    <a:cubicBezTo>
                      <a:pt x="1068" y="1151"/>
                      <a:pt x="1095" y="1149"/>
                      <a:pt x="1121" y="1147"/>
                    </a:cubicBezTo>
                    <a:cubicBezTo>
                      <a:pt x="1277" y="806"/>
                      <a:pt x="1224" y="366"/>
                      <a:pt x="994" y="81"/>
                    </a:cubicBezTo>
                    <a:cubicBezTo>
                      <a:pt x="964" y="89"/>
                      <a:pt x="929" y="92"/>
                      <a:pt x="890" y="92"/>
                    </a:cubicBezTo>
                    <a:cubicBezTo>
                      <a:pt x="692" y="92"/>
                      <a:pt x="407" y="1"/>
                      <a:pt x="20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5" name="Google Shape;2985;p82"/>
              <p:cNvSpPr/>
              <p:nvPr/>
            </p:nvSpPr>
            <p:spPr>
              <a:xfrm>
                <a:off x="5188556" y="4346718"/>
                <a:ext cx="27766" cy="25682"/>
              </a:xfrm>
              <a:custGeom>
                <a:rect b="b" l="l" r="r" t="t"/>
                <a:pathLst>
                  <a:path extrusionOk="0" h="690" w="746">
                    <a:moveTo>
                      <a:pt x="405" y="0"/>
                    </a:moveTo>
                    <a:cubicBezTo>
                      <a:pt x="395" y="0"/>
                      <a:pt x="385" y="1"/>
                      <a:pt x="375" y="1"/>
                    </a:cubicBezTo>
                    <a:cubicBezTo>
                      <a:pt x="270" y="9"/>
                      <a:pt x="162" y="54"/>
                      <a:pt x="79" y="125"/>
                    </a:cubicBezTo>
                    <a:cubicBezTo>
                      <a:pt x="2" y="192"/>
                      <a:pt x="0" y="318"/>
                      <a:pt x="25" y="419"/>
                    </a:cubicBezTo>
                    <a:cubicBezTo>
                      <a:pt x="46" y="508"/>
                      <a:pt x="87" y="594"/>
                      <a:pt x="156" y="647"/>
                    </a:cubicBezTo>
                    <a:cubicBezTo>
                      <a:pt x="193" y="674"/>
                      <a:pt x="239" y="689"/>
                      <a:pt x="283" y="689"/>
                    </a:cubicBezTo>
                    <a:cubicBezTo>
                      <a:pt x="324" y="689"/>
                      <a:pt x="365" y="676"/>
                      <a:pt x="397" y="647"/>
                    </a:cubicBezTo>
                    <a:cubicBezTo>
                      <a:pt x="493" y="637"/>
                      <a:pt x="673" y="502"/>
                      <a:pt x="710" y="405"/>
                    </a:cubicBezTo>
                    <a:cubicBezTo>
                      <a:pt x="746" y="307"/>
                      <a:pt x="728" y="191"/>
                      <a:pt x="663" y="112"/>
                    </a:cubicBezTo>
                    <a:cubicBezTo>
                      <a:pt x="601" y="35"/>
                      <a:pt x="502" y="0"/>
                      <a:pt x="40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6" name="Google Shape;2986;p82"/>
              <p:cNvSpPr/>
              <p:nvPr/>
            </p:nvSpPr>
            <p:spPr>
              <a:xfrm>
                <a:off x="5253282" y="4381370"/>
                <a:ext cx="49465" cy="45632"/>
              </a:xfrm>
              <a:custGeom>
                <a:rect b="b" l="l" r="r" t="t"/>
                <a:pathLst>
                  <a:path extrusionOk="0" h="1226" w="1329">
                    <a:moveTo>
                      <a:pt x="717" y="1"/>
                    </a:moveTo>
                    <a:cubicBezTo>
                      <a:pt x="701" y="1"/>
                      <a:pt x="685" y="1"/>
                      <a:pt x="669" y="2"/>
                    </a:cubicBezTo>
                    <a:cubicBezTo>
                      <a:pt x="480" y="16"/>
                      <a:pt x="289" y="94"/>
                      <a:pt x="141" y="223"/>
                    </a:cubicBezTo>
                    <a:cubicBezTo>
                      <a:pt x="5" y="342"/>
                      <a:pt x="1" y="566"/>
                      <a:pt x="44" y="745"/>
                    </a:cubicBezTo>
                    <a:cubicBezTo>
                      <a:pt x="82" y="904"/>
                      <a:pt x="156" y="1059"/>
                      <a:pt x="282" y="1152"/>
                    </a:cubicBezTo>
                    <a:cubicBezTo>
                      <a:pt x="346" y="1199"/>
                      <a:pt x="427" y="1226"/>
                      <a:pt x="506" y="1226"/>
                    </a:cubicBezTo>
                    <a:cubicBezTo>
                      <a:pt x="580" y="1226"/>
                      <a:pt x="652" y="1203"/>
                      <a:pt x="708" y="1152"/>
                    </a:cubicBezTo>
                    <a:cubicBezTo>
                      <a:pt x="881" y="1130"/>
                      <a:pt x="1200" y="893"/>
                      <a:pt x="1265" y="719"/>
                    </a:cubicBezTo>
                    <a:cubicBezTo>
                      <a:pt x="1329" y="547"/>
                      <a:pt x="1295" y="336"/>
                      <a:pt x="1182" y="199"/>
                    </a:cubicBezTo>
                    <a:cubicBezTo>
                      <a:pt x="1070" y="62"/>
                      <a:pt x="891" y="1"/>
                      <a:pt x="71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7" name="Google Shape;2987;p82"/>
              <p:cNvSpPr/>
              <p:nvPr/>
            </p:nvSpPr>
            <p:spPr>
              <a:xfrm>
                <a:off x="4763355" y="5297652"/>
                <a:ext cx="36289" cy="29478"/>
              </a:xfrm>
              <a:custGeom>
                <a:rect b="b" l="l" r="r" t="t"/>
                <a:pathLst>
                  <a:path extrusionOk="0" h="792" w="975">
                    <a:moveTo>
                      <a:pt x="663" y="0"/>
                    </a:moveTo>
                    <a:cubicBezTo>
                      <a:pt x="635" y="0"/>
                      <a:pt x="608" y="5"/>
                      <a:pt x="582" y="16"/>
                    </a:cubicBezTo>
                    <a:cubicBezTo>
                      <a:pt x="567" y="13"/>
                      <a:pt x="549" y="11"/>
                      <a:pt x="531" y="11"/>
                    </a:cubicBezTo>
                    <a:cubicBezTo>
                      <a:pt x="392" y="11"/>
                      <a:pt x="171" y="87"/>
                      <a:pt x="101" y="174"/>
                    </a:cubicBezTo>
                    <a:cubicBezTo>
                      <a:pt x="19" y="273"/>
                      <a:pt x="1" y="416"/>
                      <a:pt x="54" y="533"/>
                    </a:cubicBezTo>
                    <a:cubicBezTo>
                      <a:pt x="110" y="657"/>
                      <a:pt x="241" y="739"/>
                      <a:pt x="377" y="772"/>
                    </a:cubicBezTo>
                    <a:cubicBezTo>
                      <a:pt x="430" y="785"/>
                      <a:pt x="485" y="791"/>
                      <a:pt x="540" y="791"/>
                    </a:cubicBezTo>
                    <a:cubicBezTo>
                      <a:pt x="627" y="791"/>
                      <a:pt x="715" y="775"/>
                      <a:pt x="795" y="745"/>
                    </a:cubicBezTo>
                    <a:cubicBezTo>
                      <a:pt x="916" y="696"/>
                      <a:pt x="963" y="553"/>
                      <a:pt x="969" y="427"/>
                    </a:cubicBezTo>
                    <a:cubicBezTo>
                      <a:pt x="975" y="317"/>
                      <a:pt x="954" y="200"/>
                      <a:pt x="884" y="111"/>
                    </a:cubicBezTo>
                    <a:cubicBezTo>
                      <a:pt x="832" y="44"/>
                      <a:pt x="747" y="0"/>
                      <a:pt x="66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88" name="Google Shape;2988;p82"/>
            <p:cNvGrpSpPr/>
            <p:nvPr/>
          </p:nvGrpSpPr>
          <p:grpSpPr>
            <a:xfrm flipH="1">
              <a:off x="6802094" y="1148715"/>
              <a:ext cx="1290115" cy="1204368"/>
              <a:chOff x="3515294" y="3606486"/>
              <a:chExt cx="935747" cy="873554"/>
            </a:xfrm>
          </p:grpSpPr>
          <p:sp>
            <p:nvSpPr>
              <p:cNvPr id="2989" name="Google Shape;2989;p82"/>
              <p:cNvSpPr/>
              <p:nvPr/>
            </p:nvSpPr>
            <p:spPr>
              <a:xfrm>
                <a:off x="3515294" y="4040286"/>
                <a:ext cx="247736" cy="161088"/>
              </a:xfrm>
              <a:custGeom>
                <a:rect b="b" l="l" r="r" t="t"/>
                <a:pathLst>
                  <a:path extrusionOk="0" h="4328" w="6656">
                    <a:moveTo>
                      <a:pt x="4139" y="1"/>
                    </a:moveTo>
                    <a:cubicBezTo>
                      <a:pt x="2740" y="154"/>
                      <a:pt x="1" y="1135"/>
                      <a:pt x="554" y="2986"/>
                    </a:cubicBezTo>
                    <a:cubicBezTo>
                      <a:pt x="848" y="3970"/>
                      <a:pt x="1870" y="4327"/>
                      <a:pt x="2883" y="4327"/>
                    </a:cubicBezTo>
                    <a:cubicBezTo>
                      <a:pt x="3444" y="4327"/>
                      <a:pt x="4002" y="4218"/>
                      <a:pt x="4432" y="4045"/>
                    </a:cubicBezTo>
                    <a:cubicBezTo>
                      <a:pt x="5373" y="3667"/>
                      <a:pt x="6655" y="2604"/>
                      <a:pt x="6236" y="1456"/>
                    </a:cubicBezTo>
                    <a:cubicBezTo>
                      <a:pt x="6008" y="824"/>
                      <a:pt x="4934" y="199"/>
                      <a:pt x="413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0" name="Google Shape;2990;p82"/>
              <p:cNvSpPr/>
              <p:nvPr/>
            </p:nvSpPr>
            <p:spPr>
              <a:xfrm>
                <a:off x="3851130" y="3941392"/>
                <a:ext cx="184388" cy="121561"/>
              </a:xfrm>
              <a:custGeom>
                <a:rect b="b" l="l" r="r" t="t"/>
                <a:pathLst>
                  <a:path extrusionOk="0" h="3266" w="4954">
                    <a:moveTo>
                      <a:pt x="3133" y="0"/>
                    </a:moveTo>
                    <a:cubicBezTo>
                      <a:pt x="3040" y="0"/>
                      <a:pt x="2946" y="11"/>
                      <a:pt x="2855" y="35"/>
                    </a:cubicBezTo>
                    <a:lnTo>
                      <a:pt x="3092" y="46"/>
                    </a:lnTo>
                    <a:cubicBezTo>
                      <a:pt x="0" y="344"/>
                      <a:pt x="918" y="3266"/>
                      <a:pt x="2618" y="3266"/>
                    </a:cubicBezTo>
                    <a:cubicBezTo>
                      <a:pt x="2960" y="3266"/>
                      <a:pt x="3334" y="3147"/>
                      <a:pt x="3714" y="2865"/>
                    </a:cubicBezTo>
                    <a:cubicBezTo>
                      <a:pt x="4441" y="2325"/>
                      <a:pt x="4954" y="1676"/>
                      <a:pt x="4468" y="834"/>
                    </a:cubicBezTo>
                    <a:cubicBezTo>
                      <a:pt x="4195" y="361"/>
                      <a:pt x="3662" y="0"/>
                      <a:pt x="313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1" name="Google Shape;2991;p82"/>
              <p:cNvSpPr/>
              <p:nvPr/>
            </p:nvSpPr>
            <p:spPr>
              <a:xfrm>
                <a:off x="3850720" y="4245033"/>
                <a:ext cx="227638" cy="158371"/>
              </a:xfrm>
              <a:custGeom>
                <a:rect b="b" l="l" r="r" t="t"/>
                <a:pathLst>
                  <a:path extrusionOk="0" h="4255" w="6116">
                    <a:moveTo>
                      <a:pt x="3339" y="0"/>
                    </a:moveTo>
                    <a:cubicBezTo>
                      <a:pt x="1" y="856"/>
                      <a:pt x="1427" y="4255"/>
                      <a:pt x="3324" y="4255"/>
                    </a:cubicBezTo>
                    <a:cubicBezTo>
                      <a:pt x="3812" y="4255"/>
                      <a:pt x="4331" y="4030"/>
                      <a:pt x="4808" y="3479"/>
                    </a:cubicBezTo>
                    <a:cubicBezTo>
                      <a:pt x="6116" y="1971"/>
                      <a:pt x="4867" y="610"/>
                      <a:pt x="333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2" name="Google Shape;2992;p82"/>
              <p:cNvSpPr/>
              <p:nvPr/>
            </p:nvSpPr>
            <p:spPr>
              <a:xfrm>
                <a:off x="4214285" y="4161437"/>
                <a:ext cx="108012" cy="128223"/>
              </a:xfrm>
              <a:custGeom>
                <a:rect b="b" l="l" r="r" t="t"/>
                <a:pathLst>
                  <a:path extrusionOk="0" h="3445" w="2902">
                    <a:moveTo>
                      <a:pt x="1419" y="1"/>
                    </a:moveTo>
                    <a:cubicBezTo>
                      <a:pt x="1268" y="1"/>
                      <a:pt x="1125" y="54"/>
                      <a:pt x="1005" y="180"/>
                    </a:cubicBezTo>
                    <a:lnTo>
                      <a:pt x="900" y="368"/>
                    </a:lnTo>
                    <a:cubicBezTo>
                      <a:pt x="308" y="1452"/>
                      <a:pt x="0" y="2676"/>
                      <a:pt x="1232" y="3444"/>
                    </a:cubicBezTo>
                    <a:cubicBezTo>
                      <a:pt x="1967" y="2988"/>
                      <a:pt x="2901" y="2067"/>
                      <a:pt x="2658" y="1088"/>
                    </a:cubicBezTo>
                    <a:cubicBezTo>
                      <a:pt x="2538" y="611"/>
                      <a:pt x="1931" y="1"/>
                      <a:pt x="141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3" name="Google Shape;2993;p82"/>
              <p:cNvSpPr/>
              <p:nvPr/>
            </p:nvSpPr>
            <p:spPr>
              <a:xfrm>
                <a:off x="3675600" y="3747848"/>
                <a:ext cx="198680" cy="84601"/>
              </a:xfrm>
              <a:custGeom>
                <a:rect b="b" l="l" r="r" t="t"/>
                <a:pathLst>
                  <a:path extrusionOk="0" h="2273" w="5338">
                    <a:moveTo>
                      <a:pt x="3227" y="1"/>
                    </a:moveTo>
                    <a:cubicBezTo>
                      <a:pt x="1666" y="1"/>
                      <a:pt x="0" y="1846"/>
                      <a:pt x="2303" y="2241"/>
                    </a:cubicBezTo>
                    <a:cubicBezTo>
                      <a:pt x="2431" y="2263"/>
                      <a:pt x="2559" y="2273"/>
                      <a:pt x="2685" y="2273"/>
                    </a:cubicBezTo>
                    <a:cubicBezTo>
                      <a:pt x="4133" y="2273"/>
                      <a:pt x="5337" y="901"/>
                      <a:pt x="3660" y="52"/>
                    </a:cubicBezTo>
                    <a:cubicBezTo>
                      <a:pt x="3518" y="17"/>
                      <a:pt x="3373" y="1"/>
                      <a:pt x="322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4" name="Google Shape;2994;p82"/>
              <p:cNvSpPr/>
              <p:nvPr/>
            </p:nvSpPr>
            <p:spPr>
              <a:xfrm>
                <a:off x="3596471" y="4375228"/>
                <a:ext cx="173743" cy="104812"/>
              </a:xfrm>
              <a:custGeom>
                <a:rect b="b" l="l" r="r" t="t"/>
                <a:pathLst>
                  <a:path extrusionOk="0" h="2816" w="4668">
                    <a:moveTo>
                      <a:pt x="2221" y="0"/>
                    </a:moveTo>
                    <a:cubicBezTo>
                      <a:pt x="1599" y="0"/>
                      <a:pt x="1052" y="357"/>
                      <a:pt x="574" y="1016"/>
                    </a:cubicBezTo>
                    <a:cubicBezTo>
                      <a:pt x="8" y="1793"/>
                      <a:pt x="0" y="2262"/>
                      <a:pt x="884" y="2702"/>
                    </a:cubicBezTo>
                    <a:cubicBezTo>
                      <a:pt x="1041" y="2780"/>
                      <a:pt x="1216" y="2815"/>
                      <a:pt x="1400" y="2815"/>
                    </a:cubicBezTo>
                    <a:cubicBezTo>
                      <a:pt x="2779" y="2815"/>
                      <a:pt x="4668" y="847"/>
                      <a:pt x="3219" y="279"/>
                    </a:cubicBezTo>
                    <a:cubicBezTo>
                      <a:pt x="2867" y="91"/>
                      <a:pt x="2534" y="0"/>
                      <a:pt x="222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5" name="Google Shape;2995;p82"/>
              <p:cNvSpPr/>
              <p:nvPr/>
            </p:nvSpPr>
            <p:spPr>
              <a:xfrm>
                <a:off x="4248007" y="3935325"/>
                <a:ext cx="108608" cy="66177"/>
              </a:xfrm>
              <a:custGeom>
                <a:rect b="b" l="l" r="r" t="t"/>
                <a:pathLst>
                  <a:path extrusionOk="0" h="1778" w="2918">
                    <a:moveTo>
                      <a:pt x="1911" y="0"/>
                    </a:moveTo>
                    <a:cubicBezTo>
                      <a:pt x="1398" y="189"/>
                      <a:pt x="0" y="546"/>
                      <a:pt x="258" y="1336"/>
                    </a:cubicBezTo>
                    <a:cubicBezTo>
                      <a:pt x="372" y="1683"/>
                      <a:pt x="661" y="1778"/>
                      <a:pt x="965" y="1778"/>
                    </a:cubicBezTo>
                    <a:cubicBezTo>
                      <a:pt x="1160" y="1778"/>
                      <a:pt x="1361" y="1739"/>
                      <a:pt x="1525" y="1703"/>
                    </a:cubicBezTo>
                    <a:cubicBezTo>
                      <a:pt x="1965" y="1609"/>
                      <a:pt x="2873" y="1322"/>
                      <a:pt x="2903" y="735"/>
                    </a:cubicBezTo>
                    <a:cubicBezTo>
                      <a:pt x="2918" y="414"/>
                      <a:pt x="2509" y="33"/>
                      <a:pt x="2154" y="33"/>
                    </a:cubicBezTo>
                    <a:cubicBezTo>
                      <a:pt x="2077" y="33"/>
                      <a:pt x="2003" y="51"/>
                      <a:pt x="1936" y="91"/>
                    </a:cubicBezTo>
                    <a:lnTo>
                      <a:pt x="1911" y="0"/>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6" name="Google Shape;2996;p82"/>
              <p:cNvSpPr/>
              <p:nvPr/>
            </p:nvSpPr>
            <p:spPr>
              <a:xfrm>
                <a:off x="4050257" y="3606486"/>
                <a:ext cx="125208" cy="107380"/>
              </a:xfrm>
              <a:custGeom>
                <a:rect b="b" l="l" r="r" t="t"/>
                <a:pathLst>
                  <a:path extrusionOk="0" h="2885" w="3364">
                    <a:moveTo>
                      <a:pt x="2432" y="1"/>
                    </a:moveTo>
                    <a:cubicBezTo>
                      <a:pt x="1554" y="204"/>
                      <a:pt x="0" y="1290"/>
                      <a:pt x="557" y="2375"/>
                    </a:cubicBezTo>
                    <a:cubicBezTo>
                      <a:pt x="746" y="2744"/>
                      <a:pt x="1015" y="2885"/>
                      <a:pt x="1304" y="2885"/>
                    </a:cubicBezTo>
                    <a:cubicBezTo>
                      <a:pt x="1686" y="2885"/>
                      <a:pt x="2102" y="2638"/>
                      <a:pt x="2407" y="2348"/>
                    </a:cubicBezTo>
                    <a:cubicBezTo>
                      <a:pt x="3126" y="1663"/>
                      <a:pt x="3364" y="523"/>
                      <a:pt x="2432"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7" name="Google Shape;2997;p82"/>
              <p:cNvSpPr/>
              <p:nvPr/>
            </p:nvSpPr>
            <p:spPr>
              <a:xfrm>
                <a:off x="4342173" y="3660381"/>
                <a:ext cx="108868" cy="100233"/>
              </a:xfrm>
              <a:custGeom>
                <a:rect b="b" l="l" r="r" t="t"/>
                <a:pathLst>
                  <a:path extrusionOk="0" h="2693" w="2925">
                    <a:moveTo>
                      <a:pt x="1835" y="0"/>
                    </a:moveTo>
                    <a:cubicBezTo>
                      <a:pt x="1203" y="262"/>
                      <a:pt x="1" y="1042"/>
                      <a:pt x="164" y="1871"/>
                    </a:cubicBezTo>
                    <a:cubicBezTo>
                      <a:pt x="263" y="2368"/>
                      <a:pt x="752" y="2692"/>
                      <a:pt x="1244" y="2692"/>
                    </a:cubicBezTo>
                    <a:cubicBezTo>
                      <a:pt x="1375" y="2692"/>
                      <a:pt x="1507" y="2669"/>
                      <a:pt x="1631" y="2620"/>
                    </a:cubicBezTo>
                    <a:cubicBezTo>
                      <a:pt x="2505" y="2274"/>
                      <a:pt x="2924" y="528"/>
                      <a:pt x="1835"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998" name="Google Shape;2998;p82"/>
          <p:cNvSpPr txBox="1"/>
          <p:nvPr>
            <p:ph type="title"/>
          </p:nvPr>
        </p:nvSpPr>
        <p:spPr>
          <a:xfrm>
            <a:off x="1860600" y="1954517"/>
            <a:ext cx="5422800" cy="17676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Clr>
                <a:schemeClr val="lt1"/>
              </a:buClr>
              <a:buSzPts val="3600"/>
              <a:buNone/>
              <a:defRPr sz="7300">
                <a:solidFill>
                  <a:schemeClr val="dk2"/>
                </a:solidFill>
              </a:defRPr>
            </a:lvl1pPr>
            <a:lvl2pPr lvl="1" rtl="0" algn="l">
              <a:lnSpc>
                <a:spcPct val="100000"/>
              </a:lnSpc>
              <a:spcBef>
                <a:spcPts val="0"/>
              </a:spcBef>
              <a:spcAft>
                <a:spcPts val="0"/>
              </a:spcAft>
              <a:buClr>
                <a:schemeClr val="lt1"/>
              </a:buClr>
              <a:buSzPts val="2500"/>
              <a:buNone/>
              <a:defRPr>
                <a:solidFill>
                  <a:schemeClr val="lt1"/>
                </a:solidFill>
              </a:defRPr>
            </a:lvl2pPr>
            <a:lvl3pPr lvl="2" rtl="0" algn="l">
              <a:lnSpc>
                <a:spcPct val="100000"/>
              </a:lnSpc>
              <a:spcBef>
                <a:spcPts val="0"/>
              </a:spcBef>
              <a:spcAft>
                <a:spcPts val="0"/>
              </a:spcAft>
              <a:buClr>
                <a:schemeClr val="lt1"/>
              </a:buClr>
              <a:buSzPts val="2500"/>
              <a:buNone/>
              <a:defRPr>
                <a:solidFill>
                  <a:schemeClr val="lt1"/>
                </a:solidFill>
              </a:defRPr>
            </a:lvl3pPr>
            <a:lvl4pPr lvl="3" rtl="0" algn="l">
              <a:lnSpc>
                <a:spcPct val="100000"/>
              </a:lnSpc>
              <a:spcBef>
                <a:spcPts val="0"/>
              </a:spcBef>
              <a:spcAft>
                <a:spcPts val="0"/>
              </a:spcAft>
              <a:buClr>
                <a:schemeClr val="lt1"/>
              </a:buClr>
              <a:buSzPts val="2500"/>
              <a:buNone/>
              <a:defRPr>
                <a:solidFill>
                  <a:schemeClr val="lt1"/>
                </a:solidFill>
              </a:defRPr>
            </a:lvl4pPr>
            <a:lvl5pPr lvl="4" rtl="0" algn="l">
              <a:lnSpc>
                <a:spcPct val="100000"/>
              </a:lnSpc>
              <a:spcBef>
                <a:spcPts val="0"/>
              </a:spcBef>
              <a:spcAft>
                <a:spcPts val="0"/>
              </a:spcAft>
              <a:buClr>
                <a:schemeClr val="lt1"/>
              </a:buClr>
              <a:buSzPts val="2500"/>
              <a:buNone/>
              <a:defRPr>
                <a:solidFill>
                  <a:schemeClr val="lt1"/>
                </a:solidFill>
              </a:defRPr>
            </a:lvl5pPr>
            <a:lvl6pPr lvl="5" rtl="0" algn="l">
              <a:lnSpc>
                <a:spcPct val="100000"/>
              </a:lnSpc>
              <a:spcBef>
                <a:spcPts val="0"/>
              </a:spcBef>
              <a:spcAft>
                <a:spcPts val="0"/>
              </a:spcAft>
              <a:buClr>
                <a:schemeClr val="lt1"/>
              </a:buClr>
              <a:buSzPts val="2500"/>
              <a:buNone/>
              <a:defRPr>
                <a:solidFill>
                  <a:schemeClr val="lt1"/>
                </a:solidFill>
              </a:defRPr>
            </a:lvl6pPr>
            <a:lvl7pPr lvl="6" rtl="0" algn="l">
              <a:lnSpc>
                <a:spcPct val="100000"/>
              </a:lnSpc>
              <a:spcBef>
                <a:spcPts val="0"/>
              </a:spcBef>
              <a:spcAft>
                <a:spcPts val="0"/>
              </a:spcAft>
              <a:buClr>
                <a:schemeClr val="lt1"/>
              </a:buClr>
              <a:buSzPts val="2500"/>
              <a:buNone/>
              <a:defRPr>
                <a:solidFill>
                  <a:schemeClr val="lt1"/>
                </a:solidFill>
              </a:defRPr>
            </a:lvl7pPr>
            <a:lvl8pPr lvl="7" rtl="0" algn="l">
              <a:lnSpc>
                <a:spcPct val="100000"/>
              </a:lnSpc>
              <a:spcBef>
                <a:spcPts val="0"/>
              </a:spcBef>
              <a:spcAft>
                <a:spcPts val="0"/>
              </a:spcAft>
              <a:buClr>
                <a:schemeClr val="lt1"/>
              </a:buClr>
              <a:buSzPts val="2500"/>
              <a:buNone/>
              <a:defRPr>
                <a:solidFill>
                  <a:schemeClr val="lt1"/>
                </a:solidFill>
              </a:defRPr>
            </a:lvl8pPr>
            <a:lvl9pPr lvl="8" rtl="0" algn="l">
              <a:lnSpc>
                <a:spcPct val="100000"/>
              </a:lnSpc>
              <a:spcBef>
                <a:spcPts val="0"/>
              </a:spcBef>
              <a:spcAft>
                <a:spcPts val="0"/>
              </a:spcAft>
              <a:buClr>
                <a:schemeClr val="lt1"/>
              </a:buClr>
              <a:buSzPts val="2500"/>
              <a:buNone/>
              <a:defRPr>
                <a:solidFill>
                  <a:schemeClr val="lt1"/>
                </a:solidFill>
              </a:defRPr>
            </a:lvl9pPr>
          </a:lstStyle>
          <a:p/>
        </p:txBody>
      </p:sp>
      <p:sp>
        <p:nvSpPr>
          <p:cNvPr id="2999" name="Google Shape;2999;p82"/>
          <p:cNvSpPr txBox="1"/>
          <p:nvPr>
            <p:ph idx="1" type="subTitle"/>
          </p:nvPr>
        </p:nvSpPr>
        <p:spPr>
          <a:xfrm>
            <a:off x="1860600" y="1421597"/>
            <a:ext cx="5422800" cy="4800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lt1"/>
              </a:buClr>
              <a:buSzPts val="1100"/>
              <a:buNone/>
              <a:defRPr sz="1900">
                <a:solidFill>
                  <a:schemeClr val="dk2"/>
                </a:solidFill>
              </a:defRPr>
            </a:lvl1pPr>
            <a:lvl2pPr lvl="1" rtl="0" algn="l">
              <a:lnSpc>
                <a:spcPct val="100000"/>
              </a:lnSpc>
              <a:spcBef>
                <a:spcPts val="1500"/>
              </a:spcBef>
              <a:spcAft>
                <a:spcPts val="0"/>
              </a:spcAft>
              <a:buClr>
                <a:schemeClr val="lt1"/>
              </a:buClr>
              <a:buSzPts val="1100"/>
              <a:buNone/>
              <a:defRPr>
                <a:solidFill>
                  <a:schemeClr val="lt1"/>
                </a:solidFill>
              </a:defRPr>
            </a:lvl2pPr>
            <a:lvl3pPr lvl="2" rtl="0" algn="l">
              <a:lnSpc>
                <a:spcPct val="100000"/>
              </a:lnSpc>
              <a:spcBef>
                <a:spcPts val="1500"/>
              </a:spcBef>
              <a:spcAft>
                <a:spcPts val="0"/>
              </a:spcAft>
              <a:buClr>
                <a:schemeClr val="lt1"/>
              </a:buClr>
              <a:buSzPts val="1100"/>
              <a:buNone/>
              <a:defRPr>
                <a:solidFill>
                  <a:schemeClr val="lt1"/>
                </a:solidFill>
              </a:defRPr>
            </a:lvl3pPr>
            <a:lvl4pPr lvl="3" rtl="0" algn="l">
              <a:lnSpc>
                <a:spcPct val="100000"/>
              </a:lnSpc>
              <a:spcBef>
                <a:spcPts val="1500"/>
              </a:spcBef>
              <a:spcAft>
                <a:spcPts val="0"/>
              </a:spcAft>
              <a:buClr>
                <a:schemeClr val="lt1"/>
              </a:buClr>
              <a:buSzPts val="1100"/>
              <a:buNone/>
              <a:defRPr>
                <a:solidFill>
                  <a:schemeClr val="lt1"/>
                </a:solidFill>
              </a:defRPr>
            </a:lvl4pPr>
            <a:lvl5pPr lvl="4" rtl="0" algn="l">
              <a:lnSpc>
                <a:spcPct val="100000"/>
              </a:lnSpc>
              <a:spcBef>
                <a:spcPts val="1500"/>
              </a:spcBef>
              <a:spcAft>
                <a:spcPts val="0"/>
              </a:spcAft>
              <a:buClr>
                <a:schemeClr val="lt1"/>
              </a:buClr>
              <a:buSzPts val="1100"/>
              <a:buNone/>
              <a:defRPr>
                <a:solidFill>
                  <a:schemeClr val="lt1"/>
                </a:solidFill>
              </a:defRPr>
            </a:lvl5pPr>
            <a:lvl6pPr lvl="5" rtl="0" algn="l">
              <a:lnSpc>
                <a:spcPct val="100000"/>
              </a:lnSpc>
              <a:spcBef>
                <a:spcPts val="1500"/>
              </a:spcBef>
              <a:spcAft>
                <a:spcPts val="0"/>
              </a:spcAft>
              <a:buClr>
                <a:schemeClr val="lt1"/>
              </a:buClr>
              <a:buSzPts val="1100"/>
              <a:buNone/>
              <a:defRPr>
                <a:solidFill>
                  <a:schemeClr val="lt1"/>
                </a:solidFill>
              </a:defRPr>
            </a:lvl6pPr>
            <a:lvl7pPr lvl="6" rtl="0" algn="l">
              <a:lnSpc>
                <a:spcPct val="100000"/>
              </a:lnSpc>
              <a:spcBef>
                <a:spcPts val="1500"/>
              </a:spcBef>
              <a:spcAft>
                <a:spcPts val="0"/>
              </a:spcAft>
              <a:buClr>
                <a:schemeClr val="lt1"/>
              </a:buClr>
              <a:buSzPts val="1100"/>
              <a:buNone/>
              <a:defRPr>
                <a:solidFill>
                  <a:schemeClr val="lt1"/>
                </a:solidFill>
              </a:defRPr>
            </a:lvl7pPr>
            <a:lvl8pPr lvl="7" rtl="0" algn="l">
              <a:lnSpc>
                <a:spcPct val="100000"/>
              </a:lnSpc>
              <a:spcBef>
                <a:spcPts val="1500"/>
              </a:spcBef>
              <a:spcAft>
                <a:spcPts val="0"/>
              </a:spcAft>
              <a:buClr>
                <a:schemeClr val="lt1"/>
              </a:buClr>
              <a:buSzPts val="1100"/>
              <a:buNone/>
              <a:defRPr>
                <a:solidFill>
                  <a:schemeClr val="lt1"/>
                </a:solidFill>
              </a:defRPr>
            </a:lvl8pPr>
            <a:lvl9pPr lvl="8" rtl="0" algn="l">
              <a:lnSpc>
                <a:spcPct val="100000"/>
              </a:lnSpc>
              <a:spcBef>
                <a:spcPts val="1500"/>
              </a:spcBef>
              <a:spcAft>
                <a:spcPts val="1500"/>
              </a:spcAft>
              <a:buClr>
                <a:schemeClr val="lt1"/>
              </a:buClr>
              <a:buSzPts val="1100"/>
              <a:buNone/>
              <a:defRPr>
                <a:solidFill>
                  <a:schemeClr val="lt1"/>
                </a:solidFil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3">
  <p:cSld name="TITLE_ONLY_1_1_3_2_1">
    <p:bg>
      <p:bgPr>
        <a:solidFill>
          <a:schemeClr val="accent2"/>
        </a:solidFill>
      </p:bgPr>
    </p:bg>
    <p:spTree>
      <p:nvGrpSpPr>
        <p:cNvPr id="3000" name="Shape 3000"/>
        <p:cNvGrpSpPr/>
        <p:nvPr/>
      </p:nvGrpSpPr>
      <p:grpSpPr>
        <a:xfrm>
          <a:off x="0" y="0"/>
          <a:ext cx="0" cy="0"/>
          <a:chOff x="0" y="0"/>
          <a:chExt cx="0" cy="0"/>
        </a:xfrm>
      </p:grpSpPr>
      <p:grpSp>
        <p:nvGrpSpPr>
          <p:cNvPr id="3001" name="Google Shape;3001;p83"/>
          <p:cNvGrpSpPr/>
          <p:nvPr/>
        </p:nvGrpSpPr>
        <p:grpSpPr>
          <a:xfrm>
            <a:off x="-722141" y="-543209"/>
            <a:ext cx="10521155" cy="5735163"/>
            <a:chOff x="-722141" y="-724279"/>
            <a:chExt cx="10521155" cy="7646884"/>
          </a:xfrm>
        </p:grpSpPr>
        <p:sp>
          <p:nvSpPr>
            <p:cNvPr id="3002" name="Google Shape;3002;p83"/>
            <p:cNvSpPr/>
            <p:nvPr/>
          </p:nvSpPr>
          <p:spPr>
            <a:xfrm flipH="1" rot="10673272">
              <a:off x="3614003" y="3264971"/>
              <a:ext cx="6122938" cy="3481377"/>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3" name="Google Shape;3003;p83"/>
            <p:cNvSpPr/>
            <p:nvPr/>
          </p:nvSpPr>
          <p:spPr>
            <a:xfrm flipH="1" rot="-126728">
              <a:off x="-462837" y="52213"/>
              <a:ext cx="6122938" cy="3481377"/>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4" name="Google Shape;3004;p83"/>
            <p:cNvSpPr/>
            <p:nvPr/>
          </p:nvSpPr>
          <p:spPr>
            <a:xfrm flipH="1" rot="-126728">
              <a:off x="-651662" y="-605828"/>
              <a:ext cx="6500577" cy="3944449"/>
            </a:xfrm>
            <a:custGeom>
              <a:rect b="b" l="l" r="r" t="t"/>
              <a:pathLst>
                <a:path extrusionOk="0" h="61730" w="101733">
                  <a:moveTo>
                    <a:pt x="99216" y="0"/>
                  </a:moveTo>
                  <a:lnTo>
                    <a:pt x="1702" y="4122"/>
                  </a:lnTo>
                  <a:cubicBezTo>
                    <a:pt x="0" y="8920"/>
                    <a:pt x="850" y="14247"/>
                    <a:pt x="6521" y="17631"/>
                  </a:cubicBezTo>
                  <a:cubicBezTo>
                    <a:pt x="8760" y="18969"/>
                    <a:pt x="11277" y="19430"/>
                    <a:pt x="13875" y="19430"/>
                  </a:cubicBezTo>
                  <a:cubicBezTo>
                    <a:pt x="17999" y="19430"/>
                    <a:pt x="22329" y="18268"/>
                    <a:pt x="26087" y="17599"/>
                  </a:cubicBezTo>
                  <a:cubicBezTo>
                    <a:pt x="28684" y="17135"/>
                    <a:pt x="31369" y="16661"/>
                    <a:pt x="34035" y="16661"/>
                  </a:cubicBezTo>
                  <a:cubicBezTo>
                    <a:pt x="34866" y="16661"/>
                    <a:pt x="35696" y="16707"/>
                    <a:pt x="36520" y="16814"/>
                  </a:cubicBezTo>
                  <a:cubicBezTo>
                    <a:pt x="40887" y="17381"/>
                    <a:pt x="42429" y="19646"/>
                    <a:pt x="45732" y="22089"/>
                  </a:cubicBezTo>
                  <a:cubicBezTo>
                    <a:pt x="46391" y="22578"/>
                    <a:pt x="47153" y="22913"/>
                    <a:pt x="47902" y="23243"/>
                  </a:cubicBezTo>
                  <a:cubicBezTo>
                    <a:pt x="52065" y="25076"/>
                    <a:pt x="55559" y="25744"/>
                    <a:pt x="59319" y="25744"/>
                  </a:cubicBezTo>
                  <a:cubicBezTo>
                    <a:pt x="61478" y="25744"/>
                    <a:pt x="63725" y="25524"/>
                    <a:pt x="66236" y="25177"/>
                  </a:cubicBezTo>
                  <a:cubicBezTo>
                    <a:pt x="68041" y="24928"/>
                    <a:pt x="70027" y="24671"/>
                    <a:pt x="71980" y="24671"/>
                  </a:cubicBezTo>
                  <a:cubicBezTo>
                    <a:pt x="75473" y="24671"/>
                    <a:pt x="78860" y="25495"/>
                    <a:pt x="80910" y="28665"/>
                  </a:cubicBezTo>
                  <a:cubicBezTo>
                    <a:pt x="86211" y="36868"/>
                    <a:pt x="76974" y="55083"/>
                    <a:pt x="86826" y="60692"/>
                  </a:cubicBezTo>
                  <a:cubicBezTo>
                    <a:pt x="88113" y="61425"/>
                    <a:pt x="89796" y="61730"/>
                    <a:pt x="91648" y="61730"/>
                  </a:cubicBezTo>
                  <a:cubicBezTo>
                    <a:pt x="94895" y="61730"/>
                    <a:pt x="98663" y="60792"/>
                    <a:pt x="101733" y="59583"/>
                  </a:cubicBezTo>
                  <a:lnTo>
                    <a:pt x="99216"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05" name="Google Shape;3005;p83"/>
            <p:cNvGrpSpPr/>
            <p:nvPr/>
          </p:nvGrpSpPr>
          <p:grpSpPr>
            <a:xfrm flipH="1">
              <a:off x="-616577" y="5299772"/>
              <a:ext cx="2146443" cy="1622833"/>
              <a:chOff x="5695942" y="3686830"/>
              <a:chExt cx="2639827" cy="1995860"/>
            </a:xfrm>
          </p:grpSpPr>
          <p:sp>
            <p:nvSpPr>
              <p:cNvPr id="3006" name="Google Shape;3006;p83"/>
              <p:cNvSpPr/>
              <p:nvPr/>
            </p:nvSpPr>
            <p:spPr>
              <a:xfrm>
                <a:off x="5695942" y="3686830"/>
                <a:ext cx="2639827" cy="1995860"/>
              </a:xfrm>
              <a:custGeom>
                <a:rect b="b" l="l" r="r" t="t"/>
                <a:pathLst>
                  <a:path extrusionOk="0" h="51646" w="68961">
                    <a:moveTo>
                      <a:pt x="30730" y="264"/>
                    </a:moveTo>
                    <a:cubicBezTo>
                      <a:pt x="34819" y="264"/>
                      <a:pt x="37692" y="731"/>
                      <a:pt x="40573" y="1773"/>
                    </a:cubicBezTo>
                    <a:cubicBezTo>
                      <a:pt x="42627" y="2515"/>
                      <a:pt x="44519" y="3955"/>
                      <a:pt x="46349" y="5349"/>
                    </a:cubicBezTo>
                    <a:cubicBezTo>
                      <a:pt x="47173" y="5976"/>
                      <a:pt x="48023" y="6625"/>
                      <a:pt x="48885" y="7205"/>
                    </a:cubicBezTo>
                    <a:cubicBezTo>
                      <a:pt x="52540" y="9675"/>
                      <a:pt x="55397" y="12572"/>
                      <a:pt x="58556" y="16164"/>
                    </a:cubicBezTo>
                    <a:cubicBezTo>
                      <a:pt x="59572" y="17318"/>
                      <a:pt x="60788" y="18375"/>
                      <a:pt x="61961" y="19396"/>
                    </a:cubicBezTo>
                    <a:cubicBezTo>
                      <a:pt x="65404" y="22392"/>
                      <a:pt x="68655" y="25220"/>
                      <a:pt x="67133" y="30303"/>
                    </a:cubicBezTo>
                    <a:cubicBezTo>
                      <a:pt x="65149" y="36917"/>
                      <a:pt x="60951" y="42941"/>
                      <a:pt x="55616" y="46830"/>
                    </a:cubicBezTo>
                    <a:cubicBezTo>
                      <a:pt x="51490" y="49837"/>
                      <a:pt x="46909" y="51383"/>
                      <a:pt x="42313" y="51383"/>
                    </a:cubicBezTo>
                    <a:cubicBezTo>
                      <a:pt x="40403" y="51383"/>
                      <a:pt x="38490" y="51116"/>
                      <a:pt x="36606" y="50576"/>
                    </a:cubicBezTo>
                    <a:cubicBezTo>
                      <a:pt x="32186" y="49307"/>
                      <a:pt x="28159" y="47198"/>
                      <a:pt x="24263" y="45157"/>
                    </a:cubicBezTo>
                    <a:cubicBezTo>
                      <a:pt x="22579" y="44274"/>
                      <a:pt x="20837" y="43361"/>
                      <a:pt x="19070" y="42520"/>
                    </a:cubicBezTo>
                    <a:cubicBezTo>
                      <a:pt x="17913" y="41969"/>
                      <a:pt x="16592" y="41416"/>
                      <a:pt x="15190" y="40831"/>
                    </a:cubicBezTo>
                    <a:cubicBezTo>
                      <a:pt x="8542" y="38055"/>
                      <a:pt x="270" y="34602"/>
                      <a:pt x="637" y="27440"/>
                    </a:cubicBezTo>
                    <a:cubicBezTo>
                      <a:pt x="711" y="26011"/>
                      <a:pt x="693" y="24476"/>
                      <a:pt x="675" y="22853"/>
                    </a:cubicBezTo>
                    <a:cubicBezTo>
                      <a:pt x="611" y="17058"/>
                      <a:pt x="538" y="10492"/>
                      <a:pt x="4803" y="6834"/>
                    </a:cubicBezTo>
                    <a:cubicBezTo>
                      <a:pt x="8864" y="3355"/>
                      <a:pt x="14353" y="2441"/>
                      <a:pt x="19663" y="1560"/>
                    </a:cubicBezTo>
                    <a:cubicBezTo>
                      <a:pt x="21667" y="1225"/>
                      <a:pt x="23561" y="911"/>
                      <a:pt x="25392" y="466"/>
                    </a:cubicBezTo>
                    <a:cubicBezTo>
                      <a:pt x="27399" y="334"/>
                      <a:pt x="29154" y="264"/>
                      <a:pt x="30730" y="264"/>
                    </a:cubicBezTo>
                    <a:close/>
                    <a:moveTo>
                      <a:pt x="30725" y="0"/>
                    </a:moveTo>
                    <a:cubicBezTo>
                      <a:pt x="29143" y="0"/>
                      <a:pt x="27380" y="70"/>
                      <a:pt x="25367" y="203"/>
                    </a:cubicBezTo>
                    <a:lnTo>
                      <a:pt x="25344" y="208"/>
                    </a:lnTo>
                    <a:cubicBezTo>
                      <a:pt x="23518" y="652"/>
                      <a:pt x="21626" y="967"/>
                      <a:pt x="19623" y="1299"/>
                    </a:cubicBezTo>
                    <a:cubicBezTo>
                      <a:pt x="14278" y="2187"/>
                      <a:pt x="8752" y="3106"/>
                      <a:pt x="4634" y="6634"/>
                    </a:cubicBezTo>
                    <a:cubicBezTo>
                      <a:pt x="275" y="10369"/>
                      <a:pt x="349" y="17002"/>
                      <a:pt x="414" y="22855"/>
                    </a:cubicBezTo>
                    <a:cubicBezTo>
                      <a:pt x="434" y="24475"/>
                      <a:pt x="450" y="26005"/>
                      <a:pt x="377" y="27427"/>
                    </a:cubicBezTo>
                    <a:cubicBezTo>
                      <a:pt x="1" y="34770"/>
                      <a:pt x="8366" y="38263"/>
                      <a:pt x="15089" y="41071"/>
                    </a:cubicBezTo>
                    <a:cubicBezTo>
                      <a:pt x="16487" y="41656"/>
                      <a:pt x="17806" y="42207"/>
                      <a:pt x="18958" y="42755"/>
                    </a:cubicBezTo>
                    <a:cubicBezTo>
                      <a:pt x="20719" y="43597"/>
                      <a:pt x="22460" y="44508"/>
                      <a:pt x="24143" y="45389"/>
                    </a:cubicBezTo>
                    <a:cubicBezTo>
                      <a:pt x="28050" y="47434"/>
                      <a:pt x="32090" y="49550"/>
                      <a:pt x="36536" y="50827"/>
                    </a:cubicBezTo>
                    <a:cubicBezTo>
                      <a:pt x="38445" y="51375"/>
                      <a:pt x="40381" y="51646"/>
                      <a:pt x="42316" y="51646"/>
                    </a:cubicBezTo>
                    <a:cubicBezTo>
                      <a:pt x="46966" y="51646"/>
                      <a:pt x="51601" y="50079"/>
                      <a:pt x="55776" y="47040"/>
                    </a:cubicBezTo>
                    <a:cubicBezTo>
                      <a:pt x="61160" y="43121"/>
                      <a:pt x="65391" y="37045"/>
                      <a:pt x="67391" y="30377"/>
                    </a:cubicBezTo>
                    <a:cubicBezTo>
                      <a:pt x="68961" y="25133"/>
                      <a:pt x="65647" y="22249"/>
                      <a:pt x="62139" y="19197"/>
                    </a:cubicBezTo>
                    <a:cubicBezTo>
                      <a:pt x="60972" y="18183"/>
                      <a:pt x="59764" y="17130"/>
                      <a:pt x="58758" y="15989"/>
                    </a:cubicBezTo>
                    <a:cubicBezTo>
                      <a:pt x="55584" y="12383"/>
                      <a:pt x="52718" y="9470"/>
                      <a:pt x="49039" y="6987"/>
                    </a:cubicBezTo>
                    <a:cubicBezTo>
                      <a:pt x="48183" y="6410"/>
                      <a:pt x="47334" y="5763"/>
                      <a:pt x="46514" y="5138"/>
                    </a:cubicBezTo>
                    <a:cubicBezTo>
                      <a:pt x="44667" y="3733"/>
                      <a:pt x="42758" y="2281"/>
                      <a:pt x="40668" y="1525"/>
                    </a:cubicBezTo>
                    <a:cubicBezTo>
                      <a:pt x="37751" y="473"/>
                      <a:pt x="34851" y="0"/>
                      <a:pt x="3072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7" name="Google Shape;3007;p83"/>
              <p:cNvSpPr/>
              <p:nvPr/>
            </p:nvSpPr>
            <p:spPr>
              <a:xfrm>
                <a:off x="6573626" y="4375446"/>
                <a:ext cx="502502" cy="406507"/>
              </a:xfrm>
              <a:custGeom>
                <a:rect b="b" l="l" r="r" t="t"/>
                <a:pathLst>
                  <a:path extrusionOk="0" h="10519" w="13127">
                    <a:moveTo>
                      <a:pt x="5690" y="264"/>
                    </a:moveTo>
                    <a:cubicBezTo>
                      <a:pt x="8928" y="407"/>
                      <a:pt x="11989" y="902"/>
                      <a:pt x="12492" y="3506"/>
                    </a:cubicBezTo>
                    <a:cubicBezTo>
                      <a:pt x="12855" y="5387"/>
                      <a:pt x="12525" y="7176"/>
                      <a:pt x="11587" y="8418"/>
                    </a:cubicBezTo>
                    <a:cubicBezTo>
                      <a:pt x="10810" y="9445"/>
                      <a:pt x="9658" y="10054"/>
                      <a:pt x="8256" y="10174"/>
                    </a:cubicBezTo>
                    <a:cubicBezTo>
                      <a:pt x="7675" y="10224"/>
                      <a:pt x="7043" y="10258"/>
                      <a:pt x="6399" y="10258"/>
                    </a:cubicBezTo>
                    <a:cubicBezTo>
                      <a:pt x="4580" y="10258"/>
                      <a:pt x="2667" y="9985"/>
                      <a:pt x="1546" y="9027"/>
                    </a:cubicBezTo>
                    <a:cubicBezTo>
                      <a:pt x="963" y="8527"/>
                      <a:pt x="636" y="7870"/>
                      <a:pt x="580" y="7070"/>
                    </a:cubicBezTo>
                    <a:cubicBezTo>
                      <a:pt x="273" y="2764"/>
                      <a:pt x="1908" y="1487"/>
                      <a:pt x="5690" y="264"/>
                    </a:cubicBezTo>
                    <a:close/>
                    <a:moveTo>
                      <a:pt x="5653" y="0"/>
                    </a:moveTo>
                    <a:lnTo>
                      <a:pt x="5630" y="8"/>
                    </a:lnTo>
                    <a:cubicBezTo>
                      <a:pt x="1779" y="1250"/>
                      <a:pt x="0" y="2626"/>
                      <a:pt x="317" y="7088"/>
                    </a:cubicBezTo>
                    <a:cubicBezTo>
                      <a:pt x="380" y="7960"/>
                      <a:pt x="737" y="8679"/>
                      <a:pt x="1375" y="9225"/>
                    </a:cubicBezTo>
                    <a:cubicBezTo>
                      <a:pt x="2556" y="10233"/>
                      <a:pt x="4542" y="10518"/>
                      <a:pt x="6417" y="10518"/>
                    </a:cubicBezTo>
                    <a:cubicBezTo>
                      <a:pt x="7063" y="10518"/>
                      <a:pt x="7696" y="10485"/>
                      <a:pt x="8279" y="10435"/>
                    </a:cubicBezTo>
                    <a:cubicBezTo>
                      <a:pt x="9759" y="10308"/>
                      <a:pt x="10975" y="9666"/>
                      <a:pt x="11797" y="8577"/>
                    </a:cubicBezTo>
                    <a:cubicBezTo>
                      <a:pt x="12781" y="7277"/>
                      <a:pt x="13127" y="5411"/>
                      <a:pt x="12750" y="3456"/>
                    </a:cubicBezTo>
                    <a:cubicBezTo>
                      <a:pt x="12212" y="670"/>
                      <a:pt x="9033" y="149"/>
                      <a:pt x="5677" y="3"/>
                    </a:cubicBezTo>
                    <a:lnTo>
                      <a:pt x="5653"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8" name="Google Shape;3008;p83"/>
              <p:cNvSpPr/>
              <p:nvPr/>
            </p:nvSpPr>
            <p:spPr>
              <a:xfrm>
                <a:off x="6448871" y="4250777"/>
                <a:ext cx="883273" cy="743375"/>
              </a:xfrm>
              <a:custGeom>
                <a:rect b="b" l="l" r="r" t="t"/>
                <a:pathLst>
                  <a:path extrusionOk="0" h="19236" w="23074">
                    <a:moveTo>
                      <a:pt x="9660" y="265"/>
                    </a:moveTo>
                    <a:cubicBezTo>
                      <a:pt x="12762" y="1047"/>
                      <a:pt x="16397" y="3240"/>
                      <a:pt x="18900" y="4945"/>
                    </a:cubicBezTo>
                    <a:cubicBezTo>
                      <a:pt x="21846" y="6950"/>
                      <a:pt x="22801" y="9077"/>
                      <a:pt x="22423" y="12796"/>
                    </a:cubicBezTo>
                    <a:cubicBezTo>
                      <a:pt x="22258" y="14414"/>
                      <a:pt x="21905" y="16441"/>
                      <a:pt x="20640" y="17763"/>
                    </a:cubicBezTo>
                    <a:cubicBezTo>
                      <a:pt x="19770" y="18671"/>
                      <a:pt x="19019" y="18972"/>
                      <a:pt x="18218" y="18972"/>
                    </a:cubicBezTo>
                    <a:cubicBezTo>
                      <a:pt x="17570" y="18972"/>
                      <a:pt x="16890" y="18775"/>
                      <a:pt x="16088" y="18543"/>
                    </a:cubicBezTo>
                    <a:cubicBezTo>
                      <a:pt x="15751" y="18445"/>
                      <a:pt x="15404" y="18344"/>
                      <a:pt x="15029" y="18251"/>
                    </a:cubicBezTo>
                    <a:cubicBezTo>
                      <a:pt x="14410" y="18094"/>
                      <a:pt x="13715" y="17939"/>
                      <a:pt x="12981" y="17772"/>
                    </a:cubicBezTo>
                    <a:cubicBezTo>
                      <a:pt x="7620" y="16561"/>
                      <a:pt x="276" y="14904"/>
                      <a:pt x="640" y="9266"/>
                    </a:cubicBezTo>
                    <a:cubicBezTo>
                      <a:pt x="963" y="4197"/>
                      <a:pt x="4757" y="414"/>
                      <a:pt x="9660" y="265"/>
                    </a:cubicBezTo>
                    <a:close/>
                    <a:moveTo>
                      <a:pt x="9670" y="1"/>
                    </a:moveTo>
                    <a:cubicBezTo>
                      <a:pt x="4621" y="145"/>
                      <a:pt x="712" y="4034"/>
                      <a:pt x="377" y="9249"/>
                    </a:cubicBezTo>
                    <a:cubicBezTo>
                      <a:pt x="0" y="15109"/>
                      <a:pt x="7777" y="16865"/>
                      <a:pt x="12924" y="18027"/>
                    </a:cubicBezTo>
                    <a:cubicBezTo>
                      <a:pt x="13657" y="18194"/>
                      <a:pt x="14348" y="18347"/>
                      <a:pt x="14965" y="18503"/>
                    </a:cubicBezTo>
                    <a:cubicBezTo>
                      <a:pt x="15337" y="18597"/>
                      <a:pt x="15681" y="18698"/>
                      <a:pt x="16016" y="18794"/>
                    </a:cubicBezTo>
                    <a:cubicBezTo>
                      <a:pt x="16827" y="19028"/>
                      <a:pt x="17538" y="19235"/>
                      <a:pt x="18225" y="19235"/>
                    </a:cubicBezTo>
                    <a:cubicBezTo>
                      <a:pt x="19078" y="19235"/>
                      <a:pt x="19900" y="18918"/>
                      <a:pt x="20829" y="17944"/>
                    </a:cubicBezTo>
                    <a:cubicBezTo>
                      <a:pt x="22151" y="16566"/>
                      <a:pt x="22514" y="14483"/>
                      <a:pt x="22683" y="12823"/>
                    </a:cubicBezTo>
                    <a:cubicBezTo>
                      <a:pt x="23073" y="8991"/>
                      <a:pt x="22088" y="6796"/>
                      <a:pt x="19049" y="4729"/>
                    </a:cubicBezTo>
                    <a:cubicBezTo>
                      <a:pt x="16521" y="3008"/>
                      <a:pt x="12848" y="792"/>
                      <a:pt x="9705" y="4"/>
                    </a:cubicBezTo>
                    <a:lnTo>
                      <a:pt x="9687" y="1"/>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9" name="Google Shape;3009;p83"/>
              <p:cNvSpPr/>
              <p:nvPr/>
            </p:nvSpPr>
            <p:spPr>
              <a:xfrm>
                <a:off x="6348080" y="4174028"/>
                <a:ext cx="1270590" cy="1023938"/>
              </a:xfrm>
              <a:custGeom>
                <a:rect b="b" l="l" r="r" t="t"/>
                <a:pathLst>
                  <a:path extrusionOk="0" h="26496" w="33192">
                    <a:moveTo>
                      <a:pt x="11075" y="268"/>
                    </a:moveTo>
                    <a:cubicBezTo>
                      <a:pt x="16262" y="1195"/>
                      <a:pt x="20539" y="3216"/>
                      <a:pt x="24937" y="6817"/>
                    </a:cubicBezTo>
                    <a:cubicBezTo>
                      <a:pt x="29183" y="10291"/>
                      <a:pt x="32900" y="13832"/>
                      <a:pt x="31777" y="18899"/>
                    </a:cubicBezTo>
                    <a:cubicBezTo>
                      <a:pt x="31333" y="20894"/>
                      <a:pt x="30023" y="24342"/>
                      <a:pt x="28222" y="25667"/>
                    </a:cubicBezTo>
                    <a:cubicBezTo>
                      <a:pt x="27666" y="26075"/>
                      <a:pt x="27029" y="26230"/>
                      <a:pt x="26353" y="26230"/>
                    </a:cubicBezTo>
                    <a:cubicBezTo>
                      <a:pt x="25204" y="26230"/>
                      <a:pt x="23943" y="25781"/>
                      <a:pt x="22781" y="25367"/>
                    </a:cubicBezTo>
                    <a:cubicBezTo>
                      <a:pt x="22329" y="25207"/>
                      <a:pt x="21904" y="25058"/>
                      <a:pt x="21499" y="24935"/>
                    </a:cubicBezTo>
                    <a:cubicBezTo>
                      <a:pt x="20027" y="24493"/>
                      <a:pt x="18460" y="24158"/>
                      <a:pt x="16944" y="23834"/>
                    </a:cubicBezTo>
                    <a:cubicBezTo>
                      <a:pt x="13826" y="23168"/>
                      <a:pt x="10601" y="22476"/>
                      <a:pt x="7842" y="20808"/>
                    </a:cubicBezTo>
                    <a:cubicBezTo>
                      <a:pt x="7520" y="20614"/>
                      <a:pt x="7171" y="20409"/>
                      <a:pt x="6804" y="20196"/>
                    </a:cubicBezTo>
                    <a:cubicBezTo>
                      <a:pt x="4103" y="18613"/>
                      <a:pt x="405" y="16448"/>
                      <a:pt x="337" y="13795"/>
                    </a:cubicBezTo>
                    <a:cubicBezTo>
                      <a:pt x="264" y="10786"/>
                      <a:pt x="1536" y="7835"/>
                      <a:pt x="2659" y="5231"/>
                    </a:cubicBezTo>
                    <a:lnTo>
                      <a:pt x="2704" y="5129"/>
                    </a:lnTo>
                    <a:cubicBezTo>
                      <a:pt x="3992" y="2136"/>
                      <a:pt x="6498" y="1482"/>
                      <a:pt x="9398" y="724"/>
                    </a:cubicBezTo>
                    <a:cubicBezTo>
                      <a:pt x="9946" y="582"/>
                      <a:pt x="10508" y="434"/>
                      <a:pt x="11075" y="268"/>
                    </a:cubicBezTo>
                    <a:close/>
                    <a:moveTo>
                      <a:pt x="11062" y="0"/>
                    </a:moveTo>
                    <a:lnTo>
                      <a:pt x="11032" y="7"/>
                    </a:lnTo>
                    <a:cubicBezTo>
                      <a:pt x="10460" y="176"/>
                      <a:pt x="9886" y="325"/>
                      <a:pt x="9334" y="470"/>
                    </a:cubicBezTo>
                    <a:cubicBezTo>
                      <a:pt x="6490" y="1213"/>
                      <a:pt x="3805" y="1915"/>
                      <a:pt x="2465" y="5025"/>
                    </a:cubicBezTo>
                    <a:lnTo>
                      <a:pt x="2420" y="5127"/>
                    </a:lnTo>
                    <a:cubicBezTo>
                      <a:pt x="1288" y="7756"/>
                      <a:pt x="1" y="10736"/>
                      <a:pt x="78" y="13800"/>
                    </a:cubicBezTo>
                    <a:cubicBezTo>
                      <a:pt x="145" y="16600"/>
                      <a:pt x="3918" y="18810"/>
                      <a:pt x="6674" y="20422"/>
                    </a:cubicBezTo>
                    <a:cubicBezTo>
                      <a:pt x="7039" y="20633"/>
                      <a:pt x="7387" y="20838"/>
                      <a:pt x="7708" y="21032"/>
                    </a:cubicBezTo>
                    <a:cubicBezTo>
                      <a:pt x="10503" y="22724"/>
                      <a:pt x="13753" y="23419"/>
                      <a:pt x="16893" y="24091"/>
                    </a:cubicBezTo>
                    <a:cubicBezTo>
                      <a:pt x="18402" y="24413"/>
                      <a:pt x="19964" y="24747"/>
                      <a:pt x="21427" y="25186"/>
                    </a:cubicBezTo>
                    <a:cubicBezTo>
                      <a:pt x="21826" y="25307"/>
                      <a:pt x="22247" y="25456"/>
                      <a:pt x="22694" y="25614"/>
                    </a:cubicBezTo>
                    <a:cubicBezTo>
                      <a:pt x="23882" y="26037"/>
                      <a:pt x="25167" y="26495"/>
                      <a:pt x="26357" y="26495"/>
                    </a:cubicBezTo>
                    <a:cubicBezTo>
                      <a:pt x="27081" y="26495"/>
                      <a:pt x="27770" y="26327"/>
                      <a:pt x="28381" y="25879"/>
                    </a:cubicBezTo>
                    <a:cubicBezTo>
                      <a:pt x="30239" y="24514"/>
                      <a:pt x="31586" y="20992"/>
                      <a:pt x="32037" y="18957"/>
                    </a:cubicBezTo>
                    <a:cubicBezTo>
                      <a:pt x="33192" y="13748"/>
                      <a:pt x="29247" y="10003"/>
                      <a:pt x="25107" y="6614"/>
                    </a:cubicBezTo>
                    <a:cubicBezTo>
                      <a:pt x="20663" y="2975"/>
                      <a:pt x="16340" y="937"/>
                      <a:pt x="11093" y="5"/>
                    </a:cubicBezTo>
                    <a:lnTo>
                      <a:pt x="11062" y="0"/>
                    </a:ln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0" name="Google Shape;3010;p83"/>
              <p:cNvSpPr/>
              <p:nvPr/>
            </p:nvSpPr>
            <p:spPr>
              <a:xfrm>
                <a:off x="5939211" y="4028491"/>
                <a:ext cx="1818568" cy="1258243"/>
              </a:xfrm>
              <a:custGeom>
                <a:rect b="b" l="l" r="r" t="t"/>
                <a:pathLst>
                  <a:path extrusionOk="0" h="32559" w="47507">
                    <a:moveTo>
                      <a:pt x="17370" y="267"/>
                    </a:moveTo>
                    <a:cubicBezTo>
                      <a:pt x="18012" y="267"/>
                      <a:pt x="18674" y="277"/>
                      <a:pt x="19350" y="291"/>
                    </a:cubicBezTo>
                    <a:cubicBezTo>
                      <a:pt x="20014" y="301"/>
                      <a:pt x="20701" y="313"/>
                      <a:pt x="21402" y="313"/>
                    </a:cubicBezTo>
                    <a:cubicBezTo>
                      <a:pt x="21512" y="313"/>
                      <a:pt x="21623" y="313"/>
                      <a:pt x="21734" y="312"/>
                    </a:cubicBezTo>
                    <a:cubicBezTo>
                      <a:pt x="24321" y="700"/>
                      <a:pt x="27202" y="2399"/>
                      <a:pt x="29168" y="3757"/>
                    </a:cubicBezTo>
                    <a:cubicBezTo>
                      <a:pt x="30398" y="4609"/>
                      <a:pt x="31699" y="5442"/>
                      <a:pt x="32954" y="6246"/>
                    </a:cubicBezTo>
                    <a:cubicBezTo>
                      <a:pt x="35245" y="7714"/>
                      <a:pt x="37615" y="9233"/>
                      <a:pt x="39723" y="10957"/>
                    </a:cubicBezTo>
                    <a:cubicBezTo>
                      <a:pt x="40199" y="11346"/>
                      <a:pt x="40677" y="11719"/>
                      <a:pt x="41140" y="12083"/>
                    </a:cubicBezTo>
                    <a:cubicBezTo>
                      <a:pt x="44397" y="14635"/>
                      <a:pt x="47210" y="16842"/>
                      <a:pt x="46119" y="21562"/>
                    </a:cubicBezTo>
                    <a:cubicBezTo>
                      <a:pt x="45514" y="24180"/>
                      <a:pt x="44038" y="28244"/>
                      <a:pt x="42493" y="30625"/>
                    </a:cubicBezTo>
                    <a:cubicBezTo>
                      <a:pt x="41671" y="31897"/>
                      <a:pt x="40589" y="32303"/>
                      <a:pt x="39367" y="32303"/>
                    </a:cubicBezTo>
                    <a:cubicBezTo>
                      <a:pt x="38311" y="32303"/>
                      <a:pt x="37149" y="32000"/>
                      <a:pt x="35956" y="31689"/>
                    </a:cubicBezTo>
                    <a:cubicBezTo>
                      <a:pt x="35466" y="31561"/>
                      <a:pt x="34957" y="31429"/>
                      <a:pt x="34463" y="31320"/>
                    </a:cubicBezTo>
                    <a:cubicBezTo>
                      <a:pt x="30975" y="30563"/>
                      <a:pt x="27590" y="29321"/>
                      <a:pt x="24313" y="28119"/>
                    </a:cubicBezTo>
                    <a:cubicBezTo>
                      <a:pt x="23661" y="27881"/>
                      <a:pt x="23009" y="27640"/>
                      <a:pt x="22354" y="27403"/>
                    </a:cubicBezTo>
                    <a:cubicBezTo>
                      <a:pt x="21287" y="27017"/>
                      <a:pt x="20220" y="26584"/>
                      <a:pt x="19188" y="26166"/>
                    </a:cubicBezTo>
                    <a:cubicBezTo>
                      <a:pt x="16927" y="25248"/>
                      <a:pt x="14590" y="24300"/>
                      <a:pt x="12122" y="23806"/>
                    </a:cubicBezTo>
                    <a:cubicBezTo>
                      <a:pt x="7803" y="22946"/>
                      <a:pt x="4321" y="18806"/>
                      <a:pt x="2506" y="15217"/>
                    </a:cubicBezTo>
                    <a:cubicBezTo>
                      <a:pt x="319" y="10896"/>
                      <a:pt x="2226" y="8935"/>
                      <a:pt x="4863" y="6221"/>
                    </a:cubicBezTo>
                    <a:cubicBezTo>
                      <a:pt x="5470" y="5597"/>
                      <a:pt x="6095" y="4953"/>
                      <a:pt x="6725" y="4228"/>
                    </a:cubicBezTo>
                    <a:cubicBezTo>
                      <a:pt x="9799" y="693"/>
                      <a:pt x="13217" y="267"/>
                      <a:pt x="17370" y="267"/>
                    </a:cubicBezTo>
                    <a:close/>
                    <a:moveTo>
                      <a:pt x="17357" y="1"/>
                    </a:moveTo>
                    <a:cubicBezTo>
                      <a:pt x="13142" y="1"/>
                      <a:pt x="9672" y="438"/>
                      <a:pt x="6528" y="4055"/>
                    </a:cubicBezTo>
                    <a:cubicBezTo>
                      <a:pt x="5899" y="4772"/>
                      <a:pt x="5278" y="5413"/>
                      <a:pt x="4674" y="6035"/>
                    </a:cubicBezTo>
                    <a:cubicBezTo>
                      <a:pt x="2062" y="8720"/>
                      <a:pt x="0" y="10843"/>
                      <a:pt x="2271" y="15331"/>
                    </a:cubicBezTo>
                    <a:cubicBezTo>
                      <a:pt x="4116" y="18974"/>
                      <a:pt x="7659" y="23181"/>
                      <a:pt x="12073" y="24061"/>
                    </a:cubicBezTo>
                    <a:cubicBezTo>
                      <a:pt x="14514" y="24548"/>
                      <a:pt x="16841" y="25493"/>
                      <a:pt x="19090" y="26407"/>
                    </a:cubicBezTo>
                    <a:cubicBezTo>
                      <a:pt x="20125" y="26826"/>
                      <a:pt x="21196" y="27262"/>
                      <a:pt x="22266" y="27648"/>
                    </a:cubicBezTo>
                    <a:cubicBezTo>
                      <a:pt x="22921" y="27884"/>
                      <a:pt x="23575" y="28124"/>
                      <a:pt x="24225" y="28363"/>
                    </a:cubicBezTo>
                    <a:cubicBezTo>
                      <a:pt x="27508" y="29569"/>
                      <a:pt x="30905" y="30814"/>
                      <a:pt x="34409" y="31575"/>
                    </a:cubicBezTo>
                    <a:cubicBezTo>
                      <a:pt x="34897" y="31681"/>
                      <a:pt x="35404" y="31814"/>
                      <a:pt x="35892" y="31942"/>
                    </a:cubicBezTo>
                    <a:cubicBezTo>
                      <a:pt x="37067" y="32248"/>
                      <a:pt x="38259" y="32559"/>
                      <a:pt x="39364" y="32559"/>
                    </a:cubicBezTo>
                    <a:cubicBezTo>
                      <a:pt x="40659" y="32559"/>
                      <a:pt x="41833" y="32130"/>
                      <a:pt x="42721" y="30766"/>
                    </a:cubicBezTo>
                    <a:cubicBezTo>
                      <a:pt x="44280" y="28360"/>
                      <a:pt x="45770" y="24255"/>
                      <a:pt x="46379" y="21618"/>
                    </a:cubicBezTo>
                    <a:cubicBezTo>
                      <a:pt x="47507" y="16736"/>
                      <a:pt x="44632" y="14482"/>
                      <a:pt x="41306" y="11873"/>
                    </a:cubicBezTo>
                    <a:cubicBezTo>
                      <a:pt x="40846" y="11509"/>
                      <a:pt x="40367" y="11136"/>
                      <a:pt x="39895" y="10748"/>
                    </a:cubicBezTo>
                    <a:cubicBezTo>
                      <a:pt x="37773" y="9015"/>
                      <a:pt x="35399" y="7493"/>
                      <a:pt x="33101" y="6020"/>
                    </a:cubicBezTo>
                    <a:cubicBezTo>
                      <a:pt x="31847" y="5216"/>
                      <a:pt x="30549" y="4385"/>
                      <a:pt x="29322" y="3535"/>
                    </a:cubicBezTo>
                    <a:cubicBezTo>
                      <a:pt x="27332" y="2159"/>
                      <a:pt x="24408" y="438"/>
                      <a:pt x="21768" y="46"/>
                    </a:cubicBezTo>
                    <a:lnTo>
                      <a:pt x="21748" y="44"/>
                    </a:lnTo>
                    <a:cubicBezTo>
                      <a:pt x="21695" y="44"/>
                      <a:pt x="21643" y="44"/>
                      <a:pt x="21590" y="44"/>
                    </a:cubicBezTo>
                    <a:cubicBezTo>
                      <a:pt x="20824" y="44"/>
                      <a:pt x="20080" y="34"/>
                      <a:pt x="19358" y="22"/>
                    </a:cubicBezTo>
                    <a:cubicBezTo>
                      <a:pt x="18672" y="11"/>
                      <a:pt x="18006" y="1"/>
                      <a:pt x="1735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1" name="Google Shape;3011;p83"/>
              <p:cNvSpPr/>
              <p:nvPr/>
            </p:nvSpPr>
            <p:spPr>
              <a:xfrm>
                <a:off x="5927306" y="3952785"/>
                <a:ext cx="2130933" cy="1473650"/>
              </a:xfrm>
              <a:custGeom>
                <a:rect b="b" l="l" r="r" t="t"/>
                <a:pathLst>
                  <a:path extrusionOk="0" h="38133" w="55667">
                    <a:moveTo>
                      <a:pt x="17280" y="262"/>
                    </a:moveTo>
                    <a:cubicBezTo>
                      <a:pt x="23162" y="262"/>
                      <a:pt x="29280" y="2947"/>
                      <a:pt x="35204" y="5546"/>
                    </a:cubicBezTo>
                    <a:cubicBezTo>
                      <a:pt x="36066" y="5924"/>
                      <a:pt x="36921" y="6300"/>
                      <a:pt x="37772" y="6666"/>
                    </a:cubicBezTo>
                    <a:cubicBezTo>
                      <a:pt x="38161" y="6834"/>
                      <a:pt x="38557" y="7002"/>
                      <a:pt x="38958" y="7172"/>
                    </a:cubicBezTo>
                    <a:cubicBezTo>
                      <a:pt x="42590" y="8721"/>
                      <a:pt x="46707" y="10474"/>
                      <a:pt x="49780" y="12794"/>
                    </a:cubicBezTo>
                    <a:cubicBezTo>
                      <a:pt x="54422" y="16296"/>
                      <a:pt x="55364" y="20113"/>
                      <a:pt x="52932" y="25547"/>
                    </a:cubicBezTo>
                    <a:lnTo>
                      <a:pt x="52704" y="26058"/>
                    </a:lnTo>
                    <a:cubicBezTo>
                      <a:pt x="51101" y="29660"/>
                      <a:pt x="48412" y="35692"/>
                      <a:pt x="44681" y="37391"/>
                    </a:cubicBezTo>
                    <a:cubicBezTo>
                      <a:pt x="43936" y="37730"/>
                      <a:pt x="43046" y="37870"/>
                      <a:pt x="42075" y="37870"/>
                    </a:cubicBezTo>
                    <a:cubicBezTo>
                      <a:pt x="38955" y="37870"/>
                      <a:pt x="35006" y="36418"/>
                      <a:pt x="32397" y="35458"/>
                    </a:cubicBezTo>
                    <a:cubicBezTo>
                      <a:pt x="32092" y="35346"/>
                      <a:pt x="31804" y="35241"/>
                      <a:pt x="31535" y="35144"/>
                    </a:cubicBezTo>
                    <a:cubicBezTo>
                      <a:pt x="30123" y="34635"/>
                      <a:pt x="28708" y="34135"/>
                      <a:pt x="27292" y="33637"/>
                    </a:cubicBezTo>
                    <a:cubicBezTo>
                      <a:pt x="21941" y="31748"/>
                      <a:pt x="16405" y="29796"/>
                      <a:pt x="11209" y="27263"/>
                    </a:cubicBezTo>
                    <a:lnTo>
                      <a:pt x="10895" y="27109"/>
                    </a:lnTo>
                    <a:cubicBezTo>
                      <a:pt x="5622" y="24543"/>
                      <a:pt x="2139" y="22843"/>
                      <a:pt x="1290" y="16788"/>
                    </a:cubicBezTo>
                    <a:cubicBezTo>
                      <a:pt x="1202" y="16159"/>
                      <a:pt x="1112" y="15588"/>
                      <a:pt x="1031" y="15061"/>
                    </a:cubicBezTo>
                    <a:cubicBezTo>
                      <a:pt x="510" y="11745"/>
                      <a:pt x="271" y="10229"/>
                      <a:pt x="2322" y="6876"/>
                    </a:cubicBezTo>
                    <a:cubicBezTo>
                      <a:pt x="4861" y="2724"/>
                      <a:pt x="7970" y="315"/>
                      <a:pt x="16352" y="283"/>
                    </a:cubicBezTo>
                    <a:lnTo>
                      <a:pt x="16359" y="283"/>
                    </a:lnTo>
                    <a:cubicBezTo>
                      <a:pt x="16665" y="268"/>
                      <a:pt x="16972" y="262"/>
                      <a:pt x="17280" y="262"/>
                    </a:cubicBezTo>
                    <a:close/>
                    <a:moveTo>
                      <a:pt x="17279" y="1"/>
                    </a:moveTo>
                    <a:cubicBezTo>
                      <a:pt x="16969" y="1"/>
                      <a:pt x="16660" y="8"/>
                      <a:pt x="16351" y="23"/>
                    </a:cubicBezTo>
                    <a:cubicBezTo>
                      <a:pt x="9910" y="47"/>
                      <a:pt x="5514" y="1154"/>
                      <a:pt x="2099" y="6741"/>
                    </a:cubicBezTo>
                    <a:cubicBezTo>
                      <a:pt x="0" y="10179"/>
                      <a:pt x="258" y="11825"/>
                      <a:pt x="774" y="15106"/>
                    </a:cubicBezTo>
                    <a:cubicBezTo>
                      <a:pt x="856" y="15631"/>
                      <a:pt x="946" y="16200"/>
                      <a:pt x="1034" y="16828"/>
                    </a:cubicBezTo>
                    <a:cubicBezTo>
                      <a:pt x="1904" y="23022"/>
                      <a:pt x="5437" y="24745"/>
                      <a:pt x="10783" y="27350"/>
                    </a:cubicBezTo>
                    <a:lnTo>
                      <a:pt x="11097" y="27502"/>
                    </a:lnTo>
                    <a:cubicBezTo>
                      <a:pt x="16307" y="30041"/>
                      <a:pt x="21848" y="31994"/>
                      <a:pt x="27207" y="33885"/>
                    </a:cubicBezTo>
                    <a:cubicBezTo>
                      <a:pt x="28622" y="34383"/>
                      <a:pt x="30038" y="34882"/>
                      <a:pt x="31450" y="35393"/>
                    </a:cubicBezTo>
                    <a:cubicBezTo>
                      <a:pt x="31717" y="35490"/>
                      <a:pt x="32004" y="35595"/>
                      <a:pt x="32308" y="35707"/>
                    </a:cubicBezTo>
                    <a:cubicBezTo>
                      <a:pt x="34936" y="36673"/>
                      <a:pt x="38908" y="38132"/>
                      <a:pt x="42083" y="38132"/>
                    </a:cubicBezTo>
                    <a:cubicBezTo>
                      <a:pt x="43090" y="38132"/>
                      <a:pt x="44014" y="37987"/>
                      <a:pt x="44790" y="37636"/>
                    </a:cubicBezTo>
                    <a:cubicBezTo>
                      <a:pt x="48612" y="35897"/>
                      <a:pt x="51325" y="29809"/>
                      <a:pt x="52945" y="26171"/>
                    </a:cubicBezTo>
                    <a:lnTo>
                      <a:pt x="53174" y="25659"/>
                    </a:lnTo>
                    <a:cubicBezTo>
                      <a:pt x="55667" y="20090"/>
                      <a:pt x="54699" y="16181"/>
                      <a:pt x="49941" y="12589"/>
                    </a:cubicBezTo>
                    <a:cubicBezTo>
                      <a:pt x="46842" y="10250"/>
                      <a:pt x="42708" y="8491"/>
                      <a:pt x="39062" y="6936"/>
                    </a:cubicBezTo>
                    <a:cubicBezTo>
                      <a:pt x="38661" y="6763"/>
                      <a:pt x="38267" y="6595"/>
                      <a:pt x="37878" y="6429"/>
                    </a:cubicBezTo>
                    <a:cubicBezTo>
                      <a:pt x="37029" y="6063"/>
                      <a:pt x="36173" y="5688"/>
                      <a:pt x="35313" y="5310"/>
                    </a:cubicBezTo>
                    <a:cubicBezTo>
                      <a:pt x="29361" y="2696"/>
                      <a:pt x="23212" y="1"/>
                      <a:pt x="1727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2" name="Google Shape;3012;p83"/>
              <p:cNvSpPr/>
              <p:nvPr/>
            </p:nvSpPr>
            <p:spPr>
              <a:xfrm>
                <a:off x="5784407" y="3791558"/>
                <a:ext cx="2455815" cy="1727509"/>
              </a:xfrm>
              <a:custGeom>
                <a:rect b="b" l="l" r="r" t="t"/>
                <a:pathLst>
                  <a:path extrusionOk="0" h="44702" w="64154">
                    <a:moveTo>
                      <a:pt x="20346" y="263"/>
                    </a:moveTo>
                    <a:cubicBezTo>
                      <a:pt x="22069" y="263"/>
                      <a:pt x="23703" y="504"/>
                      <a:pt x="25066" y="704"/>
                    </a:cubicBezTo>
                    <a:cubicBezTo>
                      <a:pt x="25643" y="787"/>
                      <a:pt x="26186" y="867"/>
                      <a:pt x="26659" y="919"/>
                    </a:cubicBezTo>
                    <a:lnTo>
                      <a:pt x="27452" y="1000"/>
                    </a:lnTo>
                    <a:cubicBezTo>
                      <a:pt x="33600" y="1636"/>
                      <a:pt x="39406" y="2240"/>
                      <a:pt x="43947" y="6632"/>
                    </a:cubicBezTo>
                    <a:cubicBezTo>
                      <a:pt x="46103" y="8716"/>
                      <a:pt x="48845" y="10158"/>
                      <a:pt x="51499" y="11551"/>
                    </a:cubicBezTo>
                    <a:cubicBezTo>
                      <a:pt x="53895" y="12807"/>
                      <a:pt x="56370" y="14108"/>
                      <a:pt x="58402" y="15876"/>
                    </a:cubicBezTo>
                    <a:cubicBezTo>
                      <a:pt x="63849" y="20621"/>
                      <a:pt x="62356" y="25184"/>
                      <a:pt x="60015" y="30229"/>
                    </a:cubicBezTo>
                    <a:cubicBezTo>
                      <a:pt x="57988" y="34596"/>
                      <a:pt x="52489" y="44435"/>
                      <a:pt x="44115" y="44435"/>
                    </a:cubicBezTo>
                    <a:cubicBezTo>
                      <a:pt x="44115" y="44435"/>
                      <a:pt x="44114" y="44435"/>
                      <a:pt x="44113" y="44435"/>
                    </a:cubicBezTo>
                    <a:cubicBezTo>
                      <a:pt x="43769" y="44435"/>
                      <a:pt x="43416" y="44418"/>
                      <a:pt x="43061" y="44382"/>
                    </a:cubicBezTo>
                    <a:cubicBezTo>
                      <a:pt x="37378" y="43828"/>
                      <a:pt x="32187" y="41930"/>
                      <a:pt x="26691" y="39920"/>
                    </a:cubicBezTo>
                    <a:lnTo>
                      <a:pt x="25347" y="39430"/>
                    </a:lnTo>
                    <a:cubicBezTo>
                      <a:pt x="21442" y="38011"/>
                      <a:pt x="17754" y="36668"/>
                      <a:pt x="13914" y="34837"/>
                    </a:cubicBezTo>
                    <a:cubicBezTo>
                      <a:pt x="10704" y="33307"/>
                      <a:pt x="5861" y="30995"/>
                      <a:pt x="2812" y="28075"/>
                    </a:cubicBezTo>
                    <a:cubicBezTo>
                      <a:pt x="922" y="26265"/>
                      <a:pt x="434" y="22936"/>
                      <a:pt x="359" y="20465"/>
                    </a:cubicBezTo>
                    <a:cubicBezTo>
                      <a:pt x="263" y="17309"/>
                      <a:pt x="779" y="14072"/>
                      <a:pt x="1296" y="12095"/>
                    </a:cubicBezTo>
                    <a:cubicBezTo>
                      <a:pt x="2724" y="6632"/>
                      <a:pt x="5576" y="5602"/>
                      <a:pt x="10304" y="3895"/>
                    </a:cubicBezTo>
                    <a:cubicBezTo>
                      <a:pt x="10903" y="3679"/>
                      <a:pt x="11533" y="3453"/>
                      <a:pt x="12193" y="3205"/>
                    </a:cubicBezTo>
                    <a:lnTo>
                      <a:pt x="12238" y="3178"/>
                    </a:lnTo>
                    <a:cubicBezTo>
                      <a:pt x="14678" y="864"/>
                      <a:pt x="17623" y="263"/>
                      <a:pt x="20346" y="263"/>
                    </a:cubicBezTo>
                    <a:close/>
                    <a:moveTo>
                      <a:pt x="20334" y="0"/>
                    </a:moveTo>
                    <a:cubicBezTo>
                      <a:pt x="17570" y="0"/>
                      <a:pt x="14576" y="613"/>
                      <a:pt x="12074" y="2971"/>
                    </a:cubicBezTo>
                    <a:cubicBezTo>
                      <a:pt x="11424" y="3214"/>
                      <a:pt x="10805" y="3439"/>
                      <a:pt x="10214" y="3652"/>
                    </a:cubicBezTo>
                    <a:cubicBezTo>
                      <a:pt x="5406" y="5389"/>
                      <a:pt x="2503" y="6435"/>
                      <a:pt x="1042" y="12033"/>
                    </a:cubicBezTo>
                    <a:cubicBezTo>
                      <a:pt x="521" y="14026"/>
                      <a:pt x="0" y="17290"/>
                      <a:pt x="96" y="20476"/>
                    </a:cubicBezTo>
                    <a:cubicBezTo>
                      <a:pt x="172" y="22998"/>
                      <a:pt x="675" y="26396"/>
                      <a:pt x="2629" y="28269"/>
                    </a:cubicBezTo>
                    <a:cubicBezTo>
                      <a:pt x="5707" y="31217"/>
                      <a:pt x="10576" y="33541"/>
                      <a:pt x="13798" y="35079"/>
                    </a:cubicBezTo>
                    <a:cubicBezTo>
                      <a:pt x="17650" y="36916"/>
                      <a:pt x="21346" y="38261"/>
                      <a:pt x="25257" y="39683"/>
                    </a:cubicBezTo>
                    <a:lnTo>
                      <a:pt x="26601" y="40174"/>
                    </a:lnTo>
                    <a:cubicBezTo>
                      <a:pt x="31869" y="42099"/>
                      <a:pt x="37317" y="44092"/>
                      <a:pt x="43035" y="44650"/>
                    </a:cubicBezTo>
                    <a:cubicBezTo>
                      <a:pt x="43399" y="44684"/>
                      <a:pt x="43759" y="44701"/>
                      <a:pt x="44115" y="44701"/>
                    </a:cubicBezTo>
                    <a:cubicBezTo>
                      <a:pt x="52639" y="44700"/>
                      <a:pt x="58206" y="34757"/>
                      <a:pt x="60252" y="30344"/>
                    </a:cubicBezTo>
                    <a:cubicBezTo>
                      <a:pt x="62551" y="25390"/>
                      <a:pt x="64153" y="20540"/>
                      <a:pt x="58575" y="15684"/>
                    </a:cubicBezTo>
                    <a:cubicBezTo>
                      <a:pt x="56519" y="13893"/>
                      <a:pt x="54028" y="12586"/>
                      <a:pt x="51621" y="11321"/>
                    </a:cubicBezTo>
                    <a:cubicBezTo>
                      <a:pt x="48986" y="9939"/>
                      <a:pt x="46257" y="8506"/>
                      <a:pt x="44128" y="6448"/>
                    </a:cubicBezTo>
                    <a:cubicBezTo>
                      <a:pt x="39521" y="1992"/>
                      <a:pt x="33672" y="1385"/>
                      <a:pt x="27479" y="742"/>
                    </a:cubicBezTo>
                    <a:lnTo>
                      <a:pt x="26686" y="659"/>
                    </a:lnTo>
                    <a:cubicBezTo>
                      <a:pt x="26220" y="611"/>
                      <a:pt x="25680" y="531"/>
                      <a:pt x="25107" y="447"/>
                    </a:cubicBezTo>
                    <a:cubicBezTo>
                      <a:pt x="23728" y="244"/>
                      <a:pt x="22077" y="0"/>
                      <a:pt x="203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3" name="Google Shape;3013;p83"/>
              <p:cNvSpPr/>
              <p:nvPr/>
            </p:nvSpPr>
            <p:spPr>
              <a:xfrm>
                <a:off x="6700371" y="4505061"/>
                <a:ext cx="259730" cy="172975"/>
              </a:xfrm>
              <a:custGeom>
                <a:rect b="b" l="l" r="r" t="t"/>
                <a:pathLst>
                  <a:path extrusionOk="0" h="4476" w="6785">
                    <a:moveTo>
                      <a:pt x="2252" y="264"/>
                    </a:moveTo>
                    <a:cubicBezTo>
                      <a:pt x="2726" y="264"/>
                      <a:pt x="3261" y="395"/>
                      <a:pt x="3720" y="507"/>
                    </a:cubicBezTo>
                    <a:cubicBezTo>
                      <a:pt x="3856" y="543"/>
                      <a:pt x="3987" y="575"/>
                      <a:pt x="4109" y="602"/>
                    </a:cubicBezTo>
                    <a:cubicBezTo>
                      <a:pt x="4311" y="676"/>
                      <a:pt x="4510" y="736"/>
                      <a:pt x="4700" y="792"/>
                    </a:cubicBezTo>
                    <a:cubicBezTo>
                      <a:pt x="5416" y="1007"/>
                      <a:pt x="5982" y="1175"/>
                      <a:pt x="6354" y="2009"/>
                    </a:cubicBezTo>
                    <a:cubicBezTo>
                      <a:pt x="6506" y="2353"/>
                      <a:pt x="6482" y="2699"/>
                      <a:pt x="6280" y="3042"/>
                    </a:cubicBezTo>
                    <a:cubicBezTo>
                      <a:pt x="5895" y="3692"/>
                      <a:pt x="4953" y="4152"/>
                      <a:pt x="4303" y="4207"/>
                    </a:cubicBezTo>
                    <a:cubicBezTo>
                      <a:pt x="4263" y="4210"/>
                      <a:pt x="4225" y="4211"/>
                      <a:pt x="4188" y="4211"/>
                    </a:cubicBezTo>
                    <a:cubicBezTo>
                      <a:pt x="3732" y="4211"/>
                      <a:pt x="3474" y="3990"/>
                      <a:pt x="3151" y="3715"/>
                    </a:cubicBezTo>
                    <a:cubicBezTo>
                      <a:pt x="3015" y="3598"/>
                      <a:pt x="2875" y="3478"/>
                      <a:pt x="2707" y="3362"/>
                    </a:cubicBezTo>
                    <a:cubicBezTo>
                      <a:pt x="2290" y="3074"/>
                      <a:pt x="1834" y="2803"/>
                      <a:pt x="1392" y="2540"/>
                    </a:cubicBezTo>
                    <a:lnTo>
                      <a:pt x="1033" y="2327"/>
                    </a:lnTo>
                    <a:cubicBezTo>
                      <a:pt x="953" y="2281"/>
                      <a:pt x="858" y="2236"/>
                      <a:pt x="764" y="2194"/>
                    </a:cubicBezTo>
                    <a:cubicBezTo>
                      <a:pt x="454" y="2053"/>
                      <a:pt x="265" y="1949"/>
                      <a:pt x="270" y="1703"/>
                    </a:cubicBezTo>
                    <a:cubicBezTo>
                      <a:pt x="273" y="1437"/>
                      <a:pt x="1187" y="584"/>
                      <a:pt x="1555" y="402"/>
                    </a:cubicBezTo>
                    <a:cubicBezTo>
                      <a:pt x="1757" y="301"/>
                      <a:pt x="1996" y="264"/>
                      <a:pt x="2252" y="264"/>
                    </a:cubicBezTo>
                    <a:close/>
                    <a:moveTo>
                      <a:pt x="2258" y="0"/>
                    </a:moveTo>
                    <a:cubicBezTo>
                      <a:pt x="1964" y="0"/>
                      <a:pt x="1685" y="46"/>
                      <a:pt x="1441" y="166"/>
                    </a:cubicBezTo>
                    <a:cubicBezTo>
                      <a:pt x="1105" y="331"/>
                      <a:pt x="17" y="1251"/>
                      <a:pt x="9" y="1698"/>
                    </a:cubicBezTo>
                    <a:cubicBezTo>
                      <a:pt x="1" y="2134"/>
                      <a:pt x="366" y="2300"/>
                      <a:pt x="658" y="2433"/>
                    </a:cubicBezTo>
                    <a:cubicBezTo>
                      <a:pt x="743" y="2470"/>
                      <a:pt x="826" y="2508"/>
                      <a:pt x="900" y="2553"/>
                    </a:cubicBezTo>
                    <a:lnTo>
                      <a:pt x="1260" y="2766"/>
                    </a:lnTo>
                    <a:cubicBezTo>
                      <a:pt x="1698" y="3024"/>
                      <a:pt x="2149" y="3295"/>
                      <a:pt x="2561" y="3579"/>
                    </a:cubicBezTo>
                    <a:cubicBezTo>
                      <a:pt x="2717" y="3686"/>
                      <a:pt x="2853" y="3803"/>
                      <a:pt x="2983" y="3915"/>
                    </a:cubicBezTo>
                    <a:cubicBezTo>
                      <a:pt x="3317" y="4204"/>
                      <a:pt x="3636" y="4476"/>
                      <a:pt x="4181" y="4476"/>
                    </a:cubicBezTo>
                    <a:cubicBezTo>
                      <a:pt x="4228" y="4476"/>
                      <a:pt x="4276" y="4473"/>
                      <a:pt x="4327" y="4466"/>
                    </a:cubicBezTo>
                    <a:cubicBezTo>
                      <a:pt x="5061" y="4407"/>
                      <a:pt x="6078" y="3906"/>
                      <a:pt x="6511" y="3175"/>
                    </a:cubicBezTo>
                    <a:cubicBezTo>
                      <a:pt x="6754" y="2763"/>
                      <a:pt x="6785" y="2323"/>
                      <a:pt x="6596" y="1901"/>
                    </a:cubicBezTo>
                    <a:cubicBezTo>
                      <a:pt x="6176" y="959"/>
                      <a:pt x="5496" y="756"/>
                      <a:pt x="4777" y="541"/>
                    </a:cubicBezTo>
                    <a:cubicBezTo>
                      <a:pt x="4590" y="486"/>
                      <a:pt x="4393" y="427"/>
                      <a:pt x="4197" y="353"/>
                    </a:cubicBezTo>
                    <a:lnTo>
                      <a:pt x="4179" y="347"/>
                    </a:lnTo>
                    <a:cubicBezTo>
                      <a:pt x="4056" y="320"/>
                      <a:pt x="3926" y="288"/>
                      <a:pt x="3789" y="254"/>
                    </a:cubicBezTo>
                    <a:cubicBezTo>
                      <a:pt x="3313" y="135"/>
                      <a:pt x="2764" y="0"/>
                      <a:pt x="225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14" name="Google Shape;3014;p83"/>
            <p:cNvGrpSpPr/>
            <p:nvPr/>
          </p:nvGrpSpPr>
          <p:grpSpPr>
            <a:xfrm flipH="1">
              <a:off x="7251023" y="5346428"/>
              <a:ext cx="447149" cy="1002142"/>
              <a:chOff x="1595266" y="4194903"/>
              <a:chExt cx="266097" cy="596407"/>
            </a:xfrm>
          </p:grpSpPr>
          <p:sp>
            <p:nvSpPr>
              <p:cNvPr id="3015" name="Google Shape;3015;p83"/>
              <p:cNvSpPr/>
              <p:nvPr/>
            </p:nvSpPr>
            <p:spPr>
              <a:xfrm>
                <a:off x="1718225" y="4292975"/>
                <a:ext cx="143138" cy="151422"/>
              </a:xfrm>
              <a:custGeom>
                <a:rect b="b" l="l" r="r" t="t"/>
                <a:pathLst>
                  <a:path extrusionOk="0" h="4405" w="4164">
                    <a:moveTo>
                      <a:pt x="4163" y="0"/>
                    </a:moveTo>
                    <a:cubicBezTo>
                      <a:pt x="4163" y="0"/>
                      <a:pt x="4163" y="0"/>
                      <a:pt x="4163" y="0"/>
                    </a:cubicBezTo>
                    <a:lnTo>
                      <a:pt x="4163" y="0"/>
                    </a:lnTo>
                    <a:cubicBezTo>
                      <a:pt x="4163" y="0"/>
                      <a:pt x="4163" y="0"/>
                      <a:pt x="4163" y="0"/>
                    </a:cubicBezTo>
                    <a:close/>
                    <a:moveTo>
                      <a:pt x="4163" y="0"/>
                    </a:moveTo>
                    <a:cubicBezTo>
                      <a:pt x="4159" y="14"/>
                      <a:pt x="2171" y="643"/>
                      <a:pt x="2008" y="731"/>
                    </a:cubicBezTo>
                    <a:cubicBezTo>
                      <a:pt x="1105" y="1224"/>
                      <a:pt x="331" y="1890"/>
                      <a:pt x="95" y="2937"/>
                    </a:cubicBezTo>
                    <a:cubicBezTo>
                      <a:pt x="0" y="3356"/>
                      <a:pt x="19" y="3849"/>
                      <a:pt x="324" y="4153"/>
                    </a:cubicBezTo>
                    <a:cubicBezTo>
                      <a:pt x="504" y="4331"/>
                      <a:pt x="739" y="4404"/>
                      <a:pt x="989" y="4404"/>
                    </a:cubicBezTo>
                    <a:cubicBezTo>
                      <a:pt x="1330" y="4404"/>
                      <a:pt x="1697" y="4268"/>
                      <a:pt x="1985" y="4076"/>
                    </a:cubicBezTo>
                    <a:cubicBezTo>
                      <a:pt x="3265" y="3224"/>
                      <a:pt x="3837" y="1424"/>
                      <a:pt x="416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6" name="Google Shape;3016;p83"/>
              <p:cNvSpPr/>
              <p:nvPr/>
            </p:nvSpPr>
            <p:spPr>
              <a:xfrm>
                <a:off x="1666216" y="4625622"/>
                <a:ext cx="160325" cy="165688"/>
              </a:xfrm>
              <a:custGeom>
                <a:rect b="b" l="l" r="r" t="t"/>
                <a:pathLst>
                  <a:path extrusionOk="0" h="4820" w="4664">
                    <a:moveTo>
                      <a:pt x="4663" y="1"/>
                    </a:moveTo>
                    <a:cubicBezTo>
                      <a:pt x="4663" y="1"/>
                      <a:pt x="0" y="503"/>
                      <a:pt x="610" y="4819"/>
                    </a:cubicBezTo>
                    <a:cubicBezTo>
                      <a:pt x="610" y="4819"/>
                      <a:pt x="619" y="4820"/>
                      <a:pt x="635" y="4820"/>
                    </a:cubicBezTo>
                    <a:cubicBezTo>
                      <a:pt x="918" y="4820"/>
                      <a:pt x="3595" y="4694"/>
                      <a:pt x="4663"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7" name="Google Shape;3017;p83"/>
              <p:cNvSpPr/>
              <p:nvPr/>
            </p:nvSpPr>
            <p:spPr>
              <a:xfrm>
                <a:off x="1595266" y="4517031"/>
                <a:ext cx="54725" cy="56513"/>
              </a:xfrm>
              <a:custGeom>
                <a:rect b="b" l="l" r="r" t="t"/>
                <a:pathLst>
                  <a:path extrusionOk="0" h="1644" w="1592">
                    <a:moveTo>
                      <a:pt x="1591" y="1"/>
                    </a:moveTo>
                    <a:lnTo>
                      <a:pt x="1591" y="1"/>
                    </a:lnTo>
                    <a:cubicBezTo>
                      <a:pt x="1591" y="1"/>
                      <a:pt x="0" y="171"/>
                      <a:pt x="208" y="1643"/>
                    </a:cubicBezTo>
                    <a:cubicBezTo>
                      <a:pt x="208" y="1643"/>
                      <a:pt x="211" y="1644"/>
                      <a:pt x="216" y="1644"/>
                    </a:cubicBezTo>
                    <a:cubicBezTo>
                      <a:pt x="315" y="1644"/>
                      <a:pt x="1226" y="1600"/>
                      <a:pt x="159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8" name="Google Shape;3018;p83"/>
              <p:cNvSpPr/>
              <p:nvPr/>
            </p:nvSpPr>
            <p:spPr>
              <a:xfrm>
                <a:off x="1689522" y="4194903"/>
                <a:ext cx="54691" cy="56581"/>
              </a:xfrm>
              <a:custGeom>
                <a:rect b="b" l="l" r="r" t="t"/>
                <a:pathLst>
                  <a:path extrusionOk="0" h="1646" w="1591">
                    <a:moveTo>
                      <a:pt x="1590" y="1"/>
                    </a:moveTo>
                    <a:cubicBezTo>
                      <a:pt x="1590" y="1"/>
                      <a:pt x="1" y="173"/>
                      <a:pt x="208" y="1645"/>
                    </a:cubicBezTo>
                    <a:cubicBezTo>
                      <a:pt x="208" y="1645"/>
                      <a:pt x="211" y="1645"/>
                      <a:pt x="216" y="1645"/>
                    </a:cubicBezTo>
                    <a:cubicBezTo>
                      <a:pt x="312" y="1645"/>
                      <a:pt x="1225" y="1603"/>
                      <a:pt x="1590"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19" name="Google Shape;3019;p83"/>
            <p:cNvGrpSpPr/>
            <p:nvPr/>
          </p:nvGrpSpPr>
          <p:grpSpPr>
            <a:xfrm rot="10800000">
              <a:off x="7255679" y="1102135"/>
              <a:ext cx="1359967" cy="926662"/>
              <a:chOff x="5659389" y="4897569"/>
              <a:chExt cx="1359967" cy="926662"/>
            </a:xfrm>
          </p:grpSpPr>
          <p:sp>
            <p:nvSpPr>
              <p:cNvPr id="3020" name="Google Shape;3020;p83"/>
              <p:cNvSpPr/>
              <p:nvPr/>
            </p:nvSpPr>
            <p:spPr>
              <a:xfrm>
                <a:off x="5659389" y="4897569"/>
                <a:ext cx="1359967" cy="689711"/>
              </a:xfrm>
              <a:custGeom>
                <a:rect b="b" l="l" r="r" t="t"/>
                <a:pathLst>
                  <a:path extrusionOk="0" h="18824" w="37117">
                    <a:moveTo>
                      <a:pt x="27153" y="9018"/>
                    </a:moveTo>
                    <a:cubicBezTo>
                      <a:pt x="27152" y="9023"/>
                      <a:pt x="27151" y="9028"/>
                      <a:pt x="27149" y="9033"/>
                    </a:cubicBezTo>
                    <a:cubicBezTo>
                      <a:pt x="27154" y="9030"/>
                      <a:pt x="27155" y="9025"/>
                      <a:pt x="27153" y="9018"/>
                    </a:cubicBezTo>
                    <a:close/>
                    <a:moveTo>
                      <a:pt x="7493" y="13211"/>
                    </a:moveTo>
                    <a:lnTo>
                      <a:pt x="7493" y="13211"/>
                    </a:lnTo>
                    <a:cubicBezTo>
                      <a:pt x="7493" y="13211"/>
                      <a:pt x="7494" y="13211"/>
                      <a:pt x="7494" y="13211"/>
                    </a:cubicBezTo>
                    <a:cubicBezTo>
                      <a:pt x="7494" y="13211"/>
                      <a:pt x="7493" y="13211"/>
                      <a:pt x="7493" y="13211"/>
                    </a:cubicBezTo>
                    <a:close/>
                    <a:moveTo>
                      <a:pt x="20452" y="15946"/>
                    </a:moveTo>
                    <a:lnTo>
                      <a:pt x="20452" y="15946"/>
                    </a:lnTo>
                    <a:cubicBezTo>
                      <a:pt x="20466" y="15950"/>
                      <a:pt x="20479" y="15953"/>
                      <a:pt x="20490" y="15954"/>
                    </a:cubicBezTo>
                    <a:cubicBezTo>
                      <a:pt x="20477" y="15951"/>
                      <a:pt x="20464" y="15948"/>
                      <a:pt x="20452" y="15946"/>
                    </a:cubicBezTo>
                    <a:close/>
                    <a:moveTo>
                      <a:pt x="31783" y="1"/>
                    </a:moveTo>
                    <a:cubicBezTo>
                      <a:pt x="31917" y="24"/>
                      <a:pt x="32032" y="102"/>
                      <a:pt x="31752" y="115"/>
                    </a:cubicBezTo>
                    <a:cubicBezTo>
                      <a:pt x="31627" y="100"/>
                      <a:pt x="31512" y="94"/>
                      <a:pt x="31403" y="94"/>
                    </a:cubicBezTo>
                    <a:cubicBezTo>
                      <a:pt x="31095" y="94"/>
                      <a:pt x="30842" y="140"/>
                      <a:pt x="30581" y="140"/>
                    </a:cubicBezTo>
                    <a:cubicBezTo>
                      <a:pt x="30535" y="140"/>
                      <a:pt x="30488" y="138"/>
                      <a:pt x="30441" y="135"/>
                    </a:cubicBezTo>
                    <a:cubicBezTo>
                      <a:pt x="30441" y="135"/>
                      <a:pt x="30348" y="176"/>
                      <a:pt x="30261" y="222"/>
                    </a:cubicBezTo>
                    <a:cubicBezTo>
                      <a:pt x="30173" y="266"/>
                      <a:pt x="30083" y="310"/>
                      <a:pt x="30083" y="310"/>
                    </a:cubicBezTo>
                    <a:cubicBezTo>
                      <a:pt x="29620" y="401"/>
                      <a:pt x="28814" y="609"/>
                      <a:pt x="27944" y="1067"/>
                    </a:cubicBezTo>
                    <a:cubicBezTo>
                      <a:pt x="27069" y="1512"/>
                      <a:pt x="26149" y="2208"/>
                      <a:pt x="25392" y="3068"/>
                    </a:cubicBezTo>
                    <a:cubicBezTo>
                      <a:pt x="25014" y="3498"/>
                      <a:pt x="24677" y="3966"/>
                      <a:pt x="24401" y="4450"/>
                    </a:cubicBezTo>
                    <a:cubicBezTo>
                      <a:pt x="24121" y="4939"/>
                      <a:pt x="23910" y="5421"/>
                      <a:pt x="23757" y="5845"/>
                    </a:cubicBezTo>
                    <a:cubicBezTo>
                      <a:pt x="23448" y="6697"/>
                      <a:pt x="23313" y="7326"/>
                      <a:pt x="23224" y="7671"/>
                    </a:cubicBezTo>
                    <a:lnTo>
                      <a:pt x="23222" y="7612"/>
                    </a:lnTo>
                    <a:cubicBezTo>
                      <a:pt x="23094" y="8145"/>
                      <a:pt x="22957" y="8775"/>
                      <a:pt x="22789" y="9345"/>
                    </a:cubicBezTo>
                    <a:cubicBezTo>
                      <a:pt x="22700" y="9641"/>
                      <a:pt x="22620" y="9870"/>
                      <a:pt x="22511" y="10117"/>
                    </a:cubicBezTo>
                    <a:cubicBezTo>
                      <a:pt x="22401" y="10359"/>
                      <a:pt x="22277" y="10583"/>
                      <a:pt x="22146" y="10771"/>
                    </a:cubicBezTo>
                    <a:cubicBezTo>
                      <a:pt x="22015" y="10959"/>
                      <a:pt x="21883" y="11110"/>
                      <a:pt x="21767" y="11211"/>
                    </a:cubicBezTo>
                    <a:cubicBezTo>
                      <a:pt x="21649" y="11314"/>
                      <a:pt x="21556" y="11366"/>
                      <a:pt x="21472" y="11406"/>
                    </a:cubicBezTo>
                    <a:cubicBezTo>
                      <a:pt x="21394" y="11442"/>
                      <a:pt x="21301" y="11469"/>
                      <a:pt x="21142" y="11481"/>
                    </a:cubicBezTo>
                    <a:cubicBezTo>
                      <a:pt x="21090" y="11485"/>
                      <a:pt x="21034" y="11487"/>
                      <a:pt x="20974" y="11487"/>
                    </a:cubicBezTo>
                    <a:cubicBezTo>
                      <a:pt x="20861" y="11487"/>
                      <a:pt x="20736" y="11480"/>
                      <a:pt x="20611" y="11469"/>
                    </a:cubicBezTo>
                    <a:cubicBezTo>
                      <a:pt x="20398" y="11324"/>
                      <a:pt x="20037" y="11254"/>
                      <a:pt x="19780" y="11144"/>
                    </a:cubicBezTo>
                    <a:lnTo>
                      <a:pt x="19780" y="11144"/>
                    </a:lnTo>
                    <a:cubicBezTo>
                      <a:pt x="19885" y="11213"/>
                      <a:pt x="19867" y="11262"/>
                      <a:pt x="19798" y="11262"/>
                    </a:cubicBezTo>
                    <a:cubicBezTo>
                      <a:pt x="19778" y="11262"/>
                      <a:pt x="19753" y="11258"/>
                      <a:pt x="19726" y="11249"/>
                    </a:cubicBezTo>
                    <a:cubicBezTo>
                      <a:pt x="19433" y="11151"/>
                      <a:pt x="19337" y="11124"/>
                      <a:pt x="19297" y="11124"/>
                    </a:cubicBezTo>
                    <a:cubicBezTo>
                      <a:pt x="19281" y="11124"/>
                      <a:pt x="19275" y="11128"/>
                      <a:pt x="19268" y="11134"/>
                    </a:cubicBezTo>
                    <a:cubicBezTo>
                      <a:pt x="19259" y="11141"/>
                      <a:pt x="19250" y="11150"/>
                      <a:pt x="19218" y="11150"/>
                    </a:cubicBezTo>
                    <a:cubicBezTo>
                      <a:pt x="19166" y="11150"/>
                      <a:pt x="19052" y="11126"/>
                      <a:pt x="18776" y="11031"/>
                    </a:cubicBezTo>
                    <a:cubicBezTo>
                      <a:pt x="18516" y="10956"/>
                      <a:pt x="18076" y="10778"/>
                      <a:pt x="17537" y="10524"/>
                    </a:cubicBezTo>
                    <a:cubicBezTo>
                      <a:pt x="16994" y="10269"/>
                      <a:pt x="16350" y="9936"/>
                      <a:pt x="15668" y="9597"/>
                    </a:cubicBezTo>
                    <a:cubicBezTo>
                      <a:pt x="14992" y="9256"/>
                      <a:pt x="14250" y="8914"/>
                      <a:pt x="13608" y="8660"/>
                    </a:cubicBezTo>
                    <a:cubicBezTo>
                      <a:pt x="12963" y="8404"/>
                      <a:pt x="12398" y="8229"/>
                      <a:pt x="12084" y="8131"/>
                    </a:cubicBezTo>
                    <a:cubicBezTo>
                      <a:pt x="11724" y="8127"/>
                      <a:pt x="11336" y="8057"/>
                      <a:pt x="10931" y="8008"/>
                    </a:cubicBezTo>
                    <a:cubicBezTo>
                      <a:pt x="10733" y="7979"/>
                      <a:pt x="10525" y="7967"/>
                      <a:pt x="10329" y="7954"/>
                    </a:cubicBezTo>
                    <a:cubicBezTo>
                      <a:pt x="10266" y="7952"/>
                      <a:pt x="10204" y="7951"/>
                      <a:pt x="10143" y="7951"/>
                    </a:cubicBezTo>
                    <a:cubicBezTo>
                      <a:pt x="10007" y="7951"/>
                      <a:pt x="9875" y="7957"/>
                      <a:pt x="9750" y="7974"/>
                    </a:cubicBezTo>
                    <a:lnTo>
                      <a:pt x="9824" y="7938"/>
                    </a:lnTo>
                    <a:lnTo>
                      <a:pt x="9824" y="7938"/>
                    </a:lnTo>
                    <a:cubicBezTo>
                      <a:pt x="9626" y="7954"/>
                      <a:pt x="9196" y="7949"/>
                      <a:pt x="8638" y="8019"/>
                    </a:cubicBezTo>
                    <a:cubicBezTo>
                      <a:pt x="8084" y="8080"/>
                      <a:pt x="7388" y="8234"/>
                      <a:pt x="6760" y="8472"/>
                    </a:cubicBezTo>
                    <a:cubicBezTo>
                      <a:pt x="6129" y="8708"/>
                      <a:pt x="5550" y="9012"/>
                      <a:pt x="5100" y="9288"/>
                    </a:cubicBezTo>
                    <a:cubicBezTo>
                      <a:pt x="4655" y="9561"/>
                      <a:pt x="4315" y="9829"/>
                      <a:pt x="4150" y="9968"/>
                    </a:cubicBezTo>
                    <a:cubicBezTo>
                      <a:pt x="4150" y="9968"/>
                      <a:pt x="4176" y="9954"/>
                      <a:pt x="4202" y="9942"/>
                    </a:cubicBezTo>
                    <a:cubicBezTo>
                      <a:pt x="4230" y="9929"/>
                      <a:pt x="4256" y="9916"/>
                      <a:pt x="4256" y="9916"/>
                    </a:cubicBezTo>
                    <a:lnTo>
                      <a:pt x="4256" y="9916"/>
                    </a:lnTo>
                    <a:cubicBezTo>
                      <a:pt x="3732" y="10464"/>
                      <a:pt x="3700" y="10263"/>
                      <a:pt x="3225" y="10632"/>
                    </a:cubicBezTo>
                    <a:cubicBezTo>
                      <a:pt x="3315" y="10672"/>
                      <a:pt x="3252" y="10812"/>
                      <a:pt x="3161" y="10976"/>
                    </a:cubicBezTo>
                    <a:cubicBezTo>
                      <a:pt x="3069" y="11139"/>
                      <a:pt x="2939" y="11317"/>
                      <a:pt x="2860" y="11412"/>
                    </a:cubicBezTo>
                    <a:lnTo>
                      <a:pt x="2837" y="11379"/>
                    </a:lnTo>
                    <a:cubicBezTo>
                      <a:pt x="2726" y="11523"/>
                      <a:pt x="2564" y="11782"/>
                      <a:pt x="2394" y="12063"/>
                    </a:cubicBezTo>
                    <a:cubicBezTo>
                      <a:pt x="2231" y="12349"/>
                      <a:pt x="2052" y="12663"/>
                      <a:pt x="1903" y="12925"/>
                    </a:cubicBezTo>
                    <a:lnTo>
                      <a:pt x="1836" y="12853"/>
                    </a:lnTo>
                    <a:cubicBezTo>
                      <a:pt x="1733" y="13088"/>
                      <a:pt x="1570" y="13412"/>
                      <a:pt x="1405" y="13714"/>
                    </a:cubicBezTo>
                    <a:cubicBezTo>
                      <a:pt x="1256" y="14030"/>
                      <a:pt x="1096" y="14318"/>
                      <a:pt x="1039" y="14496"/>
                    </a:cubicBezTo>
                    <a:cubicBezTo>
                      <a:pt x="954" y="14687"/>
                      <a:pt x="837" y="14898"/>
                      <a:pt x="744" y="15143"/>
                    </a:cubicBezTo>
                    <a:cubicBezTo>
                      <a:pt x="695" y="15266"/>
                      <a:pt x="644" y="15390"/>
                      <a:pt x="594" y="15521"/>
                    </a:cubicBezTo>
                    <a:cubicBezTo>
                      <a:pt x="545" y="15652"/>
                      <a:pt x="505" y="15794"/>
                      <a:pt x="463" y="15933"/>
                    </a:cubicBezTo>
                    <a:cubicBezTo>
                      <a:pt x="371" y="16213"/>
                      <a:pt x="319" y="16515"/>
                      <a:pt x="273" y="16818"/>
                    </a:cubicBezTo>
                    <a:cubicBezTo>
                      <a:pt x="249" y="16968"/>
                      <a:pt x="249" y="17124"/>
                      <a:pt x="241" y="17276"/>
                    </a:cubicBezTo>
                    <a:cubicBezTo>
                      <a:pt x="237" y="17429"/>
                      <a:pt x="229" y="17578"/>
                      <a:pt x="250" y="17727"/>
                    </a:cubicBezTo>
                    <a:cubicBezTo>
                      <a:pt x="250" y="17727"/>
                      <a:pt x="183" y="17920"/>
                      <a:pt x="118" y="18113"/>
                    </a:cubicBezTo>
                    <a:cubicBezTo>
                      <a:pt x="46" y="18309"/>
                      <a:pt x="0" y="18512"/>
                      <a:pt x="0" y="18512"/>
                    </a:cubicBezTo>
                    <a:lnTo>
                      <a:pt x="38" y="18626"/>
                    </a:lnTo>
                    <a:cubicBezTo>
                      <a:pt x="38" y="18626"/>
                      <a:pt x="250" y="18690"/>
                      <a:pt x="576" y="18742"/>
                    </a:cubicBezTo>
                    <a:cubicBezTo>
                      <a:pt x="845" y="18789"/>
                      <a:pt x="1196" y="18824"/>
                      <a:pt x="1568" y="18824"/>
                    </a:cubicBezTo>
                    <a:cubicBezTo>
                      <a:pt x="1642" y="18824"/>
                      <a:pt x="1718" y="18822"/>
                      <a:pt x="1794" y="18819"/>
                    </a:cubicBezTo>
                    <a:cubicBezTo>
                      <a:pt x="2252" y="18803"/>
                      <a:pt x="2719" y="18732"/>
                      <a:pt x="3113" y="18607"/>
                    </a:cubicBezTo>
                    <a:cubicBezTo>
                      <a:pt x="3511" y="18481"/>
                      <a:pt x="3831" y="18317"/>
                      <a:pt x="3988" y="18103"/>
                    </a:cubicBezTo>
                    <a:lnTo>
                      <a:pt x="4083" y="18111"/>
                    </a:lnTo>
                    <a:lnTo>
                      <a:pt x="4070" y="17948"/>
                    </a:lnTo>
                    <a:cubicBezTo>
                      <a:pt x="4106" y="17769"/>
                      <a:pt x="4027" y="17672"/>
                      <a:pt x="4085" y="17672"/>
                    </a:cubicBezTo>
                    <a:cubicBezTo>
                      <a:pt x="4090" y="17672"/>
                      <a:pt x="4097" y="17673"/>
                      <a:pt x="4104" y="17675"/>
                    </a:cubicBezTo>
                    <a:cubicBezTo>
                      <a:pt x="4096" y="17675"/>
                      <a:pt x="4088" y="17944"/>
                      <a:pt x="4088" y="17944"/>
                    </a:cubicBezTo>
                    <a:cubicBezTo>
                      <a:pt x="4097" y="17870"/>
                      <a:pt x="4111" y="17844"/>
                      <a:pt x="4127" y="17844"/>
                    </a:cubicBezTo>
                    <a:cubicBezTo>
                      <a:pt x="4154" y="17844"/>
                      <a:pt x="4188" y="17914"/>
                      <a:pt x="4222" y="17957"/>
                    </a:cubicBezTo>
                    <a:cubicBezTo>
                      <a:pt x="4232" y="17879"/>
                      <a:pt x="4238" y="17800"/>
                      <a:pt x="4271" y="17740"/>
                    </a:cubicBezTo>
                    <a:cubicBezTo>
                      <a:pt x="4264" y="17731"/>
                      <a:pt x="4258" y="17728"/>
                      <a:pt x="4252" y="17728"/>
                    </a:cubicBezTo>
                    <a:cubicBezTo>
                      <a:pt x="4233" y="17728"/>
                      <a:pt x="4223" y="17772"/>
                      <a:pt x="4209" y="17794"/>
                    </a:cubicBezTo>
                    <a:cubicBezTo>
                      <a:pt x="4176" y="17693"/>
                      <a:pt x="4108" y="17536"/>
                      <a:pt x="4157" y="17408"/>
                    </a:cubicBezTo>
                    <a:cubicBezTo>
                      <a:pt x="4193" y="17205"/>
                      <a:pt x="4312" y="17415"/>
                      <a:pt x="4358" y="17184"/>
                    </a:cubicBezTo>
                    <a:cubicBezTo>
                      <a:pt x="4489" y="16581"/>
                      <a:pt x="4767" y="15994"/>
                      <a:pt x="5123" y="15443"/>
                    </a:cubicBezTo>
                    <a:cubicBezTo>
                      <a:pt x="5476" y="14888"/>
                      <a:pt x="5916" y="14367"/>
                      <a:pt x="6415" y="13891"/>
                    </a:cubicBezTo>
                    <a:cubicBezTo>
                      <a:pt x="6464" y="13899"/>
                      <a:pt x="6438" y="13924"/>
                      <a:pt x="6418" y="13963"/>
                    </a:cubicBezTo>
                    <a:cubicBezTo>
                      <a:pt x="6686" y="13639"/>
                      <a:pt x="6994" y="13440"/>
                      <a:pt x="7276" y="13183"/>
                    </a:cubicBezTo>
                    <a:cubicBezTo>
                      <a:pt x="7304" y="13177"/>
                      <a:pt x="7328" y="13175"/>
                      <a:pt x="7350" y="13175"/>
                    </a:cubicBezTo>
                    <a:cubicBezTo>
                      <a:pt x="7417" y="13175"/>
                      <a:pt x="7457" y="13198"/>
                      <a:pt x="7493" y="13211"/>
                    </a:cubicBezTo>
                    <a:lnTo>
                      <a:pt x="7493" y="13211"/>
                    </a:lnTo>
                    <a:cubicBezTo>
                      <a:pt x="7449" y="13193"/>
                      <a:pt x="7880" y="12883"/>
                      <a:pt x="8297" y="12701"/>
                    </a:cubicBezTo>
                    <a:cubicBezTo>
                      <a:pt x="8508" y="12609"/>
                      <a:pt x="8710" y="12544"/>
                      <a:pt x="8859" y="12509"/>
                    </a:cubicBezTo>
                    <a:cubicBezTo>
                      <a:pt x="8982" y="12483"/>
                      <a:pt x="9078" y="12466"/>
                      <a:pt x="9111" y="12466"/>
                    </a:cubicBezTo>
                    <a:cubicBezTo>
                      <a:pt x="9117" y="12466"/>
                      <a:pt x="9121" y="12467"/>
                      <a:pt x="9122" y="12468"/>
                    </a:cubicBezTo>
                    <a:lnTo>
                      <a:pt x="9119" y="12295"/>
                    </a:lnTo>
                    <a:cubicBezTo>
                      <a:pt x="9151" y="12291"/>
                      <a:pt x="9178" y="12289"/>
                      <a:pt x="9200" y="12289"/>
                    </a:cubicBezTo>
                    <a:cubicBezTo>
                      <a:pt x="9386" y="12289"/>
                      <a:pt x="9301" y="12422"/>
                      <a:pt x="9444" y="12422"/>
                    </a:cubicBezTo>
                    <a:cubicBezTo>
                      <a:pt x="9469" y="12422"/>
                      <a:pt x="9499" y="12419"/>
                      <a:pt x="9539" y="12410"/>
                    </a:cubicBezTo>
                    <a:cubicBezTo>
                      <a:pt x="9579" y="12326"/>
                      <a:pt x="9652" y="12301"/>
                      <a:pt x="9737" y="12301"/>
                    </a:cubicBezTo>
                    <a:cubicBezTo>
                      <a:pt x="9864" y="12301"/>
                      <a:pt x="10017" y="12357"/>
                      <a:pt x="10124" y="12357"/>
                    </a:cubicBezTo>
                    <a:cubicBezTo>
                      <a:pt x="10162" y="12357"/>
                      <a:pt x="10193" y="12350"/>
                      <a:pt x="10216" y="12331"/>
                    </a:cubicBezTo>
                    <a:lnTo>
                      <a:pt x="10216" y="12331"/>
                    </a:lnTo>
                    <a:cubicBezTo>
                      <a:pt x="10210" y="12347"/>
                      <a:pt x="10386" y="12379"/>
                      <a:pt x="10364" y="12454"/>
                    </a:cubicBezTo>
                    <a:cubicBezTo>
                      <a:pt x="10389" y="12410"/>
                      <a:pt x="10419" y="12397"/>
                      <a:pt x="10454" y="12397"/>
                    </a:cubicBezTo>
                    <a:cubicBezTo>
                      <a:pt x="10513" y="12397"/>
                      <a:pt x="10582" y="12438"/>
                      <a:pt x="10655" y="12438"/>
                    </a:cubicBezTo>
                    <a:cubicBezTo>
                      <a:pt x="10659" y="12438"/>
                      <a:pt x="10663" y="12438"/>
                      <a:pt x="10668" y="12437"/>
                    </a:cubicBezTo>
                    <a:cubicBezTo>
                      <a:pt x="10715" y="12410"/>
                      <a:pt x="10646" y="12393"/>
                      <a:pt x="10620" y="12347"/>
                    </a:cubicBezTo>
                    <a:cubicBezTo>
                      <a:pt x="10620" y="12347"/>
                      <a:pt x="10689" y="12347"/>
                      <a:pt x="10758" y="12349"/>
                    </a:cubicBezTo>
                    <a:cubicBezTo>
                      <a:pt x="10825" y="12349"/>
                      <a:pt x="10897" y="12354"/>
                      <a:pt x="10897" y="12354"/>
                    </a:cubicBezTo>
                    <a:cubicBezTo>
                      <a:pt x="10988" y="12415"/>
                      <a:pt x="11000" y="12489"/>
                      <a:pt x="10908" y="12489"/>
                    </a:cubicBezTo>
                    <a:cubicBezTo>
                      <a:pt x="10901" y="12489"/>
                      <a:pt x="10893" y="12489"/>
                      <a:pt x="10885" y="12488"/>
                    </a:cubicBezTo>
                    <a:lnTo>
                      <a:pt x="10885" y="12488"/>
                    </a:lnTo>
                    <a:cubicBezTo>
                      <a:pt x="11055" y="12537"/>
                      <a:pt x="11394" y="12635"/>
                      <a:pt x="11832" y="12802"/>
                    </a:cubicBezTo>
                    <a:cubicBezTo>
                      <a:pt x="12270" y="12967"/>
                      <a:pt x="12801" y="13198"/>
                      <a:pt x="13364" y="13477"/>
                    </a:cubicBezTo>
                    <a:cubicBezTo>
                      <a:pt x="13966" y="13780"/>
                      <a:pt x="14566" y="14081"/>
                      <a:pt x="15074" y="14336"/>
                    </a:cubicBezTo>
                    <a:cubicBezTo>
                      <a:pt x="15612" y="14602"/>
                      <a:pt x="16086" y="14816"/>
                      <a:pt x="16350" y="14915"/>
                    </a:cubicBezTo>
                    <a:cubicBezTo>
                      <a:pt x="16258" y="14766"/>
                      <a:pt x="15918" y="14684"/>
                      <a:pt x="15872" y="14488"/>
                    </a:cubicBezTo>
                    <a:lnTo>
                      <a:pt x="15872" y="14488"/>
                    </a:lnTo>
                    <a:cubicBezTo>
                      <a:pt x="16141" y="14527"/>
                      <a:pt x="16233" y="14667"/>
                      <a:pt x="16365" y="14667"/>
                    </a:cubicBezTo>
                    <a:cubicBezTo>
                      <a:pt x="16377" y="14667"/>
                      <a:pt x="16390" y="14665"/>
                      <a:pt x="16404" y="14663"/>
                    </a:cubicBezTo>
                    <a:cubicBezTo>
                      <a:pt x="16410" y="14923"/>
                      <a:pt x="16979" y="14973"/>
                      <a:pt x="17108" y="15281"/>
                    </a:cubicBezTo>
                    <a:lnTo>
                      <a:pt x="17239" y="15191"/>
                    </a:lnTo>
                    <a:lnTo>
                      <a:pt x="17355" y="15322"/>
                    </a:lnTo>
                    <a:cubicBezTo>
                      <a:pt x="18026" y="15500"/>
                      <a:pt x="18116" y="15502"/>
                      <a:pt x="18171" y="15526"/>
                    </a:cubicBezTo>
                    <a:cubicBezTo>
                      <a:pt x="18232" y="15544"/>
                      <a:pt x="18248" y="15593"/>
                      <a:pt x="18868" y="15781"/>
                    </a:cubicBezTo>
                    <a:cubicBezTo>
                      <a:pt x="19578" y="15947"/>
                      <a:pt x="19987" y="15843"/>
                      <a:pt x="20452" y="15946"/>
                    </a:cubicBezTo>
                    <a:lnTo>
                      <a:pt x="20452" y="15946"/>
                    </a:lnTo>
                    <a:cubicBezTo>
                      <a:pt x="20370" y="15919"/>
                      <a:pt x="20269" y="15842"/>
                      <a:pt x="20462" y="15837"/>
                    </a:cubicBezTo>
                    <a:lnTo>
                      <a:pt x="20462" y="15837"/>
                    </a:lnTo>
                    <a:cubicBezTo>
                      <a:pt x="20471" y="15875"/>
                      <a:pt x="20540" y="15887"/>
                      <a:pt x="20634" y="15887"/>
                    </a:cubicBezTo>
                    <a:cubicBezTo>
                      <a:pt x="20683" y="15887"/>
                      <a:pt x="20739" y="15884"/>
                      <a:pt x="20797" y="15879"/>
                    </a:cubicBezTo>
                    <a:cubicBezTo>
                      <a:pt x="20877" y="15875"/>
                      <a:pt x="20959" y="15868"/>
                      <a:pt x="21030" y="15868"/>
                    </a:cubicBezTo>
                    <a:cubicBezTo>
                      <a:pt x="21110" y="15868"/>
                      <a:pt x="21177" y="15877"/>
                      <a:pt x="21211" y="15909"/>
                    </a:cubicBezTo>
                    <a:cubicBezTo>
                      <a:pt x="21330" y="15902"/>
                      <a:pt x="21598" y="15889"/>
                      <a:pt x="21804" y="15848"/>
                    </a:cubicBezTo>
                    <a:cubicBezTo>
                      <a:pt x="22011" y="15807"/>
                      <a:pt x="22145" y="15746"/>
                      <a:pt x="21992" y="15690"/>
                    </a:cubicBezTo>
                    <a:lnTo>
                      <a:pt x="21992" y="15690"/>
                    </a:lnTo>
                    <a:cubicBezTo>
                      <a:pt x="22027" y="15702"/>
                      <a:pt x="22093" y="15707"/>
                      <a:pt x="22170" y="15707"/>
                    </a:cubicBezTo>
                    <a:cubicBezTo>
                      <a:pt x="22263" y="15707"/>
                      <a:pt x="22371" y="15700"/>
                      <a:pt x="22457" y="15691"/>
                    </a:cubicBezTo>
                    <a:cubicBezTo>
                      <a:pt x="22499" y="15687"/>
                      <a:pt x="22536" y="15685"/>
                      <a:pt x="22563" y="15685"/>
                    </a:cubicBezTo>
                    <a:cubicBezTo>
                      <a:pt x="22639" y="15685"/>
                      <a:pt x="22642" y="15705"/>
                      <a:pt x="22480" y="15775"/>
                    </a:cubicBezTo>
                    <a:cubicBezTo>
                      <a:pt x="22610" y="15745"/>
                      <a:pt x="22740" y="15714"/>
                      <a:pt x="22861" y="15681"/>
                    </a:cubicBezTo>
                    <a:cubicBezTo>
                      <a:pt x="22977" y="15644"/>
                      <a:pt x="23081" y="15600"/>
                      <a:pt x="23165" y="15549"/>
                    </a:cubicBezTo>
                    <a:lnTo>
                      <a:pt x="23165" y="15549"/>
                    </a:lnTo>
                    <a:lnTo>
                      <a:pt x="22996" y="15590"/>
                    </a:lnTo>
                    <a:cubicBezTo>
                      <a:pt x="22913" y="15609"/>
                      <a:pt x="22830" y="15626"/>
                      <a:pt x="22830" y="15626"/>
                    </a:cubicBezTo>
                    <a:cubicBezTo>
                      <a:pt x="23250" y="15472"/>
                      <a:pt x="23567" y="15346"/>
                      <a:pt x="23830" y="15207"/>
                    </a:cubicBezTo>
                    <a:cubicBezTo>
                      <a:pt x="23959" y="15135"/>
                      <a:pt x="24080" y="15067"/>
                      <a:pt x="24187" y="14985"/>
                    </a:cubicBezTo>
                    <a:cubicBezTo>
                      <a:pt x="24288" y="14900"/>
                      <a:pt x="24384" y="14808"/>
                      <a:pt x="24471" y="14700"/>
                    </a:cubicBezTo>
                    <a:lnTo>
                      <a:pt x="24471" y="14700"/>
                    </a:lnTo>
                    <a:lnTo>
                      <a:pt x="24188" y="14830"/>
                    </a:lnTo>
                    <a:cubicBezTo>
                      <a:pt x="24591" y="14538"/>
                      <a:pt x="24849" y="14261"/>
                      <a:pt x="25091" y="14244"/>
                    </a:cubicBezTo>
                    <a:lnTo>
                      <a:pt x="25091" y="14244"/>
                    </a:lnTo>
                    <a:cubicBezTo>
                      <a:pt x="25091" y="14244"/>
                      <a:pt x="25014" y="14336"/>
                      <a:pt x="24936" y="14431"/>
                    </a:cubicBezTo>
                    <a:cubicBezTo>
                      <a:pt x="24859" y="14522"/>
                      <a:pt x="24767" y="14612"/>
                      <a:pt x="24767" y="14612"/>
                    </a:cubicBezTo>
                    <a:cubicBezTo>
                      <a:pt x="25073" y="14347"/>
                      <a:pt x="25277" y="14118"/>
                      <a:pt x="25457" y="13893"/>
                    </a:cubicBezTo>
                    <a:cubicBezTo>
                      <a:pt x="25630" y="13669"/>
                      <a:pt x="25773" y="13445"/>
                      <a:pt x="25903" y="13178"/>
                    </a:cubicBezTo>
                    <a:lnTo>
                      <a:pt x="25903" y="13178"/>
                    </a:lnTo>
                    <a:lnTo>
                      <a:pt x="25778" y="13347"/>
                    </a:lnTo>
                    <a:cubicBezTo>
                      <a:pt x="25858" y="13172"/>
                      <a:pt x="26042" y="12835"/>
                      <a:pt x="26226" y="12415"/>
                    </a:cubicBezTo>
                    <a:cubicBezTo>
                      <a:pt x="26410" y="11996"/>
                      <a:pt x="26592" y="11496"/>
                      <a:pt x="26724" y="10992"/>
                    </a:cubicBezTo>
                    <a:cubicBezTo>
                      <a:pt x="26970" y="10031"/>
                      <a:pt x="27066" y="9206"/>
                      <a:pt x="27035" y="8953"/>
                    </a:cubicBezTo>
                    <a:lnTo>
                      <a:pt x="27035" y="8953"/>
                    </a:lnTo>
                    <a:lnTo>
                      <a:pt x="26862" y="9141"/>
                    </a:lnTo>
                    <a:lnTo>
                      <a:pt x="26865" y="8717"/>
                    </a:lnTo>
                    <a:lnTo>
                      <a:pt x="26865" y="8717"/>
                    </a:lnTo>
                    <a:cubicBezTo>
                      <a:pt x="26875" y="8768"/>
                      <a:pt x="27134" y="8959"/>
                      <a:pt x="27153" y="9018"/>
                    </a:cubicBezTo>
                    <a:lnTo>
                      <a:pt x="27153" y="9018"/>
                    </a:lnTo>
                    <a:cubicBezTo>
                      <a:pt x="27208" y="8795"/>
                      <a:pt x="27306" y="8364"/>
                      <a:pt x="27442" y="7892"/>
                    </a:cubicBezTo>
                    <a:cubicBezTo>
                      <a:pt x="27584" y="7411"/>
                      <a:pt x="27764" y="6908"/>
                      <a:pt x="28018" y="6507"/>
                    </a:cubicBezTo>
                    <a:cubicBezTo>
                      <a:pt x="28269" y="6085"/>
                      <a:pt x="28613" y="5709"/>
                      <a:pt x="28930" y="5446"/>
                    </a:cubicBezTo>
                    <a:cubicBezTo>
                      <a:pt x="29249" y="5183"/>
                      <a:pt x="29537" y="5022"/>
                      <a:pt x="29676" y="4967"/>
                    </a:cubicBezTo>
                    <a:cubicBezTo>
                      <a:pt x="29704" y="4960"/>
                      <a:pt x="29728" y="4958"/>
                      <a:pt x="29748" y="4958"/>
                    </a:cubicBezTo>
                    <a:cubicBezTo>
                      <a:pt x="29894" y="4958"/>
                      <a:pt x="29806" y="5116"/>
                      <a:pt x="29813" y="5133"/>
                    </a:cubicBezTo>
                    <a:cubicBezTo>
                      <a:pt x="30042" y="4967"/>
                      <a:pt x="29860" y="4955"/>
                      <a:pt x="30084" y="4867"/>
                    </a:cubicBezTo>
                    <a:cubicBezTo>
                      <a:pt x="30087" y="4867"/>
                      <a:pt x="30089" y="4867"/>
                      <a:pt x="30091" y="4867"/>
                    </a:cubicBezTo>
                    <a:cubicBezTo>
                      <a:pt x="30152" y="4867"/>
                      <a:pt x="30110" y="4963"/>
                      <a:pt x="30084" y="4990"/>
                    </a:cubicBezTo>
                    <a:cubicBezTo>
                      <a:pt x="30174" y="4937"/>
                      <a:pt x="30277" y="4932"/>
                      <a:pt x="30263" y="4880"/>
                    </a:cubicBezTo>
                    <a:lnTo>
                      <a:pt x="30263" y="4880"/>
                    </a:lnTo>
                    <a:cubicBezTo>
                      <a:pt x="30259" y="4880"/>
                      <a:pt x="30255" y="4880"/>
                      <a:pt x="30251" y="4880"/>
                    </a:cubicBezTo>
                    <a:cubicBezTo>
                      <a:pt x="30125" y="4880"/>
                      <a:pt x="30114" y="4728"/>
                      <a:pt x="30026" y="4663"/>
                    </a:cubicBezTo>
                    <a:cubicBezTo>
                      <a:pt x="30026" y="4663"/>
                      <a:pt x="30101" y="4628"/>
                      <a:pt x="30179" y="4605"/>
                    </a:cubicBezTo>
                    <a:cubicBezTo>
                      <a:pt x="30256" y="4579"/>
                      <a:pt x="30331" y="4555"/>
                      <a:pt x="30331" y="4555"/>
                    </a:cubicBezTo>
                    <a:lnTo>
                      <a:pt x="30351" y="4648"/>
                    </a:lnTo>
                    <a:cubicBezTo>
                      <a:pt x="30384" y="4636"/>
                      <a:pt x="30403" y="4561"/>
                      <a:pt x="30459" y="4483"/>
                    </a:cubicBezTo>
                    <a:cubicBezTo>
                      <a:pt x="30485" y="4443"/>
                      <a:pt x="30523" y="4403"/>
                      <a:pt x="30572" y="4368"/>
                    </a:cubicBezTo>
                    <a:cubicBezTo>
                      <a:pt x="30622" y="4337"/>
                      <a:pt x="30686" y="4316"/>
                      <a:pt x="30768" y="4308"/>
                    </a:cubicBezTo>
                    <a:cubicBezTo>
                      <a:pt x="31102" y="4254"/>
                      <a:pt x="31464" y="4210"/>
                      <a:pt x="31824" y="4210"/>
                    </a:cubicBezTo>
                    <a:cubicBezTo>
                      <a:pt x="32037" y="4210"/>
                      <a:pt x="32250" y="4225"/>
                      <a:pt x="32455" y="4264"/>
                    </a:cubicBezTo>
                    <a:cubicBezTo>
                      <a:pt x="32439" y="4319"/>
                      <a:pt x="32321" y="4334"/>
                      <a:pt x="32204" y="4362"/>
                    </a:cubicBezTo>
                    <a:cubicBezTo>
                      <a:pt x="32275" y="4368"/>
                      <a:pt x="32388" y="4368"/>
                      <a:pt x="32449" y="4419"/>
                    </a:cubicBezTo>
                    <a:cubicBezTo>
                      <a:pt x="32385" y="4355"/>
                      <a:pt x="32462" y="4350"/>
                      <a:pt x="32529" y="4350"/>
                    </a:cubicBezTo>
                    <a:cubicBezTo>
                      <a:pt x="32539" y="4350"/>
                      <a:pt x="32550" y="4350"/>
                      <a:pt x="32559" y="4350"/>
                    </a:cubicBezTo>
                    <a:cubicBezTo>
                      <a:pt x="32600" y="4350"/>
                      <a:pt x="32626" y="4348"/>
                      <a:pt x="32591" y="4327"/>
                    </a:cubicBezTo>
                    <a:cubicBezTo>
                      <a:pt x="32672" y="4299"/>
                      <a:pt x="32756" y="4287"/>
                      <a:pt x="32841" y="4287"/>
                    </a:cubicBezTo>
                    <a:cubicBezTo>
                      <a:pt x="32985" y="4287"/>
                      <a:pt x="33131" y="4322"/>
                      <a:pt x="33266" y="4370"/>
                    </a:cubicBezTo>
                    <a:cubicBezTo>
                      <a:pt x="33490" y="4440"/>
                      <a:pt x="33688" y="4542"/>
                      <a:pt x="33888" y="4542"/>
                    </a:cubicBezTo>
                    <a:cubicBezTo>
                      <a:pt x="33917" y="4499"/>
                      <a:pt x="34071" y="4293"/>
                      <a:pt x="34303" y="4017"/>
                    </a:cubicBezTo>
                    <a:cubicBezTo>
                      <a:pt x="34538" y="3739"/>
                      <a:pt x="34852" y="3395"/>
                      <a:pt x="35196" y="3070"/>
                    </a:cubicBezTo>
                    <a:cubicBezTo>
                      <a:pt x="35874" y="2408"/>
                      <a:pt x="36674" y="1855"/>
                      <a:pt x="36747" y="1750"/>
                    </a:cubicBezTo>
                    <a:cubicBezTo>
                      <a:pt x="36916" y="1875"/>
                      <a:pt x="37079" y="2002"/>
                      <a:pt x="37117" y="2056"/>
                    </a:cubicBezTo>
                    <a:cubicBezTo>
                      <a:pt x="37109" y="1981"/>
                      <a:pt x="36798" y="1705"/>
                      <a:pt x="36592" y="1621"/>
                    </a:cubicBezTo>
                    <a:lnTo>
                      <a:pt x="36487" y="1713"/>
                    </a:lnTo>
                    <a:cubicBezTo>
                      <a:pt x="36049" y="1490"/>
                      <a:pt x="36435" y="1582"/>
                      <a:pt x="36012" y="1348"/>
                    </a:cubicBezTo>
                    <a:cubicBezTo>
                      <a:pt x="36018" y="1326"/>
                      <a:pt x="36038" y="1316"/>
                      <a:pt x="36071" y="1316"/>
                    </a:cubicBezTo>
                    <a:cubicBezTo>
                      <a:pt x="36200" y="1316"/>
                      <a:pt x="36514" y="1477"/>
                      <a:pt x="36785" y="1652"/>
                    </a:cubicBezTo>
                    <a:cubicBezTo>
                      <a:pt x="36638" y="1549"/>
                      <a:pt x="36501" y="1430"/>
                      <a:pt x="36371" y="1345"/>
                    </a:cubicBezTo>
                    <a:cubicBezTo>
                      <a:pt x="36258" y="1273"/>
                      <a:pt x="36156" y="1224"/>
                      <a:pt x="36071" y="1224"/>
                    </a:cubicBezTo>
                    <a:cubicBezTo>
                      <a:pt x="36059" y="1224"/>
                      <a:pt x="36047" y="1225"/>
                      <a:pt x="36036" y="1227"/>
                    </a:cubicBezTo>
                    <a:cubicBezTo>
                      <a:pt x="35760" y="1029"/>
                      <a:pt x="36134" y="1124"/>
                      <a:pt x="35791" y="899"/>
                    </a:cubicBezTo>
                    <a:cubicBezTo>
                      <a:pt x="35513" y="794"/>
                      <a:pt x="35127" y="747"/>
                      <a:pt x="34839" y="575"/>
                    </a:cubicBezTo>
                    <a:lnTo>
                      <a:pt x="34851" y="558"/>
                    </a:lnTo>
                    <a:cubicBezTo>
                      <a:pt x="34489" y="369"/>
                      <a:pt x="34177" y="326"/>
                      <a:pt x="33878" y="297"/>
                    </a:cubicBezTo>
                    <a:cubicBezTo>
                      <a:pt x="33577" y="271"/>
                      <a:pt x="33291" y="256"/>
                      <a:pt x="32936" y="155"/>
                    </a:cubicBezTo>
                    <a:lnTo>
                      <a:pt x="33019" y="130"/>
                    </a:lnTo>
                    <a:cubicBezTo>
                      <a:pt x="32771" y="25"/>
                      <a:pt x="32253" y="68"/>
                      <a:pt x="3178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1" name="Google Shape;3021;p83"/>
              <p:cNvSpPr/>
              <p:nvPr/>
            </p:nvSpPr>
            <p:spPr>
              <a:xfrm>
                <a:off x="5826101" y="5215531"/>
                <a:ext cx="1170685" cy="608700"/>
              </a:xfrm>
              <a:custGeom>
                <a:rect b="b" l="l" r="r" t="t"/>
                <a:pathLst>
                  <a:path extrusionOk="0" h="16613" w="31951">
                    <a:moveTo>
                      <a:pt x="26943" y="11926"/>
                    </a:moveTo>
                    <a:cubicBezTo>
                      <a:pt x="26941" y="11931"/>
                      <a:pt x="26938" y="11935"/>
                      <a:pt x="26936" y="11940"/>
                    </a:cubicBezTo>
                    <a:cubicBezTo>
                      <a:pt x="26942" y="11938"/>
                      <a:pt x="26944" y="11933"/>
                      <a:pt x="26943" y="11926"/>
                    </a:cubicBezTo>
                    <a:close/>
                    <a:moveTo>
                      <a:pt x="8184" y="13481"/>
                    </a:moveTo>
                    <a:lnTo>
                      <a:pt x="8184" y="13481"/>
                    </a:lnTo>
                    <a:cubicBezTo>
                      <a:pt x="8184" y="13481"/>
                      <a:pt x="8184" y="13482"/>
                      <a:pt x="8184" y="13482"/>
                    </a:cubicBezTo>
                    <a:cubicBezTo>
                      <a:pt x="8184" y="13482"/>
                      <a:pt x="8184" y="13481"/>
                      <a:pt x="8184" y="13481"/>
                    </a:cubicBezTo>
                    <a:close/>
                    <a:moveTo>
                      <a:pt x="20237" y="16555"/>
                    </a:moveTo>
                    <a:lnTo>
                      <a:pt x="20237" y="16555"/>
                    </a:lnTo>
                    <a:cubicBezTo>
                      <a:pt x="20245" y="16557"/>
                      <a:pt x="20253" y="16559"/>
                      <a:pt x="20260" y="16559"/>
                    </a:cubicBezTo>
                    <a:cubicBezTo>
                      <a:pt x="20252" y="16557"/>
                      <a:pt x="20245" y="16556"/>
                      <a:pt x="20237" y="16555"/>
                    </a:cubicBezTo>
                    <a:close/>
                    <a:moveTo>
                      <a:pt x="31444" y="0"/>
                    </a:moveTo>
                    <a:lnTo>
                      <a:pt x="31444" y="0"/>
                    </a:lnTo>
                    <a:cubicBezTo>
                      <a:pt x="31270" y="22"/>
                      <a:pt x="31092" y="31"/>
                      <a:pt x="30945" y="53"/>
                    </a:cubicBezTo>
                    <a:cubicBezTo>
                      <a:pt x="30798" y="79"/>
                      <a:pt x="30683" y="121"/>
                      <a:pt x="30633" y="197"/>
                    </a:cubicBezTo>
                    <a:cubicBezTo>
                      <a:pt x="30597" y="202"/>
                      <a:pt x="30570" y="204"/>
                      <a:pt x="30548" y="204"/>
                    </a:cubicBezTo>
                    <a:cubicBezTo>
                      <a:pt x="30403" y="204"/>
                      <a:pt x="30516" y="109"/>
                      <a:pt x="30385" y="109"/>
                    </a:cubicBezTo>
                    <a:cubicBezTo>
                      <a:pt x="30353" y="109"/>
                      <a:pt x="30307" y="114"/>
                      <a:pt x="30240" y="128"/>
                    </a:cubicBezTo>
                    <a:cubicBezTo>
                      <a:pt x="29980" y="246"/>
                      <a:pt x="29692" y="479"/>
                      <a:pt x="29392" y="556"/>
                    </a:cubicBezTo>
                    <a:lnTo>
                      <a:pt x="29388" y="537"/>
                    </a:lnTo>
                    <a:cubicBezTo>
                      <a:pt x="29025" y="653"/>
                      <a:pt x="28808" y="834"/>
                      <a:pt x="28607" y="1012"/>
                    </a:cubicBezTo>
                    <a:cubicBezTo>
                      <a:pt x="28509" y="1104"/>
                      <a:pt x="28415" y="1194"/>
                      <a:pt x="28309" y="1279"/>
                    </a:cubicBezTo>
                    <a:cubicBezTo>
                      <a:pt x="28206" y="1366"/>
                      <a:pt x="28093" y="1451"/>
                      <a:pt x="27953" y="1526"/>
                    </a:cubicBezTo>
                    <a:lnTo>
                      <a:pt x="27984" y="1454"/>
                    </a:lnTo>
                    <a:lnTo>
                      <a:pt x="27984" y="1454"/>
                    </a:lnTo>
                    <a:cubicBezTo>
                      <a:pt x="27765" y="1544"/>
                      <a:pt x="27497" y="1894"/>
                      <a:pt x="27176" y="2121"/>
                    </a:cubicBezTo>
                    <a:cubicBezTo>
                      <a:pt x="27214" y="2095"/>
                      <a:pt x="27257" y="2079"/>
                      <a:pt x="27284" y="2079"/>
                    </a:cubicBezTo>
                    <a:cubicBezTo>
                      <a:pt x="27325" y="2079"/>
                      <a:pt x="27332" y="2116"/>
                      <a:pt x="27240" y="2219"/>
                    </a:cubicBezTo>
                    <a:cubicBezTo>
                      <a:pt x="26883" y="2491"/>
                      <a:pt x="26741" y="2760"/>
                      <a:pt x="26481" y="2957"/>
                    </a:cubicBezTo>
                    <a:cubicBezTo>
                      <a:pt x="26481" y="2957"/>
                      <a:pt x="26455" y="3032"/>
                      <a:pt x="26430" y="3110"/>
                    </a:cubicBezTo>
                    <a:cubicBezTo>
                      <a:pt x="26406" y="3185"/>
                      <a:pt x="26383" y="3262"/>
                      <a:pt x="26383" y="3262"/>
                    </a:cubicBezTo>
                    <a:cubicBezTo>
                      <a:pt x="26270" y="3409"/>
                      <a:pt x="26126" y="3620"/>
                      <a:pt x="25964" y="3879"/>
                    </a:cubicBezTo>
                    <a:cubicBezTo>
                      <a:pt x="25816" y="4126"/>
                      <a:pt x="25646" y="4418"/>
                      <a:pt x="25489" y="4737"/>
                    </a:cubicBezTo>
                    <a:cubicBezTo>
                      <a:pt x="25163" y="5372"/>
                      <a:pt x="24867" y="6104"/>
                      <a:pt x="24611" y="6786"/>
                    </a:cubicBezTo>
                    <a:cubicBezTo>
                      <a:pt x="24356" y="7471"/>
                      <a:pt x="24132" y="8102"/>
                      <a:pt x="23932" y="8601"/>
                    </a:cubicBezTo>
                    <a:cubicBezTo>
                      <a:pt x="23736" y="9098"/>
                      <a:pt x="23567" y="9451"/>
                      <a:pt x="23461" y="9656"/>
                    </a:cubicBezTo>
                    <a:lnTo>
                      <a:pt x="23463" y="9618"/>
                    </a:lnTo>
                    <a:lnTo>
                      <a:pt x="23463" y="9618"/>
                    </a:lnTo>
                    <a:cubicBezTo>
                      <a:pt x="23309" y="9930"/>
                      <a:pt x="23095" y="10298"/>
                      <a:pt x="22840" y="10641"/>
                    </a:cubicBezTo>
                    <a:cubicBezTo>
                      <a:pt x="22711" y="10808"/>
                      <a:pt x="22573" y="10970"/>
                      <a:pt x="22431" y="11119"/>
                    </a:cubicBezTo>
                    <a:cubicBezTo>
                      <a:pt x="22285" y="11263"/>
                      <a:pt x="22138" y="11389"/>
                      <a:pt x="21986" y="11498"/>
                    </a:cubicBezTo>
                    <a:cubicBezTo>
                      <a:pt x="21837" y="11608"/>
                      <a:pt x="21682" y="11683"/>
                      <a:pt x="21525" y="11765"/>
                    </a:cubicBezTo>
                    <a:cubicBezTo>
                      <a:pt x="21360" y="11830"/>
                      <a:pt x="21193" y="11899"/>
                      <a:pt x="21017" y="11940"/>
                    </a:cubicBezTo>
                    <a:cubicBezTo>
                      <a:pt x="20662" y="12031"/>
                      <a:pt x="20286" y="12067"/>
                      <a:pt x="19964" y="12084"/>
                    </a:cubicBezTo>
                    <a:cubicBezTo>
                      <a:pt x="19776" y="11974"/>
                      <a:pt x="19493" y="11958"/>
                      <a:pt x="19280" y="11892"/>
                    </a:cubicBezTo>
                    <a:lnTo>
                      <a:pt x="19280" y="11892"/>
                    </a:lnTo>
                    <a:cubicBezTo>
                      <a:pt x="19380" y="11946"/>
                      <a:pt x="19351" y="12005"/>
                      <a:pt x="19278" y="12005"/>
                    </a:cubicBezTo>
                    <a:cubicBezTo>
                      <a:pt x="19268" y="12005"/>
                      <a:pt x="19257" y="12004"/>
                      <a:pt x="19246" y="12002"/>
                    </a:cubicBezTo>
                    <a:cubicBezTo>
                      <a:pt x="19060" y="11961"/>
                      <a:pt x="18972" y="11948"/>
                      <a:pt x="18928" y="11948"/>
                    </a:cubicBezTo>
                    <a:cubicBezTo>
                      <a:pt x="18892" y="11948"/>
                      <a:pt x="18884" y="11956"/>
                      <a:pt x="18876" y="11966"/>
                    </a:cubicBezTo>
                    <a:cubicBezTo>
                      <a:pt x="18867" y="11976"/>
                      <a:pt x="18856" y="11991"/>
                      <a:pt x="18793" y="11991"/>
                    </a:cubicBezTo>
                    <a:cubicBezTo>
                      <a:pt x="18738" y="11991"/>
                      <a:pt x="18645" y="11980"/>
                      <a:pt x="18479" y="11948"/>
                    </a:cubicBezTo>
                    <a:cubicBezTo>
                      <a:pt x="18270" y="11915"/>
                      <a:pt x="17915" y="11820"/>
                      <a:pt x="17488" y="11662"/>
                    </a:cubicBezTo>
                    <a:cubicBezTo>
                      <a:pt x="17068" y="11503"/>
                      <a:pt x="16541" y="11264"/>
                      <a:pt x="16013" y="11008"/>
                    </a:cubicBezTo>
                    <a:cubicBezTo>
                      <a:pt x="15461" y="10731"/>
                      <a:pt x="14911" y="10457"/>
                      <a:pt x="14448" y="10228"/>
                    </a:cubicBezTo>
                    <a:cubicBezTo>
                      <a:pt x="13950" y="9987"/>
                      <a:pt x="13544" y="9790"/>
                      <a:pt x="13320" y="9680"/>
                    </a:cubicBezTo>
                    <a:cubicBezTo>
                      <a:pt x="12761" y="9628"/>
                      <a:pt x="12132" y="9293"/>
                      <a:pt x="11549" y="9250"/>
                    </a:cubicBezTo>
                    <a:lnTo>
                      <a:pt x="11612" y="9229"/>
                    </a:lnTo>
                    <a:cubicBezTo>
                      <a:pt x="11536" y="9217"/>
                      <a:pt x="11420" y="9190"/>
                      <a:pt x="11265" y="9160"/>
                    </a:cubicBezTo>
                    <a:cubicBezTo>
                      <a:pt x="11111" y="9127"/>
                      <a:pt x="10928" y="9083"/>
                      <a:pt x="10709" y="9051"/>
                    </a:cubicBezTo>
                    <a:cubicBezTo>
                      <a:pt x="10279" y="8969"/>
                      <a:pt x="9752" y="8903"/>
                      <a:pt x="9223" y="8877"/>
                    </a:cubicBezTo>
                    <a:cubicBezTo>
                      <a:pt x="9026" y="8875"/>
                      <a:pt x="8827" y="8865"/>
                      <a:pt x="8632" y="8865"/>
                    </a:cubicBezTo>
                    <a:cubicBezTo>
                      <a:pt x="8566" y="8865"/>
                      <a:pt x="8501" y="8866"/>
                      <a:pt x="8436" y="8869"/>
                    </a:cubicBezTo>
                    <a:cubicBezTo>
                      <a:pt x="8183" y="8884"/>
                      <a:pt x="7937" y="8892"/>
                      <a:pt x="7717" y="8915"/>
                    </a:cubicBezTo>
                    <a:cubicBezTo>
                      <a:pt x="7277" y="8969"/>
                      <a:pt x="6922" y="9021"/>
                      <a:pt x="6750" y="9080"/>
                    </a:cubicBezTo>
                    <a:lnTo>
                      <a:pt x="6850" y="9082"/>
                    </a:lnTo>
                    <a:cubicBezTo>
                      <a:pt x="6604" y="9176"/>
                      <a:pt x="6468" y="9198"/>
                      <a:pt x="6358" y="9198"/>
                    </a:cubicBezTo>
                    <a:cubicBezTo>
                      <a:pt x="6259" y="9198"/>
                      <a:pt x="6182" y="9180"/>
                      <a:pt x="6065" y="9180"/>
                    </a:cubicBezTo>
                    <a:cubicBezTo>
                      <a:pt x="5996" y="9180"/>
                      <a:pt x="5914" y="9186"/>
                      <a:pt x="5805" y="9206"/>
                    </a:cubicBezTo>
                    <a:cubicBezTo>
                      <a:pt x="5913" y="9356"/>
                      <a:pt x="5429" y="9595"/>
                      <a:pt x="5248" y="9687"/>
                    </a:cubicBezTo>
                    <a:lnTo>
                      <a:pt x="5241" y="9647"/>
                    </a:lnTo>
                    <a:cubicBezTo>
                      <a:pt x="4957" y="9773"/>
                      <a:pt x="4380" y="10171"/>
                      <a:pt x="3954" y="10424"/>
                    </a:cubicBezTo>
                    <a:lnTo>
                      <a:pt x="3927" y="10331"/>
                    </a:lnTo>
                    <a:cubicBezTo>
                      <a:pt x="3600" y="10604"/>
                      <a:pt x="2911" y="10972"/>
                      <a:pt x="2674" y="11160"/>
                    </a:cubicBezTo>
                    <a:cubicBezTo>
                      <a:pt x="2085" y="11500"/>
                      <a:pt x="1147" y="12089"/>
                      <a:pt x="630" y="12891"/>
                    </a:cubicBezTo>
                    <a:cubicBezTo>
                      <a:pt x="630" y="12891"/>
                      <a:pt x="477" y="12957"/>
                      <a:pt x="328" y="13035"/>
                    </a:cubicBezTo>
                    <a:cubicBezTo>
                      <a:pt x="181" y="13117"/>
                      <a:pt x="33" y="13196"/>
                      <a:pt x="33" y="13196"/>
                    </a:cubicBezTo>
                    <a:lnTo>
                      <a:pt x="1" y="13284"/>
                    </a:lnTo>
                    <a:cubicBezTo>
                      <a:pt x="1" y="13284"/>
                      <a:pt x="128" y="13457"/>
                      <a:pt x="342" y="13701"/>
                    </a:cubicBezTo>
                    <a:cubicBezTo>
                      <a:pt x="557" y="13944"/>
                      <a:pt x="864" y="14257"/>
                      <a:pt x="1216" y="14548"/>
                    </a:cubicBezTo>
                    <a:cubicBezTo>
                      <a:pt x="1861" y="15087"/>
                      <a:pt x="2654" y="15548"/>
                      <a:pt x="3170" y="15548"/>
                    </a:cubicBezTo>
                    <a:cubicBezTo>
                      <a:pt x="3213" y="15548"/>
                      <a:pt x="3254" y="15545"/>
                      <a:pt x="3292" y="15539"/>
                    </a:cubicBezTo>
                    <a:lnTo>
                      <a:pt x="3359" y="15607"/>
                    </a:lnTo>
                    <a:cubicBezTo>
                      <a:pt x="3359" y="15607"/>
                      <a:pt x="3437" y="15480"/>
                      <a:pt x="3442" y="15480"/>
                    </a:cubicBezTo>
                    <a:cubicBezTo>
                      <a:pt x="3443" y="15480"/>
                      <a:pt x="3443" y="15480"/>
                      <a:pt x="3443" y="15480"/>
                    </a:cubicBezTo>
                    <a:cubicBezTo>
                      <a:pt x="3571" y="15394"/>
                      <a:pt x="3579" y="15289"/>
                      <a:pt x="3609" y="15289"/>
                    </a:cubicBezTo>
                    <a:cubicBezTo>
                      <a:pt x="3616" y="15289"/>
                      <a:pt x="3625" y="15295"/>
                      <a:pt x="3637" y="15310"/>
                    </a:cubicBezTo>
                    <a:lnTo>
                      <a:pt x="3461" y="15490"/>
                    </a:lnTo>
                    <a:cubicBezTo>
                      <a:pt x="3503" y="15455"/>
                      <a:pt x="3529" y="15441"/>
                      <a:pt x="3544" y="15441"/>
                    </a:cubicBezTo>
                    <a:cubicBezTo>
                      <a:pt x="3582" y="15441"/>
                      <a:pt x="3556" y="15524"/>
                      <a:pt x="3554" y="15583"/>
                    </a:cubicBezTo>
                    <a:cubicBezTo>
                      <a:pt x="3611" y="15534"/>
                      <a:pt x="3670" y="15485"/>
                      <a:pt x="3730" y="15460"/>
                    </a:cubicBezTo>
                    <a:cubicBezTo>
                      <a:pt x="3729" y="15442"/>
                      <a:pt x="3723" y="15436"/>
                      <a:pt x="3715" y="15436"/>
                    </a:cubicBezTo>
                    <a:cubicBezTo>
                      <a:pt x="3698" y="15436"/>
                      <a:pt x="3672" y="15457"/>
                      <a:pt x="3649" y="15460"/>
                    </a:cubicBezTo>
                    <a:cubicBezTo>
                      <a:pt x="3690" y="15369"/>
                      <a:pt x="3711" y="15202"/>
                      <a:pt x="3827" y="15145"/>
                    </a:cubicBezTo>
                    <a:cubicBezTo>
                      <a:pt x="3861" y="15115"/>
                      <a:pt x="3886" y="15105"/>
                      <a:pt x="3906" y="15105"/>
                    </a:cubicBezTo>
                    <a:cubicBezTo>
                      <a:pt x="3948" y="15105"/>
                      <a:pt x="3970" y="15150"/>
                      <a:pt x="4014" y="15150"/>
                    </a:cubicBezTo>
                    <a:cubicBezTo>
                      <a:pt x="4038" y="15150"/>
                      <a:pt x="4067" y="15138"/>
                      <a:pt x="4110" y="15100"/>
                    </a:cubicBezTo>
                    <a:cubicBezTo>
                      <a:pt x="4985" y="14363"/>
                      <a:pt x="6028" y="13895"/>
                      <a:pt x="7126" y="13568"/>
                    </a:cubicBezTo>
                    <a:lnTo>
                      <a:pt x="7126" y="13568"/>
                    </a:lnTo>
                    <a:cubicBezTo>
                      <a:pt x="7162" y="13599"/>
                      <a:pt x="7131" y="13608"/>
                      <a:pt x="7105" y="13632"/>
                    </a:cubicBezTo>
                    <a:cubicBezTo>
                      <a:pt x="7185" y="13599"/>
                      <a:pt x="7262" y="13567"/>
                      <a:pt x="7342" y="13539"/>
                    </a:cubicBezTo>
                    <a:cubicBezTo>
                      <a:pt x="7422" y="13519"/>
                      <a:pt x="7499" y="13498"/>
                      <a:pt x="7576" y="13478"/>
                    </a:cubicBezTo>
                    <a:cubicBezTo>
                      <a:pt x="7653" y="13457"/>
                      <a:pt x="7728" y="13437"/>
                      <a:pt x="7805" y="13416"/>
                    </a:cubicBezTo>
                    <a:cubicBezTo>
                      <a:pt x="7880" y="13403"/>
                      <a:pt x="7955" y="13384"/>
                      <a:pt x="8034" y="13362"/>
                    </a:cubicBezTo>
                    <a:cubicBezTo>
                      <a:pt x="8125" y="13392"/>
                      <a:pt x="8156" y="13445"/>
                      <a:pt x="8184" y="13481"/>
                    </a:cubicBezTo>
                    <a:lnTo>
                      <a:pt x="8184" y="13481"/>
                    </a:lnTo>
                    <a:cubicBezTo>
                      <a:pt x="8171" y="13463"/>
                      <a:pt x="8267" y="13431"/>
                      <a:pt x="8421" y="13413"/>
                    </a:cubicBezTo>
                    <a:cubicBezTo>
                      <a:pt x="8500" y="13403"/>
                      <a:pt x="8592" y="13390"/>
                      <a:pt x="8691" y="13379"/>
                    </a:cubicBezTo>
                    <a:cubicBezTo>
                      <a:pt x="8791" y="13370"/>
                      <a:pt x="8897" y="13372"/>
                      <a:pt x="9007" y="13367"/>
                    </a:cubicBezTo>
                    <a:cubicBezTo>
                      <a:pt x="9041" y="13365"/>
                      <a:pt x="9075" y="13364"/>
                      <a:pt x="9108" y="13364"/>
                    </a:cubicBezTo>
                    <a:cubicBezTo>
                      <a:pt x="9288" y="13364"/>
                      <a:pt x="9461" y="13389"/>
                      <a:pt x="9599" y="13395"/>
                    </a:cubicBezTo>
                    <a:cubicBezTo>
                      <a:pt x="9759" y="13424"/>
                      <a:pt x="9865" y="13452"/>
                      <a:pt x="9870" y="13455"/>
                    </a:cubicBezTo>
                    <a:lnTo>
                      <a:pt x="9918" y="13290"/>
                    </a:lnTo>
                    <a:cubicBezTo>
                      <a:pt x="10246" y="13338"/>
                      <a:pt x="9975" y="13490"/>
                      <a:pt x="10290" y="13514"/>
                    </a:cubicBezTo>
                    <a:cubicBezTo>
                      <a:pt x="10331" y="13465"/>
                      <a:pt x="10379" y="13447"/>
                      <a:pt x="10432" y="13447"/>
                    </a:cubicBezTo>
                    <a:cubicBezTo>
                      <a:pt x="10586" y="13447"/>
                      <a:pt x="10776" y="13600"/>
                      <a:pt x="10900" y="13600"/>
                    </a:cubicBezTo>
                    <a:cubicBezTo>
                      <a:pt x="10920" y="13600"/>
                      <a:pt x="10938" y="13596"/>
                      <a:pt x="10954" y="13586"/>
                    </a:cubicBezTo>
                    <a:lnTo>
                      <a:pt x="10954" y="13586"/>
                    </a:lnTo>
                    <a:cubicBezTo>
                      <a:pt x="10946" y="13603"/>
                      <a:pt x="11103" y="13662"/>
                      <a:pt x="11070" y="13732"/>
                    </a:cubicBezTo>
                    <a:cubicBezTo>
                      <a:pt x="11097" y="13701"/>
                      <a:pt x="11122" y="13690"/>
                      <a:pt x="11148" y="13690"/>
                    </a:cubicBezTo>
                    <a:cubicBezTo>
                      <a:pt x="11212" y="13690"/>
                      <a:pt x="11277" y="13758"/>
                      <a:pt x="11358" y="13763"/>
                    </a:cubicBezTo>
                    <a:cubicBezTo>
                      <a:pt x="11407" y="13742"/>
                      <a:pt x="11345" y="13715"/>
                      <a:pt x="11330" y="13666"/>
                    </a:cubicBezTo>
                    <a:lnTo>
                      <a:pt x="11330" y="13666"/>
                    </a:lnTo>
                    <a:lnTo>
                      <a:pt x="11585" y="13711"/>
                    </a:lnTo>
                    <a:cubicBezTo>
                      <a:pt x="11656" y="13775"/>
                      <a:pt x="11659" y="13846"/>
                      <a:pt x="11588" y="13846"/>
                    </a:cubicBezTo>
                    <a:cubicBezTo>
                      <a:pt x="11577" y="13846"/>
                      <a:pt x="11566" y="13844"/>
                      <a:pt x="11553" y="13841"/>
                    </a:cubicBezTo>
                    <a:lnTo>
                      <a:pt x="11553" y="13841"/>
                    </a:lnTo>
                    <a:cubicBezTo>
                      <a:pt x="11855" y="13972"/>
                      <a:pt x="12756" y="14405"/>
                      <a:pt x="13806" y="14935"/>
                    </a:cubicBezTo>
                    <a:cubicBezTo>
                      <a:pt x="14329" y="15195"/>
                      <a:pt x="14887" y="15460"/>
                      <a:pt x="15392" y="15671"/>
                    </a:cubicBezTo>
                    <a:cubicBezTo>
                      <a:pt x="15900" y="15885"/>
                      <a:pt x="16357" y="16041"/>
                      <a:pt x="16602" y="16103"/>
                    </a:cubicBezTo>
                    <a:cubicBezTo>
                      <a:pt x="16505" y="15970"/>
                      <a:pt x="16195" y="15929"/>
                      <a:pt x="16138" y="15741"/>
                    </a:cubicBezTo>
                    <a:lnTo>
                      <a:pt x="16138" y="15741"/>
                    </a:lnTo>
                    <a:cubicBezTo>
                      <a:pt x="16377" y="15744"/>
                      <a:pt x="16466" y="15859"/>
                      <a:pt x="16575" y="15859"/>
                    </a:cubicBezTo>
                    <a:cubicBezTo>
                      <a:pt x="16593" y="15859"/>
                      <a:pt x="16612" y="15856"/>
                      <a:pt x="16631" y="15849"/>
                    </a:cubicBezTo>
                    <a:cubicBezTo>
                      <a:pt x="16644" y="15975"/>
                      <a:pt x="16778" y="16032"/>
                      <a:pt x="16926" y="16096"/>
                    </a:cubicBezTo>
                    <a:cubicBezTo>
                      <a:pt x="17078" y="16155"/>
                      <a:pt x="17241" y="16217"/>
                      <a:pt x="17308" y="16359"/>
                    </a:cubicBezTo>
                    <a:lnTo>
                      <a:pt x="17418" y="16253"/>
                    </a:lnTo>
                    <a:lnTo>
                      <a:pt x="17531" y="16366"/>
                    </a:lnTo>
                    <a:cubicBezTo>
                      <a:pt x="17833" y="16407"/>
                      <a:pt x="18005" y="16423"/>
                      <a:pt x="18109" y="16430"/>
                    </a:cubicBezTo>
                    <a:cubicBezTo>
                      <a:pt x="18211" y="16438"/>
                      <a:pt x="18242" y="16441"/>
                      <a:pt x="18266" y="16448"/>
                    </a:cubicBezTo>
                    <a:cubicBezTo>
                      <a:pt x="18317" y="16462"/>
                      <a:pt x="18345" y="16498"/>
                      <a:pt x="18896" y="16600"/>
                    </a:cubicBezTo>
                    <a:cubicBezTo>
                      <a:pt x="19001" y="16609"/>
                      <a:pt x="19098" y="16612"/>
                      <a:pt x="19187" y="16612"/>
                    </a:cubicBezTo>
                    <a:cubicBezTo>
                      <a:pt x="19379" y="16612"/>
                      <a:pt x="19540" y="16595"/>
                      <a:pt x="19686" y="16575"/>
                    </a:cubicBezTo>
                    <a:cubicBezTo>
                      <a:pt x="19824" y="16559"/>
                      <a:pt x="19946" y="16542"/>
                      <a:pt x="20067" y="16542"/>
                    </a:cubicBezTo>
                    <a:cubicBezTo>
                      <a:pt x="20124" y="16542"/>
                      <a:pt x="20180" y="16545"/>
                      <a:pt x="20237" y="16555"/>
                    </a:cubicBezTo>
                    <a:lnTo>
                      <a:pt x="20237" y="16555"/>
                    </a:lnTo>
                    <a:cubicBezTo>
                      <a:pt x="20173" y="16538"/>
                      <a:pt x="20075" y="16470"/>
                      <a:pt x="20232" y="16441"/>
                    </a:cubicBezTo>
                    <a:lnTo>
                      <a:pt x="20232" y="16441"/>
                    </a:lnTo>
                    <a:cubicBezTo>
                      <a:pt x="20238" y="16469"/>
                      <a:pt x="20270" y="16479"/>
                      <a:pt x="20316" y="16479"/>
                    </a:cubicBezTo>
                    <a:cubicBezTo>
                      <a:pt x="20363" y="16479"/>
                      <a:pt x="20423" y="16469"/>
                      <a:pt x="20485" y="16458"/>
                    </a:cubicBezTo>
                    <a:cubicBezTo>
                      <a:pt x="20556" y="16443"/>
                      <a:pt x="20628" y="16428"/>
                      <a:pt x="20686" y="16428"/>
                    </a:cubicBezTo>
                    <a:cubicBezTo>
                      <a:pt x="20731" y="16428"/>
                      <a:pt x="20767" y="16437"/>
                      <a:pt x="20788" y="16461"/>
                    </a:cubicBezTo>
                    <a:cubicBezTo>
                      <a:pt x="20957" y="16446"/>
                      <a:pt x="21520" y="16386"/>
                      <a:pt x="21329" y="16257"/>
                    </a:cubicBezTo>
                    <a:lnTo>
                      <a:pt x="21329" y="16257"/>
                    </a:lnTo>
                    <a:cubicBezTo>
                      <a:pt x="21447" y="16324"/>
                      <a:pt x="21938" y="16268"/>
                      <a:pt x="21649" y="16387"/>
                    </a:cubicBezTo>
                    <a:cubicBezTo>
                      <a:pt x="21826" y="16358"/>
                      <a:pt x="22001" y="16350"/>
                      <a:pt x="22117" y="16289"/>
                    </a:cubicBezTo>
                    <a:lnTo>
                      <a:pt x="22117" y="16289"/>
                    </a:lnTo>
                    <a:lnTo>
                      <a:pt x="21885" y="16291"/>
                    </a:lnTo>
                    <a:cubicBezTo>
                      <a:pt x="22181" y="16227"/>
                      <a:pt x="22410" y="16178"/>
                      <a:pt x="22613" y="16135"/>
                    </a:cubicBezTo>
                    <a:cubicBezTo>
                      <a:pt x="22817" y="16080"/>
                      <a:pt x="22990" y="16011"/>
                      <a:pt x="23152" y="15875"/>
                    </a:cubicBezTo>
                    <a:lnTo>
                      <a:pt x="23152" y="15875"/>
                    </a:lnTo>
                    <a:lnTo>
                      <a:pt x="22917" y="15893"/>
                    </a:lnTo>
                    <a:cubicBezTo>
                      <a:pt x="23087" y="15831"/>
                      <a:pt x="23237" y="15761"/>
                      <a:pt x="23373" y="15717"/>
                    </a:cubicBezTo>
                    <a:cubicBezTo>
                      <a:pt x="23453" y="15690"/>
                      <a:pt x="23527" y="15675"/>
                      <a:pt x="23596" y="15675"/>
                    </a:cubicBezTo>
                    <a:cubicBezTo>
                      <a:pt x="23642" y="15675"/>
                      <a:pt x="23685" y="15682"/>
                      <a:pt x="23726" y="15697"/>
                    </a:cubicBezTo>
                    <a:lnTo>
                      <a:pt x="23397" y="15900"/>
                    </a:lnTo>
                    <a:cubicBezTo>
                      <a:pt x="23968" y="15648"/>
                      <a:pt x="24288" y="15432"/>
                      <a:pt x="24650" y="15079"/>
                    </a:cubicBezTo>
                    <a:lnTo>
                      <a:pt x="24650" y="15079"/>
                    </a:lnTo>
                    <a:lnTo>
                      <a:pt x="24503" y="15179"/>
                    </a:lnTo>
                    <a:cubicBezTo>
                      <a:pt x="24611" y="15055"/>
                      <a:pt x="24856" y="14837"/>
                      <a:pt x="25132" y="14551"/>
                    </a:cubicBezTo>
                    <a:cubicBezTo>
                      <a:pt x="25404" y="14263"/>
                      <a:pt x="25704" y="13912"/>
                      <a:pt x="25960" y="13550"/>
                    </a:cubicBezTo>
                    <a:cubicBezTo>
                      <a:pt x="26475" y="12824"/>
                      <a:pt x="26810" y="12084"/>
                      <a:pt x="26846" y="11830"/>
                    </a:cubicBezTo>
                    <a:lnTo>
                      <a:pt x="26846" y="11830"/>
                    </a:lnTo>
                    <a:lnTo>
                      <a:pt x="26628" y="11958"/>
                    </a:lnTo>
                    <a:cubicBezTo>
                      <a:pt x="26628" y="11958"/>
                      <a:pt x="26659" y="11858"/>
                      <a:pt x="26687" y="11757"/>
                    </a:cubicBezTo>
                    <a:lnTo>
                      <a:pt x="26740" y="11563"/>
                    </a:lnTo>
                    <a:lnTo>
                      <a:pt x="26740" y="11563"/>
                    </a:lnTo>
                    <a:cubicBezTo>
                      <a:pt x="26737" y="11615"/>
                      <a:pt x="26940" y="11863"/>
                      <a:pt x="26943" y="11926"/>
                    </a:cubicBezTo>
                    <a:lnTo>
                      <a:pt x="26943" y="11926"/>
                    </a:lnTo>
                    <a:cubicBezTo>
                      <a:pt x="27054" y="11728"/>
                      <a:pt x="27265" y="11336"/>
                      <a:pt x="27483" y="10848"/>
                    </a:cubicBezTo>
                    <a:cubicBezTo>
                      <a:pt x="27707" y="10347"/>
                      <a:pt x="27938" y="9767"/>
                      <a:pt x="28151" y="9214"/>
                    </a:cubicBezTo>
                    <a:cubicBezTo>
                      <a:pt x="28363" y="8661"/>
                      <a:pt x="28566" y="8138"/>
                      <a:pt x="28744" y="7733"/>
                    </a:cubicBezTo>
                    <a:cubicBezTo>
                      <a:pt x="28922" y="7329"/>
                      <a:pt x="29073" y="7036"/>
                      <a:pt x="29159" y="6912"/>
                    </a:cubicBezTo>
                    <a:cubicBezTo>
                      <a:pt x="29207" y="6860"/>
                      <a:pt x="29243" y="6841"/>
                      <a:pt x="29270" y="6841"/>
                    </a:cubicBezTo>
                    <a:cubicBezTo>
                      <a:pt x="29340" y="6841"/>
                      <a:pt x="29355" y="6964"/>
                      <a:pt x="29367" y="6971"/>
                    </a:cubicBezTo>
                    <a:cubicBezTo>
                      <a:pt x="29459" y="6696"/>
                      <a:pt x="29310" y="6799"/>
                      <a:pt x="29434" y="6590"/>
                    </a:cubicBezTo>
                    <a:cubicBezTo>
                      <a:pt x="29443" y="6582"/>
                      <a:pt x="29451" y="6578"/>
                      <a:pt x="29459" y="6578"/>
                    </a:cubicBezTo>
                    <a:cubicBezTo>
                      <a:pt x="29495" y="6578"/>
                      <a:pt x="29512" y="6657"/>
                      <a:pt x="29508" y="6688"/>
                    </a:cubicBezTo>
                    <a:cubicBezTo>
                      <a:pt x="29547" y="6590"/>
                      <a:pt x="29630" y="6529"/>
                      <a:pt x="29586" y="6492"/>
                    </a:cubicBezTo>
                    <a:lnTo>
                      <a:pt x="29586" y="6492"/>
                    </a:lnTo>
                    <a:cubicBezTo>
                      <a:pt x="29558" y="6517"/>
                      <a:pt x="29529" y="6527"/>
                      <a:pt x="29501" y="6527"/>
                    </a:cubicBezTo>
                    <a:cubicBezTo>
                      <a:pt x="29426" y="6527"/>
                      <a:pt x="29349" y="6462"/>
                      <a:pt x="29266" y="6462"/>
                    </a:cubicBezTo>
                    <a:cubicBezTo>
                      <a:pt x="29266" y="6462"/>
                      <a:pt x="29307" y="6394"/>
                      <a:pt x="29349" y="6326"/>
                    </a:cubicBezTo>
                    <a:cubicBezTo>
                      <a:pt x="29392" y="6261"/>
                      <a:pt x="29434" y="6197"/>
                      <a:pt x="29434" y="6197"/>
                    </a:cubicBezTo>
                    <a:lnTo>
                      <a:pt x="29508" y="6259"/>
                    </a:lnTo>
                    <a:cubicBezTo>
                      <a:pt x="29545" y="6202"/>
                      <a:pt x="29374" y="5972"/>
                      <a:pt x="29581" y="5761"/>
                    </a:cubicBezTo>
                    <a:cubicBezTo>
                      <a:pt x="29895" y="5386"/>
                      <a:pt x="30224" y="4978"/>
                      <a:pt x="30592" y="4714"/>
                    </a:cubicBezTo>
                    <a:lnTo>
                      <a:pt x="30592" y="4714"/>
                    </a:lnTo>
                    <a:cubicBezTo>
                      <a:pt x="30620" y="4762"/>
                      <a:pt x="30571" y="4847"/>
                      <a:pt x="30521" y="4935"/>
                    </a:cubicBezTo>
                    <a:cubicBezTo>
                      <a:pt x="30567" y="4899"/>
                      <a:pt x="30622" y="4829"/>
                      <a:pt x="30690" y="4829"/>
                    </a:cubicBezTo>
                    <a:cubicBezTo>
                      <a:pt x="30692" y="4829"/>
                      <a:pt x="30694" y="4829"/>
                      <a:pt x="30696" y="4829"/>
                    </a:cubicBezTo>
                    <a:cubicBezTo>
                      <a:pt x="30557" y="4815"/>
                      <a:pt x="30773" y="4679"/>
                      <a:pt x="30719" y="4679"/>
                    </a:cubicBezTo>
                    <a:cubicBezTo>
                      <a:pt x="30716" y="4679"/>
                      <a:pt x="30713" y="4679"/>
                      <a:pt x="30708" y="4680"/>
                    </a:cubicBezTo>
                    <a:cubicBezTo>
                      <a:pt x="30765" y="4487"/>
                      <a:pt x="30920" y="4381"/>
                      <a:pt x="31074" y="4299"/>
                    </a:cubicBezTo>
                    <a:cubicBezTo>
                      <a:pt x="31229" y="4224"/>
                      <a:pt x="31377" y="4168"/>
                      <a:pt x="31470" y="4052"/>
                    </a:cubicBezTo>
                    <a:cubicBezTo>
                      <a:pt x="31444" y="3952"/>
                      <a:pt x="31264" y="3050"/>
                      <a:pt x="31285" y="2113"/>
                    </a:cubicBezTo>
                    <a:cubicBezTo>
                      <a:pt x="31285" y="1178"/>
                      <a:pt x="31498" y="221"/>
                      <a:pt x="31485" y="102"/>
                    </a:cubicBezTo>
                    <a:cubicBezTo>
                      <a:pt x="31620" y="89"/>
                      <a:pt x="31755" y="79"/>
                      <a:pt x="31848" y="79"/>
                    </a:cubicBezTo>
                    <a:cubicBezTo>
                      <a:pt x="31894" y="79"/>
                      <a:pt x="31930" y="82"/>
                      <a:pt x="31951" y="87"/>
                    </a:cubicBezTo>
                    <a:cubicBezTo>
                      <a:pt x="31926" y="62"/>
                      <a:pt x="31825" y="48"/>
                      <a:pt x="31703" y="48"/>
                    </a:cubicBezTo>
                    <a:cubicBezTo>
                      <a:pt x="31563" y="48"/>
                      <a:pt x="31395" y="66"/>
                      <a:pt x="31287" y="107"/>
                    </a:cubicBezTo>
                    <a:lnTo>
                      <a:pt x="31272" y="246"/>
                    </a:lnTo>
                    <a:cubicBezTo>
                      <a:pt x="31147" y="283"/>
                      <a:pt x="31081" y="295"/>
                      <a:pt x="31041" y="295"/>
                    </a:cubicBezTo>
                    <a:cubicBezTo>
                      <a:pt x="30973" y="295"/>
                      <a:pt x="30985" y="259"/>
                      <a:pt x="30911" y="259"/>
                    </a:cubicBezTo>
                    <a:cubicBezTo>
                      <a:pt x="30872" y="259"/>
                      <a:pt x="30809" y="269"/>
                      <a:pt x="30696" y="300"/>
                    </a:cubicBezTo>
                    <a:cubicBezTo>
                      <a:pt x="30669" y="250"/>
                      <a:pt x="30759" y="192"/>
                      <a:pt x="30902" y="134"/>
                    </a:cubicBezTo>
                    <a:cubicBezTo>
                      <a:pt x="31050" y="80"/>
                      <a:pt x="31252" y="36"/>
                      <a:pt x="3144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022" name="Google Shape;3022;p83"/>
          <p:cNvSpPr txBox="1"/>
          <p:nvPr>
            <p:ph type="title"/>
          </p:nvPr>
        </p:nvSpPr>
        <p:spPr>
          <a:xfrm>
            <a:off x="2296350" y="1965413"/>
            <a:ext cx="4551300" cy="20310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Clr>
                <a:schemeClr val="dk2"/>
              </a:buClr>
              <a:buSzPts val="3600"/>
              <a:buNone/>
              <a:defRPr sz="6500"/>
            </a:lvl1pPr>
            <a:lvl2pPr lvl="1" rtl="0" algn="l">
              <a:lnSpc>
                <a:spcPct val="100000"/>
              </a:lnSpc>
              <a:spcBef>
                <a:spcPts val="0"/>
              </a:spcBef>
              <a:spcAft>
                <a:spcPts val="0"/>
              </a:spcAft>
              <a:buClr>
                <a:schemeClr val="dk2"/>
              </a:buClr>
              <a:buSzPts val="2500"/>
              <a:buNone/>
              <a:defRPr>
                <a:solidFill>
                  <a:schemeClr val="dk2"/>
                </a:solidFill>
              </a:defRPr>
            </a:lvl2pPr>
            <a:lvl3pPr lvl="2" rtl="0" algn="l">
              <a:lnSpc>
                <a:spcPct val="100000"/>
              </a:lnSpc>
              <a:spcBef>
                <a:spcPts val="0"/>
              </a:spcBef>
              <a:spcAft>
                <a:spcPts val="0"/>
              </a:spcAft>
              <a:buClr>
                <a:schemeClr val="dk2"/>
              </a:buClr>
              <a:buSzPts val="2500"/>
              <a:buNone/>
              <a:defRPr>
                <a:solidFill>
                  <a:schemeClr val="dk2"/>
                </a:solidFill>
              </a:defRPr>
            </a:lvl3pPr>
            <a:lvl4pPr lvl="3" rtl="0" algn="l">
              <a:lnSpc>
                <a:spcPct val="100000"/>
              </a:lnSpc>
              <a:spcBef>
                <a:spcPts val="0"/>
              </a:spcBef>
              <a:spcAft>
                <a:spcPts val="0"/>
              </a:spcAft>
              <a:buClr>
                <a:schemeClr val="dk2"/>
              </a:buClr>
              <a:buSzPts val="2500"/>
              <a:buNone/>
              <a:defRPr>
                <a:solidFill>
                  <a:schemeClr val="dk2"/>
                </a:solidFill>
              </a:defRPr>
            </a:lvl4pPr>
            <a:lvl5pPr lvl="4" rtl="0" algn="l">
              <a:lnSpc>
                <a:spcPct val="100000"/>
              </a:lnSpc>
              <a:spcBef>
                <a:spcPts val="0"/>
              </a:spcBef>
              <a:spcAft>
                <a:spcPts val="0"/>
              </a:spcAft>
              <a:buClr>
                <a:schemeClr val="dk2"/>
              </a:buClr>
              <a:buSzPts val="2500"/>
              <a:buNone/>
              <a:defRPr>
                <a:solidFill>
                  <a:schemeClr val="dk2"/>
                </a:solidFill>
              </a:defRPr>
            </a:lvl5pPr>
            <a:lvl6pPr lvl="5" rtl="0" algn="l">
              <a:lnSpc>
                <a:spcPct val="100000"/>
              </a:lnSpc>
              <a:spcBef>
                <a:spcPts val="0"/>
              </a:spcBef>
              <a:spcAft>
                <a:spcPts val="0"/>
              </a:spcAft>
              <a:buClr>
                <a:schemeClr val="dk2"/>
              </a:buClr>
              <a:buSzPts val="2500"/>
              <a:buNone/>
              <a:defRPr>
                <a:solidFill>
                  <a:schemeClr val="dk2"/>
                </a:solidFill>
              </a:defRPr>
            </a:lvl6pPr>
            <a:lvl7pPr lvl="6" rtl="0" algn="l">
              <a:lnSpc>
                <a:spcPct val="100000"/>
              </a:lnSpc>
              <a:spcBef>
                <a:spcPts val="0"/>
              </a:spcBef>
              <a:spcAft>
                <a:spcPts val="0"/>
              </a:spcAft>
              <a:buClr>
                <a:schemeClr val="dk2"/>
              </a:buClr>
              <a:buSzPts val="2500"/>
              <a:buNone/>
              <a:defRPr>
                <a:solidFill>
                  <a:schemeClr val="dk2"/>
                </a:solidFill>
              </a:defRPr>
            </a:lvl7pPr>
            <a:lvl8pPr lvl="7" rtl="0" algn="l">
              <a:lnSpc>
                <a:spcPct val="100000"/>
              </a:lnSpc>
              <a:spcBef>
                <a:spcPts val="0"/>
              </a:spcBef>
              <a:spcAft>
                <a:spcPts val="0"/>
              </a:spcAft>
              <a:buClr>
                <a:schemeClr val="dk2"/>
              </a:buClr>
              <a:buSzPts val="2500"/>
              <a:buNone/>
              <a:defRPr>
                <a:solidFill>
                  <a:schemeClr val="dk2"/>
                </a:solidFill>
              </a:defRPr>
            </a:lvl8pPr>
            <a:lvl9pPr lvl="8" rtl="0" algn="l">
              <a:lnSpc>
                <a:spcPct val="100000"/>
              </a:lnSpc>
              <a:spcBef>
                <a:spcPts val="0"/>
              </a:spcBef>
              <a:spcAft>
                <a:spcPts val="0"/>
              </a:spcAft>
              <a:buClr>
                <a:schemeClr val="dk2"/>
              </a:buClr>
              <a:buSzPts val="2500"/>
              <a:buNone/>
              <a:defRPr>
                <a:solidFill>
                  <a:schemeClr val="dk2"/>
                </a:solidFill>
              </a:defRPr>
            </a:lvl9pPr>
          </a:lstStyle>
          <a:p/>
        </p:txBody>
      </p:sp>
      <p:sp>
        <p:nvSpPr>
          <p:cNvPr id="3023" name="Google Shape;3023;p83"/>
          <p:cNvSpPr txBox="1"/>
          <p:nvPr>
            <p:ph idx="1" type="subTitle"/>
          </p:nvPr>
        </p:nvSpPr>
        <p:spPr>
          <a:xfrm>
            <a:off x="2296350" y="1398244"/>
            <a:ext cx="4551300" cy="4308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4">
  <p:cSld name="TITLE_ONLY_1_1_1_2_1">
    <p:bg>
      <p:bgPr>
        <a:solidFill>
          <a:schemeClr val="accent5"/>
        </a:solidFill>
      </p:bgPr>
    </p:bg>
    <p:spTree>
      <p:nvGrpSpPr>
        <p:cNvPr id="3024" name="Shape 3024"/>
        <p:cNvGrpSpPr/>
        <p:nvPr/>
      </p:nvGrpSpPr>
      <p:grpSpPr>
        <a:xfrm>
          <a:off x="0" y="0"/>
          <a:ext cx="0" cy="0"/>
          <a:chOff x="0" y="0"/>
          <a:chExt cx="0" cy="0"/>
        </a:xfrm>
      </p:grpSpPr>
      <p:grpSp>
        <p:nvGrpSpPr>
          <p:cNvPr id="3025" name="Google Shape;3025;p84"/>
          <p:cNvGrpSpPr/>
          <p:nvPr/>
        </p:nvGrpSpPr>
        <p:grpSpPr>
          <a:xfrm>
            <a:off x="-538249" y="-1399744"/>
            <a:ext cx="9902445" cy="7669496"/>
            <a:chOff x="-538249" y="-1866325"/>
            <a:chExt cx="9902445" cy="10225995"/>
          </a:xfrm>
        </p:grpSpPr>
        <p:sp>
          <p:nvSpPr>
            <p:cNvPr id="3026" name="Google Shape;3026;p84"/>
            <p:cNvSpPr/>
            <p:nvPr/>
          </p:nvSpPr>
          <p:spPr>
            <a:xfrm flipH="1" rot="5240742">
              <a:off x="27965" y="-229575"/>
              <a:ext cx="9914600" cy="6952494"/>
            </a:xfrm>
            <a:custGeom>
              <a:rect b="b" l="l" r="r" t="t"/>
              <a:pathLst>
                <a:path extrusionOk="0" h="53874" w="77558">
                  <a:moveTo>
                    <a:pt x="50744" y="1"/>
                  </a:moveTo>
                  <a:cubicBezTo>
                    <a:pt x="46116" y="1"/>
                    <a:pt x="41482" y="210"/>
                    <a:pt x="36833" y="412"/>
                  </a:cubicBezTo>
                  <a:cubicBezTo>
                    <a:pt x="27648" y="813"/>
                    <a:pt x="10184" y="284"/>
                    <a:pt x="4160" y="9452"/>
                  </a:cubicBezTo>
                  <a:cubicBezTo>
                    <a:pt x="1" y="15784"/>
                    <a:pt x="1347" y="26643"/>
                    <a:pt x="1725" y="34009"/>
                  </a:cubicBezTo>
                  <a:cubicBezTo>
                    <a:pt x="4743" y="39538"/>
                    <a:pt x="6679" y="49295"/>
                    <a:pt x="12570" y="52291"/>
                  </a:cubicBezTo>
                  <a:cubicBezTo>
                    <a:pt x="14768" y="53408"/>
                    <a:pt x="17104" y="53873"/>
                    <a:pt x="19472" y="53873"/>
                  </a:cubicBezTo>
                  <a:cubicBezTo>
                    <a:pt x="25225" y="53873"/>
                    <a:pt x="31161" y="51130"/>
                    <a:pt x="35750" y="48343"/>
                  </a:cubicBezTo>
                  <a:cubicBezTo>
                    <a:pt x="44918" y="42776"/>
                    <a:pt x="54259" y="37080"/>
                    <a:pt x="62291" y="29966"/>
                  </a:cubicBezTo>
                  <a:cubicBezTo>
                    <a:pt x="66538" y="26206"/>
                    <a:pt x="73298" y="21537"/>
                    <a:pt x="75880" y="16377"/>
                  </a:cubicBezTo>
                  <a:cubicBezTo>
                    <a:pt x="77558" y="13023"/>
                    <a:pt x="76787" y="8585"/>
                    <a:pt x="75135" y="5410"/>
                  </a:cubicBezTo>
                  <a:cubicBezTo>
                    <a:pt x="72988" y="1279"/>
                    <a:pt x="67387" y="1156"/>
                    <a:pt x="63194" y="661"/>
                  </a:cubicBezTo>
                  <a:cubicBezTo>
                    <a:pt x="59044" y="169"/>
                    <a:pt x="54897" y="1"/>
                    <a:pt x="50744"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6"/>
                </a:solidFill>
                <a:latin typeface="Arial"/>
                <a:ea typeface="Arial"/>
                <a:cs typeface="Arial"/>
                <a:sym typeface="Arial"/>
              </a:endParaRPr>
            </a:p>
          </p:txBody>
        </p:sp>
        <p:sp>
          <p:nvSpPr>
            <p:cNvPr id="3027" name="Google Shape;3027;p84"/>
            <p:cNvSpPr/>
            <p:nvPr/>
          </p:nvSpPr>
          <p:spPr>
            <a:xfrm rot="10800000">
              <a:off x="2724137" y="5600972"/>
              <a:ext cx="2533340" cy="1969979"/>
            </a:xfrm>
            <a:custGeom>
              <a:rect b="b" l="l" r="r" t="t"/>
              <a:pathLst>
                <a:path extrusionOk="0" h="17131" w="22030">
                  <a:moveTo>
                    <a:pt x="19205" y="0"/>
                  </a:moveTo>
                  <a:cubicBezTo>
                    <a:pt x="19100" y="0"/>
                    <a:pt x="18993" y="10"/>
                    <a:pt x="18882" y="29"/>
                  </a:cubicBezTo>
                  <a:cubicBezTo>
                    <a:pt x="17903" y="199"/>
                    <a:pt x="16792" y="1424"/>
                    <a:pt x="15842" y="1844"/>
                  </a:cubicBezTo>
                  <a:cubicBezTo>
                    <a:pt x="14502" y="2440"/>
                    <a:pt x="13056" y="2807"/>
                    <a:pt x="11593" y="2909"/>
                  </a:cubicBezTo>
                  <a:cubicBezTo>
                    <a:pt x="11182" y="2938"/>
                    <a:pt x="10765" y="2947"/>
                    <a:pt x="10347" y="2947"/>
                  </a:cubicBezTo>
                  <a:cubicBezTo>
                    <a:pt x="9574" y="2947"/>
                    <a:pt x="8795" y="2916"/>
                    <a:pt x="8024" y="2916"/>
                  </a:cubicBezTo>
                  <a:cubicBezTo>
                    <a:pt x="6556" y="2916"/>
                    <a:pt x="5122" y="3030"/>
                    <a:pt x="3833" y="3698"/>
                  </a:cubicBezTo>
                  <a:cubicBezTo>
                    <a:pt x="992" y="5169"/>
                    <a:pt x="1" y="9111"/>
                    <a:pt x="1316" y="12026"/>
                  </a:cubicBezTo>
                  <a:cubicBezTo>
                    <a:pt x="2631" y="14939"/>
                    <a:pt x="5779" y="16751"/>
                    <a:pt x="8961" y="17073"/>
                  </a:cubicBezTo>
                  <a:cubicBezTo>
                    <a:pt x="9342" y="17112"/>
                    <a:pt x="9725" y="17131"/>
                    <a:pt x="10107" y="17131"/>
                  </a:cubicBezTo>
                  <a:cubicBezTo>
                    <a:pt x="13039" y="17131"/>
                    <a:pt x="15969" y="16017"/>
                    <a:pt x="18137" y="14039"/>
                  </a:cubicBezTo>
                  <a:cubicBezTo>
                    <a:pt x="20590" y="11803"/>
                    <a:pt x="22029" y="8499"/>
                    <a:pt x="22000" y="5181"/>
                  </a:cubicBezTo>
                  <a:cubicBezTo>
                    <a:pt x="21987" y="3587"/>
                    <a:pt x="21247" y="0"/>
                    <a:pt x="19205"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8" name="Google Shape;3028;p84"/>
            <p:cNvSpPr/>
            <p:nvPr/>
          </p:nvSpPr>
          <p:spPr>
            <a:xfrm rot="-5148143">
              <a:off x="-1200016" y="662225"/>
              <a:ext cx="4784821" cy="2720551"/>
            </a:xfrm>
            <a:custGeom>
              <a:rect b="b" l="l" r="r" t="t"/>
              <a:pathLst>
                <a:path extrusionOk="0" h="54483" w="95823">
                  <a:moveTo>
                    <a:pt x="6848" y="1"/>
                  </a:moveTo>
                  <a:lnTo>
                    <a:pt x="1603" y="222"/>
                  </a:lnTo>
                  <a:cubicBezTo>
                    <a:pt x="0" y="4741"/>
                    <a:pt x="800" y="9757"/>
                    <a:pt x="6140" y="12946"/>
                  </a:cubicBezTo>
                  <a:cubicBezTo>
                    <a:pt x="8251" y="14206"/>
                    <a:pt x="10622" y="14641"/>
                    <a:pt x="13070" y="14641"/>
                  </a:cubicBezTo>
                  <a:cubicBezTo>
                    <a:pt x="16954" y="14641"/>
                    <a:pt x="21032" y="13546"/>
                    <a:pt x="24571" y="12916"/>
                  </a:cubicBezTo>
                  <a:cubicBezTo>
                    <a:pt x="27019" y="12480"/>
                    <a:pt x="29549" y="12032"/>
                    <a:pt x="32061" y="12032"/>
                  </a:cubicBezTo>
                  <a:cubicBezTo>
                    <a:pt x="32842" y="12032"/>
                    <a:pt x="33622" y="12075"/>
                    <a:pt x="34396" y="12176"/>
                  </a:cubicBezTo>
                  <a:cubicBezTo>
                    <a:pt x="38512" y="12712"/>
                    <a:pt x="39962" y="14843"/>
                    <a:pt x="43074" y="17145"/>
                  </a:cubicBezTo>
                  <a:cubicBezTo>
                    <a:pt x="43695" y="17604"/>
                    <a:pt x="44410" y="17921"/>
                    <a:pt x="45119" y="18232"/>
                  </a:cubicBezTo>
                  <a:cubicBezTo>
                    <a:pt x="49040" y="19958"/>
                    <a:pt x="52332" y="20587"/>
                    <a:pt x="55873" y="20587"/>
                  </a:cubicBezTo>
                  <a:cubicBezTo>
                    <a:pt x="57907" y="20587"/>
                    <a:pt x="60023" y="20380"/>
                    <a:pt x="62388" y="20054"/>
                  </a:cubicBezTo>
                  <a:cubicBezTo>
                    <a:pt x="64088" y="19819"/>
                    <a:pt x="65959" y="19576"/>
                    <a:pt x="67799" y="19576"/>
                  </a:cubicBezTo>
                  <a:cubicBezTo>
                    <a:pt x="71089" y="19576"/>
                    <a:pt x="74278" y="20352"/>
                    <a:pt x="76209" y="23338"/>
                  </a:cubicBezTo>
                  <a:cubicBezTo>
                    <a:pt x="81203" y="31064"/>
                    <a:pt x="72504" y="48221"/>
                    <a:pt x="81783" y="53504"/>
                  </a:cubicBezTo>
                  <a:cubicBezTo>
                    <a:pt x="82996" y="54195"/>
                    <a:pt x="84581" y="54483"/>
                    <a:pt x="86325" y="54483"/>
                  </a:cubicBezTo>
                  <a:cubicBezTo>
                    <a:pt x="89384" y="54483"/>
                    <a:pt x="92931" y="53599"/>
                    <a:pt x="95822" y="52461"/>
                  </a:cubicBezTo>
                  <a:lnTo>
                    <a:pt x="95472" y="44199"/>
                  </a:lnTo>
                  <a:cubicBezTo>
                    <a:pt x="93830" y="44567"/>
                    <a:pt x="92166" y="44791"/>
                    <a:pt x="90625" y="44791"/>
                  </a:cubicBezTo>
                  <a:cubicBezTo>
                    <a:pt x="88882" y="44791"/>
                    <a:pt x="87298" y="44504"/>
                    <a:pt x="86085" y="43813"/>
                  </a:cubicBezTo>
                  <a:cubicBezTo>
                    <a:pt x="76808" y="38532"/>
                    <a:pt x="85506" y="21373"/>
                    <a:pt x="80511" y="13647"/>
                  </a:cubicBezTo>
                  <a:cubicBezTo>
                    <a:pt x="78580" y="10660"/>
                    <a:pt x="75390" y="9883"/>
                    <a:pt x="72100" y="9883"/>
                  </a:cubicBezTo>
                  <a:cubicBezTo>
                    <a:pt x="70260" y="9883"/>
                    <a:pt x="68389" y="10126"/>
                    <a:pt x="66690" y="10361"/>
                  </a:cubicBezTo>
                  <a:cubicBezTo>
                    <a:pt x="64325" y="10688"/>
                    <a:pt x="62209" y="10895"/>
                    <a:pt x="60175" y="10895"/>
                  </a:cubicBezTo>
                  <a:cubicBezTo>
                    <a:pt x="56634" y="10895"/>
                    <a:pt x="53342" y="10266"/>
                    <a:pt x="49421" y="8539"/>
                  </a:cubicBezTo>
                  <a:cubicBezTo>
                    <a:pt x="48712" y="8227"/>
                    <a:pt x="47999" y="7913"/>
                    <a:pt x="47376" y="7452"/>
                  </a:cubicBezTo>
                  <a:cubicBezTo>
                    <a:pt x="44264" y="5151"/>
                    <a:pt x="42812" y="3018"/>
                    <a:pt x="38700" y="2485"/>
                  </a:cubicBezTo>
                  <a:cubicBezTo>
                    <a:pt x="37923" y="2383"/>
                    <a:pt x="37141" y="2340"/>
                    <a:pt x="36358" y="2340"/>
                  </a:cubicBezTo>
                  <a:cubicBezTo>
                    <a:pt x="33847" y="2340"/>
                    <a:pt x="31318" y="2787"/>
                    <a:pt x="28873" y="3224"/>
                  </a:cubicBezTo>
                  <a:cubicBezTo>
                    <a:pt x="25333" y="3854"/>
                    <a:pt x="21254" y="4949"/>
                    <a:pt x="17371" y="4949"/>
                  </a:cubicBezTo>
                  <a:cubicBezTo>
                    <a:pt x="14924" y="4949"/>
                    <a:pt x="12553" y="4514"/>
                    <a:pt x="10444" y="3255"/>
                  </a:cubicBezTo>
                  <a:cubicBezTo>
                    <a:pt x="8863" y="2310"/>
                    <a:pt x="7689" y="1204"/>
                    <a:pt x="684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9" name="Google Shape;3029;p84"/>
            <p:cNvSpPr/>
            <p:nvPr/>
          </p:nvSpPr>
          <p:spPr>
            <a:xfrm flipH="1" rot="10800000">
              <a:off x="-521414" y="-1264467"/>
              <a:ext cx="9757524" cy="7761042"/>
            </a:xfrm>
            <a:custGeom>
              <a:rect b="b" l="l" r="r" t="t"/>
              <a:pathLst>
                <a:path extrusionOk="0" h="66416" w="72447">
                  <a:moveTo>
                    <a:pt x="57984" y="0"/>
                  </a:moveTo>
                  <a:cubicBezTo>
                    <a:pt x="56644" y="0"/>
                    <a:pt x="55273" y="168"/>
                    <a:pt x="54008" y="323"/>
                  </a:cubicBezTo>
                  <a:lnTo>
                    <a:pt x="53909" y="334"/>
                  </a:lnTo>
                  <a:cubicBezTo>
                    <a:pt x="51853" y="585"/>
                    <a:pt x="49714" y="781"/>
                    <a:pt x="47644" y="971"/>
                  </a:cubicBezTo>
                  <a:cubicBezTo>
                    <a:pt x="44312" y="1278"/>
                    <a:pt x="40866" y="1595"/>
                    <a:pt x="37594" y="2151"/>
                  </a:cubicBezTo>
                  <a:cubicBezTo>
                    <a:pt x="34354" y="2702"/>
                    <a:pt x="31078" y="3360"/>
                    <a:pt x="27907" y="4000"/>
                  </a:cubicBezTo>
                  <a:cubicBezTo>
                    <a:pt x="24735" y="4639"/>
                    <a:pt x="21455" y="5297"/>
                    <a:pt x="18211" y="5850"/>
                  </a:cubicBezTo>
                  <a:cubicBezTo>
                    <a:pt x="15838" y="6252"/>
                    <a:pt x="13420" y="6602"/>
                    <a:pt x="11083" y="6940"/>
                  </a:cubicBezTo>
                  <a:cubicBezTo>
                    <a:pt x="8159" y="7363"/>
                    <a:pt x="5135" y="7798"/>
                    <a:pt x="2173" y="8345"/>
                  </a:cubicBezTo>
                  <a:cubicBezTo>
                    <a:pt x="1876" y="8401"/>
                    <a:pt x="1630" y="8465"/>
                    <a:pt x="1389" y="8529"/>
                  </a:cubicBezTo>
                  <a:cubicBezTo>
                    <a:pt x="965" y="8642"/>
                    <a:pt x="599" y="8741"/>
                    <a:pt x="85" y="8741"/>
                  </a:cubicBezTo>
                  <a:cubicBezTo>
                    <a:pt x="58" y="8741"/>
                    <a:pt x="31" y="8741"/>
                    <a:pt x="3" y="8740"/>
                  </a:cubicBezTo>
                  <a:lnTo>
                    <a:pt x="0" y="9002"/>
                  </a:lnTo>
                  <a:cubicBezTo>
                    <a:pt x="27" y="9002"/>
                    <a:pt x="54" y="9002"/>
                    <a:pt x="81" y="9002"/>
                  </a:cubicBezTo>
                  <a:cubicBezTo>
                    <a:pt x="626" y="9002"/>
                    <a:pt x="1032" y="8895"/>
                    <a:pt x="1458" y="8782"/>
                  </a:cubicBezTo>
                  <a:cubicBezTo>
                    <a:pt x="1692" y="8720"/>
                    <a:pt x="1936" y="8654"/>
                    <a:pt x="2221" y="8601"/>
                  </a:cubicBezTo>
                  <a:cubicBezTo>
                    <a:pt x="5177" y="8056"/>
                    <a:pt x="8199" y="7621"/>
                    <a:pt x="11121" y="7198"/>
                  </a:cubicBezTo>
                  <a:cubicBezTo>
                    <a:pt x="13460" y="6859"/>
                    <a:pt x="15879" y="6510"/>
                    <a:pt x="18254" y="6106"/>
                  </a:cubicBezTo>
                  <a:cubicBezTo>
                    <a:pt x="21503" y="5554"/>
                    <a:pt x="24786" y="4892"/>
                    <a:pt x="27960" y="4254"/>
                  </a:cubicBezTo>
                  <a:cubicBezTo>
                    <a:pt x="31127" y="3617"/>
                    <a:pt x="34404" y="2958"/>
                    <a:pt x="37637" y="2407"/>
                  </a:cubicBezTo>
                  <a:cubicBezTo>
                    <a:pt x="40899" y="1853"/>
                    <a:pt x="44341" y="1535"/>
                    <a:pt x="47668" y="1229"/>
                  </a:cubicBezTo>
                  <a:cubicBezTo>
                    <a:pt x="49740" y="1039"/>
                    <a:pt x="51881" y="843"/>
                    <a:pt x="53941" y="590"/>
                  </a:cubicBezTo>
                  <a:lnTo>
                    <a:pt x="54040" y="579"/>
                  </a:lnTo>
                  <a:cubicBezTo>
                    <a:pt x="55289" y="426"/>
                    <a:pt x="56644" y="261"/>
                    <a:pt x="57964" y="261"/>
                  </a:cubicBezTo>
                  <a:cubicBezTo>
                    <a:pt x="60473" y="261"/>
                    <a:pt x="62859" y="858"/>
                    <a:pt x="64161" y="3277"/>
                  </a:cubicBezTo>
                  <a:cubicBezTo>
                    <a:pt x="65283" y="5360"/>
                    <a:pt x="65748" y="8125"/>
                    <a:pt x="66198" y="10801"/>
                  </a:cubicBezTo>
                  <a:cubicBezTo>
                    <a:pt x="66384" y="11914"/>
                    <a:pt x="66560" y="12965"/>
                    <a:pt x="66781" y="13943"/>
                  </a:cubicBezTo>
                  <a:cubicBezTo>
                    <a:pt x="67321" y="16344"/>
                    <a:pt x="67664" y="18708"/>
                    <a:pt x="68029" y="21210"/>
                  </a:cubicBezTo>
                  <a:cubicBezTo>
                    <a:pt x="68144" y="22010"/>
                    <a:pt x="68261" y="22816"/>
                    <a:pt x="68385" y="23622"/>
                  </a:cubicBezTo>
                  <a:cubicBezTo>
                    <a:pt x="68700" y="25671"/>
                    <a:pt x="69311" y="27569"/>
                    <a:pt x="69899" y="29404"/>
                  </a:cubicBezTo>
                  <a:cubicBezTo>
                    <a:pt x="70323" y="30724"/>
                    <a:pt x="70762" y="32089"/>
                    <a:pt x="71094" y="33515"/>
                  </a:cubicBezTo>
                  <a:cubicBezTo>
                    <a:pt x="72166" y="38121"/>
                    <a:pt x="72184" y="43357"/>
                    <a:pt x="71144" y="48258"/>
                  </a:cubicBezTo>
                  <a:cubicBezTo>
                    <a:pt x="70899" y="49409"/>
                    <a:pt x="70604" y="50610"/>
                    <a:pt x="70320" y="51775"/>
                  </a:cubicBezTo>
                  <a:cubicBezTo>
                    <a:pt x="69888" y="53542"/>
                    <a:pt x="69441" y="55372"/>
                    <a:pt x="69122" y="57179"/>
                  </a:cubicBezTo>
                  <a:cubicBezTo>
                    <a:pt x="69016" y="57780"/>
                    <a:pt x="68931" y="58589"/>
                    <a:pt x="68843" y="59446"/>
                  </a:cubicBezTo>
                  <a:cubicBezTo>
                    <a:pt x="68588" y="61920"/>
                    <a:pt x="68269" y="64998"/>
                    <a:pt x="67188" y="66244"/>
                  </a:cubicBezTo>
                  <a:lnTo>
                    <a:pt x="67387" y="66416"/>
                  </a:lnTo>
                  <a:cubicBezTo>
                    <a:pt x="68521" y="65108"/>
                    <a:pt x="68845" y="61984"/>
                    <a:pt x="69104" y="59477"/>
                  </a:cubicBezTo>
                  <a:cubicBezTo>
                    <a:pt x="69191" y="58626"/>
                    <a:pt x="69274" y="57820"/>
                    <a:pt x="69378" y="57230"/>
                  </a:cubicBezTo>
                  <a:cubicBezTo>
                    <a:pt x="69695" y="55430"/>
                    <a:pt x="70142" y="53605"/>
                    <a:pt x="70572" y="51841"/>
                  </a:cubicBezTo>
                  <a:cubicBezTo>
                    <a:pt x="70859" y="50674"/>
                    <a:pt x="71152" y="49471"/>
                    <a:pt x="71397" y="48316"/>
                  </a:cubicBezTo>
                  <a:cubicBezTo>
                    <a:pt x="72446" y="43380"/>
                    <a:pt x="72430" y="38104"/>
                    <a:pt x="71349" y="33459"/>
                  </a:cubicBezTo>
                  <a:cubicBezTo>
                    <a:pt x="71016" y="32023"/>
                    <a:pt x="70575" y="30652"/>
                    <a:pt x="70147" y="29325"/>
                  </a:cubicBezTo>
                  <a:cubicBezTo>
                    <a:pt x="69561" y="27502"/>
                    <a:pt x="68954" y="25613"/>
                    <a:pt x="68644" y="23586"/>
                  </a:cubicBezTo>
                  <a:cubicBezTo>
                    <a:pt x="68519" y="22779"/>
                    <a:pt x="68404" y="21976"/>
                    <a:pt x="68287" y="21177"/>
                  </a:cubicBezTo>
                  <a:cubicBezTo>
                    <a:pt x="67923" y="18668"/>
                    <a:pt x="67579" y="16300"/>
                    <a:pt x="67037" y="13888"/>
                  </a:cubicBezTo>
                  <a:cubicBezTo>
                    <a:pt x="66819" y="12917"/>
                    <a:pt x="66643" y="11870"/>
                    <a:pt x="66457" y="10761"/>
                  </a:cubicBezTo>
                  <a:cubicBezTo>
                    <a:pt x="66004" y="8064"/>
                    <a:pt x="65536" y="5277"/>
                    <a:pt x="64394" y="3157"/>
                  </a:cubicBezTo>
                  <a:cubicBezTo>
                    <a:pt x="63029" y="622"/>
                    <a:pt x="60565" y="0"/>
                    <a:pt x="57984"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0" name="Google Shape;3030;p84"/>
            <p:cNvSpPr/>
            <p:nvPr/>
          </p:nvSpPr>
          <p:spPr>
            <a:xfrm flipH="1" rot="10800000">
              <a:off x="-538249" y="-264772"/>
              <a:ext cx="9902445" cy="6714488"/>
            </a:xfrm>
            <a:custGeom>
              <a:rect b="b" l="l" r="r" t="t"/>
              <a:pathLst>
                <a:path extrusionOk="0" h="57460" w="73523">
                  <a:moveTo>
                    <a:pt x="55610" y="0"/>
                  </a:moveTo>
                  <a:cubicBezTo>
                    <a:pt x="55064" y="0"/>
                    <a:pt x="54510" y="35"/>
                    <a:pt x="53980" y="67"/>
                  </a:cubicBezTo>
                  <a:cubicBezTo>
                    <a:pt x="53513" y="96"/>
                    <a:pt x="53074" y="123"/>
                    <a:pt x="52687" y="123"/>
                  </a:cubicBezTo>
                  <a:lnTo>
                    <a:pt x="51958" y="123"/>
                  </a:lnTo>
                  <a:cubicBezTo>
                    <a:pt x="51887" y="123"/>
                    <a:pt x="51817" y="123"/>
                    <a:pt x="51747" y="123"/>
                  </a:cubicBezTo>
                  <a:cubicBezTo>
                    <a:pt x="48903" y="123"/>
                    <a:pt x="45966" y="125"/>
                    <a:pt x="43080" y="252"/>
                  </a:cubicBezTo>
                  <a:cubicBezTo>
                    <a:pt x="42604" y="274"/>
                    <a:pt x="42152" y="285"/>
                    <a:pt x="41715" y="298"/>
                  </a:cubicBezTo>
                  <a:cubicBezTo>
                    <a:pt x="39795" y="353"/>
                    <a:pt x="38137" y="397"/>
                    <a:pt x="36138" y="1117"/>
                  </a:cubicBezTo>
                  <a:cubicBezTo>
                    <a:pt x="33797" y="1960"/>
                    <a:pt x="30705" y="2990"/>
                    <a:pt x="27540" y="3485"/>
                  </a:cubicBezTo>
                  <a:cubicBezTo>
                    <a:pt x="25252" y="3842"/>
                    <a:pt x="23025" y="4574"/>
                    <a:pt x="20870" y="5281"/>
                  </a:cubicBezTo>
                  <a:cubicBezTo>
                    <a:pt x="18778" y="5968"/>
                    <a:pt x="16613" y="6678"/>
                    <a:pt x="14388" y="7050"/>
                  </a:cubicBezTo>
                  <a:cubicBezTo>
                    <a:pt x="13595" y="7181"/>
                    <a:pt x="12790" y="7311"/>
                    <a:pt x="11981" y="7442"/>
                  </a:cubicBezTo>
                  <a:cubicBezTo>
                    <a:pt x="7961" y="8093"/>
                    <a:pt x="3804" y="8764"/>
                    <a:pt x="0" y="9855"/>
                  </a:cubicBezTo>
                  <a:lnTo>
                    <a:pt x="72" y="10107"/>
                  </a:lnTo>
                  <a:cubicBezTo>
                    <a:pt x="3862" y="9022"/>
                    <a:pt x="8011" y="8351"/>
                    <a:pt x="12023" y="7702"/>
                  </a:cubicBezTo>
                  <a:cubicBezTo>
                    <a:pt x="12834" y="7572"/>
                    <a:pt x="13636" y="7442"/>
                    <a:pt x="14433" y="7309"/>
                  </a:cubicBezTo>
                  <a:cubicBezTo>
                    <a:pt x="16677" y="6934"/>
                    <a:pt x="18852" y="6221"/>
                    <a:pt x="20955" y="5531"/>
                  </a:cubicBezTo>
                  <a:cubicBezTo>
                    <a:pt x="23097" y="4826"/>
                    <a:pt x="25316" y="4098"/>
                    <a:pt x="27582" y="3744"/>
                  </a:cubicBezTo>
                  <a:cubicBezTo>
                    <a:pt x="30769" y="3248"/>
                    <a:pt x="33877" y="2213"/>
                    <a:pt x="36227" y="1365"/>
                  </a:cubicBezTo>
                  <a:cubicBezTo>
                    <a:pt x="38187" y="660"/>
                    <a:pt x="39824" y="617"/>
                    <a:pt x="41723" y="562"/>
                  </a:cubicBezTo>
                  <a:cubicBezTo>
                    <a:pt x="42162" y="550"/>
                    <a:pt x="42617" y="537"/>
                    <a:pt x="43093" y="516"/>
                  </a:cubicBezTo>
                  <a:cubicBezTo>
                    <a:pt x="45974" y="389"/>
                    <a:pt x="48905" y="388"/>
                    <a:pt x="51749" y="388"/>
                  </a:cubicBezTo>
                  <a:cubicBezTo>
                    <a:pt x="51819" y="388"/>
                    <a:pt x="51889" y="388"/>
                    <a:pt x="51959" y="388"/>
                  </a:cubicBezTo>
                  <a:lnTo>
                    <a:pt x="52688" y="388"/>
                  </a:lnTo>
                  <a:cubicBezTo>
                    <a:pt x="53085" y="388"/>
                    <a:pt x="53529" y="362"/>
                    <a:pt x="53999" y="332"/>
                  </a:cubicBezTo>
                  <a:cubicBezTo>
                    <a:pt x="54522" y="300"/>
                    <a:pt x="55070" y="266"/>
                    <a:pt x="55608" y="266"/>
                  </a:cubicBezTo>
                  <a:cubicBezTo>
                    <a:pt x="56622" y="266"/>
                    <a:pt x="57599" y="386"/>
                    <a:pt x="58310" y="867"/>
                  </a:cubicBezTo>
                  <a:cubicBezTo>
                    <a:pt x="58842" y="1227"/>
                    <a:pt x="59223" y="1835"/>
                    <a:pt x="59590" y="2423"/>
                  </a:cubicBezTo>
                  <a:cubicBezTo>
                    <a:pt x="59882" y="2889"/>
                    <a:pt x="60183" y="3373"/>
                    <a:pt x="60563" y="3743"/>
                  </a:cubicBezTo>
                  <a:cubicBezTo>
                    <a:pt x="61326" y="4483"/>
                    <a:pt x="62461" y="5265"/>
                    <a:pt x="63940" y="6060"/>
                  </a:cubicBezTo>
                  <a:cubicBezTo>
                    <a:pt x="64266" y="6234"/>
                    <a:pt x="64618" y="6380"/>
                    <a:pt x="64993" y="6534"/>
                  </a:cubicBezTo>
                  <a:cubicBezTo>
                    <a:pt x="65818" y="6875"/>
                    <a:pt x="66672" y="7228"/>
                    <a:pt x="67194" y="7923"/>
                  </a:cubicBezTo>
                  <a:cubicBezTo>
                    <a:pt x="68003" y="8998"/>
                    <a:pt x="68053" y="10456"/>
                    <a:pt x="68101" y="11867"/>
                  </a:cubicBezTo>
                  <a:cubicBezTo>
                    <a:pt x="68111" y="12173"/>
                    <a:pt x="68122" y="12475"/>
                    <a:pt x="68140" y="12765"/>
                  </a:cubicBezTo>
                  <a:cubicBezTo>
                    <a:pt x="68540" y="19244"/>
                    <a:pt x="70176" y="25739"/>
                    <a:pt x="71759" y="32016"/>
                  </a:cubicBezTo>
                  <a:cubicBezTo>
                    <a:pt x="72794" y="36129"/>
                    <a:pt x="73257" y="39510"/>
                    <a:pt x="73257" y="42975"/>
                  </a:cubicBezTo>
                  <a:cubicBezTo>
                    <a:pt x="73257" y="45351"/>
                    <a:pt x="72879" y="47729"/>
                    <a:pt x="72512" y="50030"/>
                  </a:cubicBezTo>
                  <a:cubicBezTo>
                    <a:pt x="72126" y="52452"/>
                    <a:pt x="71727" y="54960"/>
                    <a:pt x="71773" y="57459"/>
                  </a:cubicBezTo>
                  <a:lnTo>
                    <a:pt x="72039" y="57454"/>
                  </a:lnTo>
                  <a:cubicBezTo>
                    <a:pt x="71993" y="54979"/>
                    <a:pt x="72389" y="52483"/>
                    <a:pt x="72773" y="50070"/>
                  </a:cubicBezTo>
                  <a:cubicBezTo>
                    <a:pt x="73142" y="47758"/>
                    <a:pt x="73523" y="45369"/>
                    <a:pt x="73523" y="42974"/>
                  </a:cubicBezTo>
                  <a:cubicBezTo>
                    <a:pt x="73523" y="39483"/>
                    <a:pt x="73058" y="36084"/>
                    <a:pt x="72017" y="31951"/>
                  </a:cubicBezTo>
                  <a:cubicBezTo>
                    <a:pt x="70437" y="25683"/>
                    <a:pt x="68805" y="19202"/>
                    <a:pt x="68404" y="12747"/>
                  </a:cubicBezTo>
                  <a:cubicBezTo>
                    <a:pt x="68386" y="12459"/>
                    <a:pt x="68375" y="12161"/>
                    <a:pt x="68366" y="11858"/>
                  </a:cubicBezTo>
                  <a:cubicBezTo>
                    <a:pt x="68316" y="10406"/>
                    <a:pt x="68266" y="8903"/>
                    <a:pt x="67404" y="7763"/>
                  </a:cubicBezTo>
                  <a:cubicBezTo>
                    <a:pt x="66840" y="7010"/>
                    <a:pt x="65953" y="6644"/>
                    <a:pt x="65094" y="6290"/>
                  </a:cubicBezTo>
                  <a:cubicBezTo>
                    <a:pt x="64725" y="6138"/>
                    <a:pt x="64378" y="5995"/>
                    <a:pt x="64064" y="5826"/>
                  </a:cubicBezTo>
                  <a:cubicBezTo>
                    <a:pt x="62607" y="5041"/>
                    <a:pt x="61491" y="4275"/>
                    <a:pt x="60746" y="3551"/>
                  </a:cubicBezTo>
                  <a:cubicBezTo>
                    <a:pt x="60387" y="3201"/>
                    <a:pt x="60095" y="2733"/>
                    <a:pt x="59811" y="2280"/>
                  </a:cubicBezTo>
                  <a:cubicBezTo>
                    <a:pt x="59430" y="1670"/>
                    <a:pt x="59034" y="1037"/>
                    <a:pt x="58456" y="646"/>
                  </a:cubicBezTo>
                  <a:cubicBezTo>
                    <a:pt x="57690" y="129"/>
                    <a:pt x="56665" y="0"/>
                    <a:pt x="5561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31" name="Google Shape;3031;p84"/>
            <p:cNvGrpSpPr/>
            <p:nvPr/>
          </p:nvGrpSpPr>
          <p:grpSpPr>
            <a:xfrm flipH="1" rot="10800000">
              <a:off x="890144" y="24870"/>
              <a:ext cx="1253009" cy="1437220"/>
              <a:chOff x="7676116" y="5373250"/>
              <a:chExt cx="541654" cy="621286"/>
            </a:xfrm>
          </p:grpSpPr>
          <p:sp>
            <p:nvSpPr>
              <p:cNvPr id="3032" name="Google Shape;3032;p84"/>
              <p:cNvSpPr/>
              <p:nvPr/>
            </p:nvSpPr>
            <p:spPr>
              <a:xfrm>
                <a:off x="7676116" y="5551115"/>
                <a:ext cx="145804" cy="183572"/>
              </a:xfrm>
              <a:custGeom>
                <a:rect b="b" l="l" r="r" t="t"/>
                <a:pathLst>
                  <a:path extrusionOk="0" h="4214" w="3347">
                    <a:moveTo>
                      <a:pt x="1719" y="0"/>
                    </a:moveTo>
                    <a:cubicBezTo>
                      <a:pt x="934" y="363"/>
                      <a:pt x="329" y="2180"/>
                      <a:pt x="1" y="3006"/>
                    </a:cubicBezTo>
                    <a:cubicBezTo>
                      <a:pt x="393" y="3450"/>
                      <a:pt x="890" y="3866"/>
                      <a:pt x="1356" y="4214"/>
                    </a:cubicBezTo>
                    <a:cubicBezTo>
                      <a:pt x="1989" y="3226"/>
                      <a:pt x="2623" y="2353"/>
                      <a:pt x="3346" y="1460"/>
                    </a:cubicBezTo>
                    <a:cubicBezTo>
                      <a:pt x="2877" y="906"/>
                      <a:pt x="2308" y="414"/>
                      <a:pt x="171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3" name="Google Shape;3033;p84"/>
              <p:cNvSpPr/>
              <p:nvPr/>
            </p:nvSpPr>
            <p:spPr>
              <a:xfrm>
                <a:off x="7847447" y="5596986"/>
                <a:ext cx="145760" cy="183529"/>
              </a:xfrm>
              <a:custGeom>
                <a:rect b="b" l="l" r="r" t="t"/>
                <a:pathLst>
                  <a:path extrusionOk="0" h="4213" w="3346">
                    <a:moveTo>
                      <a:pt x="1719" y="0"/>
                    </a:moveTo>
                    <a:cubicBezTo>
                      <a:pt x="932" y="362"/>
                      <a:pt x="327" y="2177"/>
                      <a:pt x="0" y="3006"/>
                    </a:cubicBezTo>
                    <a:cubicBezTo>
                      <a:pt x="393" y="3450"/>
                      <a:pt x="890" y="3866"/>
                      <a:pt x="1356" y="4212"/>
                    </a:cubicBezTo>
                    <a:cubicBezTo>
                      <a:pt x="1988" y="3226"/>
                      <a:pt x="2623" y="2353"/>
                      <a:pt x="3346" y="1460"/>
                    </a:cubicBezTo>
                    <a:cubicBezTo>
                      <a:pt x="2876" y="906"/>
                      <a:pt x="2307" y="414"/>
                      <a:pt x="171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4" name="Google Shape;3034;p84"/>
              <p:cNvSpPr/>
              <p:nvPr/>
            </p:nvSpPr>
            <p:spPr>
              <a:xfrm>
                <a:off x="7679253" y="5789705"/>
                <a:ext cx="145804" cy="183616"/>
              </a:xfrm>
              <a:custGeom>
                <a:rect b="b" l="l" r="r" t="t"/>
                <a:pathLst>
                  <a:path extrusionOk="0" h="4215" w="3347">
                    <a:moveTo>
                      <a:pt x="1719" y="1"/>
                    </a:moveTo>
                    <a:cubicBezTo>
                      <a:pt x="933" y="361"/>
                      <a:pt x="328" y="2179"/>
                      <a:pt x="1" y="3006"/>
                    </a:cubicBezTo>
                    <a:cubicBezTo>
                      <a:pt x="393" y="3451"/>
                      <a:pt x="888" y="3866"/>
                      <a:pt x="1354" y="4215"/>
                    </a:cubicBezTo>
                    <a:cubicBezTo>
                      <a:pt x="1989" y="3227"/>
                      <a:pt x="2622" y="2354"/>
                      <a:pt x="3346" y="1461"/>
                    </a:cubicBezTo>
                    <a:cubicBezTo>
                      <a:pt x="2875" y="907"/>
                      <a:pt x="2308" y="415"/>
                      <a:pt x="171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5" name="Google Shape;3035;p84"/>
              <p:cNvSpPr/>
              <p:nvPr/>
            </p:nvSpPr>
            <p:spPr>
              <a:xfrm>
                <a:off x="7939798" y="5811007"/>
                <a:ext cx="145847" cy="183529"/>
              </a:xfrm>
              <a:custGeom>
                <a:rect b="b" l="l" r="r" t="t"/>
                <a:pathLst>
                  <a:path extrusionOk="0" h="4213" w="3348">
                    <a:moveTo>
                      <a:pt x="1721" y="1"/>
                    </a:moveTo>
                    <a:cubicBezTo>
                      <a:pt x="933" y="362"/>
                      <a:pt x="328" y="2180"/>
                      <a:pt x="1" y="3006"/>
                    </a:cubicBezTo>
                    <a:cubicBezTo>
                      <a:pt x="393" y="3451"/>
                      <a:pt x="890" y="3866"/>
                      <a:pt x="1356" y="4213"/>
                    </a:cubicBezTo>
                    <a:cubicBezTo>
                      <a:pt x="1991" y="3227"/>
                      <a:pt x="2624" y="2354"/>
                      <a:pt x="3348" y="1461"/>
                    </a:cubicBezTo>
                    <a:cubicBezTo>
                      <a:pt x="2877" y="907"/>
                      <a:pt x="2310" y="414"/>
                      <a:pt x="172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6" name="Google Shape;3036;p84"/>
              <p:cNvSpPr/>
              <p:nvPr/>
            </p:nvSpPr>
            <p:spPr>
              <a:xfrm>
                <a:off x="8071923" y="5570326"/>
                <a:ext cx="145847" cy="183616"/>
              </a:xfrm>
              <a:custGeom>
                <a:rect b="b" l="l" r="r" t="t"/>
                <a:pathLst>
                  <a:path extrusionOk="0" h="4215" w="3348">
                    <a:moveTo>
                      <a:pt x="1721" y="1"/>
                    </a:moveTo>
                    <a:cubicBezTo>
                      <a:pt x="936" y="364"/>
                      <a:pt x="331" y="2179"/>
                      <a:pt x="1" y="3006"/>
                    </a:cubicBezTo>
                    <a:cubicBezTo>
                      <a:pt x="393" y="3451"/>
                      <a:pt x="890" y="3866"/>
                      <a:pt x="1356" y="4214"/>
                    </a:cubicBezTo>
                    <a:cubicBezTo>
                      <a:pt x="1991" y="3227"/>
                      <a:pt x="2624" y="2354"/>
                      <a:pt x="3348" y="1461"/>
                    </a:cubicBezTo>
                    <a:cubicBezTo>
                      <a:pt x="2877" y="907"/>
                      <a:pt x="2310" y="414"/>
                      <a:pt x="172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7" name="Google Shape;3037;p84"/>
              <p:cNvSpPr/>
              <p:nvPr/>
            </p:nvSpPr>
            <p:spPr>
              <a:xfrm>
                <a:off x="7884387" y="5373250"/>
                <a:ext cx="145804" cy="183529"/>
              </a:xfrm>
              <a:custGeom>
                <a:rect b="b" l="l" r="r" t="t"/>
                <a:pathLst>
                  <a:path extrusionOk="0" h="4213" w="3347">
                    <a:moveTo>
                      <a:pt x="1719" y="1"/>
                    </a:moveTo>
                    <a:cubicBezTo>
                      <a:pt x="934" y="362"/>
                      <a:pt x="329" y="2177"/>
                      <a:pt x="1" y="3004"/>
                    </a:cubicBezTo>
                    <a:cubicBezTo>
                      <a:pt x="393" y="3451"/>
                      <a:pt x="889" y="3866"/>
                      <a:pt x="1355" y="4213"/>
                    </a:cubicBezTo>
                    <a:cubicBezTo>
                      <a:pt x="1989" y="3225"/>
                      <a:pt x="2622" y="2353"/>
                      <a:pt x="3346" y="1459"/>
                    </a:cubicBezTo>
                    <a:cubicBezTo>
                      <a:pt x="2875" y="906"/>
                      <a:pt x="2308" y="413"/>
                      <a:pt x="171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38" name="Google Shape;3038;p84"/>
            <p:cNvSpPr/>
            <p:nvPr/>
          </p:nvSpPr>
          <p:spPr>
            <a:xfrm rot="10800000">
              <a:off x="1792938" y="3044492"/>
              <a:ext cx="931186" cy="1003658"/>
            </a:xfrm>
            <a:custGeom>
              <a:rect b="b" l="l" r="r" t="t"/>
              <a:pathLst>
                <a:path extrusionOk="0" h="38770" w="35967">
                  <a:moveTo>
                    <a:pt x="11297" y="0"/>
                  </a:moveTo>
                  <a:cubicBezTo>
                    <a:pt x="9567" y="0"/>
                    <a:pt x="7796" y="566"/>
                    <a:pt x="6224" y="1343"/>
                  </a:cubicBezTo>
                  <a:cubicBezTo>
                    <a:pt x="4123" y="2381"/>
                    <a:pt x="2142" y="3863"/>
                    <a:pt x="1072" y="5948"/>
                  </a:cubicBezTo>
                  <a:cubicBezTo>
                    <a:pt x="1" y="8031"/>
                    <a:pt x="43" y="10798"/>
                    <a:pt x="1624" y="12527"/>
                  </a:cubicBezTo>
                  <a:cubicBezTo>
                    <a:pt x="2725" y="13733"/>
                    <a:pt x="4371" y="14281"/>
                    <a:pt x="5610" y="15344"/>
                  </a:cubicBezTo>
                  <a:cubicBezTo>
                    <a:pt x="8104" y="17481"/>
                    <a:pt x="8465" y="21241"/>
                    <a:pt x="7863" y="24469"/>
                  </a:cubicBezTo>
                  <a:cubicBezTo>
                    <a:pt x="7262" y="27699"/>
                    <a:pt x="5897" y="30777"/>
                    <a:pt x="5614" y="34048"/>
                  </a:cubicBezTo>
                  <a:cubicBezTo>
                    <a:pt x="5487" y="35504"/>
                    <a:pt x="5681" y="37182"/>
                    <a:pt x="6853" y="38056"/>
                  </a:cubicBezTo>
                  <a:cubicBezTo>
                    <a:pt x="7543" y="38571"/>
                    <a:pt x="8441" y="38698"/>
                    <a:pt x="9302" y="38752"/>
                  </a:cubicBezTo>
                  <a:cubicBezTo>
                    <a:pt x="9496" y="38764"/>
                    <a:pt x="9693" y="38769"/>
                    <a:pt x="9892" y="38769"/>
                  </a:cubicBezTo>
                  <a:cubicBezTo>
                    <a:pt x="13564" y="38769"/>
                    <a:pt x="18041" y="36799"/>
                    <a:pt x="21180" y="35219"/>
                  </a:cubicBezTo>
                  <a:cubicBezTo>
                    <a:pt x="25062" y="33268"/>
                    <a:pt x="28579" y="30587"/>
                    <a:pt x="31459" y="27334"/>
                  </a:cubicBezTo>
                  <a:cubicBezTo>
                    <a:pt x="33190" y="25382"/>
                    <a:pt x="34724" y="23165"/>
                    <a:pt x="35346" y="20633"/>
                  </a:cubicBezTo>
                  <a:cubicBezTo>
                    <a:pt x="35967" y="18099"/>
                    <a:pt x="35541" y="15198"/>
                    <a:pt x="33756" y="13298"/>
                  </a:cubicBezTo>
                  <a:cubicBezTo>
                    <a:pt x="30833" y="10187"/>
                    <a:pt x="25633" y="10748"/>
                    <a:pt x="22092" y="8362"/>
                  </a:cubicBezTo>
                  <a:cubicBezTo>
                    <a:pt x="18891" y="6205"/>
                    <a:pt x="17382" y="1860"/>
                    <a:pt x="13787" y="451"/>
                  </a:cubicBezTo>
                  <a:cubicBezTo>
                    <a:pt x="12985" y="137"/>
                    <a:pt x="12146" y="0"/>
                    <a:pt x="11297"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9" name="Google Shape;3039;p84"/>
            <p:cNvSpPr/>
            <p:nvPr/>
          </p:nvSpPr>
          <p:spPr>
            <a:xfrm rot="10800000">
              <a:off x="5365203" y="-1100748"/>
              <a:ext cx="1703049" cy="2480085"/>
            </a:xfrm>
            <a:custGeom>
              <a:rect b="b" l="l" r="r" t="t"/>
              <a:pathLst>
                <a:path extrusionOk="0" h="32562" w="22360">
                  <a:moveTo>
                    <a:pt x="11901" y="0"/>
                  </a:moveTo>
                  <a:cubicBezTo>
                    <a:pt x="8969" y="0"/>
                    <a:pt x="6054" y="4556"/>
                    <a:pt x="4711" y="6326"/>
                  </a:cubicBezTo>
                  <a:cubicBezTo>
                    <a:pt x="1012" y="11193"/>
                    <a:pt x="0" y="17978"/>
                    <a:pt x="2117" y="23712"/>
                  </a:cubicBezTo>
                  <a:cubicBezTo>
                    <a:pt x="2777" y="25500"/>
                    <a:pt x="3731" y="27199"/>
                    <a:pt x="5061" y="28561"/>
                  </a:cubicBezTo>
                  <a:cubicBezTo>
                    <a:pt x="6843" y="30382"/>
                    <a:pt x="9231" y="31526"/>
                    <a:pt x="11701" y="32147"/>
                  </a:cubicBezTo>
                  <a:cubicBezTo>
                    <a:pt x="12679" y="32394"/>
                    <a:pt x="13697" y="32561"/>
                    <a:pt x="14703" y="32561"/>
                  </a:cubicBezTo>
                  <a:cubicBezTo>
                    <a:pt x="15466" y="32561"/>
                    <a:pt x="16222" y="32465"/>
                    <a:pt x="16951" y="32234"/>
                  </a:cubicBezTo>
                  <a:cubicBezTo>
                    <a:pt x="19463" y="31436"/>
                    <a:pt x="21295" y="29060"/>
                    <a:pt x="21828" y="26480"/>
                  </a:cubicBezTo>
                  <a:cubicBezTo>
                    <a:pt x="22359" y="23899"/>
                    <a:pt x="21721" y="21171"/>
                    <a:pt x="20465" y="18854"/>
                  </a:cubicBezTo>
                  <a:cubicBezTo>
                    <a:pt x="18826" y="15835"/>
                    <a:pt x="16125" y="13263"/>
                    <a:pt x="15566" y="9873"/>
                  </a:cubicBezTo>
                  <a:cubicBezTo>
                    <a:pt x="15305" y="8279"/>
                    <a:pt x="15552" y="6648"/>
                    <a:pt x="15501" y="5034"/>
                  </a:cubicBezTo>
                  <a:cubicBezTo>
                    <a:pt x="15451" y="3418"/>
                    <a:pt x="15018" y="1679"/>
                    <a:pt x="13750" y="682"/>
                  </a:cubicBezTo>
                  <a:cubicBezTo>
                    <a:pt x="13143" y="204"/>
                    <a:pt x="12521" y="0"/>
                    <a:pt x="11901"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40" name="Google Shape;3040;p84"/>
            <p:cNvGrpSpPr/>
            <p:nvPr/>
          </p:nvGrpSpPr>
          <p:grpSpPr>
            <a:xfrm flipH="1" rot="10800000">
              <a:off x="5744910" y="64115"/>
              <a:ext cx="1278715" cy="1358701"/>
              <a:chOff x="2457185" y="3692065"/>
              <a:chExt cx="757488" cy="804822"/>
            </a:xfrm>
          </p:grpSpPr>
          <p:sp>
            <p:nvSpPr>
              <p:cNvPr id="3041" name="Google Shape;3041;p84"/>
              <p:cNvSpPr/>
              <p:nvPr/>
            </p:nvSpPr>
            <p:spPr>
              <a:xfrm>
                <a:off x="2807053" y="3903231"/>
                <a:ext cx="57716" cy="44756"/>
              </a:xfrm>
              <a:custGeom>
                <a:rect b="b" l="l" r="r" t="t"/>
                <a:pathLst>
                  <a:path extrusionOk="0" h="1302" w="1679">
                    <a:moveTo>
                      <a:pt x="839" y="0"/>
                    </a:moveTo>
                    <a:cubicBezTo>
                      <a:pt x="2" y="0"/>
                      <a:pt x="0" y="1301"/>
                      <a:pt x="839" y="1301"/>
                    </a:cubicBezTo>
                    <a:cubicBezTo>
                      <a:pt x="1677" y="1301"/>
                      <a:pt x="1678" y="0"/>
                      <a:pt x="83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2" name="Google Shape;3042;p84"/>
              <p:cNvSpPr/>
              <p:nvPr/>
            </p:nvSpPr>
            <p:spPr>
              <a:xfrm>
                <a:off x="2915644" y="3872947"/>
                <a:ext cx="57716" cy="44825"/>
              </a:xfrm>
              <a:custGeom>
                <a:rect b="b" l="l" r="r" t="t"/>
                <a:pathLst>
                  <a:path extrusionOk="0" h="1304" w="1679">
                    <a:moveTo>
                      <a:pt x="839" y="1"/>
                    </a:moveTo>
                    <a:cubicBezTo>
                      <a:pt x="4" y="1"/>
                      <a:pt x="0" y="1304"/>
                      <a:pt x="839" y="1304"/>
                    </a:cubicBezTo>
                    <a:cubicBezTo>
                      <a:pt x="1677" y="1304"/>
                      <a:pt x="1678" y="1"/>
                      <a:pt x="83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3" name="Google Shape;3043;p84"/>
              <p:cNvSpPr/>
              <p:nvPr/>
            </p:nvSpPr>
            <p:spPr>
              <a:xfrm>
                <a:off x="2957857" y="3927328"/>
                <a:ext cx="57716" cy="44756"/>
              </a:xfrm>
              <a:custGeom>
                <a:rect b="b" l="l" r="r" t="t"/>
                <a:pathLst>
                  <a:path extrusionOk="0" h="1302" w="1679">
                    <a:moveTo>
                      <a:pt x="839" y="1"/>
                    </a:moveTo>
                    <a:cubicBezTo>
                      <a:pt x="3" y="1"/>
                      <a:pt x="0" y="1302"/>
                      <a:pt x="839" y="1302"/>
                    </a:cubicBezTo>
                    <a:cubicBezTo>
                      <a:pt x="1677" y="1302"/>
                      <a:pt x="1678" y="1"/>
                      <a:pt x="83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4" name="Google Shape;3044;p84"/>
              <p:cNvSpPr/>
              <p:nvPr/>
            </p:nvSpPr>
            <p:spPr>
              <a:xfrm>
                <a:off x="3036232" y="3812653"/>
                <a:ext cx="57819" cy="44825"/>
              </a:xfrm>
              <a:custGeom>
                <a:rect b="b" l="l" r="r" t="t"/>
                <a:pathLst>
                  <a:path extrusionOk="0" h="1304" w="1682">
                    <a:moveTo>
                      <a:pt x="843" y="1"/>
                    </a:moveTo>
                    <a:cubicBezTo>
                      <a:pt x="4" y="1"/>
                      <a:pt x="1" y="1303"/>
                      <a:pt x="843" y="1303"/>
                    </a:cubicBezTo>
                    <a:cubicBezTo>
                      <a:pt x="1679" y="1303"/>
                      <a:pt x="1682" y="1"/>
                      <a:pt x="843"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5" name="Google Shape;3045;p84"/>
              <p:cNvSpPr/>
              <p:nvPr/>
            </p:nvSpPr>
            <p:spPr>
              <a:xfrm>
                <a:off x="3066516" y="3692065"/>
                <a:ext cx="57716" cy="44825"/>
              </a:xfrm>
              <a:custGeom>
                <a:rect b="b" l="l" r="r" t="t"/>
                <a:pathLst>
                  <a:path extrusionOk="0" h="1304" w="1679">
                    <a:moveTo>
                      <a:pt x="839" y="0"/>
                    </a:moveTo>
                    <a:cubicBezTo>
                      <a:pt x="0" y="0"/>
                      <a:pt x="0" y="1303"/>
                      <a:pt x="839" y="1303"/>
                    </a:cubicBezTo>
                    <a:cubicBezTo>
                      <a:pt x="1675" y="1303"/>
                      <a:pt x="1678" y="0"/>
                      <a:pt x="83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6" name="Google Shape;3046;p84"/>
              <p:cNvSpPr/>
              <p:nvPr/>
            </p:nvSpPr>
            <p:spPr>
              <a:xfrm>
                <a:off x="3156957" y="3915228"/>
                <a:ext cx="57716" cy="44825"/>
              </a:xfrm>
              <a:custGeom>
                <a:rect b="b" l="l" r="r" t="t"/>
                <a:pathLst>
                  <a:path extrusionOk="0" h="1304" w="1679">
                    <a:moveTo>
                      <a:pt x="839" y="0"/>
                    </a:moveTo>
                    <a:cubicBezTo>
                      <a:pt x="2" y="2"/>
                      <a:pt x="0" y="1303"/>
                      <a:pt x="839" y="1303"/>
                    </a:cubicBezTo>
                    <a:cubicBezTo>
                      <a:pt x="1675" y="1303"/>
                      <a:pt x="1678" y="0"/>
                      <a:pt x="83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7" name="Google Shape;3047;p84"/>
              <p:cNvSpPr/>
              <p:nvPr/>
            </p:nvSpPr>
            <p:spPr>
              <a:xfrm>
                <a:off x="3075797" y="3999034"/>
                <a:ext cx="68956" cy="51356"/>
              </a:xfrm>
              <a:custGeom>
                <a:rect b="b" l="l" r="r" t="t"/>
                <a:pathLst>
                  <a:path extrusionOk="0" h="1494" w="2006">
                    <a:moveTo>
                      <a:pt x="1267" y="0"/>
                    </a:moveTo>
                    <a:cubicBezTo>
                      <a:pt x="1209" y="0"/>
                      <a:pt x="1151" y="9"/>
                      <a:pt x="1092" y="29"/>
                    </a:cubicBezTo>
                    <a:cubicBezTo>
                      <a:pt x="917" y="89"/>
                      <a:pt x="741" y="150"/>
                      <a:pt x="569" y="208"/>
                    </a:cubicBezTo>
                    <a:cubicBezTo>
                      <a:pt x="246" y="316"/>
                      <a:pt x="0" y="659"/>
                      <a:pt x="113" y="1008"/>
                    </a:cubicBezTo>
                    <a:cubicBezTo>
                      <a:pt x="198" y="1273"/>
                      <a:pt x="457" y="1493"/>
                      <a:pt x="740" y="1493"/>
                    </a:cubicBezTo>
                    <a:cubicBezTo>
                      <a:pt x="797" y="1493"/>
                      <a:pt x="856" y="1484"/>
                      <a:pt x="914" y="1464"/>
                    </a:cubicBezTo>
                    <a:cubicBezTo>
                      <a:pt x="1089" y="1405"/>
                      <a:pt x="1265" y="1344"/>
                      <a:pt x="1439" y="1284"/>
                    </a:cubicBezTo>
                    <a:cubicBezTo>
                      <a:pt x="1760" y="1176"/>
                      <a:pt x="2006" y="833"/>
                      <a:pt x="1893" y="484"/>
                    </a:cubicBezTo>
                    <a:cubicBezTo>
                      <a:pt x="1808" y="219"/>
                      <a:pt x="1550" y="0"/>
                      <a:pt x="1267"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8" name="Google Shape;3048;p84"/>
              <p:cNvSpPr/>
              <p:nvPr/>
            </p:nvSpPr>
            <p:spPr>
              <a:xfrm>
                <a:off x="2981988" y="4120344"/>
                <a:ext cx="57716" cy="44825"/>
              </a:xfrm>
              <a:custGeom>
                <a:rect b="b" l="l" r="r" t="t"/>
                <a:pathLst>
                  <a:path extrusionOk="0" h="1304" w="1679">
                    <a:moveTo>
                      <a:pt x="839" y="1"/>
                    </a:moveTo>
                    <a:cubicBezTo>
                      <a:pt x="3" y="1"/>
                      <a:pt x="0" y="1304"/>
                      <a:pt x="839" y="1304"/>
                    </a:cubicBezTo>
                    <a:cubicBezTo>
                      <a:pt x="1677" y="1304"/>
                      <a:pt x="1678" y="1"/>
                      <a:pt x="83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49" name="Google Shape;3049;p84"/>
              <p:cNvSpPr/>
              <p:nvPr/>
            </p:nvSpPr>
            <p:spPr>
              <a:xfrm>
                <a:off x="2915644" y="4084181"/>
                <a:ext cx="57716" cy="44791"/>
              </a:xfrm>
              <a:custGeom>
                <a:rect b="b" l="l" r="r" t="t"/>
                <a:pathLst>
                  <a:path extrusionOk="0" h="1303" w="1679">
                    <a:moveTo>
                      <a:pt x="839" y="0"/>
                    </a:moveTo>
                    <a:cubicBezTo>
                      <a:pt x="4" y="0"/>
                      <a:pt x="0" y="1303"/>
                      <a:pt x="839" y="1303"/>
                    </a:cubicBezTo>
                    <a:cubicBezTo>
                      <a:pt x="1677" y="1303"/>
                      <a:pt x="1678" y="0"/>
                      <a:pt x="83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50" name="Google Shape;3050;p84"/>
              <p:cNvSpPr/>
              <p:nvPr/>
            </p:nvSpPr>
            <p:spPr>
              <a:xfrm>
                <a:off x="2765150" y="4295278"/>
                <a:ext cx="51047" cy="50909"/>
              </a:xfrm>
              <a:custGeom>
                <a:rect b="b" l="l" r="r" t="t"/>
                <a:pathLst>
                  <a:path extrusionOk="0" h="1481" w="1485">
                    <a:moveTo>
                      <a:pt x="852" y="0"/>
                    </a:moveTo>
                    <a:cubicBezTo>
                      <a:pt x="845" y="0"/>
                      <a:pt x="838" y="0"/>
                      <a:pt x="830" y="1"/>
                    </a:cubicBezTo>
                    <a:cubicBezTo>
                      <a:pt x="660" y="8"/>
                      <a:pt x="495" y="66"/>
                      <a:pt x="371" y="191"/>
                    </a:cubicBezTo>
                    <a:lnTo>
                      <a:pt x="196" y="367"/>
                    </a:lnTo>
                    <a:cubicBezTo>
                      <a:pt x="133" y="426"/>
                      <a:pt x="87" y="496"/>
                      <a:pt x="60" y="576"/>
                    </a:cubicBezTo>
                    <a:cubicBezTo>
                      <a:pt x="20" y="655"/>
                      <a:pt x="1" y="739"/>
                      <a:pt x="5" y="827"/>
                    </a:cubicBezTo>
                    <a:cubicBezTo>
                      <a:pt x="1" y="917"/>
                      <a:pt x="20" y="1001"/>
                      <a:pt x="60" y="1079"/>
                    </a:cubicBezTo>
                    <a:cubicBezTo>
                      <a:pt x="87" y="1160"/>
                      <a:pt x="130" y="1230"/>
                      <a:pt x="196" y="1290"/>
                    </a:cubicBezTo>
                    <a:cubicBezTo>
                      <a:pt x="314" y="1399"/>
                      <a:pt x="470" y="1481"/>
                      <a:pt x="633" y="1481"/>
                    </a:cubicBezTo>
                    <a:cubicBezTo>
                      <a:pt x="641" y="1481"/>
                      <a:pt x="648" y="1481"/>
                      <a:pt x="655" y="1480"/>
                    </a:cubicBezTo>
                    <a:cubicBezTo>
                      <a:pt x="829" y="1473"/>
                      <a:pt x="991" y="1413"/>
                      <a:pt x="1114" y="1290"/>
                    </a:cubicBezTo>
                    <a:lnTo>
                      <a:pt x="1290" y="1114"/>
                    </a:lnTo>
                    <a:cubicBezTo>
                      <a:pt x="1354" y="1055"/>
                      <a:pt x="1398" y="984"/>
                      <a:pt x="1425" y="904"/>
                    </a:cubicBezTo>
                    <a:cubicBezTo>
                      <a:pt x="1465" y="826"/>
                      <a:pt x="1485" y="742"/>
                      <a:pt x="1480" y="652"/>
                    </a:cubicBezTo>
                    <a:cubicBezTo>
                      <a:pt x="1485" y="563"/>
                      <a:pt x="1465" y="480"/>
                      <a:pt x="1425" y="400"/>
                    </a:cubicBezTo>
                    <a:cubicBezTo>
                      <a:pt x="1398" y="321"/>
                      <a:pt x="1355" y="251"/>
                      <a:pt x="1290" y="191"/>
                    </a:cubicBezTo>
                    <a:cubicBezTo>
                      <a:pt x="1171" y="82"/>
                      <a:pt x="1016" y="0"/>
                      <a:pt x="852"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sp>
            <p:nvSpPr>
              <p:cNvPr id="3051" name="Google Shape;3051;p84"/>
              <p:cNvSpPr/>
              <p:nvPr/>
            </p:nvSpPr>
            <p:spPr>
              <a:xfrm>
                <a:off x="2457185" y="4452062"/>
                <a:ext cx="57784" cy="44825"/>
              </a:xfrm>
              <a:custGeom>
                <a:rect b="b" l="l" r="r" t="t"/>
                <a:pathLst>
                  <a:path extrusionOk="0" h="1304" w="1681">
                    <a:moveTo>
                      <a:pt x="841" y="1"/>
                    </a:moveTo>
                    <a:cubicBezTo>
                      <a:pt x="2" y="1"/>
                      <a:pt x="1" y="1303"/>
                      <a:pt x="841" y="1303"/>
                    </a:cubicBezTo>
                    <a:cubicBezTo>
                      <a:pt x="1679" y="1303"/>
                      <a:pt x="1680" y="1"/>
                      <a:pt x="84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accent2"/>
                  </a:solidFill>
                  <a:latin typeface="Arial"/>
                  <a:ea typeface="Arial"/>
                  <a:cs typeface="Arial"/>
                  <a:sym typeface="Arial"/>
                </a:endParaRPr>
              </a:p>
            </p:txBody>
          </p:sp>
        </p:grpSp>
      </p:grpSp>
      <p:sp>
        <p:nvSpPr>
          <p:cNvPr id="3052" name="Google Shape;3052;p84"/>
          <p:cNvSpPr txBox="1"/>
          <p:nvPr>
            <p:ph type="title"/>
          </p:nvPr>
        </p:nvSpPr>
        <p:spPr>
          <a:xfrm>
            <a:off x="3587450" y="1748063"/>
            <a:ext cx="3713700" cy="13629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Clr>
                <a:schemeClr val="dk2"/>
              </a:buClr>
              <a:buSzPts val="3600"/>
              <a:buNone/>
              <a:defRPr sz="5700">
                <a:solidFill>
                  <a:schemeClr val="dk2"/>
                </a:solidFill>
              </a:defRPr>
            </a:lvl1pPr>
            <a:lvl2pPr lvl="1" rtl="0" algn="l">
              <a:lnSpc>
                <a:spcPct val="100000"/>
              </a:lnSpc>
              <a:spcBef>
                <a:spcPts val="0"/>
              </a:spcBef>
              <a:spcAft>
                <a:spcPts val="0"/>
              </a:spcAft>
              <a:buClr>
                <a:schemeClr val="dk2"/>
              </a:buClr>
              <a:buSzPts val="2500"/>
              <a:buNone/>
              <a:defRPr>
                <a:solidFill>
                  <a:schemeClr val="dk2"/>
                </a:solidFill>
              </a:defRPr>
            </a:lvl2pPr>
            <a:lvl3pPr lvl="2" rtl="0" algn="l">
              <a:lnSpc>
                <a:spcPct val="100000"/>
              </a:lnSpc>
              <a:spcBef>
                <a:spcPts val="0"/>
              </a:spcBef>
              <a:spcAft>
                <a:spcPts val="0"/>
              </a:spcAft>
              <a:buClr>
                <a:schemeClr val="dk2"/>
              </a:buClr>
              <a:buSzPts val="2500"/>
              <a:buNone/>
              <a:defRPr>
                <a:solidFill>
                  <a:schemeClr val="dk2"/>
                </a:solidFill>
              </a:defRPr>
            </a:lvl3pPr>
            <a:lvl4pPr lvl="3" rtl="0" algn="l">
              <a:lnSpc>
                <a:spcPct val="100000"/>
              </a:lnSpc>
              <a:spcBef>
                <a:spcPts val="0"/>
              </a:spcBef>
              <a:spcAft>
                <a:spcPts val="0"/>
              </a:spcAft>
              <a:buClr>
                <a:schemeClr val="dk2"/>
              </a:buClr>
              <a:buSzPts val="2500"/>
              <a:buNone/>
              <a:defRPr>
                <a:solidFill>
                  <a:schemeClr val="dk2"/>
                </a:solidFill>
              </a:defRPr>
            </a:lvl4pPr>
            <a:lvl5pPr lvl="4" rtl="0" algn="l">
              <a:lnSpc>
                <a:spcPct val="100000"/>
              </a:lnSpc>
              <a:spcBef>
                <a:spcPts val="0"/>
              </a:spcBef>
              <a:spcAft>
                <a:spcPts val="0"/>
              </a:spcAft>
              <a:buClr>
                <a:schemeClr val="dk2"/>
              </a:buClr>
              <a:buSzPts val="2500"/>
              <a:buNone/>
              <a:defRPr>
                <a:solidFill>
                  <a:schemeClr val="dk2"/>
                </a:solidFill>
              </a:defRPr>
            </a:lvl5pPr>
            <a:lvl6pPr lvl="5" rtl="0" algn="l">
              <a:lnSpc>
                <a:spcPct val="100000"/>
              </a:lnSpc>
              <a:spcBef>
                <a:spcPts val="0"/>
              </a:spcBef>
              <a:spcAft>
                <a:spcPts val="0"/>
              </a:spcAft>
              <a:buClr>
                <a:schemeClr val="dk2"/>
              </a:buClr>
              <a:buSzPts val="2500"/>
              <a:buNone/>
              <a:defRPr>
                <a:solidFill>
                  <a:schemeClr val="dk2"/>
                </a:solidFill>
              </a:defRPr>
            </a:lvl6pPr>
            <a:lvl7pPr lvl="6" rtl="0" algn="l">
              <a:lnSpc>
                <a:spcPct val="100000"/>
              </a:lnSpc>
              <a:spcBef>
                <a:spcPts val="0"/>
              </a:spcBef>
              <a:spcAft>
                <a:spcPts val="0"/>
              </a:spcAft>
              <a:buClr>
                <a:schemeClr val="dk2"/>
              </a:buClr>
              <a:buSzPts val="2500"/>
              <a:buNone/>
              <a:defRPr>
                <a:solidFill>
                  <a:schemeClr val="dk2"/>
                </a:solidFill>
              </a:defRPr>
            </a:lvl7pPr>
            <a:lvl8pPr lvl="7" rtl="0" algn="l">
              <a:lnSpc>
                <a:spcPct val="100000"/>
              </a:lnSpc>
              <a:spcBef>
                <a:spcPts val="0"/>
              </a:spcBef>
              <a:spcAft>
                <a:spcPts val="0"/>
              </a:spcAft>
              <a:buClr>
                <a:schemeClr val="dk2"/>
              </a:buClr>
              <a:buSzPts val="2500"/>
              <a:buNone/>
              <a:defRPr>
                <a:solidFill>
                  <a:schemeClr val="dk2"/>
                </a:solidFill>
              </a:defRPr>
            </a:lvl8pPr>
            <a:lvl9pPr lvl="8" rtl="0" algn="l">
              <a:lnSpc>
                <a:spcPct val="100000"/>
              </a:lnSpc>
              <a:spcBef>
                <a:spcPts val="0"/>
              </a:spcBef>
              <a:spcAft>
                <a:spcPts val="0"/>
              </a:spcAft>
              <a:buClr>
                <a:schemeClr val="dk2"/>
              </a:buClr>
              <a:buSzPts val="2500"/>
              <a:buNone/>
              <a:defRPr>
                <a:solidFill>
                  <a:schemeClr val="dk2"/>
                </a:solidFill>
              </a:defRPr>
            </a:lvl9pPr>
          </a:lstStyle>
          <a:p/>
        </p:txBody>
      </p:sp>
      <p:sp>
        <p:nvSpPr>
          <p:cNvPr id="3053" name="Google Shape;3053;p84"/>
          <p:cNvSpPr txBox="1"/>
          <p:nvPr>
            <p:ph idx="1" type="subTitle"/>
          </p:nvPr>
        </p:nvSpPr>
        <p:spPr>
          <a:xfrm>
            <a:off x="3587450" y="3036113"/>
            <a:ext cx="3713700" cy="7887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5">
  <p:cSld name="TITLE_ONLY_1_1_2_2_2_1">
    <p:bg>
      <p:bgPr>
        <a:solidFill>
          <a:schemeClr val="dk2"/>
        </a:solidFill>
      </p:bgPr>
    </p:bg>
    <p:spTree>
      <p:nvGrpSpPr>
        <p:cNvPr id="3054" name="Shape 3054"/>
        <p:cNvGrpSpPr/>
        <p:nvPr/>
      </p:nvGrpSpPr>
      <p:grpSpPr>
        <a:xfrm>
          <a:off x="0" y="0"/>
          <a:ext cx="0" cy="0"/>
          <a:chOff x="0" y="0"/>
          <a:chExt cx="0" cy="0"/>
        </a:xfrm>
      </p:grpSpPr>
      <p:grpSp>
        <p:nvGrpSpPr>
          <p:cNvPr id="3055" name="Google Shape;3055;p85"/>
          <p:cNvGrpSpPr/>
          <p:nvPr/>
        </p:nvGrpSpPr>
        <p:grpSpPr>
          <a:xfrm>
            <a:off x="-416495" y="-1652183"/>
            <a:ext cx="9709278" cy="7446199"/>
            <a:chOff x="-416495" y="-2202910"/>
            <a:chExt cx="9709278" cy="9928266"/>
          </a:xfrm>
        </p:grpSpPr>
        <p:sp>
          <p:nvSpPr>
            <p:cNvPr id="3056" name="Google Shape;3056;p85"/>
            <p:cNvSpPr/>
            <p:nvPr/>
          </p:nvSpPr>
          <p:spPr>
            <a:xfrm flipH="1" rot="5400000">
              <a:off x="-4145777" y="1526371"/>
              <a:ext cx="9928266" cy="2469703"/>
            </a:xfrm>
            <a:custGeom>
              <a:rect b="b" l="l" r="r" t="t"/>
              <a:pathLst>
                <a:path extrusionOk="0" h="38287" w="155378">
                  <a:moveTo>
                    <a:pt x="145479" y="1"/>
                  </a:moveTo>
                  <a:cubicBezTo>
                    <a:pt x="144453" y="1"/>
                    <a:pt x="143311" y="231"/>
                    <a:pt x="141948" y="256"/>
                  </a:cubicBezTo>
                  <a:cubicBezTo>
                    <a:pt x="132788" y="424"/>
                    <a:pt x="123994" y="2336"/>
                    <a:pt x="115183" y="4499"/>
                  </a:cubicBezTo>
                  <a:cubicBezTo>
                    <a:pt x="110328" y="5691"/>
                    <a:pt x="105192" y="6267"/>
                    <a:pt x="100249" y="7009"/>
                  </a:cubicBezTo>
                  <a:cubicBezTo>
                    <a:pt x="98549" y="7265"/>
                    <a:pt x="96484" y="7270"/>
                    <a:pt x="94931" y="8071"/>
                  </a:cubicBezTo>
                  <a:cubicBezTo>
                    <a:pt x="91243" y="9976"/>
                    <a:pt x="89434" y="15148"/>
                    <a:pt x="86171" y="17572"/>
                  </a:cubicBezTo>
                  <a:cubicBezTo>
                    <a:pt x="85599" y="17997"/>
                    <a:pt x="85001" y="18184"/>
                    <a:pt x="84331" y="18465"/>
                  </a:cubicBezTo>
                  <a:cubicBezTo>
                    <a:pt x="82213" y="19354"/>
                    <a:pt x="79195" y="19285"/>
                    <a:pt x="76936" y="19527"/>
                  </a:cubicBezTo>
                  <a:cubicBezTo>
                    <a:pt x="72703" y="19984"/>
                    <a:pt x="68535" y="20823"/>
                    <a:pt x="64314" y="21333"/>
                  </a:cubicBezTo>
                  <a:cubicBezTo>
                    <a:pt x="56970" y="22218"/>
                    <a:pt x="49235" y="22816"/>
                    <a:pt x="41680" y="22816"/>
                  </a:cubicBezTo>
                  <a:cubicBezTo>
                    <a:pt x="39554" y="22816"/>
                    <a:pt x="37442" y="22769"/>
                    <a:pt x="35357" y="22667"/>
                  </a:cubicBezTo>
                  <a:cubicBezTo>
                    <a:pt x="30655" y="22438"/>
                    <a:pt x="25708" y="21933"/>
                    <a:pt x="20830" y="21933"/>
                  </a:cubicBezTo>
                  <a:cubicBezTo>
                    <a:pt x="13778" y="21933"/>
                    <a:pt x="6870" y="22989"/>
                    <a:pt x="1056" y="27461"/>
                  </a:cubicBezTo>
                  <a:cubicBezTo>
                    <a:pt x="1056" y="27813"/>
                    <a:pt x="0" y="29220"/>
                    <a:pt x="0" y="29573"/>
                  </a:cubicBezTo>
                  <a:lnTo>
                    <a:pt x="0" y="34334"/>
                  </a:lnTo>
                  <a:lnTo>
                    <a:pt x="14798" y="35119"/>
                  </a:lnTo>
                  <a:cubicBezTo>
                    <a:pt x="18456" y="35119"/>
                    <a:pt x="26707" y="35885"/>
                    <a:pt x="29391" y="35981"/>
                  </a:cubicBezTo>
                  <a:cubicBezTo>
                    <a:pt x="42495" y="36451"/>
                    <a:pt x="55580" y="37471"/>
                    <a:pt x="68664" y="38287"/>
                  </a:cubicBezTo>
                  <a:lnTo>
                    <a:pt x="140733" y="38287"/>
                  </a:lnTo>
                  <a:cubicBezTo>
                    <a:pt x="140762" y="38287"/>
                    <a:pt x="140791" y="38287"/>
                    <a:pt x="140820" y="38287"/>
                  </a:cubicBezTo>
                  <a:cubicBezTo>
                    <a:pt x="143994" y="38287"/>
                    <a:pt x="149528" y="38029"/>
                    <a:pt x="151854" y="38027"/>
                  </a:cubicBezTo>
                  <a:cubicBezTo>
                    <a:pt x="151405" y="37574"/>
                    <a:pt x="152814" y="34770"/>
                    <a:pt x="153177" y="33567"/>
                  </a:cubicBezTo>
                  <a:cubicBezTo>
                    <a:pt x="154632" y="28786"/>
                    <a:pt x="155174" y="23579"/>
                    <a:pt x="155305" y="18594"/>
                  </a:cubicBezTo>
                  <a:cubicBezTo>
                    <a:pt x="155377" y="15850"/>
                    <a:pt x="155068" y="14589"/>
                    <a:pt x="153977" y="12408"/>
                  </a:cubicBezTo>
                  <a:cubicBezTo>
                    <a:pt x="152317" y="9092"/>
                    <a:pt x="150952" y="4010"/>
                    <a:pt x="148480" y="1302"/>
                  </a:cubicBezTo>
                  <a:cubicBezTo>
                    <a:pt x="147527" y="261"/>
                    <a:pt x="146569" y="1"/>
                    <a:pt x="14547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7" name="Google Shape;3057;p85"/>
            <p:cNvSpPr/>
            <p:nvPr/>
          </p:nvSpPr>
          <p:spPr>
            <a:xfrm flipH="1">
              <a:off x="8311216" y="-148394"/>
              <a:ext cx="655453" cy="1554159"/>
            </a:xfrm>
            <a:custGeom>
              <a:rect b="b" l="l" r="r" t="t"/>
              <a:pathLst>
                <a:path extrusionOk="0" h="42417" w="17889">
                  <a:moveTo>
                    <a:pt x="16442" y="1"/>
                  </a:moveTo>
                  <a:cubicBezTo>
                    <a:pt x="16406" y="1"/>
                    <a:pt x="16369" y="1"/>
                    <a:pt x="16332" y="2"/>
                  </a:cubicBezTo>
                  <a:cubicBezTo>
                    <a:pt x="11323" y="125"/>
                    <a:pt x="6314" y="182"/>
                    <a:pt x="1305" y="215"/>
                  </a:cubicBezTo>
                  <a:cubicBezTo>
                    <a:pt x="399" y="221"/>
                    <a:pt x="100" y="506"/>
                    <a:pt x="82" y="1423"/>
                  </a:cubicBezTo>
                  <a:cubicBezTo>
                    <a:pt x="0" y="5573"/>
                    <a:pt x="18" y="9728"/>
                    <a:pt x="35" y="13871"/>
                  </a:cubicBezTo>
                  <a:cubicBezTo>
                    <a:pt x="58" y="19664"/>
                    <a:pt x="370" y="25467"/>
                    <a:pt x="394" y="31270"/>
                  </a:cubicBezTo>
                  <a:cubicBezTo>
                    <a:pt x="409" y="34478"/>
                    <a:pt x="453" y="37688"/>
                    <a:pt x="427" y="40894"/>
                  </a:cubicBezTo>
                  <a:cubicBezTo>
                    <a:pt x="419" y="41831"/>
                    <a:pt x="677" y="42170"/>
                    <a:pt x="1680" y="42251"/>
                  </a:cubicBezTo>
                  <a:cubicBezTo>
                    <a:pt x="2893" y="42351"/>
                    <a:pt x="4105" y="42369"/>
                    <a:pt x="5265" y="42369"/>
                  </a:cubicBezTo>
                  <a:cubicBezTo>
                    <a:pt x="5911" y="42369"/>
                    <a:pt x="6541" y="42363"/>
                    <a:pt x="7146" y="42363"/>
                  </a:cubicBezTo>
                  <a:cubicBezTo>
                    <a:pt x="7787" y="42363"/>
                    <a:pt x="8399" y="42370"/>
                    <a:pt x="8972" y="42395"/>
                  </a:cubicBezTo>
                  <a:cubicBezTo>
                    <a:pt x="10587" y="42395"/>
                    <a:pt x="12021" y="42377"/>
                    <a:pt x="13378" y="42377"/>
                  </a:cubicBezTo>
                  <a:cubicBezTo>
                    <a:pt x="14312" y="42377"/>
                    <a:pt x="15209" y="42385"/>
                    <a:pt x="16106" y="42415"/>
                  </a:cubicBezTo>
                  <a:cubicBezTo>
                    <a:pt x="16147" y="42416"/>
                    <a:pt x="16188" y="42417"/>
                    <a:pt x="16227" y="42417"/>
                  </a:cubicBezTo>
                  <a:cubicBezTo>
                    <a:pt x="17271" y="42417"/>
                    <a:pt x="17557" y="41972"/>
                    <a:pt x="17563" y="40920"/>
                  </a:cubicBezTo>
                  <a:cubicBezTo>
                    <a:pt x="17640" y="27799"/>
                    <a:pt x="17743" y="14680"/>
                    <a:pt x="17877" y="1559"/>
                  </a:cubicBezTo>
                  <a:cubicBezTo>
                    <a:pt x="17888" y="423"/>
                    <a:pt x="17560" y="1"/>
                    <a:pt x="1644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8" name="Google Shape;3058;p85"/>
            <p:cNvSpPr/>
            <p:nvPr/>
          </p:nvSpPr>
          <p:spPr>
            <a:xfrm flipH="1">
              <a:off x="2755546" y="5602578"/>
              <a:ext cx="1434822" cy="924134"/>
            </a:xfrm>
            <a:custGeom>
              <a:rect b="b" l="l" r="r" t="t"/>
              <a:pathLst>
                <a:path extrusionOk="0" h="25222" w="39160">
                  <a:moveTo>
                    <a:pt x="7171" y="0"/>
                  </a:moveTo>
                  <a:cubicBezTo>
                    <a:pt x="5093" y="0"/>
                    <a:pt x="3884" y="1123"/>
                    <a:pt x="2844" y="2885"/>
                  </a:cubicBezTo>
                  <a:cubicBezTo>
                    <a:pt x="0" y="7700"/>
                    <a:pt x="530" y="12762"/>
                    <a:pt x="1799" y="17787"/>
                  </a:cubicBezTo>
                  <a:cubicBezTo>
                    <a:pt x="2438" y="20320"/>
                    <a:pt x="4021" y="22502"/>
                    <a:pt x="6836" y="23086"/>
                  </a:cubicBezTo>
                  <a:cubicBezTo>
                    <a:pt x="10851" y="23920"/>
                    <a:pt x="14821" y="25068"/>
                    <a:pt x="18949" y="25209"/>
                  </a:cubicBezTo>
                  <a:cubicBezTo>
                    <a:pt x="19226" y="25217"/>
                    <a:pt x="19502" y="25222"/>
                    <a:pt x="19777" y="25222"/>
                  </a:cubicBezTo>
                  <a:cubicBezTo>
                    <a:pt x="25143" y="25222"/>
                    <a:pt x="30094" y="23587"/>
                    <a:pt x="34785" y="21106"/>
                  </a:cubicBezTo>
                  <a:cubicBezTo>
                    <a:pt x="38909" y="18928"/>
                    <a:pt x="39159" y="16600"/>
                    <a:pt x="35797" y="13328"/>
                  </a:cubicBezTo>
                  <a:cubicBezTo>
                    <a:pt x="35187" y="12734"/>
                    <a:pt x="34535" y="12172"/>
                    <a:pt x="33837" y="11690"/>
                  </a:cubicBezTo>
                  <a:cubicBezTo>
                    <a:pt x="27601" y="7381"/>
                    <a:pt x="20509" y="4729"/>
                    <a:pt x="13776" y="1380"/>
                  </a:cubicBezTo>
                  <a:cubicBezTo>
                    <a:pt x="11879" y="439"/>
                    <a:pt x="9799" y="195"/>
                    <a:pt x="7683" y="22"/>
                  </a:cubicBezTo>
                  <a:cubicBezTo>
                    <a:pt x="7507" y="7"/>
                    <a:pt x="7336" y="0"/>
                    <a:pt x="7171" y="0"/>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9" name="Google Shape;3059;p85"/>
            <p:cNvSpPr/>
            <p:nvPr/>
          </p:nvSpPr>
          <p:spPr>
            <a:xfrm flipH="1">
              <a:off x="2580766" y="-1173850"/>
              <a:ext cx="3982529" cy="1950216"/>
            </a:xfrm>
            <a:custGeom>
              <a:rect b="b" l="l" r="r" t="t"/>
              <a:pathLst>
                <a:path extrusionOk="0" h="52397" w="56322">
                  <a:moveTo>
                    <a:pt x="41904" y="1"/>
                  </a:moveTo>
                  <a:cubicBezTo>
                    <a:pt x="41801" y="1"/>
                    <a:pt x="41697" y="2"/>
                    <a:pt x="41594" y="6"/>
                  </a:cubicBezTo>
                  <a:cubicBezTo>
                    <a:pt x="38362" y="112"/>
                    <a:pt x="35431" y="1796"/>
                    <a:pt x="32518" y="3201"/>
                  </a:cubicBezTo>
                  <a:cubicBezTo>
                    <a:pt x="22581" y="7999"/>
                    <a:pt x="2648" y="11039"/>
                    <a:pt x="266" y="24215"/>
                  </a:cubicBezTo>
                  <a:cubicBezTo>
                    <a:pt x="0" y="25690"/>
                    <a:pt x="5" y="27286"/>
                    <a:pt x="345" y="29011"/>
                  </a:cubicBezTo>
                  <a:cubicBezTo>
                    <a:pt x="2320" y="39045"/>
                    <a:pt x="12187" y="52396"/>
                    <a:pt x="23513" y="52396"/>
                  </a:cubicBezTo>
                  <a:cubicBezTo>
                    <a:pt x="24763" y="52396"/>
                    <a:pt x="26030" y="52234"/>
                    <a:pt x="27306" y="51887"/>
                  </a:cubicBezTo>
                  <a:cubicBezTo>
                    <a:pt x="32766" y="50400"/>
                    <a:pt x="38304" y="47204"/>
                    <a:pt x="43286" y="44561"/>
                  </a:cubicBezTo>
                  <a:cubicBezTo>
                    <a:pt x="50750" y="40600"/>
                    <a:pt x="55315" y="35373"/>
                    <a:pt x="55876" y="26593"/>
                  </a:cubicBezTo>
                  <a:cubicBezTo>
                    <a:pt x="56322" y="19628"/>
                    <a:pt x="55824" y="11219"/>
                    <a:pt x="51558" y="5375"/>
                  </a:cubicBezTo>
                  <a:cubicBezTo>
                    <a:pt x="49303" y="2288"/>
                    <a:pt x="45713" y="1"/>
                    <a:pt x="4190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0" name="Google Shape;3060;p85"/>
            <p:cNvSpPr/>
            <p:nvPr/>
          </p:nvSpPr>
          <p:spPr>
            <a:xfrm flipH="1" rot="-5400000">
              <a:off x="3093798" y="1526371"/>
              <a:ext cx="9928266" cy="2469703"/>
            </a:xfrm>
            <a:custGeom>
              <a:rect b="b" l="l" r="r" t="t"/>
              <a:pathLst>
                <a:path extrusionOk="0" h="38287" w="155378">
                  <a:moveTo>
                    <a:pt x="145479" y="1"/>
                  </a:moveTo>
                  <a:cubicBezTo>
                    <a:pt x="144453" y="1"/>
                    <a:pt x="143311" y="231"/>
                    <a:pt x="141948" y="256"/>
                  </a:cubicBezTo>
                  <a:cubicBezTo>
                    <a:pt x="132788" y="424"/>
                    <a:pt x="123994" y="2336"/>
                    <a:pt x="115183" y="4499"/>
                  </a:cubicBezTo>
                  <a:cubicBezTo>
                    <a:pt x="110328" y="5691"/>
                    <a:pt x="105192" y="6267"/>
                    <a:pt x="100249" y="7009"/>
                  </a:cubicBezTo>
                  <a:cubicBezTo>
                    <a:pt x="98549" y="7265"/>
                    <a:pt x="96484" y="7270"/>
                    <a:pt x="94931" y="8071"/>
                  </a:cubicBezTo>
                  <a:cubicBezTo>
                    <a:pt x="91243" y="9976"/>
                    <a:pt x="89434" y="15148"/>
                    <a:pt x="86171" y="17572"/>
                  </a:cubicBezTo>
                  <a:cubicBezTo>
                    <a:pt x="85599" y="17997"/>
                    <a:pt x="85001" y="18184"/>
                    <a:pt x="84331" y="18465"/>
                  </a:cubicBezTo>
                  <a:cubicBezTo>
                    <a:pt x="82213" y="19354"/>
                    <a:pt x="79195" y="19285"/>
                    <a:pt x="76936" y="19527"/>
                  </a:cubicBezTo>
                  <a:cubicBezTo>
                    <a:pt x="72703" y="19984"/>
                    <a:pt x="68535" y="20823"/>
                    <a:pt x="64314" y="21333"/>
                  </a:cubicBezTo>
                  <a:cubicBezTo>
                    <a:pt x="56970" y="22218"/>
                    <a:pt x="49235" y="22816"/>
                    <a:pt x="41680" y="22816"/>
                  </a:cubicBezTo>
                  <a:cubicBezTo>
                    <a:pt x="39554" y="22816"/>
                    <a:pt x="37442" y="22769"/>
                    <a:pt x="35357" y="22667"/>
                  </a:cubicBezTo>
                  <a:cubicBezTo>
                    <a:pt x="30655" y="22438"/>
                    <a:pt x="25708" y="21933"/>
                    <a:pt x="20830" y="21933"/>
                  </a:cubicBezTo>
                  <a:cubicBezTo>
                    <a:pt x="13778" y="21933"/>
                    <a:pt x="6870" y="22989"/>
                    <a:pt x="1056" y="27461"/>
                  </a:cubicBezTo>
                  <a:cubicBezTo>
                    <a:pt x="1056" y="27813"/>
                    <a:pt x="0" y="29220"/>
                    <a:pt x="0" y="29573"/>
                  </a:cubicBezTo>
                  <a:lnTo>
                    <a:pt x="0" y="34334"/>
                  </a:lnTo>
                  <a:lnTo>
                    <a:pt x="14798" y="35119"/>
                  </a:lnTo>
                  <a:cubicBezTo>
                    <a:pt x="18456" y="35119"/>
                    <a:pt x="26707" y="35885"/>
                    <a:pt x="29391" y="35981"/>
                  </a:cubicBezTo>
                  <a:cubicBezTo>
                    <a:pt x="42495" y="36451"/>
                    <a:pt x="55580" y="37471"/>
                    <a:pt x="68664" y="38287"/>
                  </a:cubicBezTo>
                  <a:lnTo>
                    <a:pt x="140733" y="38287"/>
                  </a:lnTo>
                  <a:cubicBezTo>
                    <a:pt x="140762" y="38287"/>
                    <a:pt x="140791" y="38287"/>
                    <a:pt x="140820" y="38287"/>
                  </a:cubicBezTo>
                  <a:cubicBezTo>
                    <a:pt x="143994" y="38287"/>
                    <a:pt x="149528" y="38029"/>
                    <a:pt x="151854" y="38027"/>
                  </a:cubicBezTo>
                  <a:cubicBezTo>
                    <a:pt x="151405" y="37574"/>
                    <a:pt x="152814" y="34770"/>
                    <a:pt x="153177" y="33567"/>
                  </a:cubicBezTo>
                  <a:cubicBezTo>
                    <a:pt x="154632" y="28786"/>
                    <a:pt x="155174" y="23579"/>
                    <a:pt x="155305" y="18594"/>
                  </a:cubicBezTo>
                  <a:cubicBezTo>
                    <a:pt x="155377" y="15850"/>
                    <a:pt x="155068" y="14589"/>
                    <a:pt x="153977" y="12408"/>
                  </a:cubicBezTo>
                  <a:cubicBezTo>
                    <a:pt x="152317" y="9092"/>
                    <a:pt x="150952" y="4010"/>
                    <a:pt x="148480" y="1302"/>
                  </a:cubicBezTo>
                  <a:cubicBezTo>
                    <a:pt x="147527" y="261"/>
                    <a:pt x="146569" y="1"/>
                    <a:pt x="14547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61" name="Google Shape;3061;p85"/>
            <p:cNvGrpSpPr/>
            <p:nvPr/>
          </p:nvGrpSpPr>
          <p:grpSpPr>
            <a:xfrm rot="-4030564">
              <a:off x="3849515" y="5128818"/>
              <a:ext cx="945796" cy="1546527"/>
              <a:chOff x="7340803" y="1376413"/>
              <a:chExt cx="945797" cy="1546529"/>
            </a:xfrm>
          </p:grpSpPr>
          <p:sp>
            <p:nvSpPr>
              <p:cNvPr id="3062" name="Google Shape;3062;p85"/>
              <p:cNvSpPr/>
              <p:nvPr/>
            </p:nvSpPr>
            <p:spPr>
              <a:xfrm>
                <a:off x="7795854" y="2565034"/>
                <a:ext cx="63200" cy="180629"/>
              </a:xfrm>
              <a:custGeom>
                <a:rect b="b" l="l" r="r" t="t"/>
                <a:pathLst>
                  <a:path extrusionOk="0" h="4853" w="1698">
                    <a:moveTo>
                      <a:pt x="766" y="0"/>
                    </a:moveTo>
                    <a:cubicBezTo>
                      <a:pt x="569" y="0"/>
                      <a:pt x="372" y="94"/>
                      <a:pt x="282" y="295"/>
                    </a:cubicBezTo>
                    <a:cubicBezTo>
                      <a:pt x="51" y="822"/>
                      <a:pt x="195" y="1476"/>
                      <a:pt x="158" y="2042"/>
                    </a:cubicBezTo>
                    <a:cubicBezTo>
                      <a:pt x="137" y="2376"/>
                      <a:pt x="128" y="2711"/>
                      <a:pt x="128" y="3045"/>
                    </a:cubicBezTo>
                    <a:cubicBezTo>
                      <a:pt x="128" y="3196"/>
                      <a:pt x="127" y="3350"/>
                      <a:pt x="134" y="3502"/>
                    </a:cubicBezTo>
                    <a:cubicBezTo>
                      <a:pt x="134" y="3501"/>
                      <a:pt x="134" y="3501"/>
                      <a:pt x="134" y="3501"/>
                    </a:cubicBezTo>
                    <a:lnTo>
                      <a:pt x="134" y="3501"/>
                    </a:lnTo>
                    <a:cubicBezTo>
                      <a:pt x="132" y="3501"/>
                      <a:pt x="134" y="3866"/>
                      <a:pt x="181" y="3866"/>
                    </a:cubicBezTo>
                    <a:cubicBezTo>
                      <a:pt x="190" y="3866"/>
                      <a:pt x="202" y="3850"/>
                      <a:pt x="216" y="3809"/>
                    </a:cubicBezTo>
                    <a:lnTo>
                      <a:pt x="216" y="3809"/>
                    </a:lnTo>
                    <a:cubicBezTo>
                      <a:pt x="0" y="4428"/>
                      <a:pt x="467" y="4853"/>
                      <a:pt x="928" y="4853"/>
                    </a:cubicBezTo>
                    <a:cubicBezTo>
                      <a:pt x="1224" y="4853"/>
                      <a:pt x="1518" y="4677"/>
                      <a:pt x="1625" y="4262"/>
                    </a:cubicBezTo>
                    <a:cubicBezTo>
                      <a:pt x="1698" y="3980"/>
                      <a:pt x="1630" y="3760"/>
                      <a:pt x="1583" y="3482"/>
                    </a:cubicBezTo>
                    <a:cubicBezTo>
                      <a:pt x="1521" y="3110"/>
                      <a:pt x="1497" y="2721"/>
                      <a:pt x="1479" y="2346"/>
                    </a:cubicBezTo>
                    <a:cubicBezTo>
                      <a:pt x="1465" y="1988"/>
                      <a:pt x="1494" y="1620"/>
                      <a:pt x="1451" y="1265"/>
                    </a:cubicBezTo>
                    <a:cubicBezTo>
                      <a:pt x="1421" y="1003"/>
                      <a:pt x="1308" y="746"/>
                      <a:pt x="1305" y="483"/>
                    </a:cubicBezTo>
                    <a:cubicBezTo>
                      <a:pt x="1304" y="173"/>
                      <a:pt x="1035" y="0"/>
                      <a:pt x="766"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3" name="Google Shape;3063;p85"/>
              <p:cNvSpPr/>
              <p:nvPr/>
            </p:nvSpPr>
            <p:spPr>
              <a:xfrm>
                <a:off x="8128750" y="2411948"/>
                <a:ext cx="57170" cy="162838"/>
              </a:xfrm>
              <a:custGeom>
                <a:rect b="b" l="l" r="r" t="t"/>
                <a:pathLst>
                  <a:path extrusionOk="0" h="4375" w="1536">
                    <a:moveTo>
                      <a:pt x="640" y="0"/>
                    </a:moveTo>
                    <a:cubicBezTo>
                      <a:pt x="563" y="0"/>
                      <a:pt x="485" y="31"/>
                      <a:pt x="424" y="101"/>
                    </a:cubicBezTo>
                    <a:cubicBezTo>
                      <a:pt x="62" y="508"/>
                      <a:pt x="95" y="1255"/>
                      <a:pt x="47" y="1772"/>
                    </a:cubicBezTo>
                    <a:cubicBezTo>
                      <a:pt x="12" y="2141"/>
                      <a:pt x="23" y="2513"/>
                      <a:pt x="9" y="2884"/>
                    </a:cubicBezTo>
                    <a:cubicBezTo>
                      <a:pt x="0" y="3139"/>
                      <a:pt x="56" y="3486"/>
                      <a:pt x="50" y="3679"/>
                    </a:cubicBezTo>
                    <a:cubicBezTo>
                      <a:pt x="39" y="4093"/>
                      <a:pt x="447" y="4375"/>
                      <a:pt x="825" y="4375"/>
                    </a:cubicBezTo>
                    <a:cubicBezTo>
                      <a:pt x="1061" y="4375"/>
                      <a:pt x="1286" y="4265"/>
                      <a:pt x="1389" y="4009"/>
                    </a:cubicBezTo>
                    <a:cubicBezTo>
                      <a:pt x="1535" y="3649"/>
                      <a:pt x="1454" y="3472"/>
                      <a:pt x="1369" y="3126"/>
                    </a:cubicBezTo>
                    <a:cubicBezTo>
                      <a:pt x="1301" y="2850"/>
                      <a:pt x="1301" y="2497"/>
                      <a:pt x="1263" y="2211"/>
                    </a:cubicBezTo>
                    <a:cubicBezTo>
                      <a:pt x="1181" y="1591"/>
                      <a:pt x="1021" y="945"/>
                      <a:pt x="985" y="325"/>
                    </a:cubicBezTo>
                    <a:cubicBezTo>
                      <a:pt x="974" y="140"/>
                      <a:pt x="807" y="0"/>
                      <a:pt x="640"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4" name="Google Shape;3064;p85"/>
              <p:cNvSpPr/>
              <p:nvPr/>
            </p:nvSpPr>
            <p:spPr>
              <a:xfrm>
                <a:off x="8042921" y="2683654"/>
                <a:ext cx="62418" cy="144153"/>
              </a:xfrm>
              <a:custGeom>
                <a:rect b="b" l="l" r="r" t="t"/>
                <a:pathLst>
                  <a:path extrusionOk="0" h="3873" w="1677">
                    <a:moveTo>
                      <a:pt x="828" y="0"/>
                    </a:moveTo>
                    <a:cubicBezTo>
                      <a:pt x="653" y="0"/>
                      <a:pt x="439" y="134"/>
                      <a:pt x="370" y="289"/>
                    </a:cubicBezTo>
                    <a:cubicBezTo>
                      <a:pt x="183" y="712"/>
                      <a:pt x="211" y="1207"/>
                      <a:pt x="168" y="1665"/>
                    </a:cubicBezTo>
                    <a:cubicBezTo>
                      <a:pt x="125" y="2102"/>
                      <a:pt x="151" y="2558"/>
                      <a:pt x="84" y="2992"/>
                    </a:cubicBezTo>
                    <a:cubicBezTo>
                      <a:pt x="0" y="3534"/>
                      <a:pt x="406" y="3872"/>
                      <a:pt x="811" y="3872"/>
                    </a:cubicBezTo>
                    <a:cubicBezTo>
                      <a:pt x="1090" y="3872"/>
                      <a:pt x="1369" y="3712"/>
                      <a:pt x="1488" y="3347"/>
                    </a:cubicBezTo>
                    <a:cubicBezTo>
                      <a:pt x="1677" y="2765"/>
                      <a:pt x="1498" y="1993"/>
                      <a:pt x="1503" y="1385"/>
                    </a:cubicBezTo>
                    <a:cubicBezTo>
                      <a:pt x="1508" y="930"/>
                      <a:pt x="1544" y="61"/>
                      <a:pt x="915" y="8"/>
                    </a:cubicBezTo>
                    <a:cubicBezTo>
                      <a:pt x="895" y="6"/>
                      <a:pt x="874" y="5"/>
                      <a:pt x="856" y="2"/>
                    </a:cubicBezTo>
                    <a:cubicBezTo>
                      <a:pt x="847" y="1"/>
                      <a:pt x="838" y="0"/>
                      <a:pt x="828"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5" name="Google Shape;3065;p85"/>
              <p:cNvSpPr/>
              <p:nvPr/>
            </p:nvSpPr>
            <p:spPr>
              <a:xfrm>
                <a:off x="7640572" y="2733305"/>
                <a:ext cx="58138" cy="151523"/>
              </a:xfrm>
              <a:custGeom>
                <a:rect b="b" l="l" r="r" t="t"/>
                <a:pathLst>
                  <a:path extrusionOk="0" h="4071" w="1562">
                    <a:moveTo>
                      <a:pt x="810" y="0"/>
                    </a:moveTo>
                    <a:cubicBezTo>
                      <a:pt x="707" y="0"/>
                      <a:pt x="599" y="39"/>
                      <a:pt x="511" y="116"/>
                    </a:cubicBezTo>
                    <a:cubicBezTo>
                      <a:pt x="56" y="520"/>
                      <a:pt x="177" y="1375"/>
                      <a:pt x="147" y="1931"/>
                    </a:cubicBezTo>
                    <a:cubicBezTo>
                      <a:pt x="114" y="2524"/>
                      <a:pt x="0" y="3079"/>
                      <a:pt x="179" y="3662"/>
                    </a:cubicBezTo>
                    <a:cubicBezTo>
                      <a:pt x="266" y="3949"/>
                      <a:pt x="493" y="4070"/>
                      <a:pt x="730" y="4070"/>
                    </a:cubicBezTo>
                    <a:cubicBezTo>
                      <a:pt x="1132" y="4070"/>
                      <a:pt x="1562" y="3718"/>
                      <a:pt x="1369" y="3241"/>
                    </a:cubicBezTo>
                    <a:cubicBezTo>
                      <a:pt x="1201" y="2819"/>
                      <a:pt x="1293" y="2353"/>
                      <a:pt x="1278" y="1912"/>
                    </a:cubicBezTo>
                    <a:cubicBezTo>
                      <a:pt x="1262" y="1396"/>
                      <a:pt x="1236" y="844"/>
                      <a:pt x="1175" y="334"/>
                    </a:cubicBezTo>
                    <a:cubicBezTo>
                      <a:pt x="1149" y="112"/>
                      <a:pt x="986" y="0"/>
                      <a:pt x="810"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6" name="Google Shape;3066;p85"/>
              <p:cNvSpPr/>
              <p:nvPr/>
            </p:nvSpPr>
            <p:spPr>
              <a:xfrm>
                <a:off x="8228500" y="2771419"/>
                <a:ext cx="58100" cy="151523"/>
              </a:xfrm>
              <a:custGeom>
                <a:rect b="b" l="l" r="r" t="t"/>
                <a:pathLst>
                  <a:path extrusionOk="0" h="4071" w="1561">
                    <a:moveTo>
                      <a:pt x="810" y="1"/>
                    </a:moveTo>
                    <a:cubicBezTo>
                      <a:pt x="707" y="1"/>
                      <a:pt x="599" y="39"/>
                      <a:pt x="511" y="116"/>
                    </a:cubicBezTo>
                    <a:cubicBezTo>
                      <a:pt x="55" y="522"/>
                      <a:pt x="174" y="1375"/>
                      <a:pt x="145" y="1931"/>
                    </a:cubicBezTo>
                    <a:cubicBezTo>
                      <a:pt x="114" y="2526"/>
                      <a:pt x="0" y="3079"/>
                      <a:pt x="179" y="3662"/>
                    </a:cubicBezTo>
                    <a:cubicBezTo>
                      <a:pt x="266" y="3950"/>
                      <a:pt x="494" y="4071"/>
                      <a:pt x="730" y="4071"/>
                    </a:cubicBezTo>
                    <a:cubicBezTo>
                      <a:pt x="1132" y="4071"/>
                      <a:pt x="1560" y="3719"/>
                      <a:pt x="1369" y="3243"/>
                    </a:cubicBezTo>
                    <a:cubicBezTo>
                      <a:pt x="1201" y="2821"/>
                      <a:pt x="1293" y="2353"/>
                      <a:pt x="1278" y="1913"/>
                    </a:cubicBezTo>
                    <a:cubicBezTo>
                      <a:pt x="1262" y="1397"/>
                      <a:pt x="1234" y="845"/>
                      <a:pt x="1174" y="334"/>
                    </a:cubicBezTo>
                    <a:cubicBezTo>
                      <a:pt x="1148" y="113"/>
                      <a:pt x="986" y="1"/>
                      <a:pt x="810"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7" name="Google Shape;3067;p85"/>
              <p:cNvSpPr/>
              <p:nvPr/>
            </p:nvSpPr>
            <p:spPr>
              <a:xfrm>
                <a:off x="7455738" y="2691731"/>
                <a:ext cx="50545" cy="141064"/>
              </a:xfrm>
              <a:custGeom>
                <a:rect b="b" l="l" r="r" t="t"/>
                <a:pathLst>
                  <a:path extrusionOk="0" h="3790" w="1358">
                    <a:moveTo>
                      <a:pt x="679" y="0"/>
                    </a:moveTo>
                    <a:cubicBezTo>
                      <a:pt x="474" y="0"/>
                      <a:pt x="275" y="115"/>
                      <a:pt x="217" y="362"/>
                    </a:cubicBezTo>
                    <a:cubicBezTo>
                      <a:pt x="1" y="1273"/>
                      <a:pt x="149" y="2235"/>
                      <a:pt x="49" y="3156"/>
                    </a:cubicBezTo>
                    <a:cubicBezTo>
                      <a:pt x="13" y="3496"/>
                      <a:pt x="359" y="3783"/>
                      <a:pt x="675" y="3789"/>
                    </a:cubicBezTo>
                    <a:cubicBezTo>
                      <a:pt x="679" y="3790"/>
                      <a:pt x="683" y="3790"/>
                      <a:pt x="687" y="3790"/>
                    </a:cubicBezTo>
                    <a:cubicBezTo>
                      <a:pt x="1049" y="3790"/>
                      <a:pt x="1272" y="3497"/>
                      <a:pt x="1309" y="3163"/>
                    </a:cubicBezTo>
                    <a:cubicBezTo>
                      <a:pt x="1358" y="2710"/>
                      <a:pt x="1267" y="2241"/>
                      <a:pt x="1253" y="1787"/>
                    </a:cubicBezTo>
                    <a:cubicBezTo>
                      <a:pt x="1238" y="1330"/>
                      <a:pt x="1318" y="810"/>
                      <a:pt x="1188" y="367"/>
                    </a:cubicBezTo>
                    <a:cubicBezTo>
                      <a:pt x="1118" y="129"/>
                      <a:pt x="895" y="0"/>
                      <a:pt x="679"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8" name="Google Shape;3068;p85"/>
              <p:cNvSpPr/>
              <p:nvPr/>
            </p:nvSpPr>
            <p:spPr>
              <a:xfrm>
                <a:off x="7347204" y="2458324"/>
                <a:ext cx="61711" cy="169835"/>
              </a:xfrm>
              <a:custGeom>
                <a:rect b="b" l="l" r="r" t="t"/>
                <a:pathLst>
                  <a:path extrusionOk="0" h="4563" w="1658">
                    <a:moveTo>
                      <a:pt x="459" y="0"/>
                    </a:moveTo>
                    <a:cubicBezTo>
                      <a:pt x="258" y="0"/>
                      <a:pt x="54" y="173"/>
                      <a:pt x="55" y="382"/>
                    </a:cubicBezTo>
                    <a:cubicBezTo>
                      <a:pt x="63" y="1524"/>
                      <a:pt x="1" y="2666"/>
                      <a:pt x="24" y="3800"/>
                    </a:cubicBezTo>
                    <a:cubicBezTo>
                      <a:pt x="34" y="4321"/>
                      <a:pt x="411" y="4563"/>
                      <a:pt x="790" y="4563"/>
                    </a:cubicBezTo>
                    <a:cubicBezTo>
                      <a:pt x="1223" y="4563"/>
                      <a:pt x="1658" y="4245"/>
                      <a:pt x="1542" y="3661"/>
                    </a:cubicBezTo>
                    <a:cubicBezTo>
                      <a:pt x="1482" y="3356"/>
                      <a:pt x="1476" y="3064"/>
                      <a:pt x="1391" y="2761"/>
                    </a:cubicBezTo>
                    <a:cubicBezTo>
                      <a:pt x="1293" y="2409"/>
                      <a:pt x="1241" y="2054"/>
                      <a:pt x="1196" y="1692"/>
                    </a:cubicBezTo>
                    <a:cubicBezTo>
                      <a:pt x="1126" y="1145"/>
                      <a:pt x="1134" y="419"/>
                      <a:pt x="651" y="63"/>
                    </a:cubicBezTo>
                    <a:cubicBezTo>
                      <a:pt x="592" y="20"/>
                      <a:pt x="526" y="0"/>
                      <a:pt x="459"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9" name="Google Shape;3069;p85"/>
              <p:cNvSpPr/>
              <p:nvPr/>
            </p:nvSpPr>
            <p:spPr>
              <a:xfrm>
                <a:off x="7521729" y="2220041"/>
                <a:ext cx="64204" cy="139166"/>
              </a:xfrm>
              <a:custGeom>
                <a:rect b="b" l="l" r="r" t="t"/>
                <a:pathLst>
                  <a:path extrusionOk="0" h="3739" w="1725">
                    <a:moveTo>
                      <a:pt x="682" y="1"/>
                    </a:moveTo>
                    <a:cubicBezTo>
                      <a:pt x="546" y="1"/>
                      <a:pt x="406" y="58"/>
                      <a:pt x="333" y="161"/>
                    </a:cubicBezTo>
                    <a:cubicBezTo>
                      <a:pt x="49" y="570"/>
                      <a:pt x="22" y="1232"/>
                      <a:pt x="49" y="1718"/>
                    </a:cubicBezTo>
                    <a:cubicBezTo>
                      <a:pt x="81" y="2241"/>
                      <a:pt x="0" y="2775"/>
                      <a:pt x="161" y="3285"/>
                    </a:cubicBezTo>
                    <a:cubicBezTo>
                      <a:pt x="262" y="3604"/>
                      <a:pt x="514" y="3739"/>
                      <a:pt x="777" y="3739"/>
                    </a:cubicBezTo>
                    <a:cubicBezTo>
                      <a:pt x="1235" y="3739"/>
                      <a:pt x="1725" y="3332"/>
                      <a:pt x="1501" y="2792"/>
                    </a:cubicBezTo>
                    <a:cubicBezTo>
                      <a:pt x="1160" y="1967"/>
                      <a:pt x="1641" y="786"/>
                      <a:pt x="952" y="101"/>
                    </a:cubicBezTo>
                    <a:cubicBezTo>
                      <a:pt x="884" y="33"/>
                      <a:pt x="784" y="1"/>
                      <a:pt x="682"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0" name="Google Shape;3070;p85"/>
              <p:cNvSpPr/>
              <p:nvPr/>
            </p:nvSpPr>
            <p:spPr>
              <a:xfrm>
                <a:off x="7599407" y="1901513"/>
                <a:ext cx="75371" cy="142999"/>
              </a:xfrm>
              <a:custGeom>
                <a:rect b="b" l="l" r="r" t="t"/>
                <a:pathLst>
                  <a:path extrusionOk="0" h="3842" w="2025">
                    <a:moveTo>
                      <a:pt x="348" y="1"/>
                    </a:moveTo>
                    <a:cubicBezTo>
                      <a:pt x="87" y="1"/>
                      <a:pt x="0" y="363"/>
                      <a:pt x="150" y="543"/>
                    </a:cubicBezTo>
                    <a:cubicBezTo>
                      <a:pt x="144" y="535"/>
                      <a:pt x="138" y="532"/>
                      <a:pt x="134" y="532"/>
                    </a:cubicBezTo>
                    <a:lnTo>
                      <a:pt x="134" y="532"/>
                    </a:lnTo>
                    <a:cubicBezTo>
                      <a:pt x="96" y="532"/>
                      <a:pt x="151" y="824"/>
                      <a:pt x="161" y="900"/>
                    </a:cubicBezTo>
                    <a:cubicBezTo>
                      <a:pt x="203" y="1165"/>
                      <a:pt x="265" y="1426"/>
                      <a:pt x="327" y="1687"/>
                    </a:cubicBezTo>
                    <a:cubicBezTo>
                      <a:pt x="463" y="2243"/>
                      <a:pt x="509" y="2806"/>
                      <a:pt x="622" y="3362"/>
                    </a:cubicBezTo>
                    <a:cubicBezTo>
                      <a:pt x="690" y="3698"/>
                      <a:pt x="954" y="3842"/>
                      <a:pt x="1225" y="3842"/>
                    </a:cubicBezTo>
                    <a:cubicBezTo>
                      <a:pt x="1617" y="3842"/>
                      <a:pt x="2025" y="3540"/>
                      <a:pt x="1876" y="3083"/>
                    </a:cubicBezTo>
                    <a:cubicBezTo>
                      <a:pt x="1645" y="2373"/>
                      <a:pt x="1430" y="1693"/>
                      <a:pt x="1147" y="998"/>
                    </a:cubicBezTo>
                    <a:cubicBezTo>
                      <a:pt x="981" y="590"/>
                      <a:pt x="910" y="82"/>
                      <a:pt x="395" y="5"/>
                    </a:cubicBezTo>
                    <a:cubicBezTo>
                      <a:pt x="379" y="2"/>
                      <a:pt x="363" y="1"/>
                      <a:pt x="348"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1" name="Google Shape;3071;p85"/>
              <p:cNvSpPr/>
              <p:nvPr/>
            </p:nvSpPr>
            <p:spPr>
              <a:xfrm>
                <a:off x="7774118" y="1806341"/>
                <a:ext cx="69713" cy="142180"/>
              </a:xfrm>
              <a:custGeom>
                <a:rect b="b" l="l" r="r" t="t"/>
                <a:pathLst>
                  <a:path extrusionOk="0" h="3820" w="1873">
                    <a:moveTo>
                      <a:pt x="791" y="1"/>
                    </a:moveTo>
                    <a:cubicBezTo>
                      <a:pt x="735" y="1"/>
                      <a:pt x="674" y="24"/>
                      <a:pt x="608" y="77"/>
                    </a:cubicBezTo>
                    <a:cubicBezTo>
                      <a:pt x="283" y="332"/>
                      <a:pt x="261" y="1045"/>
                      <a:pt x="213" y="1423"/>
                    </a:cubicBezTo>
                    <a:cubicBezTo>
                      <a:pt x="175" y="1728"/>
                      <a:pt x="169" y="2034"/>
                      <a:pt x="146" y="2341"/>
                    </a:cubicBezTo>
                    <a:cubicBezTo>
                      <a:pt x="145" y="2351"/>
                      <a:pt x="138" y="2635"/>
                      <a:pt x="149" y="2703"/>
                    </a:cubicBezTo>
                    <a:lnTo>
                      <a:pt x="149" y="2703"/>
                    </a:lnTo>
                    <a:cubicBezTo>
                      <a:pt x="109" y="2803"/>
                      <a:pt x="48" y="2902"/>
                      <a:pt x="38" y="3017"/>
                    </a:cubicBezTo>
                    <a:cubicBezTo>
                      <a:pt x="1" y="3395"/>
                      <a:pt x="341" y="3819"/>
                      <a:pt x="724" y="3819"/>
                    </a:cubicBezTo>
                    <a:cubicBezTo>
                      <a:pt x="816" y="3819"/>
                      <a:pt x="910" y="3795"/>
                      <a:pt x="1002" y="3740"/>
                    </a:cubicBezTo>
                    <a:cubicBezTo>
                      <a:pt x="1872" y="3223"/>
                      <a:pt x="1378" y="2155"/>
                      <a:pt x="1323" y="1332"/>
                    </a:cubicBezTo>
                    <a:cubicBezTo>
                      <a:pt x="1314" y="1165"/>
                      <a:pt x="1185" y="1"/>
                      <a:pt x="791"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2" name="Google Shape;3072;p85"/>
              <p:cNvSpPr/>
              <p:nvPr/>
            </p:nvSpPr>
            <p:spPr>
              <a:xfrm>
                <a:off x="8020403" y="1580900"/>
                <a:ext cx="69713" cy="142143"/>
              </a:xfrm>
              <a:custGeom>
                <a:rect b="b" l="l" r="r" t="t"/>
                <a:pathLst>
                  <a:path extrusionOk="0" h="3819" w="1873">
                    <a:moveTo>
                      <a:pt x="791" y="1"/>
                    </a:moveTo>
                    <a:cubicBezTo>
                      <a:pt x="735" y="1"/>
                      <a:pt x="674" y="24"/>
                      <a:pt x="608" y="76"/>
                    </a:cubicBezTo>
                    <a:cubicBezTo>
                      <a:pt x="282" y="332"/>
                      <a:pt x="261" y="1044"/>
                      <a:pt x="213" y="1423"/>
                    </a:cubicBezTo>
                    <a:cubicBezTo>
                      <a:pt x="175" y="1727"/>
                      <a:pt x="169" y="2034"/>
                      <a:pt x="146" y="2341"/>
                    </a:cubicBezTo>
                    <a:cubicBezTo>
                      <a:pt x="145" y="2352"/>
                      <a:pt x="138" y="2635"/>
                      <a:pt x="149" y="2703"/>
                    </a:cubicBezTo>
                    <a:lnTo>
                      <a:pt x="149" y="2703"/>
                    </a:lnTo>
                    <a:cubicBezTo>
                      <a:pt x="109" y="2802"/>
                      <a:pt x="48" y="2901"/>
                      <a:pt x="37" y="3017"/>
                    </a:cubicBezTo>
                    <a:cubicBezTo>
                      <a:pt x="1" y="3395"/>
                      <a:pt x="340" y="3819"/>
                      <a:pt x="724" y="3819"/>
                    </a:cubicBezTo>
                    <a:cubicBezTo>
                      <a:pt x="816" y="3819"/>
                      <a:pt x="910" y="3794"/>
                      <a:pt x="1002" y="3740"/>
                    </a:cubicBezTo>
                    <a:cubicBezTo>
                      <a:pt x="1872" y="3222"/>
                      <a:pt x="1377" y="2155"/>
                      <a:pt x="1323" y="1332"/>
                    </a:cubicBezTo>
                    <a:cubicBezTo>
                      <a:pt x="1312" y="1165"/>
                      <a:pt x="1185" y="1"/>
                      <a:pt x="791"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3" name="Google Shape;3073;p85"/>
              <p:cNvSpPr/>
              <p:nvPr/>
            </p:nvSpPr>
            <p:spPr>
              <a:xfrm>
                <a:off x="7719814" y="2105404"/>
                <a:ext cx="54043" cy="150629"/>
              </a:xfrm>
              <a:custGeom>
                <a:rect b="b" l="l" r="r" t="t"/>
                <a:pathLst>
                  <a:path extrusionOk="0" h="4047" w="1452">
                    <a:moveTo>
                      <a:pt x="897" y="1"/>
                    </a:moveTo>
                    <a:cubicBezTo>
                      <a:pt x="768" y="1"/>
                      <a:pt x="665" y="119"/>
                      <a:pt x="651" y="247"/>
                    </a:cubicBezTo>
                    <a:cubicBezTo>
                      <a:pt x="639" y="353"/>
                      <a:pt x="533" y="510"/>
                      <a:pt x="491" y="625"/>
                    </a:cubicBezTo>
                    <a:cubicBezTo>
                      <a:pt x="367" y="947"/>
                      <a:pt x="303" y="1286"/>
                      <a:pt x="243" y="1622"/>
                    </a:cubicBezTo>
                    <a:cubicBezTo>
                      <a:pt x="137" y="2210"/>
                      <a:pt x="1" y="2848"/>
                      <a:pt x="32" y="3449"/>
                    </a:cubicBezTo>
                    <a:cubicBezTo>
                      <a:pt x="54" y="3844"/>
                      <a:pt x="342" y="4047"/>
                      <a:pt x="630" y="4047"/>
                    </a:cubicBezTo>
                    <a:cubicBezTo>
                      <a:pt x="904" y="4047"/>
                      <a:pt x="1179" y="3864"/>
                      <a:pt x="1227" y="3491"/>
                    </a:cubicBezTo>
                    <a:cubicBezTo>
                      <a:pt x="1273" y="3139"/>
                      <a:pt x="1241" y="2776"/>
                      <a:pt x="1248" y="2417"/>
                    </a:cubicBezTo>
                    <a:cubicBezTo>
                      <a:pt x="1256" y="2022"/>
                      <a:pt x="1303" y="1628"/>
                      <a:pt x="1315" y="1233"/>
                    </a:cubicBezTo>
                    <a:cubicBezTo>
                      <a:pt x="1326" y="834"/>
                      <a:pt x="1451" y="183"/>
                      <a:pt x="976" y="15"/>
                    </a:cubicBezTo>
                    <a:cubicBezTo>
                      <a:pt x="949" y="5"/>
                      <a:pt x="923" y="1"/>
                      <a:pt x="897"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4" name="Google Shape;3074;p85"/>
              <p:cNvSpPr/>
              <p:nvPr/>
            </p:nvSpPr>
            <p:spPr>
              <a:xfrm>
                <a:off x="7919946" y="1997987"/>
                <a:ext cx="53299" cy="116052"/>
              </a:xfrm>
              <a:custGeom>
                <a:rect b="b" l="l" r="r" t="t"/>
                <a:pathLst>
                  <a:path extrusionOk="0" h="3118" w="1432">
                    <a:moveTo>
                      <a:pt x="561" y="0"/>
                    </a:moveTo>
                    <a:cubicBezTo>
                      <a:pt x="465" y="0"/>
                      <a:pt x="364" y="63"/>
                      <a:pt x="341" y="159"/>
                    </a:cubicBezTo>
                    <a:cubicBezTo>
                      <a:pt x="238" y="590"/>
                      <a:pt x="197" y="999"/>
                      <a:pt x="176" y="1442"/>
                    </a:cubicBezTo>
                    <a:cubicBezTo>
                      <a:pt x="159" y="1812"/>
                      <a:pt x="34" y="2154"/>
                      <a:pt x="17" y="2513"/>
                    </a:cubicBezTo>
                    <a:cubicBezTo>
                      <a:pt x="0" y="2868"/>
                      <a:pt x="318" y="3117"/>
                      <a:pt x="635" y="3117"/>
                    </a:cubicBezTo>
                    <a:cubicBezTo>
                      <a:pt x="779" y="3117"/>
                      <a:pt x="923" y="3066"/>
                      <a:pt x="1035" y="2950"/>
                    </a:cubicBezTo>
                    <a:cubicBezTo>
                      <a:pt x="1431" y="2538"/>
                      <a:pt x="1313" y="1998"/>
                      <a:pt x="1174" y="1498"/>
                    </a:cubicBezTo>
                    <a:cubicBezTo>
                      <a:pt x="1046" y="1041"/>
                      <a:pt x="1008" y="436"/>
                      <a:pt x="705" y="66"/>
                    </a:cubicBezTo>
                    <a:cubicBezTo>
                      <a:pt x="669" y="20"/>
                      <a:pt x="616" y="0"/>
                      <a:pt x="561"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5" name="Google Shape;3075;p85"/>
              <p:cNvSpPr/>
              <p:nvPr/>
            </p:nvSpPr>
            <p:spPr>
              <a:xfrm>
                <a:off x="7340803" y="2147835"/>
                <a:ext cx="54192" cy="146423"/>
              </a:xfrm>
              <a:custGeom>
                <a:rect b="b" l="l" r="r" t="t"/>
                <a:pathLst>
                  <a:path extrusionOk="0" h="3934" w="1456">
                    <a:moveTo>
                      <a:pt x="761" y="0"/>
                    </a:moveTo>
                    <a:cubicBezTo>
                      <a:pt x="479" y="0"/>
                      <a:pt x="180" y="158"/>
                      <a:pt x="90" y="442"/>
                    </a:cubicBezTo>
                    <a:cubicBezTo>
                      <a:pt x="0" y="722"/>
                      <a:pt x="72" y="876"/>
                      <a:pt x="150" y="1139"/>
                    </a:cubicBezTo>
                    <a:cubicBezTo>
                      <a:pt x="242" y="1443"/>
                      <a:pt x="268" y="1772"/>
                      <a:pt x="291" y="2085"/>
                    </a:cubicBezTo>
                    <a:cubicBezTo>
                      <a:pt x="330" y="2613"/>
                      <a:pt x="286" y="3296"/>
                      <a:pt x="572" y="3764"/>
                    </a:cubicBezTo>
                    <a:cubicBezTo>
                      <a:pt x="635" y="3866"/>
                      <a:pt x="751" y="3934"/>
                      <a:pt x="867" y="3934"/>
                    </a:cubicBezTo>
                    <a:cubicBezTo>
                      <a:pt x="939" y="3934"/>
                      <a:pt x="1011" y="3908"/>
                      <a:pt x="1070" y="3848"/>
                    </a:cubicBezTo>
                    <a:cubicBezTo>
                      <a:pt x="1239" y="3674"/>
                      <a:pt x="1251" y="3529"/>
                      <a:pt x="1277" y="3295"/>
                    </a:cubicBezTo>
                    <a:cubicBezTo>
                      <a:pt x="1319" y="2933"/>
                      <a:pt x="1380" y="2575"/>
                      <a:pt x="1407" y="2212"/>
                    </a:cubicBezTo>
                    <a:cubicBezTo>
                      <a:pt x="1455" y="1613"/>
                      <a:pt x="1392" y="1076"/>
                      <a:pt x="1334" y="488"/>
                    </a:cubicBezTo>
                    <a:cubicBezTo>
                      <a:pt x="1301" y="153"/>
                      <a:pt x="1038" y="0"/>
                      <a:pt x="761"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6" name="Google Shape;3076;p85"/>
              <p:cNvSpPr/>
              <p:nvPr/>
            </p:nvSpPr>
            <p:spPr>
              <a:xfrm>
                <a:off x="7381596" y="1924440"/>
                <a:ext cx="55532" cy="137565"/>
              </a:xfrm>
              <a:custGeom>
                <a:rect b="b" l="l" r="r" t="t"/>
                <a:pathLst>
                  <a:path extrusionOk="0" h="3696" w="1492">
                    <a:moveTo>
                      <a:pt x="770" y="0"/>
                    </a:moveTo>
                    <a:cubicBezTo>
                      <a:pt x="386" y="0"/>
                      <a:pt x="1" y="244"/>
                      <a:pt x="57" y="712"/>
                    </a:cubicBezTo>
                    <a:cubicBezTo>
                      <a:pt x="130" y="1335"/>
                      <a:pt x="202" y="1925"/>
                      <a:pt x="173" y="2556"/>
                    </a:cubicBezTo>
                    <a:cubicBezTo>
                      <a:pt x="158" y="2884"/>
                      <a:pt x="107" y="3404"/>
                      <a:pt x="405" y="3631"/>
                    </a:cubicBezTo>
                    <a:cubicBezTo>
                      <a:pt x="452" y="3666"/>
                      <a:pt x="520" y="3695"/>
                      <a:pt x="585" y="3695"/>
                    </a:cubicBezTo>
                    <a:cubicBezTo>
                      <a:pt x="625" y="3695"/>
                      <a:pt x="664" y="3684"/>
                      <a:pt x="697" y="3657"/>
                    </a:cubicBezTo>
                    <a:cubicBezTo>
                      <a:pt x="1037" y="3377"/>
                      <a:pt x="1135" y="2969"/>
                      <a:pt x="1249" y="2560"/>
                    </a:cubicBezTo>
                    <a:cubicBezTo>
                      <a:pt x="1426" y="1928"/>
                      <a:pt x="1464" y="1319"/>
                      <a:pt x="1480" y="665"/>
                    </a:cubicBezTo>
                    <a:cubicBezTo>
                      <a:pt x="1492" y="216"/>
                      <a:pt x="1132" y="0"/>
                      <a:pt x="770"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7" name="Google Shape;3077;p85"/>
              <p:cNvSpPr/>
              <p:nvPr/>
            </p:nvSpPr>
            <p:spPr>
              <a:xfrm>
                <a:off x="7470365" y="1678714"/>
                <a:ext cx="74924" cy="137491"/>
              </a:xfrm>
              <a:custGeom>
                <a:rect b="b" l="l" r="r" t="t"/>
                <a:pathLst>
                  <a:path extrusionOk="0" h="3694" w="2013">
                    <a:moveTo>
                      <a:pt x="1178" y="1"/>
                    </a:moveTo>
                    <a:cubicBezTo>
                      <a:pt x="612" y="1"/>
                      <a:pt x="1" y="550"/>
                      <a:pt x="397" y="1145"/>
                    </a:cubicBezTo>
                    <a:cubicBezTo>
                      <a:pt x="603" y="1455"/>
                      <a:pt x="654" y="1766"/>
                      <a:pt x="701" y="2133"/>
                    </a:cubicBezTo>
                    <a:cubicBezTo>
                      <a:pt x="729" y="2344"/>
                      <a:pt x="751" y="2557"/>
                      <a:pt x="785" y="2769"/>
                    </a:cubicBezTo>
                    <a:cubicBezTo>
                      <a:pt x="821" y="2987"/>
                      <a:pt x="928" y="3179"/>
                      <a:pt x="972" y="3388"/>
                    </a:cubicBezTo>
                    <a:cubicBezTo>
                      <a:pt x="1014" y="3590"/>
                      <a:pt x="1182" y="3693"/>
                      <a:pt x="1356" y="3693"/>
                    </a:cubicBezTo>
                    <a:cubicBezTo>
                      <a:pt x="1485" y="3693"/>
                      <a:pt x="1618" y="3636"/>
                      <a:pt x="1703" y="3521"/>
                    </a:cubicBezTo>
                    <a:cubicBezTo>
                      <a:pt x="1987" y="3132"/>
                      <a:pt x="1887" y="2489"/>
                      <a:pt x="1929" y="2027"/>
                    </a:cubicBezTo>
                    <a:cubicBezTo>
                      <a:pt x="1970" y="1555"/>
                      <a:pt x="2013" y="1071"/>
                      <a:pt x="1901" y="606"/>
                    </a:cubicBezTo>
                    <a:cubicBezTo>
                      <a:pt x="1798" y="173"/>
                      <a:pt x="1495" y="1"/>
                      <a:pt x="1178"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8" name="Google Shape;3078;p85"/>
              <p:cNvSpPr/>
              <p:nvPr/>
            </p:nvSpPr>
            <p:spPr>
              <a:xfrm>
                <a:off x="8027437" y="1850521"/>
                <a:ext cx="66475" cy="144116"/>
              </a:xfrm>
              <a:custGeom>
                <a:rect b="b" l="l" r="r" t="t"/>
                <a:pathLst>
                  <a:path extrusionOk="0" h="3872" w="1786">
                    <a:moveTo>
                      <a:pt x="959" y="1"/>
                    </a:moveTo>
                    <a:cubicBezTo>
                      <a:pt x="749" y="1"/>
                      <a:pt x="547" y="99"/>
                      <a:pt x="464" y="325"/>
                    </a:cubicBezTo>
                    <a:cubicBezTo>
                      <a:pt x="313" y="740"/>
                      <a:pt x="174" y="1127"/>
                      <a:pt x="128" y="1567"/>
                    </a:cubicBezTo>
                    <a:cubicBezTo>
                      <a:pt x="75" y="2073"/>
                      <a:pt x="65" y="2591"/>
                      <a:pt x="33" y="3099"/>
                    </a:cubicBezTo>
                    <a:cubicBezTo>
                      <a:pt x="0" y="3616"/>
                      <a:pt x="404" y="3872"/>
                      <a:pt x="825" y="3872"/>
                    </a:cubicBezTo>
                    <a:cubicBezTo>
                      <a:pt x="1274" y="3872"/>
                      <a:pt x="1743" y="3582"/>
                      <a:pt x="1727" y="3008"/>
                    </a:cubicBezTo>
                    <a:cubicBezTo>
                      <a:pt x="1712" y="2505"/>
                      <a:pt x="1665" y="2018"/>
                      <a:pt x="1638" y="1517"/>
                    </a:cubicBezTo>
                    <a:cubicBezTo>
                      <a:pt x="1613" y="1075"/>
                      <a:pt x="1786" y="649"/>
                      <a:pt x="1500" y="257"/>
                    </a:cubicBezTo>
                    <a:cubicBezTo>
                      <a:pt x="1380" y="95"/>
                      <a:pt x="1166" y="1"/>
                      <a:pt x="95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9" name="Google Shape;3079;p85"/>
              <p:cNvSpPr/>
              <p:nvPr/>
            </p:nvSpPr>
            <p:spPr>
              <a:xfrm>
                <a:off x="8123167" y="2135329"/>
                <a:ext cx="64837" cy="137230"/>
              </a:xfrm>
              <a:custGeom>
                <a:rect b="b" l="l" r="r" t="t"/>
                <a:pathLst>
                  <a:path extrusionOk="0" h="3687" w="1742">
                    <a:moveTo>
                      <a:pt x="565" y="1"/>
                    </a:moveTo>
                    <a:cubicBezTo>
                      <a:pt x="317" y="1"/>
                      <a:pt x="68" y="197"/>
                      <a:pt x="70" y="467"/>
                    </a:cubicBezTo>
                    <a:cubicBezTo>
                      <a:pt x="76" y="863"/>
                      <a:pt x="0" y="1261"/>
                      <a:pt x="26" y="1663"/>
                    </a:cubicBezTo>
                    <a:cubicBezTo>
                      <a:pt x="53" y="2050"/>
                      <a:pt x="168" y="2501"/>
                      <a:pt x="123" y="2882"/>
                    </a:cubicBezTo>
                    <a:cubicBezTo>
                      <a:pt x="59" y="3409"/>
                      <a:pt x="482" y="3687"/>
                      <a:pt x="911" y="3687"/>
                    </a:cubicBezTo>
                    <a:cubicBezTo>
                      <a:pt x="1310" y="3687"/>
                      <a:pt x="1714" y="3446"/>
                      <a:pt x="1732" y="2941"/>
                    </a:cubicBezTo>
                    <a:cubicBezTo>
                      <a:pt x="1741" y="2685"/>
                      <a:pt x="1682" y="2469"/>
                      <a:pt x="1626" y="2226"/>
                    </a:cubicBezTo>
                    <a:cubicBezTo>
                      <a:pt x="1564" y="1952"/>
                      <a:pt x="1551" y="1669"/>
                      <a:pt x="1481" y="1394"/>
                    </a:cubicBezTo>
                    <a:cubicBezTo>
                      <a:pt x="1348" y="880"/>
                      <a:pt x="1278" y="388"/>
                      <a:pt x="805" y="72"/>
                    </a:cubicBezTo>
                    <a:cubicBezTo>
                      <a:pt x="732" y="23"/>
                      <a:pt x="648" y="1"/>
                      <a:pt x="565"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0" name="Google Shape;3080;p85"/>
              <p:cNvSpPr/>
              <p:nvPr/>
            </p:nvSpPr>
            <p:spPr>
              <a:xfrm>
                <a:off x="7634357" y="2433647"/>
                <a:ext cx="57952" cy="161572"/>
              </a:xfrm>
              <a:custGeom>
                <a:rect b="b" l="l" r="r" t="t"/>
                <a:pathLst>
                  <a:path extrusionOk="0" h="4341" w="1557">
                    <a:moveTo>
                      <a:pt x="727" y="1"/>
                    </a:moveTo>
                    <a:cubicBezTo>
                      <a:pt x="546" y="1"/>
                      <a:pt x="368" y="101"/>
                      <a:pt x="299" y="303"/>
                    </a:cubicBezTo>
                    <a:cubicBezTo>
                      <a:pt x="90" y="899"/>
                      <a:pt x="13" y="1600"/>
                      <a:pt x="45" y="2225"/>
                    </a:cubicBezTo>
                    <a:cubicBezTo>
                      <a:pt x="73" y="2770"/>
                      <a:pt x="1" y="3465"/>
                      <a:pt x="208" y="3979"/>
                    </a:cubicBezTo>
                    <a:cubicBezTo>
                      <a:pt x="310" y="4234"/>
                      <a:pt x="509" y="4341"/>
                      <a:pt x="716" y="4341"/>
                    </a:cubicBezTo>
                    <a:cubicBezTo>
                      <a:pt x="1121" y="4341"/>
                      <a:pt x="1556" y="3932"/>
                      <a:pt x="1350" y="3435"/>
                    </a:cubicBezTo>
                    <a:cubicBezTo>
                      <a:pt x="1306" y="3331"/>
                      <a:pt x="1350" y="3092"/>
                      <a:pt x="1344" y="2969"/>
                    </a:cubicBezTo>
                    <a:cubicBezTo>
                      <a:pt x="1323" y="2608"/>
                      <a:pt x="1279" y="2246"/>
                      <a:pt x="1256" y="1885"/>
                    </a:cubicBezTo>
                    <a:cubicBezTo>
                      <a:pt x="1226" y="1355"/>
                      <a:pt x="1404" y="738"/>
                      <a:pt x="1147" y="251"/>
                    </a:cubicBezTo>
                    <a:cubicBezTo>
                      <a:pt x="1060" y="85"/>
                      <a:pt x="892" y="1"/>
                      <a:pt x="727"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1" name="Google Shape;3081;p85"/>
              <p:cNvSpPr/>
              <p:nvPr/>
            </p:nvSpPr>
            <p:spPr>
              <a:xfrm>
                <a:off x="7904425" y="2265785"/>
                <a:ext cx="51029" cy="143297"/>
              </a:xfrm>
              <a:custGeom>
                <a:rect b="b" l="l" r="r" t="t"/>
                <a:pathLst>
                  <a:path extrusionOk="0" h="3850" w="1371">
                    <a:moveTo>
                      <a:pt x="400" y="1"/>
                    </a:moveTo>
                    <a:cubicBezTo>
                      <a:pt x="222" y="1"/>
                      <a:pt x="76" y="191"/>
                      <a:pt x="113" y="369"/>
                    </a:cubicBezTo>
                    <a:cubicBezTo>
                      <a:pt x="156" y="573"/>
                      <a:pt x="73" y="793"/>
                      <a:pt x="61" y="1000"/>
                    </a:cubicBezTo>
                    <a:cubicBezTo>
                      <a:pt x="45" y="1236"/>
                      <a:pt x="85" y="1464"/>
                      <a:pt x="98" y="1699"/>
                    </a:cubicBezTo>
                    <a:cubicBezTo>
                      <a:pt x="129" y="2208"/>
                      <a:pt x="0" y="2712"/>
                      <a:pt x="26" y="3217"/>
                    </a:cubicBezTo>
                    <a:cubicBezTo>
                      <a:pt x="48" y="3636"/>
                      <a:pt x="352" y="3850"/>
                      <a:pt x="657" y="3850"/>
                    </a:cubicBezTo>
                    <a:cubicBezTo>
                      <a:pt x="946" y="3850"/>
                      <a:pt x="1237" y="3657"/>
                      <a:pt x="1289" y="3263"/>
                    </a:cubicBezTo>
                    <a:cubicBezTo>
                      <a:pt x="1370" y="2639"/>
                      <a:pt x="1258" y="1932"/>
                      <a:pt x="1109" y="1327"/>
                    </a:cubicBezTo>
                    <a:cubicBezTo>
                      <a:pt x="1000" y="883"/>
                      <a:pt x="969" y="195"/>
                      <a:pt x="489" y="17"/>
                    </a:cubicBezTo>
                    <a:cubicBezTo>
                      <a:pt x="459" y="6"/>
                      <a:pt x="429" y="1"/>
                      <a:pt x="400"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2" name="Google Shape;3082;p85"/>
              <p:cNvSpPr/>
              <p:nvPr/>
            </p:nvSpPr>
            <p:spPr>
              <a:xfrm>
                <a:off x="7739875" y="1624559"/>
                <a:ext cx="57617" cy="130084"/>
              </a:xfrm>
              <a:custGeom>
                <a:rect b="b" l="l" r="r" t="t"/>
                <a:pathLst>
                  <a:path extrusionOk="0" h="3495" w="1548">
                    <a:moveTo>
                      <a:pt x="654" y="0"/>
                    </a:moveTo>
                    <a:cubicBezTo>
                      <a:pt x="376" y="0"/>
                      <a:pt x="148" y="240"/>
                      <a:pt x="74" y="496"/>
                    </a:cubicBezTo>
                    <a:cubicBezTo>
                      <a:pt x="0" y="749"/>
                      <a:pt x="101" y="906"/>
                      <a:pt x="154" y="1146"/>
                    </a:cubicBezTo>
                    <a:cubicBezTo>
                      <a:pt x="195" y="1316"/>
                      <a:pt x="183" y="1515"/>
                      <a:pt x="191" y="1689"/>
                    </a:cubicBezTo>
                    <a:cubicBezTo>
                      <a:pt x="198" y="1906"/>
                      <a:pt x="203" y="2125"/>
                      <a:pt x="210" y="2343"/>
                    </a:cubicBezTo>
                    <a:cubicBezTo>
                      <a:pt x="221" y="2632"/>
                      <a:pt x="283" y="2869"/>
                      <a:pt x="325" y="3150"/>
                    </a:cubicBezTo>
                    <a:cubicBezTo>
                      <a:pt x="357" y="3367"/>
                      <a:pt x="534" y="3495"/>
                      <a:pt x="713" y="3495"/>
                    </a:cubicBezTo>
                    <a:cubicBezTo>
                      <a:pt x="838" y="3495"/>
                      <a:pt x="965" y="3432"/>
                      <a:pt x="1044" y="3293"/>
                    </a:cubicBezTo>
                    <a:cubicBezTo>
                      <a:pt x="1324" y="2796"/>
                      <a:pt x="1413" y="2095"/>
                      <a:pt x="1476" y="1534"/>
                    </a:cubicBezTo>
                    <a:cubicBezTo>
                      <a:pt x="1547" y="920"/>
                      <a:pt x="1467" y="203"/>
                      <a:pt x="785" y="18"/>
                    </a:cubicBezTo>
                    <a:cubicBezTo>
                      <a:pt x="741" y="6"/>
                      <a:pt x="697" y="0"/>
                      <a:pt x="654"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3" name="Google Shape;3083;p85"/>
              <p:cNvSpPr/>
              <p:nvPr/>
            </p:nvSpPr>
            <p:spPr>
              <a:xfrm>
                <a:off x="7835233" y="1376413"/>
                <a:ext cx="57542" cy="130196"/>
              </a:xfrm>
              <a:custGeom>
                <a:rect b="b" l="l" r="r" t="t"/>
                <a:pathLst>
                  <a:path extrusionOk="0" h="3498" w="1546">
                    <a:moveTo>
                      <a:pt x="654" y="1"/>
                    </a:moveTo>
                    <a:cubicBezTo>
                      <a:pt x="376" y="1"/>
                      <a:pt x="148" y="239"/>
                      <a:pt x="73" y="496"/>
                    </a:cubicBezTo>
                    <a:cubicBezTo>
                      <a:pt x="0" y="750"/>
                      <a:pt x="102" y="906"/>
                      <a:pt x="154" y="1147"/>
                    </a:cubicBezTo>
                    <a:cubicBezTo>
                      <a:pt x="194" y="1318"/>
                      <a:pt x="183" y="1516"/>
                      <a:pt x="191" y="1690"/>
                    </a:cubicBezTo>
                    <a:cubicBezTo>
                      <a:pt x="198" y="1907"/>
                      <a:pt x="201" y="2127"/>
                      <a:pt x="209" y="2343"/>
                    </a:cubicBezTo>
                    <a:cubicBezTo>
                      <a:pt x="221" y="2633"/>
                      <a:pt x="283" y="2869"/>
                      <a:pt x="325" y="3149"/>
                    </a:cubicBezTo>
                    <a:cubicBezTo>
                      <a:pt x="357" y="3369"/>
                      <a:pt x="534" y="3498"/>
                      <a:pt x="712" y="3498"/>
                    </a:cubicBezTo>
                    <a:cubicBezTo>
                      <a:pt x="838" y="3498"/>
                      <a:pt x="965" y="3434"/>
                      <a:pt x="1044" y="3294"/>
                    </a:cubicBezTo>
                    <a:cubicBezTo>
                      <a:pt x="1324" y="2800"/>
                      <a:pt x="1413" y="2098"/>
                      <a:pt x="1476" y="1535"/>
                    </a:cubicBezTo>
                    <a:cubicBezTo>
                      <a:pt x="1546" y="920"/>
                      <a:pt x="1467" y="204"/>
                      <a:pt x="785" y="18"/>
                    </a:cubicBezTo>
                    <a:cubicBezTo>
                      <a:pt x="740" y="6"/>
                      <a:pt x="696" y="1"/>
                      <a:pt x="654"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84" name="Google Shape;3084;p85"/>
            <p:cNvSpPr/>
            <p:nvPr/>
          </p:nvSpPr>
          <p:spPr>
            <a:xfrm flipH="1">
              <a:off x="6814815" y="-275490"/>
              <a:ext cx="2435690" cy="1519186"/>
            </a:xfrm>
            <a:custGeom>
              <a:rect b="b" l="l" r="r" t="t"/>
              <a:pathLst>
                <a:path extrusionOk="0" h="25928" w="41570">
                  <a:moveTo>
                    <a:pt x="9618" y="1"/>
                  </a:moveTo>
                  <a:cubicBezTo>
                    <a:pt x="9339" y="1"/>
                    <a:pt x="9057" y="36"/>
                    <a:pt x="8796" y="64"/>
                  </a:cubicBezTo>
                  <a:cubicBezTo>
                    <a:pt x="7426" y="214"/>
                    <a:pt x="6073" y="534"/>
                    <a:pt x="4783" y="1022"/>
                  </a:cubicBezTo>
                  <a:cubicBezTo>
                    <a:pt x="4299" y="1205"/>
                    <a:pt x="3712" y="1388"/>
                    <a:pt x="3500" y="1912"/>
                  </a:cubicBezTo>
                  <a:cubicBezTo>
                    <a:pt x="3387" y="2192"/>
                    <a:pt x="3388" y="2505"/>
                    <a:pt x="3401" y="2802"/>
                  </a:cubicBezTo>
                  <a:cubicBezTo>
                    <a:pt x="3411" y="3150"/>
                    <a:pt x="3442" y="3495"/>
                    <a:pt x="3484" y="3840"/>
                  </a:cubicBezTo>
                  <a:cubicBezTo>
                    <a:pt x="3655" y="5220"/>
                    <a:pt x="4043" y="6560"/>
                    <a:pt x="4490" y="7873"/>
                  </a:cubicBezTo>
                  <a:cubicBezTo>
                    <a:pt x="4959" y="9255"/>
                    <a:pt x="5477" y="10625"/>
                    <a:pt x="5974" y="11998"/>
                  </a:cubicBezTo>
                  <a:lnTo>
                    <a:pt x="9040" y="20435"/>
                  </a:lnTo>
                  <a:cubicBezTo>
                    <a:pt x="9458" y="21585"/>
                    <a:pt x="10047" y="23160"/>
                    <a:pt x="9028" y="24173"/>
                  </a:cubicBezTo>
                  <a:cubicBezTo>
                    <a:pt x="8745" y="24455"/>
                    <a:pt x="8348" y="24674"/>
                    <a:pt x="7943" y="24674"/>
                  </a:cubicBezTo>
                  <a:cubicBezTo>
                    <a:pt x="7848" y="24674"/>
                    <a:pt x="7752" y="24662"/>
                    <a:pt x="7658" y="24636"/>
                  </a:cubicBezTo>
                  <a:cubicBezTo>
                    <a:pt x="7054" y="24469"/>
                    <a:pt x="6790" y="23821"/>
                    <a:pt x="6569" y="23298"/>
                  </a:cubicBezTo>
                  <a:cubicBezTo>
                    <a:pt x="5461" y="20677"/>
                    <a:pt x="4456" y="18012"/>
                    <a:pt x="3556" y="15312"/>
                  </a:cubicBezTo>
                  <a:cubicBezTo>
                    <a:pt x="2653" y="12609"/>
                    <a:pt x="1854" y="9871"/>
                    <a:pt x="1161" y="7106"/>
                  </a:cubicBezTo>
                  <a:cubicBezTo>
                    <a:pt x="824" y="5762"/>
                    <a:pt x="513" y="4412"/>
                    <a:pt x="228" y="3054"/>
                  </a:cubicBezTo>
                  <a:cubicBezTo>
                    <a:pt x="216" y="3000"/>
                    <a:pt x="176" y="2976"/>
                    <a:pt x="134" y="2976"/>
                  </a:cubicBezTo>
                  <a:cubicBezTo>
                    <a:pt x="70" y="2976"/>
                    <a:pt x="1" y="3030"/>
                    <a:pt x="17" y="3112"/>
                  </a:cubicBezTo>
                  <a:cubicBezTo>
                    <a:pt x="612" y="5926"/>
                    <a:pt x="1314" y="8718"/>
                    <a:pt x="2125" y="11476"/>
                  </a:cubicBezTo>
                  <a:cubicBezTo>
                    <a:pt x="2935" y="14235"/>
                    <a:pt x="3854" y="16964"/>
                    <a:pt x="4876" y="19652"/>
                  </a:cubicBezTo>
                  <a:cubicBezTo>
                    <a:pt x="5377" y="20970"/>
                    <a:pt x="5895" y="22286"/>
                    <a:pt x="6457" y="23578"/>
                  </a:cubicBezTo>
                  <a:cubicBezTo>
                    <a:pt x="6665" y="24059"/>
                    <a:pt x="6938" y="24568"/>
                    <a:pt x="7443" y="24784"/>
                  </a:cubicBezTo>
                  <a:cubicBezTo>
                    <a:pt x="7602" y="24852"/>
                    <a:pt x="7770" y="24883"/>
                    <a:pt x="7937" y="24883"/>
                  </a:cubicBezTo>
                  <a:cubicBezTo>
                    <a:pt x="8211" y="24883"/>
                    <a:pt x="8485" y="24801"/>
                    <a:pt x="8726" y="24668"/>
                  </a:cubicBezTo>
                  <a:cubicBezTo>
                    <a:pt x="9139" y="24439"/>
                    <a:pt x="9478" y="24057"/>
                    <a:pt x="9650" y="23617"/>
                  </a:cubicBezTo>
                  <a:cubicBezTo>
                    <a:pt x="9883" y="23023"/>
                    <a:pt x="9829" y="22347"/>
                    <a:pt x="9687" y="21737"/>
                  </a:cubicBezTo>
                  <a:cubicBezTo>
                    <a:pt x="9523" y="21031"/>
                    <a:pt x="9244" y="20354"/>
                    <a:pt x="8997" y="19675"/>
                  </a:cubicBezTo>
                  <a:cubicBezTo>
                    <a:pt x="8739" y="18966"/>
                    <a:pt x="8482" y="18256"/>
                    <a:pt x="8222" y="17547"/>
                  </a:cubicBezTo>
                  <a:cubicBezTo>
                    <a:pt x="7194" y="14717"/>
                    <a:pt x="6163" y="11888"/>
                    <a:pt x="5138" y="9057"/>
                  </a:cubicBezTo>
                  <a:cubicBezTo>
                    <a:pt x="4654" y="7722"/>
                    <a:pt x="4185" y="6376"/>
                    <a:pt x="3895" y="4984"/>
                  </a:cubicBezTo>
                  <a:cubicBezTo>
                    <a:pt x="3744" y="4265"/>
                    <a:pt x="3643" y="3535"/>
                    <a:pt x="3617" y="2801"/>
                  </a:cubicBezTo>
                  <a:cubicBezTo>
                    <a:pt x="3606" y="2484"/>
                    <a:pt x="3594" y="2128"/>
                    <a:pt x="3774" y="1851"/>
                  </a:cubicBezTo>
                  <a:cubicBezTo>
                    <a:pt x="3950" y="1582"/>
                    <a:pt x="4268" y="1457"/>
                    <a:pt x="4554" y="1343"/>
                  </a:cubicBezTo>
                  <a:cubicBezTo>
                    <a:pt x="5875" y="813"/>
                    <a:pt x="7267" y="459"/>
                    <a:pt x="8681" y="295"/>
                  </a:cubicBezTo>
                  <a:cubicBezTo>
                    <a:pt x="8962" y="263"/>
                    <a:pt x="9280" y="215"/>
                    <a:pt x="9591" y="215"/>
                  </a:cubicBezTo>
                  <a:cubicBezTo>
                    <a:pt x="9980" y="215"/>
                    <a:pt x="10358" y="290"/>
                    <a:pt x="10639" y="565"/>
                  </a:cubicBezTo>
                  <a:cubicBezTo>
                    <a:pt x="11066" y="984"/>
                    <a:pt x="11218" y="1651"/>
                    <a:pt x="11418" y="2194"/>
                  </a:cubicBezTo>
                  <a:cubicBezTo>
                    <a:pt x="12376" y="4784"/>
                    <a:pt x="13448" y="7331"/>
                    <a:pt x="14635" y="9825"/>
                  </a:cubicBezTo>
                  <a:cubicBezTo>
                    <a:pt x="15823" y="12321"/>
                    <a:pt x="17122" y="14763"/>
                    <a:pt x="18528" y="17143"/>
                  </a:cubicBezTo>
                  <a:cubicBezTo>
                    <a:pt x="19233" y="18333"/>
                    <a:pt x="19962" y="19506"/>
                    <a:pt x="20720" y="20663"/>
                  </a:cubicBezTo>
                  <a:cubicBezTo>
                    <a:pt x="21388" y="21687"/>
                    <a:pt x="22058" y="22723"/>
                    <a:pt x="22860" y="23647"/>
                  </a:cubicBezTo>
                  <a:cubicBezTo>
                    <a:pt x="23580" y="24475"/>
                    <a:pt x="24430" y="25227"/>
                    <a:pt x="25461" y="25632"/>
                  </a:cubicBezTo>
                  <a:cubicBezTo>
                    <a:pt x="25841" y="25781"/>
                    <a:pt x="26314" y="25927"/>
                    <a:pt x="26752" y="25927"/>
                  </a:cubicBezTo>
                  <a:cubicBezTo>
                    <a:pt x="26862" y="25927"/>
                    <a:pt x="26971" y="25918"/>
                    <a:pt x="27075" y="25897"/>
                  </a:cubicBezTo>
                  <a:cubicBezTo>
                    <a:pt x="27615" y="25789"/>
                    <a:pt x="27767" y="25261"/>
                    <a:pt x="27763" y="24774"/>
                  </a:cubicBezTo>
                  <a:cubicBezTo>
                    <a:pt x="27757" y="24121"/>
                    <a:pt x="27647" y="23456"/>
                    <a:pt x="27526" y="22816"/>
                  </a:cubicBezTo>
                  <a:cubicBezTo>
                    <a:pt x="27398" y="22134"/>
                    <a:pt x="27230" y="21458"/>
                    <a:pt x="27040" y="20788"/>
                  </a:cubicBezTo>
                  <a:cubicBezTo>
                    <a:pt x="26655" y="19443"/>
                    <a:pt x="26176" y="18125"/>
                    <a:pt x="25726" y="16800"/>
                  </a:cubicBezTo>
                  <a:cubicBezTo>
                    <a:pt x="24796" y="14052"/>
                    <a:pt x="24152" y="11236"/>
                    <a:pt x="23649" y="8379"/>
                  </a:cubicBezTo>
                  <a:cubicBezTo>
                    <a:pt x="23521" y="7661"/>
                    <a:pt x="23402" y="6942"/>
                    <a:pt x="23284" y="6221"/>
                  </a:cubicBezTo>
                  <a:cubicBezTo>
                    <a:pt x="23173" y="5545"/>
                    <a:pt x="23043" y="4863"/>
                    <a:pt x="22967" y="4181"/>
                  </a:cubicBezTo>
                  <a:cubicBezTo>
                    <a:pt x="22910" y="3669"/>
                    <a:pt x="22889" y="3117"/>
                    <a:pt x="23066" y="2625"/>
                  </a:cubicBezTo>
                  <a:cubicBezTo>
                    <a:pt x="23254" y="2113"/>
                    <a:pt x="23713" y="1729"/>
                    <a:pt x="24274" y="1729"/>
                  </a:cubicBezTo>
                  <a:cubicBezTo>
                    <a:pt x="24848" y="1732"/>
                    <a:pt x="25380" y="2086"/>
                    <a:pt x="25792" y="2456"/>
                  </a:cubicBezTo>
                  <a:cubicBezTo>
                    <a:pt x="26260" y="2877"/>
                    <a:pt x="26613" y="3384"/>
                    <a:pt x="26959" y="3907"/>
                  </a:cubicBezTo>
                  <a:cubicBezTo>
                    <a:pt x="27703" y="5043"/>
                    <a:pt x="28387" y="6218"/>
                    <a:pt x="29018" y="7421"/>
                  </a:cubicBezTo>
                  <a:cubicBezTo>
                    <a:pt x="30289" y="9847"/>
                    <a:pt x="31348" y="12379"/>
                    <a:pt x="32295" y="14946"/>
                  </a:cubicBezTo>
                  <a:cubicBezTo>
                    <a:pt x="32768" y="16228"/>
                    <a:pt x="33213" y="17520"/>
                    <a:pt x="33643" y="18816"/>
                  </a:cubicBezTo>
                  <a:cubicBezTo>
                    <a:pt x="33858" y="19461"/>
                    <a:pt x="34070" y="20110"/>
                    <a:pt x="34281" y="20758"/>
                  </a:cubicBezTo>
                  <a:cubicBezTo>
                    <a:pt x="34465" y="21327"/>
                    <a:pt x="34656" y="21910"/>
                    <a:pt x="35033" y="22383"/>
                  </a:cubicBezTo>
                  <a:cubicBezTo>
                    <a:pt x="35663" y="23172"/>
                    <a:pt x="36667" y="23422"/>
                    <a:pt x="37635" y="23422"/>
                  </a:cubicBezTo>
                  <a:cubicBezTo>
                    <a:pt x="37687" y="23422"/>
                    <a:pt x="37739" y="23421"/>
                    <a:pt x="37791" y="23420"/>
                  </a:cubicBezTo>
                  <a:cubicBezTo>
                    <a:pt x="38335" y="23405"/>
                    <a:pt x="38880" y="23327"/>
                    <a:pt x="39415" y="23221"/>
                  </a:cubicBezTo>
                  <a:cubicBezTo>
                    <a:pt x="39936" y="23121"/>
                    <a:pt x="40523" y="23035"/>
                    <a:pt x="40956" y="22707"/>
                  </a:cubicBezTo>
                  <a:cubicBezTo>
                    <a:pt x="41405" y="22367"/>
                    <a:pt x="41522" y="21817"/>
                    <a:pt x="41543" y="21283"/>
                  </a:cubicBezTo>
                  <a:cubicBezTo>
                    <a:pt x="41569" y="20566"/>
                    <a:pt x="41536" y="19841"/>
                    <a:pt x="41528" y="19123"/>
                  </a:cubicBezTo>
                  <a:cubicBezTo>
                    <a:pt x="41513" y="17608"/>
                    <a:pt x="41496" y="16093"/>
                    <a:pt x="41481" y="14579"/>
                  </a:cubicBezTo>
                  <a:cubicBezTo>
                    <a:pt x="41447" y="11549"/>
                    <a:pt x="41417" y="8520"/>
                    <a:pt x="41385" y="5492"/>
                  </a:cubicBezTo>
                  <a:cubicBezTo>
                    <a:pt x="41369" y="4017"/>
                    <a:pt x="41354" y="2545"/>
                    <a:pt x="41339" y="1071"/>
                  </a:cubicBezTo>
                  <a:cubicBezTo>
                    <a:pt x="41336" y="1007"/>
                    <a:pt x="41282" y="975"/>
                    <a:pt x="41229" y="975"/>
                  </a:cubicBezTo>
                  <a:cubicBezTo>
                    <a:pt x="41173" y="975"/>
                    <a:pt x="41118" y="1010"/>
                    <a:pt x="41118" y="1080"/>
                  </a:cubicBezTo>
                  <a:cubicBezTo>
                    <a:pt x="41148" y="4082"/>
                    <a:pt x="41180" y="7086"/>
                    <a:pt x="41211" y="10086"/>
                  </a:cubicBezTo>
                  <a:cubicBezTo>
                    <a:pt x="41241" y="13088"/>
                    <a:pt x="41275" y="16090"/>
                    <a:pt x="41305" y="19092"/>
                  </a:cubicBezTo>
                  <a:cubicBezTo>
                    <a:pt x="41313" y="19803"/>
                    <a:pt x="41340" y="20518"/>
                    <a:pt x="41322" y="21229"/>
                  </a:cubicBezTo>
                  <a:cubicBezTo>
                    <a:pt x="41305" y="21890"/>
                    <a:pt x="41122" y="22473"/>
                    <a:pt x="40468" y="22741"/>
                  </a:cubicBezTo>
                  <a:cubicBezTo>
                    <a:pt x="39963" y="22950"/>
                    <a:pt x="39380" y="23031"/>
                    <a:pt x="38845" y="23115"/>
                  </a:cubicBezTo>
                  <a:cubicBezTo>
                    <a:pt x="38441" y="23177"/>
                    <a:pt x="38032" y="23220"/>
                    <a:pt x="37624" y="23220"/>
                  </a:cubicBezTo>
                  <a:cubicBezTo>
                    <a:pt x="37470" y="23220"/>
                    <a:pt x="37317" y="23213"/>
                    <a:pt x="37164" y="23200"/>
                  </a:cubicBezTo>
                  <a:cubicBezTo>
                    <a:pt x="36642" y="23154"/>
                    <a:pt x="36122" y="23016"/>
                    <a:pt x="35687" y="22718"/>
                  </a:cubicBezTo>
                  <a:cubicBezTo>
                    <a:pt x="35158" y="22358"/>
                    <a:pt x="34861" y="21794"/>
                    <a:pt x="34648" y="21203"/>
                  </a:cubicBezTo>
                  <a:cubicBezTo>
                    <a:pt x="34197" y="19945"/>
                    <a:pt x="33817" y="18659"/>
                    <a:pt x="33384" y="17393"/>
                  </a:cubicBezTo>
                  <a:cubicBezTo>
                    <a:pt x="32513" y="14852"/>
                    <a:pt x="31569" y="12330"/>
                    <a:pt x="30454" y="9885"/>
                  </a:cubicBezTo>
                  <a:cubicBezTo>
                    <a:pt x="29895" y="8660"/>
                    <a:pt x="29293" y="7455"/>
                    <a:pt x="28637" y="6279"/>
                  </a:cubicBezTo>
                  <a:cubicBezTo>
                    <a:pt x="28312" y="5698"/>
                    <a:pt x="27973" y="5121"/>
                    <a:pt x="27619" y="4557"/>
                  </a:cubicBezTo>
                  <a:cubicBezTo>
                    <a:pt x="27284" y="4020"/>
                    <a:pt x="26953" y="3468"/>
                    <a:pt x="26558" y="2970"/>
                  </a:cubicBezTo>
                  <a:cubicBezTo>
                    <a:pt x="26033" y="2309"/>
                    <a:pt x="25197" y="1518"/>
                    <a:pt x="24285" y="1518"/>
                  </a:cubicBezTo>
                  <a:cubicBezTo>
                    <a:pt x="24174" y="1518"/>
                    <a:pt x="24062" y="1529"/>
                    <a:pt x="23949" y="1555"/>
                  </a:cubicBezTo>
                  <a:cubicBezTo>
                    <a:pt x="22889" y="1791"/>
                    <a:pt x="22660" y="2947"/>
                    <a:pt x="22720" y="3873"/>
                  </a:cubicBezTo>
                  <a:cubicBezTo>
                    <a:pt x="22758" y="4473"/>
                    <a:pt x="22875" y="5068"/>
                    <a:pt x="22971" y="5660"/>
                  </a:cubicBezTo>
                  <a:cubicBezTo>
                    <a:pt x="23083" y="6366"/>
                    <a:pt x="23200" y="7072"/>
                    <a:pt x="23321" y="7778"/>
                  </a:cubicBezTo>
                  <a:cubicBezTo>
                    <a:pt x="23565" y="9203"/>
                    <a:pt x="23829" y="10623"/>
                    <a:pt x="24149" y="12031"/>
                  </a:cubicBezTo>
                  <a:cubicBezTo>
                    <a:pt x="24466" y="13428"/>
                    <a:pt x="24840" y="14813"/>
                    <a:pt x="25286" y="16177"/>
                  </a:cubicBezTo>
                  <a:cubicBezTo>
                    <a:pt x="25717" y="17497"/>
                    <a:pt x="26199" y="18798"/>
                    <a:pt x="26611" y="20123"/>
                  </a:cubicBezTo>
                  <a:cubicBezTo>
                    <a:pt x="27024" y="21452"/>
                    <a:pt x="27368" y="22810"/>
                    <a:pt x="27503" y="24198"/>
                  </a:cubicBezTo>
                  <a:cubicBezTo>
                    <a:pt x="27558" y="24762"/>
                    <a:pt x="27668" y="25668"/>
                    <a:pt x="26870" y="25705"/>
                  </a:cubicBezTo>
                  <a:cubicBezTo>
                    <a:pt x="26837" y="25706"/>
                    <a:pt x="26804" y="25707"/>
                    <a:pt x="26771" y="25707"/>
                  </a:cubicBezTo>
                  <a:cubicBezTo>
                    <a:pt x="26243" y="25707"/>
                    <a:pt x="25682" y="25518"/>
                    <a:pt x="25215" y="25293"/>
                  </a:cubicBezTo>
                  <a:cubicBezTo>
                    <a:pt x="24189" y="24797"/>
                    <a:pt x="23370" y="23960"/>
                    <a:pt x="22666" y="23081"/>
                  </a:cubicBezTo>
                  <a:cubicBezTo>
                    <a:pt x="21869" y="22084"/>
                    <a:pt x="21182" y="20994"/>
                    <a:pt x="20494" y="19924"/>
                  </a:cubicBezTo>
                  <a:cubicBezTo>
                    <a:pt x="19013" y="17619"/>
                    <a:pt x="17636" y="15248"/>
                    <a:pt x="16366" y="12821"/>
                  </a:cubicBezTo>
                  <a:cubicBezTo>
                    <a:pt x="15091" y="10381"/>
                    <a:pt x="13924" y="7881"/>
                    <a:pt x="12873" y="5333"/>
                  </a:cubicBezTo>
                  <a:cubicBezTo>
                    <a:pt x="12353" y="4070"/>
                    <a:pt x="11867" y="2796"/>
                    <a:pt x="11397" y="1513"/>
                  </a:cubicBezTo>
                  <a:cubicBezTo>
                    <a:pt x="11224" y="1041"/>
                    <a:pt x="11021" y="534"/>
                    <a:pt x="10585" y="244"/>
                  </a:cubicBezTo>
                  <a:cubicBezTo>
                    <a:pt x="10299" y="55"/>
                    <a:pt x="9961" y="1"/>
                    <a:pt x="961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85" name="Google Shape;3085;p85"/>
            <p:cNvGrpSpPr/>
            <p:nvPr/>
          </p:nvGrpSpPr>
          <p:grpSpPr>
            <a:xfrm flipH="1">
              <a:off x="389911" y="1456270"/>
              <a:ext cx="1256773" cy="916805"/>
              <a:chOff x="5201410" y="4200644"/>
              <a:chExt cx="1249153" cy="911246"/>
            </a:xfrm>
          </p:grpSpPr>
          <p:sp>
            <p:nvSpPr>
              <p:cNvPr id="3086" name="Google Shape;3086;p85"/>
              <p:cNvSpPr/>
              <p:nvPr/>
            </p:nvSpPr>
            <p:spPr>
              <a:xfrm>
                <a:off x="5837003" y="4891925"/>
                <a:ext cx="25988" cy="19078"/>
              </a:xfrm>
              <a:custGeom>
                <a:rect b="b" l="l" r="r" t="t"/>
                <a:pathLst>
                  <a:path extrusionOk="0" h="555" w="756">
                    <a:moveTo>
                      <a:pt x="384" y="0"/>
                    </a:moveTo>
                    <a:cubicBezTo>
                      <a:pt x="368" y="0"/>
                      <a:pt x="352" y="1"/>
                      <a:pt x="335" y="4"/>
                    </a:cubicBezTo>
                    <a:cubicBezTo>
                      <a:pt x="1" y="59"/>
                      <a:pt x="65" y="554"/>
                      <a:pt x="373" y="554"/>
                    </a:cubicBezTo>
                    <a:cubicBezTo>
                      <a:pt x="389" y="554"/>
                      <a:pt x="406" y="553"/>
                      <a:pt x="423" y="550"/>
                    </a:cubicBezTo>
                    <a:cubicBezTo>
                      <a:pt x="755" y="494"/>
                      <a:pt x="693" y="0"/>
                      <a:pt x="38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7" name="Google Shape;3087;p85"/>
              <p:cNvSpPr/>
              <p:nvPr/>
            </p:nvSpPr>
            <p:spPr>
              <a:xfrm>
                <a:off x="5831160" y="4819428"/>
                <a:ext cx="26022" cy="19044"/>
              </a:xfrm>
              <a:custGeom>
                <a:rect b="b" l="l" r="r" t="t"/>
                <a:pathLst>
                  <a:path extrusionOk="0" h="554" w="757">
                    <a:moveTo>
                      <a:pt x="385" y="1"/>
                    </a:moveTo>
                    <a:cubicBezTo>
                      <a:pt x="368" y="1"/>
                      <a:pt x="351" y="2"/>
                      <a:pt x="334" y="5"/>
                    </a:cubicBezTo>
                    <a:cubicBezTo>
                      <a:pt x="1" y="59"/>
                      <a:pt x="65" y="554"/>
                      <a:pt x="373" y="554"/>
                    </a:cubicBezTo>
                    <a:cubicBezTo>
                      <a:pt x="389" y="554"/>
                      <a:pt x="406" y="553"/>
                      <a:pt x="424" y="550"/>
                    </a:cubicBezTo>
                    <a:cubicBezTo>
                      <a:pt x="757" y="496"/>
                      <a:pt x="692" y="1"/>
                      <a:pt x="38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8" name="Google Shape;3088;p85"/>
              <p:cNvSpPr/>
              <p:nvPr/>
            </p:nvSpPr>
            <p:spPr>
              <a:xfrm>
                <a:off x="5786403" y="4790587"/>
                <a:ext cx="24372" cy="42900"/>
              </a:xfrm>
              <a:custGeom>
                <a:rect b="b" l="l" r="r" t="t"/>
                <a:pathLst>
                  <a:path extrusionOk="0" h="1248" w="709">
                    <a:moveTo>
                      <a:pt x="300" y="0"/>
                    </a:moveTo>
                    <a:cubicBezTo>
                      <a:pt x="284" y="0"/>
                      <a:pt x="268" y="2"/>
                      <a:pt x="252" y="5"/>
                    </a:cubicBezTo>
                    <a:cubicBezTo>
                      <a:pt x="104" y="36"/>
                      <a:pt x="0" y="168"/>
                      <a:pt x="25" y="321"/>
                    </a:cubicBezTo>
                    <a:cubicBezTo>
                      <a:pt x="63" y="553"/>
                      <a:pt x="101" y="783"/>
                      <a:pt x="139" y="1015"/>
                    </a:cubicBezTo>
                    <a:cubicBezTo>
                      <a:pt x="160" y="1143"/>
                      <a:pt x="279" y="1247"/>
                      <a:pt x="408" y="1247"/>
                    </a:cubicBezTo>
                    <a:cubicBezTo>
                      <a:pt x="424" y="1247"/>
                      <a:pt x="440" y="1246"/>
                      <a:pt x="457" y="1242"/>
                    </a:cubicBezTo>
                    <a:cubicBezTo>
                      <a:pt x="603" y="1212"/>
                      <a:pt x="708" y="1079"/>
                      <a:pt x="682" y="926"/>
                    </a:cubicBezTo>
                    <a:cubicBezTo>
                      <a:pt x="644" y="693"/>
                      <a:pt x="606" y="463"/>
                      <a:pt x="568" y="232"/>
                    </a:cubicBezTo>
                    <a:cubicBezTo>
                      <a:pt x="548" y="105"/>
                      <a:pt x="428" y="0"/>
                      <a:pt x="30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9" name="Google Shape;3089;p85"/>
              <p:cNvSpPr/>
              <p:nvPr/>
            </p:nvSpPr>
            <p:spPr>
              <a:xfrm>
                <a:off x="5776985" y="4638650"/>
                <a:ext cx="26022" cy="19078"/>
              </a:xfrm>
              <a:custGeom>
                <a:rect b="b" l="l" r="r" t="t"/>
                <a:pathLst>
                  <a:path extrusionOk="0" h="555" w="757">
                    <a:moveTo>
                      <a:pt x="382" y="0"/>
                    </a:moveTo>
                    <a:cubicBezTo>
                      <a:pt x="366" y="0"/>
                      <a:pt x="350" y="2"/>
                      <a:pt x="332" y="5"/>
                    </a:cubicBezTo>
                    <a:cubicBezTo>
                      <a:pt x="0" y="61"/>
                      <a:pt x="64" y="555"/>
                      <a:pt x="373" y="555"/>
                    </a:cubicBezTo>
                    <a:cubicBezTo>
                      <a:pt x="389" y="555"/>
                      <a:pt x="405" y="553"/>
                      <a:pt x="422" y="551"/>
                    </a:cubicBezTo>
                    <a:cubicBezTo>
                      <a:pt x="756" y="495"/>
                      <a:pt x="692" y="0"/>
                      <a:pt x="38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0" name="Google Shape;3090;p85"/>
              <p:cNvSpPr/>
              <p:nvPr/>
            </p:nvSpPr>
            <p:spPr>
              <a:xfrm>
                <a:off x="5623603" y="4817503"/>
                <a:ext cx="51975" cy="38053"/>
              </a:xfrm>
              <a:custGeom>
                <a:rect b="b" l="l" r="r" t="t"/>
                <a:pathLst>
                  <a:path extrusionOk="0" h="1107" w="1512">
                    <a:moveTo>
                      <a:pt x="769" y="1"/>
                    </a:moveTo>
                    <a:cubicBezTo>
                      <a:pt x="736" y="1"/>
                      <a:pt x="702" y="3"/>
                      <a:pt x="667" y="9"/>
                    </a:cubicBezTo>
                    <a:cubicBezTo>
                      <a:pt x="0" y="118"/>
                      <a:pt x="129" y="1107"/>
                      <a:pt x="745" y="1107"/>
                    </a:cubicBezTo>
                    <a:cubicBezTo>
                      <a:pt x="777" y="1107"/>
                      <a:pt x="811" y="1104"/>
                      <a:pt x="847" y="1098"/>
                    </a:cubicBezTo>
                    <a:cubicBezTo>
                      <a:pt x="1512" y="988"/>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1" name="Google Shape;3091;p85"/>
              <p:cNvSpPr/>
              <p:nvPr/>
            </p:nvSpPr>
            <p:spPr>
              <a:xfrm>
                <a:off x="5605969" y="4710219"/>
                <a:ext cx="51975" cy="38053"/>
              </a:xfrm>
              <a:custGeom>
                <a:rect b="b" l="l" r="r" t="t"/>
                <a:pathLst>
                  <a:path extrusionOk="0" h="1107" w="1512">
                    <a:moveTo>
                      <a:pt x="768" y="1"/>
                    </a:moveTo>
                    <a:cubicBezTo>
                      <a:pt x="736" y="1"/>
                      <a:pt x="702" y="4"/>
                      <a:pt x="667" y="9"/>
                    </a:cubicBezTo>
                    <a:cubicBezTo>
                      <a:pt x="1" y="118"/>
                      <a:pt x="130" y="1107"/>
                      <a:pt x="745" y="1107"/>
                    </a:cubicBezTo>
                    <a:cubicBezTo>
                      <a:pt x="778" y="1107"/>
                      <a:pt x="812" y="1104"/>
                      <a:pt x="847" y="1098"/>
                    </a:cubicBezTo>
                    <a:cubicBezTo>
                      <a:pt x="1511"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2" name="Google Shape;3092;p85"/>
              <p:cNvSpPr/>
              <p:nvPr/>
            </p:nvSpPr>
            <p:spPr>
              <a:xfrm>
                <a:off x="5501950" y="4598844"/>
                <a:ext cx="52044" cy="38088"/>
              </a:xfrm>
              <a:custGeom>
                <a:rect b="b" l="l" r="r" t="t"/>
                <a:pathLst>
                  <a:path extrusionOk="0" h="1108" w="1514">
                    <a:moveTo>
                      <a:pt x="768" y="1"/>
                    </a:moveTo>
                    <a:cubicBezTo>
                      <a:pt x="735" y="1"/>
                      <a:pt x="702" y="4"/>
                      <a:pt x="667" y="9"/>
                    </a:cubicBezTo>
                    <a:cubicBezTo>
                      <a:pt x="0" y="118"/>
                      <a:pt x="129" y="1107"/>
                      <a:pt x="745" y="1107"/>
                    </a:cubicBezTo>
                    <a:cubicBezTo>
                      <a:pt x="777" y="1107"/>
                      <a:pt x="811" y="1104"/>
                      <a:pt x="847" y="1098"/>
                    </a:cubicBezTo>
                    <a:cubicBezTo>
                      <a:pt x="1514"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3" name="Google Shape;3093;p85"/>
              <p:cNvSpPr/>
              <p:nvPr/>
            </p:nvSpPr>
            <p:spPr>
              <a:xfrm>
                <a:off x="5396144" y="4438862"/>
                <a:ext cx="51906" cy="38088"/>
              </a:xfrm>
              <a:custGeom>
                <a:rect b="b" l="l" r="r" t="t"/>
                <a:pathLst>
                  <a:path extrusionOk="0" h="1108" w="1510">
                    <a:moveTo>
                      <a:pt x="769" y="1"/>
                    </a:moveTo>
                    <a:cubicBezTo>
                      <a:pt x="736" y="1"/>
                      <a:pt x="702" y="3"/>
                      <a:pt x="666" y="9"/>
                    </a:cubicBezTo>
                    <a:cubicBezTo>
                      <a:pt x="0" y="118"/>
                      <a:pt x="128" y="1107"/>
                      <a:pt x="743" y="1107"/>
                    </a:cubicBezTo>
                    <a:cubicBezTo>
                      <a:pt x="776" y="1107"/>
                      <a:pt x="810" y="1104"/>
                      <a:pt x="845" y="1098"/>
                    </a:cubicBezTo>
                    <a:cubicBezTo>
                      <a:pt x="1510" y="987"/>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4" name="Google Shape;3094;p85"/>
              <p:cNvSpPr/>
              <p:nvPr/>
            </p:nvSpPr>
            <p:spPr>
              <a:xfrm>
                <a:off x="5201410" y="4519850"/>
                <a:ext cx="51906" cy="37984"/>
              </a:xfrm>
              <a:custGeom>
                <a:rect b="b" l="l" r="r" t="t"/>
                <a:pathLst>
                  <a:path extrusionOk="0" h="1105" w="1510">
                    <a:moveTo>
                      <a:pt x="767" y="0"/>
                    </a:moveTo>
                    <a:cubicBezTo>
                      <a:pt x="735" y="0"/>
                      <a:pt x="701" y="3"/>
                      <a:pt x="666" y="9"/>
                    </a:cubicBezTo>
                    <a:cubicBezTo>
                      <a:pt x="0" y="119"/>
                      <a:pt x="127" y="1105"/>
                      <a:pt x="741" y="1105"/>
                    </a:cubicBezTo>
                    <a:cubicBezTo>
                      <a:pt x="774" y="1105"/>
                      <a:pt x="809" y="1102"/>
                      <a:pt x="845" y="1096"/>
                    </a:cubicBezTo>
                    <a:cubicBezTo>
                      <a:pt x="1510" y="987"/>
                      <a:pt x="1383" y="0"/>
                      <a:pt x="767"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5" name="Google Shape;3095;p85"/>
              <p:cNvSpPr/>
              <p:nvPr/>
            </p:nvSpPr>
            <p:spPr>
              <a:xfrm>
                <a:off x="5217703" y="4200644"/>
                <a:ext cx="34581" cy="25403"/>
              </a:xfrm>
              <a:custGeom>
                <a:rect b="b" l="l" r="r" t="t"/>
                <a:pathLst>
                  <a:path extrusionOk="0" h="739" w="1006">
                    <a:moveTo>
                      <a:pt x="512" y="1"/>
                    </a:moveTo>
                    <a:cubicBezTo>
                      <a:pt x="490" y="1"/>
                      <a:pt x="467" y="2"/>
                      <a:pt x="444" y="6"/>
                    </a:cubicBezTo>
                    <a:cubicBezTo>
                      <a:pt x="0" y="79"/>
                      <a:pt x="84" y="738"/>
                      <a:pt x="497" y="738"/>
                    </a:cubicBezTo>
                    <a:cubicBezTo>
                      <a:pt x="518" y="738"/>
                      <a:pt x="541" y="736"/>
                      <a:pt x="564" y="732"/>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6" name="Google Shape;3096;p85"/>
              <p:cNvSpPr/>
              <p:nvPr/>
            </p:nvSpPr>
            <p:spPr>
              <a:xfrm>
                <a:off x="5434782" y="4330100"/>
                <a:ext cx="34684" cy="25403"/>
              </a:xfrm>
              <a:custGeom>
                <a:rect b="b" l="l" r="r" t="t"/>
                <a:pathLst>
                  <a:path extrusionOk="0" h="739" w="1009">
                    <a:moveTo>
                      <a:pt x="511" y="1"/>
                    </a:moveTo>
                    <a:cubicBezTo>
                      <a:pt x="490" y="1"/>
                      <a:pt x="467" y="3"/>
                      <a:pt x="444" y="7"/>
                    </a:cubicBezTo>
                    <a:cubicBezTo>
                      <a:pt x="0" y="79"/>
                      <a:pt x="84" y="738"/>
                      <a:pt x="497" y="738"/>
                    </a:cubicBezTo>
                    <a:cubicBezTo>
                      <a:pt x="519" y="738"/>
                      <a:pt x="541" y="736"/>
                      <a:pt x="564" y="733"/>
                    </a:cubicBezTo>
                    <a:cubicBezTo>
                      <a:pt x="1008" y="660"/>
                      <a:pt x="923" y="1"/>
                      <a:pt x="51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7" name="Google Shape;3097;p85"/>
              <p:cNvSpPr/>
              <p:nvPr/>
            </p:nvSpPr>
            <p:spPr>
              <a:xfrm>
                <a:off x="5815244" y="4384584"/>
                <a:ext cx="32759" cy="30250"/>
              </a:xfrm>
              <a:custGeom>
                <a:rect b="b" l="l" r="r" t="t"/>
                <a:pathLst>
                  <a:path extrusionOk="0" h="880" w="953">
                    <a:moveTo>
                      <a:pt x="373" y="1"/>
                    </a:moveTo>
                    <a:cubicBezTo>
                      <a:pt x="354" y="1"/>
                      <a:pt x="334" y="3"/>
                      <a:pt x="315" y="8"/>
                    </a:cubicBezTo>
                    <a:cubicBezTo>
                      <a:pt x="266" y="13"/>
                      <a:pt x="220" y="32"/>
                      <a:pt x="179" y="61"/>
                    </a:cubicBezTo>
                    <a:cubicBezTo>
                      <a:pt x="138" y="84"/>
                      <a:pt x="101" y="115"/>
                      <a:pt x="75" y="154"/>
                    </a:cubicBezTo>
                    <a:cubicBezTo>
                      <a:pt x="60" y="180"/>
                      <a:pt x="43" y="209"/>
                      <a:pt x="31" y="237"/>
                    </a:cubicBezTo>
                    <a:cubicBezTo>
                      <a:pt x="8" y="299"/>
                      <a:pt x="0" y="362"/>
                      <a:pt x="11" y="427"/>
                    </a:cubicBezTo>
                    <a:cubicBezTo>
                      <a:pt x="22" y="458"/>
                      <a:pt x="31" y="490"/>
                      <a:pt x="40" y="521"/>
                    </a:cubicBezTo>
                    <a:cubicBezTo>
                      <a:pt x="68" y="580"/>
                      <a:pt x="107" y="627"/>
                      <a:pt x="161" y="665"/>
                    </a:cubicBezTo>
                    <a:cubicBezTo>
                      <a:pt x="228" y="713"/>
                      <a:pt x="296" y="763"/>
                      <a:pt x="362" y="810"/>
                    </a:cubicBezTo>
                    <a:cubicBezTo>
                      <a:pt x="400" y="841"/>
                      <a:pt x="444" y="858"/>
                      <a:pt x="492" y="865"/>
                    </a:cubicBezTo>
                    <a:cubicBezTo>
                      <a:pt x="520" y="875"/>
                      <a:pt x="550" y="880"/>
                      <a:pt x="579" y="880"/>
                    </a:cubicBezTo>
                    <a:cubicBezTo>
                      <a:pt x="598" y="880"/>
                      <a:pt x="617" y="878"/>
                      <a:pt x="637" y="873"/>
                    </a:cubicBezTo>
                    <a:cubicBezTo>
                      <a:pt x="688" y="867"/>
                      <a:pt x="733" y="848"/>
                      <a:pt x="772" y="819"/>
                    </a:cubicBezTo>
                    <a:cubicBezTo>
                      <a:pt x="815" y="797"/>
                      <a:pt x="850" y="766"/>
                      <a:pt x="878" y="726"/>
                    </a:cubicBezTo>
                    <a:cubicBezTo>
                      <a:pt x="893" y="699"/>
                      <a:pt x="908" y="672"/>
                      <a:pt x="920" y="644"/>
                    </a:cubicBezTo>
                    <a:cubicBezTo>
                      <a:pt x="945" y="582"/>
                      <a:pt x="952" y="519"/>
                      <a:pt x="940" y="453"/>
                    </a:cubicBezTo>
                    <a:cubicBezTo>
                      <a:pt x="931" y="423"/>
                      <a:pt x="920" y="391"/>
                      <a:pt x="911" y="360"/>
                    </a:cubicBezTo>
                    <a:cubicBezTo>
                      <a:pt x="885" y="301"/>
                      <a:pt x="844" y="254"/>
                      <a:pt x="792" y="215"/>
                    </a:cubicBezTo>
                    <a:cubicBezTo>
                      <a:pt x="725" y="168"/>
                      <a:pt x="656" y="118"/>
                      <a:pt x="589" y="71"/>
                    </a:cubicBezTo>
                    <a:cubicBezTo>
                      <a:pt x="551" y="40"/>
                      <a:pt x="507" y="23"/>
                      <a:pt x="460" y="16"/>
                    </a:cubicBezTo>
                    <a:cubicBezTo>
                      <a:pt x="431" y="6"/>
                      <a:pt x="402" y="1"/>
                      <a:pt x="373"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8" name="Google Shape;3098;p85"/>
              <p:cNvSpPr/>
              <p:nvPr/>
            </p:nvSpPr>
            <p:spPr>
              <a:xfrm>
                <a:off x="6112313" y="4542881"/>
                <a:ext cx="34581" cy="25438"/>
              </a:xfrm>
              <a:custGeom>
                <a:rect b="b" l="l" r="r" t="t"/>
                <a:pathLst>
                  <a:path extrusionOk="0" h="740" w="1006">
                    <a:moveTo>
                      <a:pt x="512" y="1"/>
                    </a:moveTo>
                    <a:cubicBezTo>
                      <a:pt x="490" y="1"/>
                      <a:pt x="467" y="3"/>
                      <a:pt x="444" y="7"/>
                    </a:cubicBezTo>
                    <a:cubicBezTo>
                      <a:pt x="0" y="79"/>
                      <a:pt x="84" y="740"/>
                      <a:pt x="497" y="740"/>
                    </a:cubicBezTo>
                    <a:cubicBezTo>
                      <a:pt x="518" y="740"/>
                      <a:pt x="541" y="738"/>
                      <a:pt x="564" y="734"/>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9" name="Google Shape;3099;p85"/>
              <p:cNvSpPr/>
              <p:nvPr/>
            </p:nvSpPr>
            <p:spPr>
              <a:xfrm>
                <a:off x="6313028" y="4424219"/>
                <a:ext cx="34650" cy="25403"/>
              </a:xfrm>
              <a:custGeom>
                <a:rect b="b" l="l" r="r" t="t"/>
                <a:pathLst>
                  <a:path extrusionOk="0" h="739" w="1008">
                    <a:moveTo>
                      <a:pt x="515" y="1"/>
                    </a:moveTo>
                    <a:cubicBezTo>
                      <a:pt x="493" y="1"/>
                      <a:pt x="470" y="3"/>
                      <a:pt x="446" y="7"/>
                    </a:cubicBezTo>
                    <a:cubicBezTo>
                      <a:pt x="1" y="79"/>
                      <a:pt x="86" y="738"/>
                      <a:pt x="497" y="738"/>
                    </a:cubicBezTo>
                    <a:cubicBezTo>
                      <a:pt x="519" y="738"/>
                      <a:pt x="541" y="737"/>
                      <a:pt x="565" y="733"/>
                    </a:cubicBezTo>
                    <a:cubicBezTo>
                      <a:pt x="1007" y="659"/>
                      <a:pt x="923" y="1"/>
                      <a:pt x="51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0" name="Google Shape;3100;p85"/>
              <p:cNvSpPr/>
              <p:nvPr/>
            </p:nvSpPr>
            <p:spPr>
              <a:xfrm>
                <a:off x="6392538" y="4870028"/>
                <a:ext cx="34650" cy="25403"/>
              </a:xfrm>
              <a:custGeom>
                <a:rect b="b" l="l" r="r" t="t"/>
                <a:pathLst>
                  <a:path extrusionOk="0" h="739" w="1008">
                    <a:moveTo>
                      <a:pt x="512" y="1"/>
                    </a:moveTo>
                    <a:cubicBezTo>
                      <a:pt x="490" y="1"/>
                      <a:pt x="467" y="3"/>
                      <a:pt x="444" y="7"/>
                    </a:cubicBezTo>
                    <a:cubicBezTo>
                      <a:pt x="0" y="79"/>
                      <a:pt x="84" y="738"/>
                      <a:pt x="495" y="738"/>
                    </a:cubicBezTo>
                    <a:cubicBezTo>
                      <a:pt x="517" y="738"/>
                      <a:pt x="539" y="737"/>
                      <a:pt x="563" y="733"/>
                    </a:cubicBezTo>
                    <a:cubicBezTo>
                      <a:pt x="1007" y="659"/>
                      <a:pt x="922"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1" name="Google Shape;3101;p85"/>
              <p:cNvSpPr/>
              <p:nvPr/>
            </p:nvSpPr>
            <p:spPr>
              <a:xfrm>
                <a:off x="6415913" y="5086487"/>
                <a:ext cx="34650" cy="25403"/>
              </a:xfrm>
              <a:custGeom>
                <a:rect b="b" l="l" r="r" t="t"/>
                <a:pathLst>
                  <a:path extrusionOk="0" h="739" w="1008">
                    <a:moveTo>
                      <a:pt x="513" y="0"/>
                    </a:moveTo>
                    <a:cubicBezTo>
                      <a:pt x="491" y="0"/>
                      <a:pt x="468" y="2"/>
                      <a:pt x="444" y="6"/>
                    </a:cubicBezTo>
                    <a:cubicBezTo>
                      <a:pt x="0" y="79"/>
                      <a:pt x="84" y="738"/>
                      <a:pt x="497" y="738"/>
                    </a:cubicBezTo>
                    <a:cubicBezTo>
                      <a:pt x="519" y="738"/>
                      <a:pt x="541" y="736"/>
                      <a:pt x="564" y="733"/>
                    </a:cubicBezTo>
                    <a:cubicBezTo>
                      <a:pt x="1007" y="659"/>
                      <a:pt x="923"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2" name="Google Shape;3102;p85"/>
              <p:cNvSpPr/>
              <p:nvPr/>
            </p:nvSpPr>
            <p:spPr>
              <a:xfrm>
                <a:off x="6263150" y="5013715"/>
                <a:ext cx="34719" cy="25369"/>
              </a:xfrm>
              <a:custGeom>
                <a:rect b="b" l="l" r="r" t="t"/>
                <a:pathLst>
                  <a:path extrusionOk="0" h="738" w="1010">
                    <a:moveTo>
                      <a:pt x="514" y="0"/>
                    </a:moveTo>
                    <a:cubicBezTo>
                      <a:pt x="492" y="0"/>
                      <a:pt x="470" y="2"/>
                      <a:pt x="446" y="6"/>
                    </a:cubicBezTo>
                    <a:cubicBezTo>
                      <a:pt x="1" y="79"/>
                      <a:pt x="86" y="738"/>
                      <a:pt x="498" y="738"/>
                    </a:cubicBezTo>
                    <a:cubicBezTo>
                      <a:pt x="519" y="738"/>
                      <a:pt x="542" y="736"/>
                      <a:pt x="565" y="732"/>
                    </a:cubicBezTo>
                    <a:cubicBezTo>
                      <a:pt x="1009" y="658"/>
                      <a:pt x="925"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3" name="Google Shape;3103;p85"/>
              <p:cNvSpPr/>
              <p:nvPr/>
            </p:nvSpPr>
            <p:spPr>
              <a:xfrm>
                <a:off x="6149472" y="5075075"/>
                <a:ext cx="31659" cy="26228"/>
              </a:xfrm>
              <a:custGeom>
                <a:rect b="b" l="l" r="r" t="t"/>
                <a:pathLst>
                  <a:path extrusionOk="0" h="763" w="921">
                    <a:moveTo>
                      <a:pt x="546" y="1"/>
                    </a:moveTo>
                    <a:cubicBezTo>
                      <a:pt x="527" y="1"/>
                      <a:pt x="508" y="2"/>
                      <a:pt x="489" y="6"/>
                    </a:cubicBezTo>
                    <a:cubicBezTo>
                      <a:pt x="431" y="15"/>
                      <a:pt x="371" y="26"/>
                      <a:pt x="315" y="35"/>
                    </a:cubicBezTo>
                    <a:cubicBezTo>
                      <a:pt x="264" y="41"/>
                      <a:pt x="219" y="59"/>
                      <a:pt x="179" y="88"/>
                    </a:cubicBezTo>
                    <a:cubicBezTo>
                      <a:pt x="138" y="111"/>
                      <a:pt x="101" y="142"/>
                      <a:pt x="74" y="181"/>
                    </a:cubicBezTo>
                    <a:cubicBezTo>
                      <a:pt x="43" y="220"/>
                      <a:pt x="26" y="264"/>
                      <a:pt x="19" y="311"/>
                    </a:cubicBezTo>
                    <a:cubicBezTo>
                      <a:pt x="3" y="358"/>
                      <a:pt x="0" y="407"/>
                      <a:pt x="11" y="456"/>
                    </a:cubicBezTo>
                    <a:cubicBezTo>
                      <a:pt x="20" y="486"/>
                      <a:pt x="31" y="518"/>
                      <a:pt x="40" y="549"/>
                    </a:cubicBezTo>
                    <a:cubicBezTo>
                      <a:pt x="66" y="608"/>
                      <a:pt x="107" y="656"/>
                      <a:pt x="161" y="694"/>
                    </a:cubicBezTo>
                    <a:cubicBezTo>
                      <a:pt x="186" y="709"/>
                      <a:pt x="215" y="724"/>
                      <a:pt x="241" y="738"/>
                    </a:cubicBezTo>
                    <a:cubicBezTo>
                      <a:pt x="286" y="754"/>
                      <a:pt x="330" y="763"/>
                      <a:pt x="375" y="763"/>
                    </a:cubicBezTo>
                    <a:cubicBezTo>
                      <a:pt x="394" y="763"/>
                      <a:pt x="413" y="761"/>
                      <a:pt x="432" y="758"/>
                    </a:cubicBezTo>
                    <a:cubicBezTo>
                      <a:pt x="490" y="747"/>
                      <a:pt x="550" y="738"/>
                      <a:pt x="606" y="729"/>
                    </a:cubicBezTo>
                    <a:cubicBezTo>
                      <a:pt x="656" y="723"/>
                      <a:pt x="702" y="705"/>
                      <a:pt x="742" y="676"/>
                    </a:cubicBezTo>
                    <a:cubicBezTo>
                      <a:pt x="783" y="653"/>
                      <a:pt x="820" y="622"/>
                      <a:pt x="847" y="583"/>
                    </a:cubicBezTo>
                    <a:cubicBezTo>
                      <a:pt x="878" y="544"/>
                      <a:pt x="894" y="500"/>
                      <a:pt x="902" y="453"/>
                    </a:cubicBezTo>
                    <a:cubicBezTo>
                      <a:pt x="917" y="404"/>
                      <a:pt x="920" y="357"/>
                      <a:pt x="910" y="308"/>
                    </a:cubicBezTo>
                    <a:cubicBezTo>
                      <a:pt x="900" y="277"/>
                      <a:pt x="890" y="244"/>
                      <a:pt x="881" y="213"/>
                    </a:cubicBezTo>
                    <a:cubicBezTo>
                      <a:pt x="855" y="155"/>
                      <a:pt x="813" y="107"/>
                      <a:pt x="760" y="68"/>
                    </a:cubicBezTo>
                    <a:cubicBezTo>
                      <a:pt x="734" y="53"/>
                      <a:pt x="705" y="38"/>
                      <a:pt x="679" y="26"/>
                    </a:cubicBezTo>
                    <a:cubicBezTo>
                      <a:pt x="634" y="10"/>
                      <a:pt x="591" y="1"/>
                      <a:pt x="546"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4" name="Google Shape;3104;p85"/>
              <p:cNvSpPr/>
              <p:nvPr/>
            </p:nvSpPr>
            <p:spPr>
              <a:xfrm>
                <a:off x="6054735" y="5011309"/>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8"/>
                      <a:pt x="924"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5" name="Google Shape;3105;p85"/>
              <p:cNvSpPr/>
              <p:nvPr/>
            </p:nvSpPr>
            <p:spPr>
              <a:xfrm>
                <a:off x="5900838" y="5042762"/>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9"/>
                      <a:pt x="923"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6" name="Google Shape;3106;p85"/>
              <p:cNvSpPr/>
              <p:nvPr/>
            </p:nvSpPr>
            <p:spPr>
              <a:xfrm>
                <a:off x="5920844" y="4978275"/>
                <a:ext cx="34616" cy="25369"/>
              </a:xfrm>
              <a:custGeom>
                <a:rect b="b" l="l" r="r" t="t"/>
                <a:pathLst>
                  <a:path extrusionOk="0" h="738" w="1007">
                    <a:moveTo>
                      <a:pt x="512" y="0"/>
                    </a:moveTo>
                    <a:cubicBezTo>
                      <a:pt x="490" y="0"/>
                      <a:pt x="468" y="2"/>
                      <a:pt x="445" y="6"/>
                    </a:cubicBezTo>
                    <a:cubicBezTo>
                      <a:pt x="1" y="79"/>
                      <a:pt x="85" y="738"/>
                      <a:pt x="496" y="738"/>
                    </a:cubicBezTo>
                    <a:cubicBezTo>
                      <a:pt x="518" y="738"/>
                      <a:pt x="540" y="736"/>
                      <a:pt x="563" y="732"/>
                    </a:cubicBezTo>
                    <a:cubicBezTo>
                      <a:pt x="1007" y="658"/>
                      <a:pt x="922"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7" name="Google Shape;3107;p85"/>
              <p:cNvSpPr/>
              <p:nvPr/>
            </p:nvSpPr>
            <p:spPr>
              <a:xfrm>
                <a:off x="5878013" y="5015881"/>
                <a:ext cx="34719" cy="25403"/>
              </a:xfrm>
              <a:custGeom>
                <a:rect b="b" l="l" r="r" t="t"/>
                <a:pathLst>
                  <a:path extrusionOk="0" h="739" w="1010">
                    <a:moveTo>
                      <a:pt x="513" y="0"/>
                    </a:moveTo>
                    <a:cubicBezTo>
                      <a:pt x="491" y="0"/>
                      <a:pt x="469" y="2"/>
                      <a:pt x="446" y="6"/>
                    </a:cubicBezTo>
                    <a:cubicBezTo>
                      <a:pt x="1" y="78"/>
                      <a:pt x="86" y="739"/>
                      <a:pt x="498" y="739"/>
                    </a:cubicBezTo>
                    <a:cubicBezTo>
                      <a:pt x="519" y="739"/>
                      <a:pt x="542" y="737"/>
                      <a:pt x="565" y="733"/>
                    </a:cubicBezTo>
                    <a:cubicBezTo>
                      <a:pt x="1010" y="661"/>
                      <a:pt x="924"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8" name="Google Shape;3108;p85"/>
              <p:cNvSpPr/>
              <p:nvPr/>
            </p:nvSpPr>
            <p:spPr>
              <a:xfrm>
                <a:off x="5737110" y="5014644"/>
                <a:ext cx="34650" cy="25403"/>
              </a:xfrm>
              <a:custGeom>
                <a:rect b="b" l="l" r="r" t="t"/>
                <a:pathLst>
                  <a:path extrusionOk="0" h="739" w="1008">
                    <a:moveTo>
                      <a:pt x="514" y="1"/>
                    </a:moveTo>
                    <a:cubicBezTo>
                      <a:pt x="492" y="1"/>
                      <a:pt x="469" y="3"/>
                      <a:pt x="444" y="7"/>
                    </a:cubicBezTo>
                    <a:cubicBezTo>
                      <a:pt x="1" y="79"/>
                      <a:pt x="85" y="738"/>
                      <a:pt x="497" y="738"/>
                    </a:cubicBezTo>
                    <a:cubicBezTo>
                      <a:pt x="519" y="738"/>
                      <a:pt x="542" y="737"/>
                      <a:pt x="565" y="733"/>
                    </a:cubicBezTo>
                    <a:cubicBezTo>
                      <a:pt x="1008" y="659"/>
                      <a:pt x="922" y="1"/>
                      <a:pt x="51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9" name="Google Shape;3109;p85"/>
              <p:cNvSpPr/>
              <p:nvPr/>
            </p:nvSpPr>
            <p:spPr>
              <a:xfrm>
                <a:off x="5584175" y="5052009"/>
                <a:ext cx="34650" cy="25369"/>
              </a:xfrm>
              <a:custGeom>
                <a:rect b="b" l="l" r="r" t="t"/>
                <a:pathLst>
                  <a:path extrusionOk="0" h="738" w="1008">
                    <a:moveTo>
                      <a:pt x="512" y="0"/>
                    </a:moveTo>
                    <a:cubicBezTo>
                      <a:pt x="491" y="0"/>
                      <a:pt x="469" y="2"/>
                      <a:pt x="445" y="6"/>
                    </a:cubicBezTo>
                    <a:cubicBezTo>
                      <a:pt x="0" y="78"/>
                      <a:pt x="86" y="737"/>
                      <a:pt x="497" y="737"/>
                    </a:cubicBezTo>
                    <a:cubicBezTo>
                      <a:pt x="519" y="737"/>
                      <a:pt x="541" y="736"/>
                      <a:pt x="564" y="732"/>
                    </a:cubicBezTo>
                    <a:cubicBezTo>
                      <a:pt x="1008" y="659"/>
                      <a:pt x="923"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110" name="Google Shape;3110;p85"/>
          <p:cNvSpPr txBox="1"/>
          <p:nvPr>
            <p:ph type="title"/>
          </p:nvPr>
        </p:nvSpPr>
        <p:spPr>
          <a:xfrm>
            <a:off x="1900975" y="1672594"/>
            <a:ext cx="5342100" cy="14928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57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3111" name="Google Shape;3111;p85"/>
          <p:cNvSpPr txBox="1"/>
          <p:nvPr>
            <p:ph idx="1" type="subTitle"/>
          </p:nvPr>
        </p:nvSpPr>
        <p:spPr>
          <a:xfrm>
            <a:off x="1900913" y="3040466"/>
            <a:ext cx="5342100" cy="4305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6">
  <p:cSld name="TITLE_ONLY_1_1_2_2_2_1_1">
    <p:bg>
      <p:bgPr>
        <a:solidFill>
          <a:schemeClr val="accent1"/>
        </a:solidFill>
      </p:bgPr>
    </p:bg>
    <p:spTree>
      <p:nvGrpSpPr>
        <p:cNvPr id="3112" name="Shape 3112"/>
        <p:cNvGrpSpPr/>
        <p:nvPr/>
      </p:nvGrpSpPr>
      <p:grpSpPr>
        <a:xfrm>
          <a:off x="0" y="0"/>
          <a:ext cx="0" cy="0"/>
          <a:chOff x="0" y="0"/>
          <a:chExt cx="0" cy="0"/>
        </a:xfrm>
      </p:grpSpPr>
      <p:grpSp>
        <p:nvGrpSpPr>
          <p:cNvPr id="3113" name="Google Shape;3113;p86"/>
          <p:cNvGrpSpPr/>
          <p:nvPr/>
        </p:nvGrpSpPr>
        <p:grpSpPr>
          <a:xfrm>
            <a:off x="-632433" y="-941852"/>
            <a:ext cx="10066107" cy="6502133"/>
            <a:chOff x="-632433" y="-1255802"/>
            <a:chExt cx="10066107" cy="8669511"/>
          </a:xfrm>
        </p:grpSpPr>
        <p:sp>
          <p:nvSpPr>
            <p:cNvPr id="3114" name="Google Shape;3114;p86"/>
            <p:cNvSpPr/>
            <p:nvPr/>
          </p:nvSpPr>
          <p:spPr>
            <a:xfrm flipH="1">
              <a:off x="6767786" y="2062824"/>
              <a:ext cx="1591588" cy="2415225"/>
            </a:xfrm>
            <a:custGeom>
              <a:rect b="b" l="l" r="r" t="t"/>
              <a:pathLst>
                <a:path extrusionOk="0" h="59117" w="38957">
                  <a:moveTo>
                    <a:pt x="19571" y="1"/>
                  </a:moveTo>
                  <a:cubicBezTo>
                    <a:pt x="19484" y="1"/>
                    <a:pt x="19397" y="2"/>
                    <a:pt x="19310" y="4"/>
                  </a:cubicBezTo>
                  <a:cubicBezTo>
                    <a:pt x="17849" y="35"/>
                    <a:pt x="16405" y="205"/>
                    <a:pt x="14980" y="516"/>
                  </a:cubicBezTo>
                  <a:cubicBezTo>
                    <a:pt x="11987" y="1171"/>
                    <a:pt x="9247" y="2297"/>
                    <a:pt x="7143" y="4657"/>
                  </a:cubicBezTo>
                  <a:cubicBezTo>
                    <a:pt x="6327" y="5571"/>
                    <a:pt x="5592" y="6539"/>
                    <a:pt x="4840" y="7499"/>
                  </a:cubicBezTo>
                  <a:cubicBezTo>
                    <a:pt x="4034" y="8528"/>
                    <a:pt x="3237" y="9557"/>
                    <a:pt x="2579" y="10686"/>
                  </a:cubicBezTo>
                  <a:cubicBezTo>
                    <a:pt x="819" y="13698"/>
                    <a:pt x="191" y="17014"/>
                    <a:pt x="79" y="20446"/>
                  </a:cubicBezTo>
                  <a:cubicBezTo>
                    <a:pt x="0" y="22833"/>
                    <a:pt x="51" y="25220"/>
                    <a:pt x="306" y="27601"/>
                  </a:cubicBezTo>
                  <a:cubicBezTo>
                    <a:pt x="495" y="29365"/>
                    <a:pt x="729" y="31119"/>
                    <a:pt x="1128" y="32849"/>
                  </a:cubicBezTo>
                  <a:cubicBezTo>
                    <a:pt x="2046" y="36835"/>
                    <a:pt x="3392" y="40689"/>
                    <a:pt x="4939" y="44466"/>
                  </a:cubicBezTo>
                  <a:cubicBezTo>
                    <a:pt x="6320" y="47843"/>
                    <a:pt x="8031" y="51040"/>
                    <a:pt x="10441" y="53818"/>
                  </a:cubicBezTo>
                  <a:cubicBezTo>
                    <a:pt x="12133" y="55769"/>
                    <a:pt x="14030" y="57450"/>
                    <a:pt x="16469" y="58419"/>
                  </a:cubicBezTo>
                  <a:cubicBezTo>
                    <a:pt x="17556" y="58852"/>
                    <a:pt x="18658" y="59116"/>
                    <a:pt x="19784" y="59116"/>
                  </a:cubicBezTo>
                  <a:cubicBezTo>
                    <a:pt x="20393" y="59116"/>
                    <a:pt x="21008" y="59039"/>
                    <a:pt x="21632" y="58869"/>
                  </a:cubicBezTo>
                  <a:cubicBezTo>
                    <a:pt x="23127" y="58461"/>
                    <a:pt x="24375" y="57633"/>
                    <a:pt x="25529" y="56637"/>
                  </a:cubicBezTo>
                  <a:cubicBezTo>
                    <a:pt x="26862" y="55489"/>
                    <a:pt x="27981" y="54146"/>
                    <a:pt x="29056" y="52764"/>
                  </a:cubicBezTo>
                  <a:cubicBezTo>
                    <a:pt x="31798" y="49237"/>
                    <a:pt x="34000" y="45419"/>
                    <a:pt x="35437" y="41171"/>
                  </a:cubicBezTo>
                  <a:cubicBezTo>
                    <a:pt x="36655" y="37572"/>
                    <a:pt x="37588" y="33909"/>
                    <a:pt x="38193" y="30157"/>
                  </a:cubicBezTo>
                  <a:cubicBezTo>
                    <a:pt x="38639" y="27388"/>
                    <a:pt x="38957" y="24611"/>
                    <a:pt x="38925" y="21652"/>
                  </a:cubicBezTo>
                  <a:cubicBezTo>
                    <a:pt x="38945" y="20342"/>
                    <a:pt x="38848" y="18887"/>
                    <a:pt x="38772" y="17429"/>
                  </a:cubicBezTo>
                  <a:cubicBezTo>
                    <a:pt x="38628" y="14681"/>
                    <a:pt x="37992" y="12062"/>
                    <a:pt x="36747" y="9606"/>
                  </a:cubicBezTo>
                  <a:cubicBezTo>
                    <a:pt x="35035" y="6228"/>
                    <a:pt x="32468" y="3693"/>
                    <a:pt x="29049" y="2050"/>
                  </a:cubicBezTo>
                  <a:cubicBezTo>
                    <a:pt x="27579" y="1342"/>
                    <a:pt x="25973" y="1073"/>
                    <a:pt x="24396" y="708"/>
                  </a:cubicBezTo>
                  <a:cubicBezTo>
                    <a:pt x="22805" y="340"/>
                    <a:pt x="21214" y="1"/>
                    <a:pt x="1957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5" name="Google Shape;3115;p86"/>
            <p:cNvSpPr/>
            <p:nvPr/>
          </p:nvSpPr>
          <p:spPr>
            <a:xfrm flipH="1">
              <a:off x="5470328" y="3581393"/>
              <a:ext cx="1567116" cy="2036336"/>
            </a:xfrm>
            <a:custGeom>
              <a:rect b="b" l="l" r="r" t="t"/>
              <a:pathLst>
                <a:path extrusionOk="0" h="49843" w="38358">
                  <a:moveTo>
                    <a:pt x="16257" y="1"/>
                  </a:moveTo>
                  <a:cubicBezTo>
                    <a:pt x="14427" y="1"/>
                    <a:pt x="12645" y="506"/>
                    <a:pt x="10929" y="1585"/>
                  </a:cubicBezTo>
                  <a:cubicBezTo>
                    <a:pt x="8910" y="2854"/>
                    <a:pt x="7438" y="4652"/>
                    <a:pt x="6177" y="6640"/>
                  </a:cubicBezTo>
                  <a:cubicBezTo>
                    <a:pt x="3534" y="10808"/>
                    <a:pt x="2173" y="15427"/>
                    <a:pt x="1366" y="20243"/>
                  </a:cubicBezTo>
                  <a:cubicBezTo>
                    <a:pt x="1073" y="21991"/>
                    <a:pt x="801" y="23741"/>
                    <a:pt x="591" y="25501"/>
                  </a:cubicBezTo>
                  <a:cubicBezTo>
                    <a:pt x="393" y="27182"/>
                    <a:pt x="221" y="28863"/>
                    <a:pt x="119" y="30553"/>
                  </a:cubicBezTo>
                  <a:cubicBezTo>
                    <a:pt x="1" y="32483"/>
                    <a:pt x="37" y="34410"/>
                    <a:pt x="198" y="36336"/>
                  </a:cubicBezTo>
                  <a:cubicBezTo>
                    <a:pt x="361" y="38314"/>
                    <a:pt x="664" y="40260"/>
                    <a:pt x="1281" y="42154"/>
                  </a:cubicBezTo>
                  <a:cubicBezTo>
                    <a:pt x="2784" y="46753"/>
                    <a:pt x="6866" y="49843"/>
                    <a:pt x="11666" y="49843"/>
                  </a:cubicBezTo>
                  <a:cubicBezTo>
                    <a:pt x="12467" y="49843"/>
                    <a:pt x="13288" y="49757"/>
                    <a:pt x="14119" y="49578"/>
                  </a:cubicBezTo>
                  <a:cubicBezTo>
                    <a:pt x="17373" y="48876"/>
                    <a:pt x="20264" y="47432"/>
                    <a:pt x="22830" y="45367"/>
                  </a:cubicBezTo>
                  <a:cubicBezTo>
                    <a:pt x="26234" y="42624"/>
                    <a:pt x="29093" y="39341"/>
                    <a:pt x="31698" y="35852"/>
                  </a:cubicBezTo>
                  <a:cubicBezTo>
                    <a:pt x="33790" y="33050"/>
                    <a:pt x="35205" y="29856"/>
                    <a:pt x="36628" y="26683"/>
                  </a:cubicBezTo>
                  <a:cubicBezTo>
                    <a:pt x="37641" y="24432"/>
                    <a:pt x="38357" y="22097"/>
                    <a:pt x="38323" y="19649"/>
                  </a:cubicBezTo>
                  <a:cubicBezTo>
                    <a:pt x="38324" y="18924"/>
                    <a:pt x="38289" y="18260"/>
                    <a:pt x="38186" y="17597"/>
                  </a:cubicBezTo>
                  <a:cubicBezTo>
                    <a:pt x="37910" y="15829"/>
                    <a:pt x="37096" y="14299"/>
                    <a:pt x="36147" y="12815"/>
                  </a:cubicBezTo>
                  <a:cubicBezTo>
                    <a:pt x="34322" y="9956"/>
                    <a:pt x="31983" y="7547"/>
                    <a:pt x="29524" y="5249"/>
                  </a:cubicBezTo>
                  <a:cubicBezTo>
                    <a:pt x="28271" y="4081"/>
                    <a:pt x="26740" y="3284"/>
                    <a:pt x="25260" y="2434"/>
                  </a:cubicBezTo>
                  <a:cubicBezTo>
                    <a:pt x="24225" y="1838"/>
                    <a:pt x="23156" y="1313"/>
                    <a:pt x="21972" y="1062"/>
                  </a:cubicBezTo>
                  <a:cubicBezTo>
                    <a:pt x="21323" y="924"/>
                    <a:pt x="20661" y="887"/>
                    <a:pt x="20022" y="668"/>
                  </a:cubicBezTo>
                  <a:cubicBezTo>
                    <a:pt x="18747" y="230"/>
                    <a:pt x="17491" y="1"/>
                    <a:pt x="16257"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6" name="Google Shape;3116;p86"/>
            <p:cNvSpPr/>
            <p:nvPr/>
          </p:nvSpPr>
          <p:spPr>
            <a:xfrm flipH="1">
              <a:off x="5387052" y="1420349"/>
              <a:ext cx="1383595" cy="1825973"/>
            </a:xfrm>
            <a:custGeom>
              <a:rect b="b" l="l" r="r" t="t"/>
              <a:pathLst>
                <a:path extrusionOk="0" h="44694" w="33866">
                  <a:moveTo>
                    <a:pt x="17668" y="1"/>
                  </a:moveTo>
                  <a:cubicBezTo>
                    <a:pt x="16375" y="1"/>
                    <a:pt x="15053" y="168"/>
                    <a:pt x="13706" y="501"/>
                  </a:cubicBezTo>
                  <a:cubicBezTo>
                    <a:pt x="9488" y="1543"/>
                    <a:pt x="6004" y="3781"/>
                    <a:pt x="3536" y="7444"/>
                  </a:cubicBezTo>
                  <a:cubicBezTo>
                    <a:pt x="2143" y="9514"/>
                    <a:pt x="1249" y="11780"/>
                    <a:pt x="749" y="14237"/>
                  </a:cubicBezTo>
                  <a:cubicBezTo>
                    <a:pt x="341" y="16228"/>
                    <a:pt x="0" y="18214"/>
                    <a:pt x="52" y="20248"/>
                  </a:cubicBezTo>
                  <a:cubicBezTo>
                    <a:pt x="107" y="22346"/>
                    <a:pt x="375" y="24418"/>
                    <a:pt x="864" y="26461"/>
                  </a:cubicBezTo>
                  <a:cubicBezTo>
                    <a:pt x="2113" y="31677"/>
                    <a:pt x="4516" y="36269"/>
                    <a:pt x="8413" y="39990"/>
                  </a:cubicBezTo>
                  <a:cubicBezTo>
                    <a:pt x="11546" y="42980"/>
                    <a:pt x="15255" y="44694"/>
                    <a:pt x="19621" y="44694"/>
                  </a:cubicBezTo>
                  <a:cubicBezTo>
                    <a:pt x="19748" y="44694"/>
                    <a:pt x="19875" y="44692"/>
                    <a:pt x="20003" y="44689"/>
                  </a:cubicBezTo>
                  <a:cubicBezTo>
                    <a:pt x="22438" y="44636"/>
                    <a:pt x="24582" y="43803"/>
                    <a:pt x="26388" y="42145"/>
                  </a:cubicBezTo>
                  <a:cubicBezTo>
                    <a:pt x="28316" y="40373"/>
                    <a:pt x="29616" y="38168"/>
                    <a:pt x="30713" y="35834"/>
                  </a:cubicBezTo>
                  <a:cubicBezTo>
                    <a:pt x="32837" y="31308"/>
                    <a:pt x="33659" y="26488"/>
                    <a:pt x="33836" y="21536"/>
                  </a:cubicBezTo>
                  <a:cubicBezTo>
                    <a:pt x="33865" y="19608"/>
                    <a:pt x="33554" y="17718"/>
                    <a:pt x="33224" y="15833"/>
                  </a:cubicBezTo>
                  <a:cubicBezTo>
                    <a:pt x="32725" y="13008"/>
                    <a:pt x="31930" y="10281"/>
                    <a:pt x="30485" y="7778"/>
                  </a:cubicBezTo>
                  <a:cubicBezTo>
                    <a:pt x="29422" y="5939"/>
                    <a:pt x="28206" y="4212"/>
                    <a:pt x="26464" y="2949"/>
                  </a:cubicBezTo>
                  <a:cubicBezTo>
                    <a:pt x="23733" y="973"/>
                    <a:pt x="20784" y="1"/>
                    <a:pt x="17668"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7" name="Google Shape;3117;p86"/>
            <p:cNvSpPr/>
            <p:nvPr/>
          </p:nvSpPr>
          <p:spPr>
            <a:xfrm>
              <a:off x="-632433" y="5790557"/>
              <a:ext cx="3004040" cy="1623152"/>
            </a:xfrm>
            <a:custGeom>
              <a:rect b="b" l="l" r="r" t="t"/>
              <a:pathLst>
                <a:path extrusionOk="0" h="44300" w="81988">
                  <a:moveTo>
                    <a:pt x="15074" y="0"/>
                  </a:moveTo>
                  <a:cubicBezTo>
                    <a:pt x="12153" y="2883"/>
                    <a:pt x="9335" y="5818"/>
                    <a:pt x="6621" y="8805"/>
                  </a:cubicBezTo>
                  <a:cubicBezTo>
                    <a:pt x="4602" y="11029"/>
                    <a:pt x="1577" y="13058"/>
                    <a:pt x="1075" y="15977"/>
                  </a:cubicBezTo>
                  <a:cubicBezTo>
                    <a:pt x="1" y="22256"/>
                    <a:pt x="12337" y="28376"/>
                    <a:pt x="24120" y="32789"/>
                  </a:cubicBezTo>
                  <a:cubicBezTo>
                    <a:pt x="32308" y="35855"/>
                    <a:pt x="40558" y="38937"/>
                    <a:pt x="48607" y="41174"/>
                  </a:cubicBezTo>
                  <a:cubicBezTo>
                    <a:pt x="55333" y="43042"/>
                    <a:pt x="61980" y="44299"/>
                    <a:pt x="67349" y="44299"/>
                  </a:cubicBezTo>
                  <a:cubicBezTo>
                    <a:pt x="68406" y="44299"/>
                    <a:pt x="69414" y="44250"/>
                    <a:pt x="70364" y="44148"/>
                  </a:cubicBezTo>
                  <a:cubicBezTo>
                    <a:pt x="78216" y="43299"/>
                    <a:pt x="81126" y="38924"/>
                    <a:pt x="81813" y="33963"/>
                  </a:cubicBezTo>
                  <a:cubicBezTo>
                    <a:pt x="81988" y="32696"/>
                    <a:pt x="81973" y="31249"/>
                    <a:pt x="80310" y="29561"/>
                  </a:cubicBezTo>
                  <a:cubicBezTo>
                    <a:pt x="78322" y="27543"/>
                    <a:pt x="74631" y="25820"/>
                    <a:pt x="71279" y="24327"/>
                  </a:cubicBezTo>
                  <a:cubicBezTo>
                    <a:pt x="52625" y="16006"/>
                    <a:pt x="33880" y="7895"/>
                    <a:pt x="15074"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8" name="Google Shape;3118;p86"/>
            <p:cNvSpPr/>
            <p:nvPr/>
          </p:nvSpPr>
          <p:spPr>
            <a:xfrm>
              <a:off x="1596830" y="2698081"/>
              <a:ext cx="2015" cy="3188"/>
            </a:xfrm>
            <a:custGeom>
              <a:rect b="b" l="l" r="r" t="t"/>
              <a:pathLst>
                <a:path extrusionOk="0" h="87" w="55">
                  <a:moveTo>
                    <a:pt x="55" y="0"/>
                  </a:moveTo>
                  <a:cubicBezTo>
                    <a:pt x="28" y="38"/>
                    <a:pt x="15" y="64"/>
                    <a:pt x="2" y="85"/>
                  </a:cubicBezTo>
                  <a:lnTo>
                    <a:pt x="2" y="85"/>
                  </a:lnTo>
                  <a:cubicBezTo>
                    <a:pt x="19" y="56"/>
                    <a:pt x="35" y="31"/>
                    <a:pt x="55" y="0"/>
                  </a:cubicBezTo>
                  <a:close/>
                  <a:moveTo>
                    <a:pt x="2" y="85"/>
                  </a:moveTo>
                  <a:cubicBezTo>
                    <a:pt x="1" y="86"/>
                    <a:pt x="1" y="86"/>
                    <a:pt x="1" y="87"/>
                  </a:cubicBezTo>
                  <a:cubicBezTo>
                    <a:pt x="1" y="86"/>
                    <a:pt x="1" y="86"/>
                    <a:pt x="2" y="85"/>
                  </a:cubicBezTo>
                  <a:close/>
                </a:path>
              </a:pathLst>
            </a:custGeom>
            <a:solidFill>
              <a:srgbClr val="E4C39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9" name="Google Shape;3119;p86"/>
            <p:cNvSpPr/>
            <p:nvPr/>
          </p:nvSpPr>
          <p:spPr>
            <a:xfrm flipH="1">
              <a:off x="4474466" y="6395091"/>
              <a:ext cx="547066" cy="297604"/>
            </a:xfrm>
            <a:custGeom>
              <a:rect b="b" l="l" r="r" t="t"/>
              <a:pathLst>
                <a:path extrusionOk="0" h="8605" w="15818">
                  <a:moveTo>
                    <a:pt x="14299" y="0"/>
                  </a:moveTo>
                  <a:cubicBezTo>
                    <a:pt x="14275" y="0"/>
                    <a:pt x="14250" y="1"/>
                    <a:pt x="14226" y="2"/>
                  </a:cubicBezTo>
                  <a:cubicBezTo>
                    <a:pt x="13471" y="45"/>
                    <a:pt x="12815" y="502"/>
                    <a:pt x="12194" y="933"/>
                  </a:cubicBezTo>
                  <a:cubicBezTo>
                    <a:pt x="10472" y="2127"/>
                    <a:pt x="8686" y="3227"/>
                    <a:pt x="6846" y="4229"/>
                  </a:cubicBezTo>
                  <a:cubicBezTo>
                    <a:pt x="5385" y="5027"/>
                    <a:pt x="2225" y="5771"/>
                    <a:pt x="1158" y="6944"/>
                  </a:cubicBezTo>
                  <a:cubicBezTo>
                    <a:pt x="0" y="8219"/>
                    <a:pt x="783" y="8605"/>
                    <a:pt x="2120" y="8605"/>
                  </a:cubicBezTo>
                  <a:cubicBezTo>
                    <a:pt x="3761" y="8605"/>
                    <a:pt x="6235" y="8023"/>
                    <a:pt x="6980" y="7788"/>
                  </a:cubicBezTo>
                  <a:cubicBezTo>
                    <a:pt x="10518" y="6670"/>
                    <a:pt x="13727" y="4407"/>
                    <a:pt x="15744" y="1296"/>
                  </a:cubicBezTo>
                  <a:cubicBezTo>
                    <a:pt x="15817" y="568"/>
                    <a:pt x="15034" y="0"/>
                    <a:pt x="14299"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0" name="Google Shape;3120;p86"/>
            <p:cNvSpPr/>
            <p:nvPr/>
          </p:nvSpPr>
          <p:spPr>
            <a:xfrm flipH="1">
              <a:off x="4212837" y="5439463"/>
              <a:ext cx="466171" cy="896789"/>
            </a:xfrm>
            <a:custGeom>
              <a:rect b="b" l="l" r="r" t="t"/>
              <a:pathLst>
                <a:path extrusionOk="0" h="25930" w="13479">
                  <a:moveTo>
                    <a:pt x="2169" y="1"/>
                  </a:moveTo>
                  <a:cubicBezTo>
                    <a:pt x="1" y="1"/>
                    <a:pt x="1194" y="8631"/>
                    <a:pt x="1625" y="10550"/>
                  </a:cubicBezTo>
                  <a:cubicBezTo>
                    <a:pt x="2972" y="16534"/>
                    <a:pt x="6253" y="22140"/>
                    <a:pt x="11101" y="25903"/>
                  </a:cubicBezTo>
                  <a:cubicBezTo>
                    <a:pt x="11197" y="25921"/>
                    <a:pt x="11293" y="25930"/>
                    <a:pt x="11388" y="25930"/>
                  </a:cubicBezTo>
                  <a:cubicBezTo>
                    <a:pt x="12492" y="25930"/>
                    <a:pt x="13409" y="24734"/>
                    <a:pt x="13444" y="23583"/>
                  </a:cubicBezTo>
                  <a:cubicBezTo>
                    <a:pt x="13479" y="22335"/>
                    <a:pt x="12817" y="21186"/>
                    <a:pt x="12194" y="20103"/>
                  </a:cubicBezTo>
                  <a:cubicBezTo>
                    <a:pt x="10469" y="17097"/>
                    <a:pt x="8903" y="14000"/>
                    <a:pt x="7508" y="10827"/>
                  </a:cubicBezTo>
                  <a:cubicBezTo>
                    <a:pt x="6399" y="8310"/>
                    <a:pt x="5617" y="2997"/>
                    <a:pt x="3828" y="1072"/>
                  </a:cubicBezTo>
                  <a:cubicBezTo>
                    <a:pt x="3130" y="321"/>
                    <a:pt x="2587" y="1"/>
                    <a:pt x="216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1" name="Google Shape;3121;p86"/>
            <p:cNvSpPr/>
            <p:nvPr/>
          </p:nvSpPr>
          <p:spPr>
            <a:xfrm flipH="1">
              <a:off x="4679006" y="5973150"/>
              <a:ext cx="291690" cy="314896"/>
            </a:xfrm>
            <a:custGeom>
              <a:rect b="b" l="l" r="r" t="t"/>
              <a:pathLst>
                <a:path extrusionOk="0" h="9105" w="8434">
                  <a:moveTo>
                    <a:pt x="2986" y="1"/>
                  </a:moveTo>
                  <a:cubicBezTo>
                    <a:pt x="2922" y="1"/>
                    <a:pt x="2859" y="4"/>
                    <a:pt x="2796" y="11"/>
                  </a:cubicBezTo>
                  <a:cubicBezTo>
                    <a:pt x="2072" y="94"/>
                    <a:pt x="1484" y="608"/>
                    <a:pt x="947" y="1101"/>
                  </a:cubicBezTo>
                  <a:cubicBezTo>
                    <a:pt x="529" y="1482"/>
                    <a:pt x="84" y="1920"/>
                    <a:pt x="41" y="2484"/>
                  </a:cubicBezTo>
                  <a:cubicBezTo>
                    <a:pt x="0" y="3050"/>
                    <a:pt x="377" y="3552"/>
                    <a:pt x="735" y="3993"/>
                  </a:cubicBezTo>
                  <a:cubicBezTo>
                    <a:pt x="1529" y="4969"/>
                    <a:pt x="2320" y="5944"/>
                    <a:pt x="3113" y="6920"/>
                  </a:cubicBezTo>
                  <a:cubicBezTo>
                    <a:pt x="4003" y="8014"/>
                    <a:pt x="5493" y="9105"/>
                    <a:pt x="6644" y="9105"/>
                  </a:cubicBezTo>
                  <a:cubicBezTo>
                    <a:pt x="7471" y="9105"/>
                    <a:pt x="8123" y="8543"/>
                    <a:pt x="8254" y="7019"/>
                  </a:cubicBezTo>
                  <a:cubicBezTo>
                    <a:pt x="8434" y="4881"/>
                    <a:pt x="5376" y="1"/>
                    <a:pt x="298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2" name="Google Shape;3122;p86"/>
            <p:cNvSpPr/>
            <p:nvPr/>
          </p:nvSpPr>
          <p:spPr>
            <a:xfrm flipH="1">
              <a:off x="-273382" y="-770335"/>
              <a:ext cx="1373301" cy="1200515"/>
            </a:xfrm>
            <a:custGeom>
              <a:rect b="b" l="l" r="r" t="t"/>
              <a:pathLst>
                <a:path extrusionOk="0" h="34712" w="39708">
                  <a:moveTo>
                    <a:pt x="9614" y="1"/>
                  </a:moveTo>
                  <a:cubicBezTo>
                    <a:pt x="10599" y="2501"/>
                    <a:pt x="1" y="7647"/>
                    <a:pt x="68" y="7861"/>
                  </a:cubicBezTo>
                  <a:cubicBezTo>
                    <a:pt x="1923" y="13871"/>
                    <a:pt x="5376" y="19114"/>
                    <a:pt x="7079" y="25168"/>
                  </a:cubicBezTo>
                  <a:cubicBezTo>
                    <a:pt x="7498" y="26657"/>
                    <a:pt x="7864" y="28193"/>
                    <a:pt x="8686" y="29505"/>
                  </a:cubicBezTo>
                  <a:cubicBezTo>
                    <a:pt x="10508" y="32412"/>
                    <a:pt x="14124" y="33601"/>
                    <a:pt x="17509" y="34157"/>
                  </a:cubicBezTo>
                  <a:cubicBezTo>
                    <a:pt x="19759" y="34527"/>
                    <a:pt x="22039" y="34711"/>
                    <a:pt x="24320" y="34711"/>
                  </a:cubicBezTo>
                  <a:cubicBezTo>
                    <a:pt x="25912" y="34711"/>
                    <a:pt x="27504" y="34621"/>
                    <a:pt x="29086" y="34441"/>
                  </a:cubicBezTo>
                  <a:cubicBezTo>
                    <a:pt x="31130" y="34208"/>
                    <a:pt x="36119" y="33787"/>
                    <a:pt x="37762" y="32627"/>
                  </a:cubicBezTo>
                  <a:cubicBezTo>
                    <a:pt x="38896" y="31827"/>
                    <a:pt x="39140" y="30275"/>
                    <a:pt x="39257" y="28892"/>
                  </a:cubicBezTo>
                  <a:cubicBezTo>
                    <a:pt x="39707" y="23566"/>
                    <a:pt x="39690" y="18203"/>
                    <a:pt x="39210" y="12880"/>
                  </a:cubicBezTo>
                  <a:cubicBezTo>
                    <a:pt x="37121" y="12777"/>
                    <a:pt x="35029" y="12724"/>
                    <a:pt x="32938" y="12724"/>
                  </a:cubicBezTo>
                  <a:cubicBezTo>
                    <a:pt x="32365" y="12724"/>
                    <a:pt x="31791" y="12728"/>
                    <a:pt x="31218" y="12736"/>
                  </a:cubicBezTo>
                  <a:cubicBezTo>
                    <a:pt x="31188" y="14727"/>
                    <a:pt x="30896" y="16714"/>
                    <a:pt x="30353" y="18629"/>
                  </a:cubicBezTo>
                  <a:cubicBezTo>
                    <a:pt x="30271" y="18914"/>
                    <a:pt x="30176" y="19213"/>
                    <a:pt x="29957" y="19414"/>
                  </a:cubicBezTo>
                  <a:cubicBezTo>
                    <a:pt x="29674" y="19674"/>
                    <a:pt x="29258" y="19707"/>
                    <a:pt x="28877" y="19729"/>
                  </a:cubicBezTo>
                  <a:cubicBezTo>
                    <a:pt x="27418" y="19811"/>
                    <a:pt x="25962" y="19890"/>
                    <a:pt x="24503" y="19973"/>
                  </a:cubicBezTo>
                  <a:cubicBezTo>
                    <a:pt x="23872" y="20008"/>
                    <a:pt x="23234" y="20042"/>
                    <a:pt x="22599" y="20042"/>
                  </a:cubicBezTo>
                  <a:cubicBezTo>
                    <a:pt x="21559" y="20042"/>
                    <a:pt x="20527" y="19950"/>
                    <a:pt x="19546" y="19622"/>
                  </a:cubicBezTo>
                  <a:cubicBezTo>
                    <a:pt x="16272" y="18522"/>
                    <a:pt x="15909" y="14335"/>
                    <a:pt x="14597" y="11546"/>
                  </a:cubicBezTo>
                  <a:cubicBezTo>
                    <a:pt x="12811" y="7754"/>
                    <a:pt x="11151" y="3901"/>
                    <a:pt x="9614"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3" name="Google Shape;3123;p86"/>
            <p:cNvSpPr/>
            <p:nvPr/>
          </p:nvSpPr>
          <p:spPr>
            <a:xfrm flipH="1">
              <a:off x="-415785" y="120174"/>
              <a:ext cx="1009862" cy="2187007"/>
            </a:xfrm>
            <a:custGeom>
              <a:rect b="b" l="l" r="r" t="t"/>
              <a:pathLst>
                <a:path extrusionOk="0" h="48249" w="22278">
                  <a:moveTo>
                    <a:pt x="14464" y="1"/>
                  </a:moveTo>
                  <a:cubicBezTo>
                    <a:pt x="12539" y="1"/>
                    <a:pt x="10614" y="74"/>
                    <a:pt x="8695" y="221"/>
                  </a:cubicBezTo>
                  <a:cubicBezTo>
                    <a:pt x="6398" y="396"/>
                    <a:pt x="3500" y="807"/>
                    <a:pt x="1779" y="2537"/>
                  </a:cubicBezTo>
                  <a:cubicBezTo>
                    <a:pt x="147" y="4176"/>
                    <a:pt x="276" y="6943"/>
                    <a:pt x="202" y="9143"/>
                  </a:cubicBezTo>
                  <a:cubicBezTo>
                    <a:pt x="0" y="15225"/>
                    <a:pt x="1245" y="21244"/>
                    <a:pt x="2479" y="27163"/>
                  </a:cubicBezTo>
                  <a:cubicBezTo>
                    <a:pt x="3248" y="30846"/>
                    <a:pt x="4015" y="34529"/>
                    <a:pt x="4782" y="38211"/>
                  </a:cubicBezTo>
                  <a:cubicBezTo>
                    <a:pt x="5083" y="39654"/>
                    <a:pt x="5397" y="41131"/>
                    <a:pt x="6204" y="42363"/>
                  </a:cubicBezTo>
                  <a:cubicBezTo>
                    <a:pt x="8421" y="45744"/>
                    <a:pt x="13264" y="45985"/>
                    <a:pt x="16610" y="48248"/>
                  </a:cubicBezTo>
                  <a:cubicBezTo>
                    <a:pt x="18397" y="39880"/>
                    <a:pt x="19709" y="31408"/>
                    <a:pt x="20538" y="22891"/>
                  </a:cubicBezTo>
                  <a:cubicBezTo>
                    <a:pt x="20883" y="19340"/>
                    <a:pt x="21145" y="15780"/>
                    <a:pt x="21408" y="12223"/>
                  </a:cubicBezTo>
                  <a:lnTo>
                    <a:pt x="22277" y="404"/>
                  </a:lnTo>
                  <a:cubicBezTo>
                    <a:pt x="19682" y="135"/>
                    <a:pt x="17073" y="1"/>
                    <a:pt x="1446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4" name="Google Shape;3124;p86"/>
            <p:cNvSpPr/>
            <p:nvPr/>
          </p:nvSpPr>
          <p:spPr>
            <a:xfrm>
              <a:off x="6882584" y="-1255802"/>
              <a:ext cx="2551090" cy="2952145"/>
            </a:xfrm>
            <a:custGeom>
              <a:rect b="b" l="l" r="r" t="t"/>
              <a:pathLst>
                <a:path extrusionOk="0" h="53690" w="46394">
                  <a:moveTo>
                    <a:pt x="134" y="0"/>
                  </a:moveTo>
                  <a:cubicBezTo>
                    <a:pt x="70" y="0"/>
                    <a:pt x="1" y="55"/>
                    <a:pt x="16" y="138"/>
                  </a:cubicBezTo>
                  <a:cubicBezTo>
                    <a:pt x="780" y="4290"/>
                    <a:pt x="1542" y="8443"/>
                    <a:pt x="2307" y="12596"/>
                  </a:cubicBezTo>
                  <a:cubicBezTo>
                    <a:pt x="2658" y="14498"/>
                    <a:pt x="2975" y="16415"/>
                    <a:pt x="3481" y="18284"/>
                  </a:cubicBezTo>
                  <a:cubicBezTo>
                    <a:pt x="3965" y="20055"/>
                    <a:pt x="4656" y="21725"/>
                    <a:pt x="5629" y="23283"/>
                  </a:cubicBezTo>
                  <a:cubicBezTo>
                    <a:pt x="6532" y="24735"/>
                    <a:pt x="7606" y="26156"/>
                    <a:pt x="8062" y="27831"/>
                  </a:cubicBezTo>
                  <a:cubicBezTo>
                    <a:pt x="8308" y="28736"/>
                    <a:pt x="8251" y="29611"/>
                    <a:pt x="8202" y="30536"/>
                  </a:cubicBezTo>
                  <a:cubicBezTo>
                    <a:pt x="8160" y="31381"/>
                    <a:pt x="8247" y="32198"/>
                    <a:pt x="8735" y="32914"/>
                  </a:cubicBezTo>
                  <a:cubicBezTo>
                    <a:pt x="9154" y="33529"/>
                    <a:pt x="9748" y="33995"/>
                    <a:pt x="10336" y="34438"/>
                  </a:cubicBezTo>
                  <a:cubicBezTo>
                    <a:pt x="10979" y="34918"/>
                    <a:pt x="11618" y="35393"/>
                    <a:pt x="12190" y="35962"/>
                  </a:cubicBezTo>
                  <a:cubicBezTo>
                    <a:pt x="13297" y="37061"/>
                    <a:pt x="14159" y="38376"/>
                    <a:pt x="14853" y="39769"/>
                  </a:cubicBezTo>
                  <a:cubicBezTo>
                    <a:pt x="16270" y="42614"/>
                    <a:pt x="17022" y="45726"/>
                    <a:pt x="18061" y="48716"/>
                  </a:cubicBezTo>
                  <a:cubicBezTo>
                    <a:pt x="18540" y="50091"/>
                    <a:pt x="19112" y="51483"/>
                    <a:pt x="20149" y="52538"/>
                  </a:cubicBezTo>
                  <a:cubicBezTo>
                    <a:pt x="20824" y="53227"/>
                    <a:pt x="21722" y="53690"/>
                    <a:pt x="22657" y="53690"/>
                  </a:cubicBezTo>
                  <a:cubicBezTo>
                    <a:pt x="23004" y="53690"/>
                    <a:pt x="23357" y="53626"/>
                    <a:pt x="23705" y="53485"/>
                  </a:cubicBezTo>
                  <a:cubicBezTo>
                    <a:pt x="24929" y="52994"/>
                    <a:pt x="25668" y="51747"/>
                    <a:pt x="26004" y="50525"/>
                  </a:cubicBezTo>
                  <a:cubicBezTo>
                    <a:pt x="26472" y="48819"/>
                    <a:pt x="26068" y="47060"/>
                    <a:pt x="25935" y="45338"/>
                  </a:cubicBezTo>
                  <a:cubicBezTo>
                    <a:pt x="25859" y="44338"/>
                    <a:pt x="25871" y="43323"/>
                    <a:pt x="26167" y="42355"/>
                  </a:cubicBezTo>
                  <a:cubicBezTo>
                    <a:pt x="26434" y="41478"/>
                    <a:pt x="26893" y="40672"/>
                    <a:pt x="27421" y="39929"/>
                  </a:cubicBezTo>
                  <a:cubicBezTo>
                    <a:pt x="28455" y="38472"/>
                    <a:pt x="29730" y="37170"/>
                    <a:pt x="31113" y="36041"/>
                  </a:cubicBezTo>
                  <a:cubicBezTo>
                    <a:pt x="32507" y="34903"/>
                    <a:pt x="34079" y="33863"/>
                    <a:pt x="35747" y="33169"/>
                  </a:cubicBezTo>
                  <a:cubicBezTo>
                    <a:pt x="36247" y="32960"/>
                    <a:pt x="36775" y="32820"/>
                    <a:pt x="37301" y="32820"/>
                  </a:cubicBezTo>
                  <a:cubicBezTo>
                    <a:pt x="37684" y="32820"/>
                    <a:pt x="38065" y="32894"/>
                    <a:pt x="38433" y="33071"/>
                  </a:cubicBezTo>
                  <a:cubicBezTo>
                    <a:pt x="39141" y="33410"/>
                    <a:pt x="39684" y="34024"/>
                    <a:pt x="40076" y="34693"/>
                  </a:cubicBezTo>
                  <a:cubicBezTo>
                    <a:pt x="40974" y="36224"/>
                    <a:pt x="40990" y="38047"/>
                    <a:pt x="41523" y="39703"/>
                  </a:cubicBezTo>
                  <a:cubicBezTo>
                    <a:pt x="41980" y="41119"/>
                    <a:pt x="42936" y="42408"/>
                    <a:pt x="44438" y="42797"/>
                  </a:cubicBezTo>
                  <a:cubicBezTo>
                    <a:pt x="44661" y="42854"/>
                    <a:pt x="44887" y="42884"/>
                    <a:pt x="45111" y="42884"/>
                  </a:cubicBezTo>
                  <a:cubicBezTo>
                    <a:pt x="45521" y="42884"/>
                    <a:pt x="45924" y="42785"/>
                    <a:pt x="46290" y="42577"/>
                  </a:cubicBezTo>
                  <a:cubicBezTo>
                    <a:pt x="46394" y="42519"/>
                    <a:pt x="46331" y="42374"/>
                    <a:pt x="46236" y="42374"/>
                  </a:cubicBezTo>
                  <a:cubicBezTo>
                    <a:pt x="46218" y="42374"/>
                    <a:pt x="46200" y="42379"/>
                    <a:pt x="46182" y="42390"/>
                  </a:cubicBezTo>
                  <a:cubicBezTo>
                    <a:pt x="45839" y="42584"/>
                    <a:pt x="45478" y="42670"/>
                    <a:pt x="45117" y="42670"/>
                  </a:cubicBezTo>
                  <a:cubicBezTo>
                    <a:pt x="44008" y="42670"/>
                    <a:pt x="42898" y="41864"/>
                    <a:pt x="42317" y="40951"/>
                  </a:cubicBezTo>
                  <a:cubicBezTo>
                    <a:pt x="41339" y="39414"/>
                    <a:pt x="41375" y="37484"/>
                    <a:pt x="40813" y="35798"/>
                  </a:cubicBezTo>
                  <a:cubicBezTo>
                    <a:pt x="40381" y="34506"/>
                    <a:pt x="39507" y="33156"/>
                    <a:pt x="38145" y="32723"/>
                  </a:cubicBezTo>
                  <a:cubicBezTo>
                    <a:pt x="37867" y="32635"/>
                    <a:pt x="37585" y="32596"/>
                    <a:pt x="37304" y="32596"/>
                  </a:cubicBezTo>
                  <a:cubicBezTo>
                    <a:pt x="36748" y="32596"/>
                    <a:pt x="36195" y="32747"/>
                    <a:pt x="35675" y="32963"/>
                  </a:cubicBezTo>
                  <a:cubicBezTo>
                    <a:pt x="34874" y="33295"/>
                    <a:pt x="34107" y="33725"/>
                    <a:pt x="33369" y="34178"/>
                  </a:cubicBezTo>
                  <a:cubicBezTo>
                    <a:pt x="31889" y="35081"/>
                    <a:pt x="30518" y="36165"/>
                    <a:pt x="29296" y="37394"/>
                  </a:cubicBezTo>
                  <a:cubicBezTo>
                    <a:pt x="28086" y="38613"/>
                    <a:pt x="26896" y="39999"/>
                    <a:pt x="26216" y="41592"/>
                  </a:cubicBezTo>
                  <a:cubicBezTo>
                    <a:pt x="25455" y="43371"/>
                    <a:pt x="25703" y="45227"/>
                    <a:pt x="25900" y="47094"/>
                  </a:cubicBezTo>
                  <a:cubicBezTo>
                    <a:pt x="26070" y="48700"/>
                    <a:pt x="26098" y="50311"/>
                    <a:pt x="25269" y="51754"/>
                  </a:cubicBezTo>
                  <a:cubicBezTo>
                    <a:pt x="24695" y="52756"/>
                    <a:pt x="23715" y="53473"/>
                    <a:pt x="22601" y="53473"/>
                  </a:cubicBezTo>
                  <a:cubicBezTo>
                    <a:pt x="22335" y="53473"/>
                    <a:pt x="22062" y="53433"/>
                    <a:pt x="21785" y="53345"/>
                  </a:cubicBezTo>
                  <a:cubicBezTo>
                    <a:pt x="20381" y="52900"/>
                    <a:pt x="19472" y="51495"/>
                    <a:pt x="18882" y="50229"/>
                  </a:cubicBezTo>
                  <a:cubicBezTo>
                    <a:pt x="18237" y="48839"/>
                    <a:pt x="17825" y="47324"/>
                    <a:pt x="17362" y="45866"/>
                  </a:cubicBezTo>
                  <a:cubicBezTo>
                    <a:pt x="16890" y="44370"/>
                    <a:pt x="16415" y="42870"/>
                    <a:pt x="15828" y="41413"/>
                  </a:cubicBezTo>
                  <a:cubicBezTo>
                    <a:pt x="15264" y="40016"/>
                    <a:pt x="14594" y="38652"/>
                    <a:pt x="13715" y="37425"/>
                  </a:cubicBezTo>
                  <a:cubicBezTo>
                    <a:pt x="13280" y="36819"/>
                    <a:pt x="12798" y="36245"/>
                    <a:pt x="12262" y="35724"/>
                  </a:cubicBezTo>
                  <a:cubicBezTo>
                    <a:pt x="11720" y="35196"/>
                    <a:pt x="11117" y="34750"/>
                    <a:pt x="10513" y="34297"/>
                  </a:cubicBezTo>
                  <a:cubicBezTo>
                    <a:pt x="9874" y="33822"/>
                    <a:pt x="9211" y="33311"/>
                    <a:pt x="8803" y="32612"/>
                  </a:cubicBezTo>
                  <a:cubicBezTo>
                    <a:pt x="8314" y="31776"/>
                    <a:pt x="8407" y="30832"/>
                    <a:pt x="8462" y="29904"/>
                  </a:cubicBezTo>
                  <a:cubicBezTo>
                    <a:pt x="8514" y="29050"/>
                    <a:pt x="8436" y="28231"/>
                    <a:pt x="8164" y="27416"/>
                  </a:cubicBezTo>
                  <a:cubicBezTo>
                    <a:pt x="7911" y="26654"/>
                    <a:pt x="7536" y="25937"/>
                    <a:pt x="7125" y="25249"/>
                  </a:cubicBezTo>
                  <a:cubicBezTo>
                    <a:pt x="6213" y="23722"/>
                    <a:pt x="5173" y="22293"/>
                    <a:pt x="4496" y="20636"/>
                  </a:cubicBezTo>
                  <a:cubicBezTo>
                    <a:pt x="3786" y="18898"/>
                    <a:pt x="3371" y="17060"/>
                    <a:pt x="3016" y="15225"/>
                  </a:cubicBezTo>
                  <a:cubicBezTo>
                    <a:pt x="2237" y="11183"/>
                    <a:pt x="1523" y="7127"/>
                    <a:pt x="778" y="3077"/>
                  </a:cubicBezTo>
                  <a:cubicBezTo>
                    <a:pt x="595" y="2078"/>
                    <a:pt x="409" y="1079"/>
                    <a:pt x="226" y="80"/>
                  </a:cubicBezTo>
                  <a:cubicBezTo>
                    <a:pt x="215" y="24"/>
                    <a:pt x="176" y="0"/>
                    <a:pt x="1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25" name="Google Shape;3125;p86"/>
            <p:cNvGrpSpPr/>
            <p:nvPr/>
          </p:nvGrpSpPr>
          <p:grpSpPr>
            <a:xfrm flipH="1">
              <a:off x="-273365" y="-502225"/>
              <a:ext cx="1683120" cy="1584692"/>
              <a:chOff x="7789835" y="63878"/>
              <a:chExt cx="1194634" cy="1124853"/>
            </a:xfrm>
          </p:grpSpPr>
          <p:sp>
            <p:nvSpPr>
              <p:cNvPr id="3126" name="Google Shape;3126;p86"/>
              <p:cNvSpPr/>
              <p:nvPr/>
            </p:nvSpPr>
            <p:spPr>
              <a:xfrm>
                <a:off x="7789835" y="307665"/>
                <a:ext cx="979859" cy="881066"/>
              </a:xfrm>
              <a:custGeom>
                <a:rect b="b" l="l" r="r" t="t"/>
                <a:pathLst>
                  <a:path extrusionOk="0" h="25631" w="28505">
                    <a:moveTo>
                      <a:pt x="257" y="1"/>
                    </a:moveTo>
                    <a:cubicBezTo>
                      <a:pt x="203" y="1"/>
                      <a:pt x="148" y="35"/>
                      <a:pt x="147" y="105"/>
                    </a:cubicBezTo>
                    <a:cubicBezTo>
                      <a:pt x="105" y="3703"/>
                      <a:pt x="61" y="7299"/>
                      <a:pt x="22" y="10897"/>
                    </a:cubicBezTo>
                    <a:cubicBezTo>
                      <a:pt x="5" y="12489"/>
                      <a:pt x="0" y="14117"/>
                      <a:pt x="435" y="15664"/>
                    </a:cubicBezTo>
                    <a:cubicBezTo>
                      <a:pt x="795" y="16947"/>
                      <a:pt x="1489" y="18101"/>
                      <a:pt x="2456" y="19018"/>
                    </a:cubicBezTo>
                    <a:cubicBezTo>
                      <a:pt x="4241" y="20713"/>
                      <a:pt x="6633" y="21511"/>
                      <a:pt x="8791" y="22594"/>
                    </a:cubicBezTo>
                    <a:cubicBezTo>
                      <a:pt x="10228" y="23315"/>
                      <a:pt x="11563" y="24244"/>
                      <a:pt x="13061" y="24851"/>
                    </a:cubicBezTo>
                    <a:cubicBezTo>
                      <a:pt x="14448" y="25414"/>
                      <a:pt x="15943" y="25630"/>
                      <a:pt x="17434" y="25630"/>
                    </a:cubicBezTo>
                    <a:cubicBezTo>
                      <a:pt x="17609" y="25630"/>
                      <a:pt x="17784" y="25627"/>
                      <a:pt x="17959" y="25622"/>
                    </a:cubicBezTo>
                    <a:cubicBezTo>
                      <a:pt x="21193" y="25515"/>
                      <a:pt x="24413" y="24650"/>
                      <a:pt x="27323" y="23251"/>
                    </a:cubicBezTo>
                    <a:cubicBezTo>
                      <a:pt x="27686" y="23076"/>
                      <a:pt x="28045" y="22891"/>
                      <a:pt x="28400" y="22701"/>
                    </a:cubicBezTo>
                    <a:cubicBezTo>
                      <a:pt x="28504" y="22643"/>
                      <a:pt x="28441" y="22499"/>
                      <a:pt x="28344" y="22499"/>
                    </a:cubicBezTo>
                    <a:cubicBezTo>
                      <a:pt x="28327" y="22499"/>
                      <a:pt x="28309" y="22503"/>
                      <a:pt x="28290" y="22513"/>
                    </a:cubicBezTo>
                    <a:cubicBezTo>
                      <a:pt x="25452" y="24052"/>
                      <a:pt x="22314" y="25034"/>
                      <a:pt x="19095" y="25332"/>
                    </a:cubicBezTo>
                    <a:cubicBezTo>
                      <a:pt x="18540" y="25383"/>
                      <a:pt x="17980" y="25413"/>
                      <a:pt x="17422" y="25413"/>
                    </a:cubicBezTo>
                    <a:cubicBezTo>
                      <a:pt x="16341" y="25413"/>
                      <a:pt x="15263" y="25301"/>
                      <a:pt x="14217" y="25015"/>
                    </a:cubicBezTo>
                    <a:cubicBezTo>
                      <a:pt x="12631" y="24580"/>
                      <a:pt x="11250" y="23694"/>
                      <a:pt x="9828" y="22900"/>
                    </a:cubicBezTo>
                    <a:cubicBezTo>
                      <a:pt x="7664" y="21694"/>
                      <a:pt x="5213" y="20948"/>
                      <a:pt x="3242" y="19409"/>
                    </a:cubicBezTo>
                    <a:cubicBezTo>
                      <a:pt x="2270" y="18648"/>
                      <a:pt x="1472" y="17690"/>
                      <a:pt x="980" y="16550"/>
                    </a:cubicBezTo>
                    <a:cubicBezTo>
                      <a:pt x="343" y="15093"/>
                      <a:pt x="244" y="13472"/>
                      <a:pt x="235" y="11904"/>
                    </a:cubicBezTo>
                    <a:cubicBezTo>
                      <a:pt x="226" y="10165"/>
                      <a:pt x="269" y="8426"/>
                      <a:pt x="288" y="6688"/>
                    </a:cubicBezTo>
                    <a:cubicBezTo>
                      <a:pt x="310" y="4925"/>
                      <a:pt x="328" y="3163"/>
                      <a:pt x="350" y="1400"/>
                    </a:cubicBezTo>
                    <a:cubicBezTo>
                      <a:pt x="356" y="968"/>
                      <a:pt x="359" y="536"/>
                      <a:pt x="365" y="105"/>
                    </a:cubicBezTo>
                    <a:cubicBezTo>
                      <a:pt x="366" y="35"/>
                      <a:pt x="312" y="1"/>
                      <a:pt x="25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7" name="Google Shape;3127;p86"/>
              <p:cNvSpPr/>
              <p:nvPr/>
            </p:nvSpPr>
            <p:spPr>
              <a:xfrm>
                <a:off x="7861025" y="328256"/>
                <a:ext cx="900625" cy="809806"/>
              </a:xfrm>
              <a:custGeom>
                <a:rect b="b" l="l" r="r" t="t"/>
                <a:pathLst>
                  <a:path extrusionOk="0" h="23558" w="26200">
                    <a:moveTo>
                      <a:pt x="242" y="1"/>
                    </a:moveTo>
                    <a:cubicBezTo>
                      <a:pt x="188" y="1"/>
                      <a:pt x="133" y="36"/>
                      <a:pt x="133" y="107"/>
                    </a:cubicBezTo>
                    <a:cubicBezTo>
                      <a:pt x="95" y="3412"/>
                      <a:pt x="56" y="6718"/>
                      <a:pt x="19" y="10023"/>
                    </a:cubicBezTo>
                    <a:cubicBezTo>
                      <a:pt x="2" y="11497"/>
                      <a:pt x="1" y="13006"/>
                      <a:pt x="411" y="14436"/>
                    </a:cubicBezTo>
                    <a:cubicBezTo>
                      <a:pt x="744" y="15599"/>
                      <a:pt x="1377" y="16645"/>
                      <a:pt x="2254" y="17480"/>
                    </a:cubicBezTo>
                    <a:cubicBezTo>
                      <a:pt x="3900" y="19046"/>
                      <a:pt x="6110" y="19777"/>
                      <a:pt x="8101" y="20779"/>
                    </a:cubicBezTo>
                    <a:cubicBezTo>
                      <a:pt x="9420" y="21443"/>
                      <a:pt x="10642" y="22294"/>
                      <a:pt x="12015" y="22847"/>
                    </a:cubicBezTo>
                    <a:cubicBezTo>
                      <a:pt x="13281" y="23359"/>
                      <a:pt x="14645" y="23557"/>
                      <a:pt x="16004" y="23557"/>
                    </a:cubicBezTo>
                    <a:cubicBezTo>
                      <a:pt x="16164" y="23557"/>
                      <a:pt x="16324" y="23554"/>
                      <a:pt x="16484" y="23549"/>
                    </a:cubicBezTo>
                    <a:cubicBezTo>
                      <a:pt x="19465" y="23455"/>
                      <a:pt x="22435" y="22657"/>
                      <a:pt x="25117" y="21366"/>
                    </a:cubicBezTo>
                    <a:cubicBezTo>
                      <a:pt x="25446" y="21206"/>
                      <a:pt x="25772" y="21041"/>
                      <a:pt x="26096" y="20864"/>
                    </a:cubicBezTo>
                    <a:cubicBezTo>
                      <a:pt x="26200" y="20809"/>
                      <a:pt x="26137" y="20664"/>
                      <a:pt x="26040" y="20664"/>
                    </a:cubicBezTo>
                    <a:cubicBezTo>
                      <a:pt x="26023" y="20664"/>
                      <a:pt x="26006" y="20668"/>
                      <a:pt x="25988" y="20678"/>
                    </a:cubicBezTo>
                    <a:cubicBezTo>
                      <a:pt x="23379" y="22091"/>
                      <a:pt x="20495" y="22995"/>
                      <a:pt x="17537" y="23267"/>
                    </a:cubicBezTo>
                    <a:cubicBezTo>
                      <a:pt x="17029" y="23314"/>
                      <a:pt x="16517" y="23342"/>
                      <a:pt x="16006" y="23342"/>
                    </a:cubicBezTo>
                    <a:cubicBezTo>
                      <a:pt x="15015" y="23342"/>
                      <a:pt x="14026" y="23238"/>
                      <a:pt x="13067" y="22976"/>
                    </a:cubicBezTo>
                    <a:cubicBezTo>
                      <a:pt x="11611" y="22576"/>
                      <a:pt x="10341" y="21761"/>
                      <a:pt x="9033" y="21031"/>
                    </a:cubicBezTo>
                    <a:cubicBezTo>
                      <a:pt x="7057" y="19929"/>
                      <a:pt x="4823" y="19249"/>
                      <a:pt x="3021" y="17852"/>
                    </a:cubicBezTo>
                    <a:cubicBezTo>
                      <a:pt x="2115" y="17152"/>
                      <a:pt x="1375" y="16264"/>
                      <a:pt x="916" y="15210"/>
                    </a:cubicBezTo>
                    <a:cubicBezTo>
                      <a:pt x="329" y="13864"/>
                      <a:pt x="239" y="12360"/>
                      <a:pt x="233" y="10910"/>
                    </a:cubicBezTo>
                    <a:cubicBezTo>
                      <a:pt x="225" y="9328"/>
                      <a:pt x="263" y="7744"/>
                      <a:pt x="283" y="6163"/>
                    </a:cubicBezTo>
                    <a:cubicBezTo>
                      <a:pt x="301" y="4544"/>
                      <a:pt x="321" y="2924"/>
                      <a:pt x="339" y="1307"/>
                    </a:cubicBezTo>
                    <a:cubicBezTo>
                      <a:pt x="344" y="908"/>
                      <a:pt x="350" y="506"/>
                      <a:pt x="353" y="108"/>
                    </a:cubicBezTo>
                    <a:cubicBezTo>
                      <a:pt x="352" y="36"/>
                      <a:pt x="297" y="1"/>
                      <a:pt x="24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8" name="Google Shape;3128;p86"/>
              <p:cNvSpPr/>
              <p:nvPr/>
            </p:nvSpPr>
            <p:spPr>
              <a:xfrm>
                <a:off x="7909907" y="261844"/>
                <a:ext cx="900659" cy="809772"/>
              </a:xfrm>
              <a:custGeom>
                <a:rect b="b" l="l" r="r" t="t"/>
                <a:pathLst>
                  <a:path extrusionOk="0" h="23557" w="26201">
                    <a:moveTo>
                      <a:pt x="243" y="1"/>
                    </a:moveTo>
                    <a:cubicBezTo>
                      <a:pt x="189" y="1"/>
                      <a:pt x="135" y="35"/>
                      <a:pt x="135" y="105"/>
                    </a:cubicBezTo>
                    <a:cubicBezTo>
                      <a:pt x="96" y="3412"/>
                      <a:pt x="55" y="6716"/>
                      <a:pt x="20" y="10023"/>
                    </a:cubicBezTo>
                    <a:cubicBezTo>
                      <a:pt x="3" y="11496"/>
                      <a:pt x="0" y="13005"/>
                      <a:pt x="411" y="14434"/>
                    </a:cubicBezTo>
                    <a:cubicBezTo>
                      <a:pt x="745" y="15598"/>
                      <a:pt x="1378" y="16644"/>
                      <a:pt x="2255" y="17477"/>
                    </a:cubicBezTo>
                    <a:cubicBezTo>
                      <a:pt x="3899" y="19045"/>
                      <a:pt x="6110" y="19775"/>
                      <a:pt x="8100" y="20778"/>
                    </a:cubicBezTo>
                    <a:cubicBezTo>
                      <a:pt x="9420" y="21442"/>
                      <a:pt x="10643" y="22292"/>
                      <a:pt x="12016" y="22847"/>
                    </a:cubicBezTo>
                    <a:cubicBezTo>
                      <a:pt x="13281" y="23359"/>
                      <a:pt x="14646" y="23556"/>
                      <a:pt x="16004" y="23556"/>
                    </a:cubicBezTo>
                    <a:cubicBezTo>
                      <a:pt x="16164" y="23556"/>
                      <a:pt x="16324" y="23554"/>
                      <a:pt x="16484" y="23548"/>
                    </a:cubicBezTo>
                    <a:cubicBezTo>
                      <a:pt x="19465" y="23454"/>
                      <a:pt x="22436" y="22656"/>
                      <a:pt x="25116" y="21366"/>
                    </a:cubicBezTo>
                    <a:cubicBezTo>
                      <a:pt x="25446" y="21205"/>
                      <a:pt x="25772" y="21039"/>
                      <a:pt x="26097" y="20864"/>
                    </a:cubicBezTo>
                    <a:cubicBezTo>
                      <a:pt x="26201" y="20807"/>
                      <a:pt x="26138" y="20663"/>
                      <a:pt x="26041" y="20663"/>
                    </a:cubicBezTo>
                    <a:cubicBezTo>
                      <a:pt x="26024" y="20663"/>
                      <a:pt x="26006" y="20668"/>
                      <a:pt x="25987" y="20678"/>
                    </a:cubicBezTo>
                    <a:cubicBezTo>
                      <a:pt x="23380" y="22090"/>
                      <a:pt x="20494" y="22993"/>
                      <a:pt x="17536" y="23266"/>
                    </a:cubicBezTo>
                    <a:cubicBezTo>
                      <a:pt x="17029" y="23313"/>
                      <a:pt x="16518" y="23340"/>
                      <a:pt x="16007" y="23340"/>
                    </a:cubicBezTo>
                    <a:cubicBezTo>
                      <a:pt x="15016" y="23340"/>
                      <a:pt x="14026" y="23238"/>
                      <a:pt x="13067" y="22975"/>
                    </a:cubicBezTo>
                    <a:cubicBezTo>
                      <a:pt x="11610" y="22574"/>
                      <a:pt x="10341" y="21761"/>
                      <a:pt x="9032" y="21030"/>
                    </a:cubicBezTo>
                    <a:cubicBezTo>
                      <a:pt x="7057" y="19927"/>
                      <a:pt x="4822" y="19247"/>
                      <a:pt x="3021" y="17851"/>
                    </a:cubicBezTo>
                    <a:cubicBezTo>
                      <a:pt x="2115" y="17149"/>
                      <a:pt x="1376" y="16263"/>
                      <a:pt x="916" y="15209"/>
                    </a:cubicBezTo>
                    <a:cubicBezTo>
                      <a:pt x="328" y="13862"/>
                      <a:pt x="238" y="12360"/>
                      <a:pt x="234" y="10909"/>
                    </a:cubicBezTo>
                    <a:cubicBezTo>
                      <a:pt x="226" y="9326"/>
                      <a:pt x="264" y="7744"/>
                      <a:pt x="283" y="6160"/>
                    </a:cubicBezTo>
                    <a:cubicBezTo>
                      <a:pt x="302" y="4542"/>
                      <a:pt x="321" y="2923"/>
                      <a:pt x="341" y="1307"/>
                    </a:cubicBezTo>
                    <a:cubicBezTo>
                      <a:pt x="344" y="905"/>
                      <a:pt x="350" y="506"/>
                      <a:pt x="354" y="108"/>
                    </a:cubicBezTo>
                    <a:cubicBezTo>
                      <a:pt x="353" y="36"/>
                      <a:pt x="298" y="1"/>
                      <a:pt x="24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9" name="Google Shape;3129;p86"/>
              <p:cNvSpPr/>
              <p:nvPr/>
            </p:nvSpPr>
            <p:spPr>
              <a:xfrm>
                <a:off x="7955797" y="218565"/>
                <a:ext cx="900659" cy="809806"/>
              </a:xfrm>
              <a:custGeom>
                <a:rect b="b" l="l" r="r" t="t"/>
                <a:pathLst>
                  <a:path extrusionOk="0" h="23558" w="26201">
                    <a:moveTo>
                      <a:pt x="243" y="0"/>
                    </a:moveTo>
                    <a:cubicBezTo>
                      <a:pt x="189" y="0"/>
                      <a:pt x="135" y="35"/>
                      <a:pt x="134" y="105"/>
                    </a:cubicBezTo>
                    <a:cubicBezTo>
                      <a:pt x="96" y="3412"/>
                      <a:pt x="55" y="6716"/>
                      <a:pt x="20" y="10023"/>
                    </a:cubicBezTo>
                    <a:cubicBezTo>
                      <a:pt x="3" y="11497"/>
                      <a:pt x="0" y="13005"/>
                      <a:pt x="410" y="14435"/>
                    </a:cubicBezTo>
                    <a:cubicBezTo>
                      <a:pt x="745" y="15599"/>
                      <a:pt x="1378" y="16645"/>
                      <a:pt x="2255" y="17478"/>
                    </a:cubicBezTo>
                    <a:cubicBezTo>
                      <a:pt x="3899" y="19046"/>
                      <a:pt x="6109" y="19775"/>
                      <a:pt x="8100" y="20779"/>
                    </a:cubicBezTo>
                    <a:cubicBezTo>
                      <a:pt x="9419" y="21442"/>
                      <a:pt x="10643" y="22292"/>
                      <a:pt x="12016" y="22847"/>
                    </a:cubicBezTo>
                    <a:cubicBezTo>
                      <a:pt x="13281" y="23359"/>
                      <a:pt x="14646" y="23557"/>
                      <a:pt x="16004" y="23557"/>
                    </a:cubicBezTo>
                    <a:cubicBezTo>
                      <a:pt x="16164" y="23557"/>
                      <a:pt x="16324" y="23554"/>
                      <a:pt x="16484" y="23549"/>
                    </a:cubicBezTo>
                    <a:cubicBezTo>
                      <a:pt x="19464" y="23454"/>
                      <a:pt x="22436" y="22657"/>
                      <a:pt x="25116" y="21366"/>
                    </a:cubicBezTo>
                    <a:cubicBezTo>
                      <a:pt x="25447" y="21206"/>
                      <a:pt x="25772" y="21040"/>
                      <a:pt x="26097" y="20864"/>
                    </a:cubicBezTo>
                    <a:cubicBezTo>
                      <a:pt x="26201" y="20807"/>
                      <a:pt x="26138" y="20664"/>
                      <a:pt x="26041" y="20664"/>
                    </a:cubicBezTo>
                    <a:cubicBezTo>
                      <a:pt x="26024" y="20664"/>
                      <a:pt x="26007" y="20668"/>
                      <a:pt x="25988" y="20678"/>
                    </a:cubicBezTo>
                    <a:cubicBezTo>
                      <a:pt x="23380" y="22091"/>
                      <a:pt x="20494" y="22994"/>
                      <a:pt x="17536" y="23267"/>
                    </a:cubicBezTo>
                    <a:cubicBezTo>
                      <a:pt x="17029" y="23313"/>
                      <a:pt x="16517" y="23341"/>
                      <a:pt x="16007" y="23341"/>
                    </a:cubicBezTo>
                    <a:cubicBezTo>
                      <a:pt x="15016" y="23341"/>
                      <a:pt x="14026" y="23238"/>
                      <a:pt x="13067" y="22975"/>
                    </a:cubicBezTo>
                    <a:cubicBezTo>
                      <a:pt x="11610" y="22574"/>
                      <a:pt x="10341" y="21761"/>
                      <a:pt x="9035" y="21031"/>
                    </a:cubicBezTo>
                    <a:cubicBezTo>
                      <a:pt x="7060" y="19928"/>
                      <a:pt x="4825" y="19247"/>
                      <a:pt x="3022" y="17852"/>
                    </a:cubicBezTo>
                    <a:cubicBezTo>
                      <a:pt x="2117" y="17150"/>
                      <a:pt x="1378" y="16264"/>
                      <a:pt x="918" y="15210"/>
                    </a:cubicBezTo>
                    <a:cubicBezTo>
                      <a:pt x="331" y="13863"/>
                      <a:pt x="241" y="12360"/>
                      <a:pt x="235" y="10909"/>
                    </a:cubicBezTo>
                    <a:cubicBezTo>
                      <a:pt x="227" y="9326"/>
                      <a:pt x="266" y="7744"/>
                      <a:pt x="285" y="6161"/>
                    </a:cubicBezTo>
                    <a:cubicBezTo>
                      <a:pt x="304" y="4542"/>
                      <a:pt x="323" y="2924"/>
                      <a:pt x="342" y="1307"/>
                    </a:cubicBezTo>
                    <a:cubicBezTo>
                      <a:pt x="346" y="906"/>
                      <a:pt x="351" y="506"/>
                      <a:pt x="356" y="108"/>
                    </a:cubicBezTo>
                    <a:cubicBezTo>
                      <a:pt x="354" y="36"/>
                      <a:pt x="298" y="0"/>
                      <a:pt x="24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0" name="Google Shape;3130;p86"/>
              <p:cNvSpPr/>
              <p:nvPr/>
            </p:nvSpPr>
            <p:spPr>
              <a:xfrm>
                <a:off x="8005847" y="171162"/>
                <a:ext cx="900694" cy="809806"/>
              </a:xfrm>
              <a:custGeom>
                <a:rect b="b" l="l" r="r" t="t"/>
                <a:pathLst>
                  <a:path extrusionOk="0" h="23558" w="26202">
                    <a:moveTo>
                      <a:pt x="245" y="0"/>
                    </a:moveTo>
                    <a:cubicBezTo>
                      <a:pt x="190" y="0"/>
                      <a:pt x="136" y="36"/>
                      <a:pt x="135" y="107"/>
                    </a:cubicBezTo>
                    <a:cubicBezTo>
                      <a:pt x="97" y="3412"/>
                      <a:pt x="57" y="6716"/>
                      <a:pt x="21" y="10023"/>
                    </a:cubicBezTo>
                    <a:cubicBezTo>
                      <a:pt x="4" y="11497"/>
                      <a:pt x="1" y="13005"/>
                      <a:pt x="411" y="14435"/>
                    </a:cubicBezTo>
                    <a:cubicBezTo>
                      <a:pt x="745" y="15599"/>
                      <a:pt x="1378" y="16645"/>
                      <a:pt x="2255" y="17478"/>
                    </a:cubicBezTo>
                    <a:cubicBezTo>
                      <a:pt x="3901" y="19046"/>
                      <a:pt x="6110" y="19777"/>
                      <a:pt x="8101" y="20779"/>
                    </a:cubicBezTo>
                    <a:cubicBezTo>
                      <a:pt x="9420" y="21442"/>
                      <a:pt x="10644" y="22294"/>
                      <a:pt x="12017" y="22847"/>
                    </a:cubicBezTo>
                    <a:cubicBezTo>
                      <a:pt x="13282" y="23359"/>
                      <a:pt x="14647" y="23557"/>
                      <a:pt x="16006" y="23557"/>
                    </a:cubicBezTo>
                    <a:cubicBezTo>
                      <a:pt x="16166" y="23557"/>
                      <a:pt x="16326" y="23554"/>
                      <a:pt x="16486" y="23549"/>
                    </a:cubicBezTo>
                    <a:cubicBezTo>
                      <a:pt x="19465" y="23454"/>
                      <a:pt x="22437" y="22657"/>
                      <a:pt x="25117" y="21366"/>
                    </a:cubicBezTo>
                    <a:cubicBezTo>
                      <a:pt x="25448" y="21206"/>
                      <a:pt x="25773" y="21040"/>
                      <a:pt x="26098" y="20864"/>
                    </a:cubicBezTo>
                    <a:cubicBezTo>
                      <a:pt x="26202" y="20808"/>
                      <a:pt x="26138" y="20664"/>
                      <a:pt x="26042" y="20664"/>
                    </a:cubicBezTo>
                    <a:cubicBezTo>
                      <a:pt x="26025" y="20664"/>
                      <a:pt x="26007" y="20668"/>
                      <a:pt x="25989" y="20678"/>
                    </a:cubicBezTo>
                    <a:cubicBezTo>
                      <a:pt x="23381" y="22091"/>
                      <a:pt x="20495" y="22995"/>
                      <a:pt x="17538" y="23267"/>
                    </a:cubicBezTo>
                    <a:cubicBezTo>
                      <a:pt x="17030" y="23314"/>
                      <a:pt x="16519" y="23341"/>
                      <a:pt x="16008" y="23341"/>
                    </a:cubicBezTo>
                    <a:cubicBezTo>
                      <a:pt x="15017" y="23341"/>
                      <a:pt x="14027" y="23238"/>
                      <a:pt x="13069" y="22975"/>
                    </a:cubicBezTo>
                    <a:cubicBezTo>
                      <a:pt x="11612" y="22576"/>
                      <a:pt x="10342" y="21761"/>
                      <a:pt x="9036" y="21031"/>
                    </a:cubicBezTo>
                    <a:cubicBezTo>
                      <a:pt x="7060" y="19929"/>
                      <a:pt x="4826" y="19247"/>
                      <a:pt x="3024" y="17852"/>
                    </a:cubicBezTo>
                    <a:cubicBezTo>
                      <a:pt x="2118" y="17150"/>
                      <a:pt x="1378" y="16264"/>
                      <a:pt x="919" y="15210"/>
                    </a:cubicBezTo>
                    <a:cubicBezTo>
                      <a:pt x="332" y="13863"/>
                      <a:pt x="242" y="12360"/>
                      <a:pt x="236" y="10910"/>
                    </a:cubicBezTo>
                    <a:cubicBezTo>
                      <a:pt x="228" y="9328"/>
                      <a:pt x="266" y="7744"/>
                      <a:pt x="286" y="6162"/>
                    </a:cubicBezTo>
                    <a:cubicBezTo>
                      <a:pt x="304" y="4542"/>
                      <a:pt x="324" y="2924"/>
                      <a:pt x="343" y="1307"/>
                    </a:cubicBezTo>
                    <a:cubicBezTo>
                      <a:pt x="347" y="907"/>
                      <a:pt x="352" y="506"/>
                      <a:pt x="356" y="108"/>
                    </a:cubicBezTo>
                    <a:cubicBezTo>
                      <a:pt x="356" y="36"/>
                      <a:pt x="300" y="0"/>
                      <a:pt x="24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1" name="Google Shape;3131;p86"/>
              <p:cNvSpPr/>
              <p:nvPr/>
            </p:nvSpPr>
            <p:spPr>
              <a:xfrm>
                <a:off x="8038366" y="118190"/>
                <a:ext cx="900694" cy="809738"/>
              </a:xfrm>
              <a:custGeom>
                <a:rect b="b" l="l" r="r" t="t"/>
                <a:pathLst>
                  <a:path extrusionOk="0" h="23556" w="26202">
                    <a:moveTo>
                      <a:pt x="243" y="0"/>
                    </a:moveTo>
                    <a:cubicBezTo>
                      <a:pt x="189" y="0"/>
                      <a:pt x="136" y="35"/>
                      <a:pt x="135" y="104"/>
                    </a:cubicBezTo>
                    <a:cubicBezTo>
                      <a:pt x="97" y="3411"/>
                      <a:pt x="56" y="6715"/>
                      <a:pt x="20" y="10022"/>
                    </a:cubicBezTo>
                    <a:cubicBezTo>
                      <a:pt x="4" y="11496"/>
                      <a:pt x="1" y="13004"/>
                      <a:pt x="411" y="14434"/>
                    </a:cubicBezTo>
                    <a:cubicBezTo>
                      <a:pt x="745" y="15597"/>
                      <a:pt x="1378" y="16644"/>
                      <a:pt x="2255" y="17477"/>
                    </a:cubicBezTo>
                    <a:cubicBezTo>
                      <a:pt x="3900" y="19045"/>
                      <a:pt x="6110" y="19774"/>
                      <a:pt x="8101" y="20778"/>
                    </a:cubicBezTo>
                    <a:cubicBezTo>
                      <a:pt x="9420" y="21441"/>
                      <a:pt x="10643" y="22291"/>
                      <a:pt x="12016" y="22846"/>
                    </a:cubicBezTo>
                    <a:cubicBezTo>
                      <a:pt x="13281" y="23358"/>
                      <a:pt x="14646" y="23556"/>
                      <a:pt x="16005" y="23556"/>
                    </a:cubicBezTo>
                    <a:cubicBezTo>
                      <a:pt x="16165" y="23556"/>
                      <a:pt x="16325" y="23553"/>
                      <a:pt x="16484" y="23548"/>
                    </a:cubicBezTo>
                    <a:cubicBezTo>
                      <a:pt x="19465" y="23453"/>
                      <a:pt x="22436" y="22655"/>
                      <a:pt x="25116" y="21365"/>
                    </a:cubicBezTo>
                    <a:cubicBezTo>
                      <a:pt x="25447" y="21205"/>
                      <a:pt x="25772" y="21039"/>
                      <a:pt x="26097" y="20863"/>
                    </a:cubicBezTo>
                    <a:cubicBezTo>
                      <a:pt x="26201" y="20806"/>
                      <a:pt x="26138" y="20663"/>
                      <a:pt x="26042" y="20663"/>
                    </a:cubicBezTo>
                    <a:cubicBezTo>
                      <a:pt x="26025" y="20663"/>
                      <a:pt x="26007" y="20667"/>
                      <a:pt x="25989" y="20677"/>
                    </a:cubicBezTo>
                    <a:cubicBezTo>
                      <a:pt x="23381" y="22090"/>
                      <a:pt x="20494" y="22993"/>
                      <a:pt x="17537" y="23266"/>
                    </a:cubicBezTo>
                    <a:cubicBezTo>
                      <a:pt x="17029" y="23312"/>
                      <a:pt x="16518" y="23340"/>
                      <a:pt x="16007" y="23340"/>
                    </a:cubicBezTo>
                    <a:cubicBezTo>
                      <a:pt x="15016" y="23340"/>
                      <a:pt x="14026" y="23237"/>
                      <a:pt x="13067" y="22974"/>
                    </a:cubicBezTo>
                    <a:cubicBezTo>
                      <a:pt x="11611" y="22573"/>
                      <a:pt x="10341" y="21760"/>
                      <a:pt x="9033" y="21029"/>
                    </a:cubicBezTo>
                    <a:cubicBezTo>
                      <a:pt x="7057" y="19927"/>
                      <a:pt x="4822" y="19246"/>
                      <a:pt x="3021" y="17850"/>
                    </a:cubicBezTo>
                    <a:cubicBezTo>
                      <a:pt x="2115" y="17149"/>
                      <a:pt x="1377" y="16263"/>
                      <a:pt x="916" y="15208"/>
                    </a:cubicBezTo>
                    <a:cubicBezTo>
                      <a:pt x="329" y="13862"/>
                      <a:pt x="239" y="12359"/>
                      <a:pt x="234" y="10908"/>
                    </a:cubicBezTo>
                    <a:cubicBezTo>
                      <a:pt x="226" y="9325"/>
                      <a:pt x="265" y="7743"/>
                      <a:pt x="283" y="6160"/>
                    </a:cubicBezTo>
                    <a:cubicBezTo>
                      <a:pt x="303" y="4541"/>
                      <a:pt x="321" y="2923"/>
                      <a:pt x="341" y="1306"/>
                    </a:cubicBezTo>
                    <a:cubicBezTo>
                      <a:pt x="344" y="905"/>
                      <a:pt x="350" y="505"/>
                      <a:pt x="355" y="107"/>
                    </a:cubicBezTo>
                    <a:cubicBezTo>
                      <a:pt x="353" y="36"/>
                      <a:pt x="298" y="0"/>
                      <a:pt x="24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2" name="Google Shape;3132;p86"/>
              <p:cNvSpPr/>
              <p:nvPr/>
            </p:nvSpPr>
            <p:spPr>
              <a:xfrm>
                <a:off x="8083844" y="63878"/>
                <a:ext cx="900625" cy="809806"/>
              </a:xfrm>
              <a:custGeom>
                <a:rect b="b" l="l" r="r" t="t"/>
                <a:pathLst>
                  <a:path extrusionOk="0" h="23558" w="26200">
                    <a:moveTo>
                      <a:pt x="243" y="0"/>
                    </a:moveTo>
                    <a:cubicBezTo>
                      <a:pt x="188" y="0"/>
                      <a:pt x="134" y="35"/>
                      <a:pt x="133" y="105"/>
                    </a:cubicBezTo>
                    <a:cubicBezTo>
                      <a:pt x="95" y="3412"/>
                      <a:pt x="55" y="6716"/>
                      <a:pt x="18" y="10023"/>
                    </a:cubicBezTo>
                    <a:cubicBezTo>
                      <a:pt x="2" y="11497"/>
                      <a:pt x="0" y="13005"/>
                      <a:pt x="409" y="14435"/>
                    </a:cubicBezTo>
                    <a:cubicBezTo>
                      <a:pt x="743" y="15597"/>
                      <a:pt x="1376" y="16645"/>
                      <a:pt x="2253" y="17478"/>
                    </a:cubicBezTo>
                    <a:cubicBezTo>
                      <a:pt x="3899" y="19046"/>
                      <a:pt x="6109" y="19775"/>
                      <a:pt x="8100" y="20779"/>
                    </a:cubicBezTo>
                    <a:cubicBezTo>
                      <a:pt x="9420" y="21442"/>
                      <a:pt x="10641" y="22292"/>
                      <a:pt x="12014" y="22847"/>
                    </a:cubicBezTo>
                    <a:cubicBezTo>
                      <a:pt x="13279" y="23359"/>
                      <a:pt x="14644" y="23557"/>
                      <a:pt x="16004" y="23557"/>
                    </a:cubicBezTo>
                    <a:cubicBezTo>
                      <a:pt x="16164" y="23557"/>
                      <a:pt x="16324" y="23554"/>
                      <a:pt x="16484" y="23549"/>
                    </a:cubicBezTo>
                    <a:cubicBezTo>
                      <a:pt x="19464" y="23454"/>
                      <a:pt x="22434" y="22657"/>
                      <a:pt x="25116" y="21366"/>
                    </a:cubicBezTo>
                    <a:cubicBezTo>
                      <a:pt x="25445" y="21206"/>
                      <a:pt x="25772" y="21040"/>
                      <a:pt x="26095" y="20864"/>
                    </a:cubicBezTo>
                    <a:cubicBezTo>
                      <a:pt x="26199" y="20807"/>
                      <a:pt x="26136" y="20664"/>
                      <a:pt x="26040" y="20664"/>
                    </a:cubicBezTo>
                    <a:cubicBezTo>
                      <a:pt x="26023" y="20664"/>
                      <a:pt x="26005" y="20668"/>
                      <a:pt x="25987" y="20678"/>
                    </a:cubicBezTo>
                    <a:cubicBezTo>
                      <a:pt x="23379" y="22091"/>
                      <a:pt x="20494" y="22994"/>
                      <a:pt x="17536" y="23267"/>
                    </a:cubicBezTo>
                    <a:cubicBezTo>
                      <a:pt x="17028" y="23314"/>
                      <a:pt x="16517" y="23341"/>
                      <a:pt x="16006" y="23341"/>
                    </a:cubicBezTo>
                    <a:cubicBezTo>
                      <a:pt x="15014" y="23341"/>
                      <a:pt x="14025" y="23238"/>
                      <a:pt x="13067" y="22975"/>
                    </a:cubicBezTo>
                    <a:cubicBezTo>
                      <a:pt x="11610" y="22574"/>
                      <a:pt x="10339" y="21761"/>
                      <a:pt x="9032" y="21031"/>
                    </a:cubicBezTo>
                    <a:cubicBezTo>
                      <a:pt x="7057" y="19928"/>
                      <a:pt x="4822" y="19247"/>
                      <a:pt x="3020" y="17852"/>
                    </a:cubicBezTo>
                    <a:cubicBezTo>
                      <a:pt x="2114" y="17150"/>
                      <a:pt x="1375" y="16264"/>
                      <a:pt x="915" y="15210"/>
                    </a:cubicBezTo>
                    <a:cubicBezTo>
                      <a:pt x="328" y="13863"/>
                      <a:pt x="238" y="12360"/>
                      <a:pt x="232" y="10910"/>
                    </a:cubicBezTo>
                    <a:cubicBezTo>
                      <a:pt x="224" y="9326"/>
                      <a:pt x="263" y="7744"/>
                      <a:pt x="282" y="6161"/>
                    </a:cubicBezTo>
                    <a:cubicBezTo>
                      <a:pt x="301" y="4543"/>
                      <a:pt x="320" y="2924"/>
                      <a:pt x="339" y="1307"/>
                    </a:cubicBezTo>
                    <a:cubicBezTo>
                      <a:pt x="343" y="906"/>
                      <a:pt x="348" y="506"/>
                      <a:pt x="353" y="107"/>
                    </a:cubicBezTo>
                    <a:cubicBezTo>
                      <a:pt x="353" y="36"/>
                      <a:pt x="298" y="0"/>
                      <a:pt x="24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133" name="Google Shape;3133;p86"/>
          <p:cNvSpPr txBox="1"/>
          <p:nvPr>
            <p:ph type="title"/>
          </p:nvPr>
        </p:nvSpPr>
        <p:spPr>
          <a:xfrm>
            <a:off x="707258" y="1989071"/>
            <a:ext cx="4119600" cy="14928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65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3134" name="Google Shape;3134;p86"/>
          <p:cNvSpPr txBox="1"/>
          <p:nvPr>
            <p:ph idx="1" type="subTitle"/>
          </p:nvPr>
        </p:nvSpPr>
        <p:spPr>
          <a:xfrm>
            <a:off x="707213" y="1108026"/>
            <a:ext cx="4119600" cy="611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
        <p:nvSpPr>
          <p:cNvPr id="3135" name="Google Shape;3135;p86"/>
          <p:cNvSpPr txBox="1"/>
          <p:nvPr>
            <p:ph idx="2" type="subTitle"/>
          </p:nvPr>
        </p:nvSpPr>
        <p:spPr>
          <a:xfrm>
            <a:off x="707210" y="3605044"/>
            <a:ext cx="4119600" cy="4305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7">
  <p:cSld name="TITLE_ONLY_1_1_4_1">
    <p:bg>
      <p:bgPr>
        <a:solidFill>
          <a:schemeClr val="accent6"/>
        </a:solidFill>
      </p:bgPr>
    </p:bg>
    <p:spTree>
      <p:nvGrpSpPr>
        <p:cNvPr id="3136" name="Shape 3136"/>
        <p:cNvGrpSpPr/>
        <p:nvPr/>
      </p:nvGrpSpPr>
      <p:grpSpPr>
        <a:xfrm>
          <a:off x="0" y="0"/>
          <a:ext cx="0" cy="0"/>
          <a:chOff x="0" y="0"/>
          <a:chExt cx="0" cy="0"/>
        </a:xfrm>
      </p:grpSpPr>
      <p:sp>
        <p:nvSpPr>
          <p:cNvPr id="3137" name="Google Shape;3137;p87"/>
          <p:cNvSpPr/>
          <p:nvPr/>
        </p:nvSpPr>
        <p:spPr>
          <a:xfrm flipH="1" rot="10800000">
            <a:off x="-625674" y="-194503"/>
            <a:ext cx="10395394" cy="5483540"/>
          </a:xfrm>
          <a:custGeom>
            <a:rect b="b" l="l" r="r" t="t"/>
            <a:pathLst>
              <a:path extrusionOk="0" h="56811" w="72263">
                <a:moveTo>
                  <a:pt x="42321" y="1"/>
                </a:moveTo>
                <a:cubicBezTo>
                  <a:pt x="30287" y="1"/>
                  <a:pt x="14440" y="7427"/>
                  <a:pt x="8210" y="15423"/>
                </a:cubicBezTo>
                <a:cubicBezTo>
                  <a:pt x="4523" y="20155"/>
                  <a:pt x="1" y="28295"/>
                  <a:pt x="2631" y="34551"/>
                </a:cubicBezTo>
                <a:cubicBezTo>
                  <a:pt x="4458" y="38900"/>
                  <a:pt x="9496" y="40103"/>
                  <a:pt x="13830" y="40762"/>
                </a:cubicBezTo>
                <a:cubicBezTo>
                  <a:pt x="19178" y="41576"/>
                  <a:pt x="24142" y="40360"/>
                  <a:pt x="28760" y="43584"/>
                </a:cubicBezTo>
                <a:cubicBezTo>
                  <a:pt x="31738" y="45664"/>
                  <a:pt x="33108" y="48415"/>
                  <a:pt x="35374" y="51181"/>
                </a:cubicBezTo>
                <a:cubicBezTo>
                  <a:pt x="38622" y="55148"/>
                  <a:pt x="42808" y="56811"/>
                  <a:pt x="47099" y="56811"/>
                </a:cubicBezTo>
                <a:cubicBezTo>
                  <a:pt x="59259" y="56811"/>
                  <a:pt x="72263" y="43456"/>
                  <a:pt x="67159" y="31347"/>
                </a:cubicBezTo>
                <a:lnTo>
                  <a:pt x="61241" y="23278"/>
                </a:lnTo>
                <a:cubicBezTo>
                  <a:pt x="54110" y="16444"/>
                  <a:pt x="60420" y="4394"/>
                  <a:pt x="48641" y="841"/>
                </a:cubicBezTo>
                <a:cubicBezTo>
                  <a:pt x="46731" y="266"/>
                  <a:pt x="44594" y="1"/>
                  <a:pt x="4232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8" name="Google Shape;3138;p87"/>
          <p:cNvSpPr/>
          <p:nvPr/>
        </p:nvSpPr>
        <p:spPr>
          <a:xfrm flipH="1" rot="10800000">
            <a:off x="718829" y="566919"/>
            <a:ext cx="1431177" cy="1244263"/>
          </a:xfrm>
          <a:custGeom>
            <a:rect b="b" l="l" r="r" t="t"/>
            <a:pathLst>
              <a:path extrusionOk="0" h="14563" w="12563">
                <a:moveTo>
                  <a:pt x="5665" y="1"/>
                </a:moveTo>
                <a:cubicBezTo>
                  <a:pt x="5246" y="1"/>
                  <a:pt x="4782" y="97"/>
                  <a:pt x="4263" y="313"/>
                </a:cubicBezTo>
                <a:cubicBezTo>
                  <a:pt x="2768" y="936"/>
                  <a:pt x="1740" y="2333"/>
                  <a:pt x="998" y="3773"/>
                </a:cubicBezTo>
                <a:cubicBezTo>
                  <a:pt x="445" y="4848"/>
                  <a:pt x="1" y="6079"/>
                  <a:pt x="312" y="7246"/>
                </a:cubicBezTo>
                <a:cubicBezTo>
                  <a:pt x="550" y="8139"/>
                  <a:pt x="1194" y="8857"/>
                  <a:pt x="1817" y="9541"/>
                </a:cubicBezTo>
                <a:cubicBezTo>
                  <a:pt x="2292" y="10061"/>
                  <a:pt x="2769" y="10579"/>
                  <a:pt x="3244" y="11100"/>
                </a:cubicBezTo>
                <a:cubicBezTo>
                  <a:pt x="4270" y="12224"/>
                  <a:pt x="5327" y="13371"/>
                  <a:pt x="6693" y="14042"/>
                </a:cubicBezTo>
                <a:cubicBezTo>
                  <a:pt x="7362" y="14371"/>
                  <a:pt x="8126" y="14563"/>
                  <a:pt x="8873" y="14563"/>
                </a:cubicBezTo>
                <a:cubicBezTo>
                  <a:pt x="9648" y="14563"/>
                  <a:pt x="10405" y="14356"/>
                  <a:pt x="11017" y="13882"/>
                </a:cubicBezTo>
                <a:cubicBezTo>
                  <a:pt x="12207" y="12961"/>
                  <a:pt x="12562" y="11260"/>
                  <a:pt x="12274" y="9785"/>
                </a:cubicBezTo>
                <a:cubicBezTo>
                  <a:pt x="11986" y="8307"/>
                  <a:pt x="11173" y="6995"/>
                  <a:pt x="10373" y="5721"/>
                </a:cubicBezTo>
                <a:cubicBezTo>
                  <a:pt x="9113" y="3711"/>
                  <a:pt x="8261" y="1"/>
                  <a:pt x="5665" y="1"/>
                </a:cubicBezTo>
                <a:close/>
              </a:path>
            </a:pathLst>
          </a:custGeom>
          <a:solidFill>
            <a:schemeClr val="dk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9" name="Google Shape;3139;p87"/>
          <p:cNvSpPr/>
          <p:nvPr/>
        </p:nvSpPr>
        <p:spPr>
          <a:xfrm flipH="1" rot="10800000">
            <a:off x="7229776" y="3589947"/>
            <a:ext cx="2689629" cy="1585879"/>
          </a:xfrm>
          <a:custGeom>
            <a:rect b="b" l="l" r="r" t="t"/>
            <a:pathLst>
              <a:path extrusionOk="0" h="56811" w="72263">
                <a:moveTo>
                  <a:pt x="42321" y="1"/>
                </a:moveTo>
                <a:cubicBezTo>
                  <a:pt x="30287" y="1"/>
                  <a:pt x="14440" y="7427"/>
                  <a:pt x="8210" y="15423"/>
                </a:cubicBezTo>
                <a:cubicBezTo>
                  <a:pt x="4523" y="20155"/>
                  <a:pt x="1" y="28295"/>
                  <a:pt x="2631" y="34551"/>
                </a:cubicBezTo>
                <a:cubicBezTo>
                  <a:pt x="4458" y="38900"/>
                  <a:pt x="9496" y="40103"/>
                  <a:pt x="13830" y="40762"/>
                </a:cubicBezTo>
                <a:cubicBezTo>
                  <a:pt x="19178" y="41576"/>
                  <a:pt x="24142" y="40360"/>
                  <a:pt x="28760" y="43584"/>
                </a:cubicBezTo>
                <a:cubicBezTo>
                  <a:pt x="31738" y="45664"/>
                  <a:pt x="33108" y="48415"/>
                  <a:pt x="35374" y="51181"/>
                </a:cubicBezTo>
                <a:cubicBezTo>
                  <a:pt x="38622" y="55148"/>
                  <a:pt x="42808" y="56811"/>
                  <a:pt x="47099" y="56811"/>
                </a:cubicBezTo>
                <a:cubicBezTo>
                  <a:pt x="59259" y="56811"/>
                  <a:pt x="72263" y="43456"/>
                  <a:pt x="67159" y="31347"/>
                </a:cubicBezTo>
                <a:lnTo>
                  <a:pt x="61241" y="23278"/>
                </a:lnTo>
                <a:cubicBezTo>
                  <a:pt x="54110" y="16444"/>
                  <a:pt x="60420" y="4394"/>
                  <a:pt x="48641" y="841"/>
                </a:cubicBezTo>
                <a:cubicBezTo>
                  <a:pt x="46731" y="266"/>
                  <a:pt x="44594" y="1"/>
                  <a:pt x="42321"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0" name="Google Shape;3140;p87"/>
          <p:cNvSpPr/>
          <p:nvPr/>
        </p:nvSpPr>
        <p:spPr>
          <a:xfrm flipH="1" rot="10800000">
            <a:off x="7778309" y="4257411"/>
            <a:ext cx="122826" cy="977500"/>
          </a:xfrm>
          <a:custGeom>
            <a:rect b="b" l="l" r="r" t="t"/>
            <a:pathLst>
              <a:path extrusionOk="0" h="35017" w="3300">
                <a:moveTo>
                  <a:pt x="1235" y="0"/>
                </a:moveTo>
                <a:cubicBezTo>
                  <a:pt x="1154" y="587"/>
                  <a:pt x="965" y="1156"/>
                  <a:pt x="764" y="1756"/>
                </a:cubicBezTo>
                <a:cubicBezTo>
                  <a:pt x="531" y="2457"/>
                  <a:pt x="294" y="3178"/>
                  <a:pt x="223" y="3952"/>
                </a:cubicBezTo>
                <a:cubicBezTo>
                  <a:pt x="138" y="4913"/>
                  <a:pt x="264" y="5810"/>
                  <a:pt x="630" y="6865"/>
                </a:cubicBezTo>
                <a:cubicBezTo>
                  <a:pt x="794" y="7337"/>
                  <a:pt x="985" y="7818"/>
                  <a:pt x="1171" y="8282"/>
                </a:cubicBezTo>
                <a:cubicBezTo>
                  <a:pt x="1619" y="9409"/>
                  <a:pt x="2082" y="10574"/>
                  <a:pt x="2209" y="11726"/>
                </a:cubicBezTo>
                <a:cubicBezTo>
                  <a:pt x="2376" y="13246"/>
                  <a:pt x="1995" y="14376"/>
                  <a:pt x="1369" y="15607"/>
                </a:cubicBezTo>
                <a:cubicBezTo>
                  <a:pt x="778" y="16767"/>
                  <a:pt x="530" y="18181"/>
                  <a:pt x="634" y="19810"/>
                </a:cubicBezTo>
                <a:cubicBezTo>
                  <a:pt x="681" y="20536"/>
                  <a:pt x="873" y="21218"/>
                  <a:pt x="1059" y="21878"/>
                </a:cubicBezTo>
                <a:cubicBezTo>
                  <a:pt x="1173" y="22282"/>
                  <a:pt x="1280" y="22661"/>
                  <a:pt x="1356" y="23048"/>
                </a:cubicBezTo>
                <a:cubicBezTo>
                  <a:pt x="1596" y="24275"/>
                  <a:pt x="1687" y="25474"/>
                  <a:pt x="1649" y="26934"/>
                </a:cubicBezTo>
                <a:cubicBezTo>
                  <a:pt x="1623" y="27923"/>
                  <a:pt x="1322" y="28646"/>
                  <a:pt x="974" y="29485"/>
                </a:cubicBezTo>
                <a:cubicBezTo>
                  <a:pt x="834" y="29818"/>
                  <a:pt x="693" y="30163"/>
                  <a:pt x="560" y="30541"/>
                </a:cubicBezTo>
                <a:cubicBezTo>
                  <a:pt x="0" y="32143"/>
                  <a:pt x="542" y="33667"/>
                  <a:pt x="1020" y="35016"/>
                </a:cubicBezTo>
                <a:lnTo>
                  <a:pt x="1873" y="34712"/>
                </a:lnTo>
                <a:cubicBezTo>
                  <a:pt x="1402" y="33389"/>
                  <a:pt x="961" y="32140"/>
                  <a:pt x="1415" y="30839"/>
                </a:cubicBezTo>
                <a:cubicBezTo>
                  <a:pt x="1537" y="30485"/>
                  <a:pt x="1675" y="30152"/>
                  <a:pt x="1809" y="29832"/>
                </a:cubicBezTo>
                <a:cubicBezTo>
                  <a:pt x="2177" y="28948"/>
                  <a:pt x="2522" y="28114"/>
                  <a:pt x="2553" y="26957"/>
                </a:cubicBezTo>
                <a:cubicBezTo>
                  <a:pt x="2593" y="25429"/>
                  <a:pt x="2496" y="24168"/>
                  <a:pt x="2243" y="22873"/>
                </a:cubicBezTo>
                <a:cubicBezTo>
                  <a:pt x="2159" y="22446"/>
                  <a:pt x="2042" y="22034"/>
                  <a:pt x="1929" y="21630"/>
                </a:cubicBezTo>
                <a:cubicBezTo>
                  <a:pt x="1747" y="20987"/>
                  <a:pt x="1575" y="20380"/>
                  <a:pt x="1536" y="19751"/>
                </a:cubicBezTo>
                <a:cubicBezTo>
                  <a:pt x="1443" y="18287"/>
                  <a:pt x="1658" y="17030"/>
                  <a:pt x="2175" y="16016"/>
                </a:cubicBezTo>
                <a:cubicBezTo>
                  <a:pt x="2874" y="14641"/>
                  <a:pt x="3299" y="13369"/>
                  <a:pt x="3109" y="11625"/>
                </a:cubicBezTo>
                <a:cubicBezTo>
                  <a:pt x="2969" y="10352"/>
                  <a:pt x="2482" y="9129"/>
                  <a:pt x="2012" y="7947"/>
                </a:cubicBezTo>
                <a:cubicBezTo>
                  <a:pt x="1823" y="7469"/>
                  <a:pt x="1643" y="7018"/>
                  <a:pt x="1486" y="6566"/>
                </a:cubicBezTo>
                <a:cubicBezTo>
                  <a:pt x="1159" y="5627"/>
                  <a:pt x="1052" y="4869"/>
                  <a:pt x="1127" y="4031"/>
                </a:cubicBezTo>
                <a:cubicBezTo>
                  <a:pt x="1186" y="3363"/>
                  <a:pt x="1399" y="2721"/>
                  <a:pt x="1625" y="2042"/>
                </a:cubicBezTo>
                <a:cubicBezTo>
                  <a:pt x="1829" y="1430"/>
                  <a:pt x="2041" y="794"/>
                  <a:pt x="2133" y="126"/>
                </a:cubicBezTo>
                <a:lnTo>
                  <a:pt x="1235"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1" name="Google Shape;3141;p87"/>
          <p:cNvSpPr/>
          <p:nvPr/>
        </p:nvSpPr>
        <p:spPr>
          <a:xfrm flipH="1" rot="10800000">
            <a:off x="7875975" y="4254033"/>
            <a:ext cx="123608" cy="933673"/>
          </a:xfrm>
          <a:custGeom>
            <a:rect b="b" l="l" r="r" t="t"/>
            <a:pathLst>
              <a:path extrusionOk="0" h="33447" w="3321">
                <a:moveTo>
                  <a:pt x="339" y="0"/>
                </a:moveTo>
                <a:lnTo>
                  <a:pt x="339" y="0"/>
                </a:lnTo>
                <a:cubicBezTo>
                  <a:pt x="108" y="1103"/>
                  <a:pt x="276" y="2337"/>
                  <a:pt x="854" y="3772"/>
                </a:cubicBezTo>
                <a:lnTo>
                  <a:pt x="1070" y="4306"/>
                </a:lnTo>
                <a:cubicBezTo>
                  <a:pt x="1631" y="5681"/>
                  <a:pt x="2157" y="6980"/>
                  <a:pt x="2280" y="8493"/>
                </a:cubicBezTo>
                <a:cubicBezTo>
                  <a:pt x="2369" y="9598"/>
                  <a:pt x="2408" y="11014"/>
                  <a:pt x="1912" y="12144"/>
                </a:cubicBezTo>
                <a:lnTo>
                  <a:pt x="1855" y="12274"/>
                </a:lnTo>
                <a:cubicBezTo>
                  <a:pt x="1460" y="13172"/>
                  <a:pt x="1052" y="14098"/>
                  <a:pt x="790" y="15105"/>
                </a:cubicBezTo>
                <a:cubicBezTo>
                  <a:pt x="120" y="17687"/>
                  <a:pt x="599" y="19895"/>
                  <a:pt x="1106" y="22232"/>
                </a:cubicBezTo>
                <a:cubicBezTo>
                  <a:pt x="1436" y="23753"/>
                  <a:pt x="1595" y="24977"/>
                  <a:pt x="1362" y="26380"/>
                </a:cubicBezTo>
                <a:cubicBezTo>
                  <a:pt x="1294" y="26792"/>
                  <a:pt x="1121" y="27150"/>
                  <a:pt x="940" y="27530"/>
                </a:cubicBezTo>
                <a:cubicBezTo>
                  <a:pt x="834" y="27752"/>
                  <a:pt x="727" y="27980"/>
                  <a:pt x="630" y="28231"/>
                </a:cubicBezTo>
                <a:cubicBezTo>
                  <a:pt x="1" y="29882"/>
                  <a:pt x="409" y="31810"/>
                  <a:pt x="736" y="33359"/>
                </a:cubicBezTo>
                <a:lnTo>
                  <a:pt x="755" y="33446"/>
                </a:lnTo>
                <a:lnTo>
                  <a:pt x="1643" y="33259"/>
                </a:lnTo>
                <a:lnTo>
                  <a:pt x="1625" y="33171"/>
                </a:lnTo>
                <a:cubicBezTo>
                  <a:pt x="1322" y="31739"/>
                  <a:pt x="946" y="29954"/>
                  <a:pt x="1478" y="28554"/>
                </a:cubicBezTo>
                <a:cubicBezTo>
                  <a:pt x="1561" y="28336"/>
                  <a:pt x="1658" y="28133"/>
                  <a:pt x="1761" y="27920"/>
                </a:cubicBezTo>
                <a:cubicBezTo>
                  <a:pt x="1961" y="27499"/>
                  <a:pt x="2169" y="27065"/>
                  <a:pt x="2257" y="26528"/>
                </a:cubicBezTo>
                <a:cubicBezTo>
                  <a:pt x="2513" y="24980"/>
                  <a:pt x="2346" y="23662"/>
                  <a:pt x="1992" y="22038"/>
                </a:cubicBezTo>
                <a:cubicBezTo>
                  <a:pt x="1508" y="19809"/>
                  <a:pt x="1052" y="17705"/>
                  <a:pt x="1667" y="15332"/>
                </a:cubicBezTo>
                <a:cubicBezTo>
                  <a:pt x="1912" y="14394"/>
                  <a:pt x="2286" y="13543"/>
                  <a:pt x="2685" y="12638"/>
                </a:cubicBezTo>
                <a:lnTo>
                  <a:pt x="2741" y="12508"/>
                </a:lnTo>
                <a:cubicBezTo>
                  <a:pt x="3320" y="11192"/>
                  <a:pt x="3283" y="9633"/>
                  <a:pt x="3184" y="8419"/>
                </a:cubicBezTo>
                <a:cubicBezTo>
                  <a:pt x="3051" y="6768"/>
                  <a:pt x="2496" y="5407"/>
                  <a:pt x="1909" y="3964"/>
                </a:cubicBezTo>
                <a:lnTo>
                  <a:pt x="1694" y="3434"/>
                </a:lnTo>
                <a:cubicBezTo>
                  <a:pt x="1186" y="2171"/>
                  <a:pt x="1032" y="1107"/>
                  <a:pt x="1226" y="185"/>
                </a:cubicBezTo>
                <a:lnTo>
                  <a:pt x="339"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2" name="Google Shape;3142;p87"/>
          <p:cNvSpPr/>
          <p:nvPr/>
        </p:nvSpPr>
        <p:spPr>
          <a:xfrm flipH="1" rot="10800000">
            <a:off x="7953988" y="4248562"/>
            <a:ext cx="152714" cy="1015185"/>
          </a:xfrm>
          <a:custGeom>
            <a:rect b="b" l="l" r="r" t="t"/>
            <a:pathLst>
              <a:path extrusionOk="0" h="36367" w="4103">
                <a:moveTo>
                  <a:pt x="1429" y="0"/>
                </a:moveTo>
                <a:cubicBezTo>
                  <a:pt x="1" y="2780"/>
                  <a:pt x="938" y="5816"/>
                  <a:pt x="1767" y="8490"/>
                </a:cubicBezTo>
                <a:cubicBezTo>
                  <a:pt x="1857" y="8780"/>
                  <a:pt x="1944" y="9064"/>
                  <a:pt x="2030" y="9349"/>
                </a:cubicBezTo>
                <a:cubicBezTo>
                  <a:pt x="2856" y="12112"/>
                  <a:pt x="3162" y="14310"/>
                  <a:pt x="2127" y="16716"/>
                </a:cubicBezTo>
                <a:cubicBezTo>
                  <a:pt x="1097" y="19113"/>
                  <a:pt x="954" y="21486"/>
                  <a:pt x="1687" y="23973"/>
                </a:cubicBezTo>
                <a:cubicBezTo>
                  <a:pt x="2141" y="25509"/>
                  <a:pt x="2310" y="26911"/>
                  <a:pt x="2200" y="28265"/>
                </a:cubicBezTo>
                <a:cubicBezTo>
                  <a:pt x="2148" y="28900"/>
                  <a:pt x="1896" y="29443"/>
                  <a:pt x="1625" y="30016"/>
                </a:cubicBezTo>
                <a:cubicBezTo>
                  <a:pt x="1516" y="30246"/>
                  <a:pt x="1404" y="30487"/>
                  <a:pt x="1300" y="30741"/>
                </a:cubicBezTo>
                <a:lnTo>
                  <a:pt x="1187" y="31014"/>
                </a:lnTo>
                <a:cubicBezTo>
                  <a:pt x="929" y="31627"/>
                  <a:pt x="639" y="32323"/>
                  <a:pt x="603" y="33018"/>
                </a:cubicBezTo>
                <a:cubicBezTo>
                  <a:pt x="545" y="34077"/>
                  <a:pt x="783" y="34957"/>
                  <a:pt x="1032" y="35891"/>
                </a:cubicBezTo>
                <a:cubicBezTo>
                  <a:pt x="1075" y="36046"/>
                  <a:pt x="1117" y="36205"/>
                  <a:pt x="1158" y="36367"/>
                </a:cubicBezTo>
                <a:lnTo>
                  <a:pt x="2035" y="36143"/>
                </a:lnTo>
                <a:cubicBezTo>
                  <a:pt x="1994" y="35978"/>
                  <a:pt x="1950" y="35816"/>
                  <a:pt x="1906" y="35658"/>
                </a:cubicBezTo>
                <a:cubicBezTo>
                  <a:pt x="1664" y="34759"/>
                  <a:pt x="1459" y="33985"/>
                  <a:pt x="1506" y="33067"/>
                </a:cubicBezTo>
                <a:cubicBezTo>
                  <a:pt x="1534" y="32528"/>
                  <a:pt x="1793" y="31910"/>
                  <a:pt x="2023" y="31365"/>
                </a:cubicBezTo>
                <a:lnTo>
                  <a:pt x="2139" y="31084"/>
                </a:lnTo>
                <a:cubicBezTo>
                  <a:pt x="2235" y="30851"/>
                  <a:pt x="2342" y="30623"/>
                  <a:pt x="2446" y="30402"/>
                </a:cubicBezTo>
                <a:cubicBezTo>
                  <a:pt x="2737" y="29780"/>
                  <a:pt x="3039" y="29138"/>
                  <a:pt x="3104" y="28337"/>
                </a:cubicBezTo>
                <a:cubicBezTo>
                  <a:pt x="3221" y="26870"/>
                  <a:pt x="3044" y="25359"/>
                  <a:pt x="2557" y="23715"/>
                </a:cubicBezTo>
                <a:cubicBezTo>
                  <a:pt x="1887" y="21441"/>
                  <a:pt x="2017" y="19269"/>
                  <a:pt x="2961" y="17073"/>
                </a:cubicBezTo>
                <a:cubicBezTo>
                  <a:pt x="4103" y="14417"/>
                  <a:pt x="3782" y="12048"/>
                  <a:pt x="2896" y="9090"/>
                </a:cubicBezTo>
                <a:cubicBezTo>
                  <a:pt x="2811" y="8804"/>
                  <a:pt x="2722" y="8515"/>
                  <a:pt x="2631" y="8224"/>
                </a:cubicBezTo>
                <a:cubicBezTo>
                  <a:pt x="1816" y="5590"/>
                  <a:pt x="975" y="2868"/>
                  <a:pt x="2235" y="413"/>
                </a:cubicBezTo>
                <a:lnTo>
                  <a:pt x="1429" y="0"/>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3" name="Google Shape;3143;p87"/>
          <p:cNvSpPr/>
          <p:nvPr/>
        </p:nvSpPr>
        <p:spPr>
          <a:xfrm flipH="1" rot="10800000">
            <a:off x="8070226" y="4238708"/>
            <a:ext cx="119662" cy="982748"/>
          </a:xfrm>
          <a:custGeom>
            <a:rect b="b" l="l" r="r" t="t"/>
            <a:pathLst>
              <a:path extrusionOk="0" h="35205" w="3215">
                <a:moveTo>
                  <a:pt x="1029" y="1"/>
                </a:moveTo>
                <a:cubicBezTo>
                  <a:pt x="863" y="402"/>
                  <a:pt x="914" y="892"/>
                  <a:pt x="960" y="1323"/>
                </a:cubicBezTo>
                <a:cubicBezTo>
                  <a:pt x="980" y="1486"/>
                  <a:pt x="995" y="1642"/>
                  <a:pt x="996" y="1770"/>
                </a:cubicBezTo>
                <a:cubicBezTo>
                  <a:pt x="1013" y="2926"/>
                  <a:pt x="1217" y="4003"/>
                  <a:pt x="1444" y="5093"/>
                </a:cubicBezTo>
                <a:cubicBezTo>
                  <a:pt x="1539" y="5552"/>
                  <a:pt x="1657" y="5996"/>
                  <a:pt x="1775" y="6427"/>
                </a:cubicBezTo>
                <a:cubicBezTo>
                  <a:pt x="1944" y="7052"/>
                  <a:pt x="2103" y="7645"/>
                  <a:pt x="2192" y="8268"/>
                </a:cubicBezTo>
                <a:cubicBezTo>
                  <a:pt x="2310" y="9097"/>
                  <a:pt x="2306" y="9915"/>
                  <a:pt x="2303" y="10780"/>
                </a:cubicBezTo>
                <a:cubicBezTo>
                  <a:pt x="2300" y="10966"/>
                  <a:pt x="2300" y="11154"/>
                  <a:pt x="2300" y="11340"/>
                </a:cubicBezTo>
                <a:cubicBezTo>
                  <a:pt x="2304" y="12640"/>
                  <a:pt x="2035" y="14008"/>
                  <a:pt x="1775" y="15329"/>
                </a:cubicBezTo>
                <a:cubicBezTo>
                  <a:pt x="1414" y="17158"/>
                  <a:pt x="1042" y="19048"/>
                  <a:pt x="1335" y="20913"/>
                </a:cubicBezTo>
                <a:cubicBezTo>
                  <a:pt x="1414" y="21418"/>
                  <a:pt x="1521" y="21905"/>
                  <a:pt x="1627" y="22374"/>
                </a:cubicBezTo>
                <a:cubicBezTo>
                  <a:pt x="1816" y="23218"/>
                  <a:pt x="1996" y="24014"/>
                  <a:pt x="2003" y="24893"/>
                </a:cubicBezTo>
                <a:cubicBezTo>
                  <a:pt x="2019" y="26552"/>
                  <a:pt x="1833" y="27771"/>
                  <a:pt x="1379" y="28970"/>
                </a:cubicBezTo>
                <a:cubicBezTo>
                  <a:pt x="1247" y="29316"/>
                  <a:pt x="1084" y="29648"/>
                  <a:pt x="910" y="30002"/>
                </a:cubicBezTo>
                <a:cubicBezTo>
                  <a:pt x="589" y="30655"/>
                  <a:pt x="257" y="31329"/>
                  <a:pt x="137" y="32108"/>
                </a:cubicBezTo>
                <a:cubicBezTo>
                  <a:pt x="1" y="32992"/>
                  <a:pt x="240" y="33718"/>
                  <a:pt x="470" y="34418"/>
                </a:cubicBezTo>
                <a:cubicBezTo>
                  <a:pt x="553" y="34673"/>
                  <a:pt x="641" y="34938"/>
                  <a:pt x="707" y="35204"/>
                </a:cubicBezTo>
                <a:lnTo>
                  <a:pt x="1588" y="34985"/>
                </a:lnTo>
                <a:cubicBezTo>
                  <a:pt x="1513" y="34687"/>
                  <a:pt x="1421" y="34406"/>
                  <a:pt x="1332" y="34135"/>
                </a:cubicBezTo>
                <a:cubicBezTo>
                  <a:pt x="1117" y="33480"/>
                  <a:pt x="931" y="32916"/>
                  <a:pt x="1034" y="32246"/>
                </a:cubicBezTo>
                <a:cubicBezTo>
                  <a:pt x="1132" y="31605"/>
                  <a:pt x="1420" y="31021"/>
                  <a:pt x="1724" y="30402"/>
                </a:cubicBezTo>
                <a:cubicBezTo>
                  <a:pt x="1899" y="30045"/>
                  <a:pt x="2081" y="29676"/>
                  <a:pt x="2226" y="29291"/>
                </a:cubicBezTo>
                <a:cubicBezTo>
                  <a:pt x="2716" y="27998"/>
                  <a:pt x="2926" y="26639"/>
                  <a:pt x="2909" y="24882"/>
                </a:cubicBezTo>
                <a:cubicBezTo>
                  <a:pt x="2900" y="23911"/>
                  <a:pt x="2701" y="23028"/>
                  <a:pt x="2510" y="22175"/>
                </a:cubicBezTo>
                <a:cubicBezTo>
                  <a:pt x="2409" y="21721"/>
                  <a:pt x="2304" y="21251"/>
                  <a:pt x="2229" y="20774"/>
                </a:cubicBezTo>
                <a:cubicBezTo>
                  <a:pt x="1960" y="19065"/>
                  <a:pt x="2300" y="17338"/>
                  <a:pt x="2661" y="15505"/>
                </a:cubicBezTo>
                <a:cubicBezTo>
                  <a:pt x="2932" y="14141"/>
                  <a:pt x="3209" y="12730"/>
                  <a:pt x="3206" y="11338"/>
                </a:cubicBezTo>
                <a:cubicBezTo>
                  <a:pt x="3206" y="11154"/>
                  <a:pt x="3207" y="10968"/>
                  <a:pt x="3207" y="10785"/>
                </a:cubicBezTo>
                <a:cubicBezTo>
                  <a:pt x="3212" y="9924"/>
                  <a:pt x="3215" y="9035"/>
                  <a:pt x="3089" y="8141"/>
                </a:cubicBezTo>
                <a:cubicBezTo>
                  <a:pt x="2994" y="7463"/>
                  <a:pt x="2819" y="6816"/>
                  <a:pt x="2651" y="6190"/>
                </a:cubicBezTo>
                <a:cubicBezTo>
                  <a:pt x="2537" y="5772"/>
                  <a:pt x="2419" y="5340"/>
                  <a:pt x="2330" y="4910"/>
                </a:cubicBezTo>
                <a:cubicBezTo>
                  <a:pt x="2106" y="3823"/>
                  <a:pt x="1917" y="2835"/>
                  <a:pt x="1902" y="1757"/>
                </a:cubicBezTo>
                <a:cubicBezTo>
                  <a:pt x="1899" y="1587"/>
                  <a:pt x="1881" y="1406"/>
                  <a:pt x="1861" y="1227"/>
                </a:cubicBezTo>
                <a:cubicBezTo>
                  <a:pt x="1830" y="917"/>
                  <a:pt x="1790" y="533"/>
                  <a:pt x="1867" y="344"/>
                </a:cubicBezTo>
                <a:lnTo>
                  <a:pt x="1029" y="1"/>
                </a:ln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44" name="Google Shape;3144;p87"/>
          <p:cNvGrpSpPr/>
          <p:nvPr/>
        </p:nvGrpSpPr>
        <p:grpSpPr>
          <a:xfrm flipH="1" rot="10800000">
            <a:off x="1111149" y="1008840"/>
            <a:ext cx="489278" cy="521898"/>
            <a:chOff x="4477953" y="2184000"/>
            <a:chExt cx="498095" cy="708331"/>
          </a:xfrm>
        </p:grpSpPr>
        <p:sp>
          <p:nvSpPr>
            <p:cNvPr id="3145" name="Google Shape;3145;p87"/>
            <p:cNvSpPr/>
            <p:nvPr/>
          </p:nvSpPr>
          <p:spPr>
            <a:xfrm>
              <a:off x="4477953" y="2612312"/>
              <a:ext cx="57716" cy="44791"/>
            </a:xfrm>
            <a:custGeom>
              <a:rect b="b" l="l" r="r" t="t"/>
              <a:pathLst>
                <a:path extrusionOk="0" h="1303" w="1679">
                  <a:moveTo>
                    <a:pt x="840" y="0"/>
                  </a:moveTo>
                  <a:cubicBezTo>
                    <a:pt x="4" y="0"/>
                    <a:pt x="1" y="1303"/>
                    <a:pt x="840" y="1303"/>
                  </a:cubicBezTo>
                  <a:cubicBezTo>
                    <a:pt x="1677" y="1303"/>
                    <a:pt x="1679" y="0"/>
                    <a:pt x="840"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6" name="Google Shape;3146;p87"/>
            <p:cNvSpPr/>
            <p:nvPr/>
          </p:nvSpPr>
          <p:spPr>
            <a:xfrm>
              <a:off x="4490019" y="2503722"/>
              <a:ext cx="57716" cy="44756"/>
            </a:xfrm>
            <a:custGeom>
              <a:rect b="b" l="l" r="r" t="t"/>
              <a:pathLst>
                <a:path extrusionOk="0" h="1302" w="1679">
                  <a:moveTo>
                    <a:pt x="840" y="0"/>
                  </a:moveTo>
                  <a:cubicBezTo>
                    <a:pt x="4" y="0"/>
                    <a:pt x="1" y="1301"/>
                    <a:pt x="840" y="1301"/>
                  </a:cubicBezTo>
                  <a:cubicBezTo>
                    <a:pt x="1677" y="1301"/>
                    <a:pt x="1679" y="0"/>
                    <a:pt x="840"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7" name="Google Shape;3147;p87"/>
            <p:cNvSpPr/>
            <p:nvPr/>
          </p:nvSpPr>
          <p:spPr>
            <a:xfrm>
              <a:off x="4580735" y="2533972"/>
              <a:ext cx="57372" cy="44756"/>
            </a:xfrm>
            <a:custGeom>
              <a:rect b="b" l="l" r="r" t="t"/>
              <a:pathLst>
                <a:path extrusionOk="0" h="1302" w="1669">
                  <a:moveTo>
                    <a:pt x="660" y="0"/>
                  </a:moveTo>
                  <a:cubicBezTo>
                    <a:pt x="492" y="0"/>
                    <a:pt x="317" y="74"/>
                    <a:pt x="199" y="191"/>
                  </a:cubicBezTo>
                  <a:cubicBezTo>
                    <a:pt x="88" y="304"/>
                    <a:pt x="1" y="488"/>
                    <a:pt x="8" y="650"/>
                  </a:cubicBezTo>
                  <a:cubicBezTo>
                    <a:pt x="16" y="818"/>
                    <a:pt x="72" y="993"/>
                    <a:pt x="199" y="1111"/>
                  </a:cubicBezTo>
                  <a:cubicBezTo>
                    <a:pt x="326" y="1227"/>
                    <a:pt x="481" y="1301"/>
                    <a:pt x="660" y="1301"/>
                  </a:cubicBezTo>
                  <a:lnTo>
                    <a:pt x="1011" y="1301"/>
                  </a:lnTo>
                  <a:cubicBezTo>
                    <a:pt x="1178" y="1301"/>
                    <a:pt x="1354" y="1228"/>
                    <a:pt x="1470" y="1111"/>
                  </a:cubicBezTo>
                  <a:cubicBezTo>
                    <a:pt x="1583" y="998"/>
                    <a:pt x="1668" y="813"/>
                    <a:pt x="1660" y="650"/>
                  </a:cubicBezTo>
                  <a:cubicBezTo>
                    <a:pt x="1653" y="482"/>
                    <a:pt x="1598" y="307"/>
                    <a:pt x="1470" y="191"/>
                  </a:cubicBezTo>
                  <a:cubicBezTo>
                    <a:pt x="1342" y="75"/>
                    <a:pt x="1186" y="0"/>
                    <a:pt x="1011"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8" name="Google Shape;3148;p87"/>
            <p:cNvSpPr/>
            <p:nvPr/>
          </p:nvSpPr>
          <p:spPr>
            <a:xfrm>
              <a:off x="4562241" y="2413384"/>
              <a:ext cx="58231" cy="50531"/>
            </a:xfrm>
            <a:custGeom>
              <a:rect b="b" l="l" r="r" t="t"/>
              <a:pathLst>
                <a:path extrusionOk="0" h="1470" w="1694">
                  <a:moveTo>
                    <a:pt x="1030" y="0"/>
                  </a:moveTo>
                  <a:cubicBezTo>
                    <a:pt x="915" y="0"/>
                    <a:pt x="805" y="30"/>
                    <a:pt x="694" y="84"/>
                  </a:cubicBezTo>
                  <a:cubicBezTo>
                    <a:pt x="577" y="143"/>
                    <a:pt x="459" y="200"/>
                    <a:pt x="344" y="259"/>
                  </a:cubicBezTo>
                  <a:cubicBezTo>
                    <a:pt x="202" y="329"/>
                    <a:pt x="84" y="502"/>
                    <a:pt x="43" y="648"/>
                  </a:cubicBezTo>
                  <a:cubicBezTo>
                    <a:pt x="0" y="805"/>
                    <a:pt x="20" y="1013"/>
                    <a:pt x="109" y="1150"/>
                  </a:cubicBezTo>
                  <a:cubicBezTo>
                    <a:pt x="199" y="1289"/>
                    <a:pt x="331" y="1411"/>
                    <a:pt x="498" y="1449"/>
                  </a:cubicBezTo>
                  <a:cubicBezTo>
                    <a:pt x="554" y="1463"/>
                    <a:pt x="610" y="1469"/>
                    <a:pt x="664" y="1469"/>
                  </a:cubicBezTo>
                  <a:cubicBezTo>
                    <a:pt x="778" y="1469"/>
                    <a:pt x="888" y="1440"/>
                    <a:pt x="999" y="1385"/>
                  </a:cubicBezTo>
                  <a:cubicBezTo>
                    <a:pt x="1115" y="1325"/>
                    <a:pt x="1233" y="1267"/>
                    <a:pt x="1350" y="1209"/>
                  </a:cubicBezTo>
                  <a:cubicBezTo>
                    <a:pt x="1491" y="1138"/>
                    <a:pt x="1610" y="967"/>
                    <a:pt x="1649" y="821"/>
                  </a:cubicBezTo>
                  <a:cubicBezTo>
                    <a:pt x="1694" y="663"/>
                    <a:pt x="1672" y="456"/>
                    <a:pt x="1584" y="319"/>
                  </a:cubicBezTo>
                  <a:cubicBezTo>
                    <a:pt x="1495" y="180"/>
                    <a:pt x="1361" y="58"/>
                    <a:pt x="1195" y="20"/>
                  </a:cubicBezTo>
                  <a:cubicBezTo>
                    <a:pt x="1139" y="7"/>
                    <a:pt x="1084" y="0"/>
                    <a:pt x="1030"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9" name="Google Shape;3149;p87"/>
            <p:cNvSpPr/>
            <p:nvPr/>
          </p:nvSpPr>
          <p:spPr>
            <a:xfrm>
              <a:off x="4683103" y="2371034"/>
              <a:ext cx="57716" cy="44791"/>
            </a:xfrm>
            <a:custGeom>
              <a:rect b="b" l="l" r="r" t="t"/>
              <a:pathLst>
                <a:path extrusionOk="0" h="1303" w="1679">
                  <a:moveTo>
                    <a:pt x="839" y="1"/>
                  </a:moveTo>
                  <a:cubicBezTo>
                    <a:pt x="2" y="1"/>
                    <a:pt x="0" y="1302"/>
                    <a:pt x="839" y="1302"/>
                  </a:cubicBezTo>
                  <a:cubicBezTo>
                    <a:pt x="1675" y="1302"/>
                    <a:pt x="1678" y="1"/>
                    <a:pt x="839"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0" name="Google Shape;3150;p87"/>
            <p:cNvSpPr/>
            <p:nvPr/>
          </p:nvSpPr>
          <p:spPr>
            <a:xfrm>
              <a:off x="4918332" y="2184000"/>
              <a:ext cx="57716" cy="44825"/>
            </a:xfrm>
            <a:custGeom>
              <a:rect b="b" l="l" r="r" t="t"/>
              <a:pathLst>
                <a:path extrusionOk="0" h="1304" w="1679">
                  <a:moveTo>
                    <a:pt x="839" y="1"/>
                  </a:moveTo>
                  <a:cubicBezTo>
                    <a:pt x="2" y="1"/>
                    <a:pt x="0" y="1303"/>
                    <a:pt x="839" y="1303"/>
                  </a:cubicBezTo>
                  <a:cubicBezTo>
                    <a:pt x="1677" y="1303"/>
                    <a:pt x="1678" y="1"/>
                    <a:pt x="839"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1" name="Google Shape;3151;p87"/>
            <p:cNvSpPr/>
            <p:nvPr/>
          </p:nvSpPr>
          <p:spPr>
            <a:xfrm>
              <a:off x="4803760" y="2413247"/>
              <a:ext cx="57716" cy="44756"/>
            </a:xfrm>
            <a:custGeom>
              <a:rect b="b" l="l" r="r" t="t"/>
              <a:pathLst>
                <a:path extrusionOk="0" h="1302" w="1679">
                  <a:moveTo>
                    <a:pt x="839" y="1"/>
                  </a:moveTo>
                  <a:cubicBezTo>
                    <a:pt x="0" y="1"/>
                    <a:pt x="0" y="1302"/>
                    <a:pt x="839" y="1302"/>
                  </a:cubicBezTo>
                  <a:cubicBezTo>
                    <a:pt x="1677" y="1302"/>
                    <a:pt x="1678" y="1"/>
                    <a:pt x="839"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2" name="Google Shape;3152;p87"/>
            <p:cNvSpPr/>
            <p:nvPr/>
          </p:nvSpPr>
          <p:spPr>
            <a:xfrm>
              <a:off x="4767528" y="2624378"/>
              <a:ext cx="57750" cy="44791"/>
            </a:xfrm>
            <a:custGeom>
              <a:rect b="b" l="l" r="r" t="t"/>
              <a:pathLst>
                <a:path extrusionOk="0" h="1303" w="1680">
                  <a:moveTo>
                    <a:pt x="841" y="0"/>
                  </a:moveTo>
                  <a:cubicBezTo>
                    <a:pt x="2" y="0"/>
                    <a:pt x="0" y="1303"/>
                    <a:pt x="841" y="1303"/>
                  </a:cubicBezTo>
                  <a:cubicBezTo>
                    <a:pt x="1678" y="1303"/>
                    <a:pt x="1680" y="0"/>
                    <a:pt x="841"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3" name="Google Shape;3153;p87"/>
            <p:cNvSpPr/>
            <p:nvPr/>
          </p:nvSpPr>
          <p:spPr>
            <a:xfrm>
              <a:off x="4742778" y="2745034"/>
              <a:ext cx="59022" cy="50738"/>
            </a:xfrm>
            <a:custGeom>
              <a:rect b="b" l="l" r="r" t="t"/>
              <a:pathLst>
                <a:path extrusionOk="0" h="1476" w="1717">
                  <a:moveTo>
                    <a:pt x="672" y="1"/>
                  </a:moveTo>
                  <a:cubicBezTo>
                    <a:pt x="619" y="1"/>
                    <a:pt x="564" y="8"/>
                    <a:pt x="510" y="23"/>
                  </a:cubicBezTo>
                  <a:cubicBezTo>
                    <a:pt x="359" y="66"/>
                    <a:pt x="196" y="182"/>
                    <a:pt x="121" y="322"/>
                  </a:cubicBezTo>
                  <a:cubicBezTo>
                    <a:pt x="41" y="473"/>
                    <a:pt x="0" y="656"/>
                    <a:pt x="57" y="824"/>
                  </a:cubicBezTo>
                  <a:cubicBezTo>
                    <a:pt x="106" y="981"/>
                    <a:pt x="205" y="1136"/>
                    <a:pt x="356" y="1213"/>
                  </a:cubicBezTo>
                  <a:cubicBezTo>
                    <a:pt x="472" y="1272"/>
                    <a:pt x="591" y="1329"/>
                    <a:pt x="707" y="1388"/>
                  </a:cubicBezTo>
                  <a:cubicBezTo>
                    <a:pt x="816" y="1442"/>
                    <a:pt x="930" y="1476"/>
                    <a:pt x="1048" y="1476"/>
                  </a:cubicBezTo>
                  <a:cubicBezTo>
                    <a:pt x="1101" y="1476"/>
                    <a:pt x="1154" y="1469"/>
                    <a:pt x="1208" y="1454"/>
                  </a:cubicBezTo>
                  <a:cubicBezTo>
                    <a:pt x="1358" y="1411"/>
                    <a:pt x="1523" y="1295"/>
                    <a:pt x="1597" y="1153"/>
                  </a:cubicBezTo>
                  <a:cubicBezTo>
                    <a:pt x="1677" y="1004"/>
                    <a:pt x="1716" y="821"/>
                    <a:pt x="1661" y="653"/>
                  </a:cubicBezTo>
                  <a:cubicBezTo>
                    <a:pt x="1610" y="497"/>
                    <a:pt x="1513" y="340"/>
                    <a:pt x="1362" y="264"/>
                  </a:cubicBezTo>
                  <a:cubicBezTo>
                    <a:pt x="1247" y="204"/>
                    <a:pt x="1128" y="146"/>
                    <a:pt x="1012" y="89"/>
                  </a:cubicBezTo>
                  <a:cubicBezTo>
                    <a:pt x="903" y="34"/>
                    <a:pt x="789" y="1"/>
                    <a:pt x="672"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4" name="Google Shape;3154;p87"/>
            <p:cNvSpPr/>
            <p:nvPr/>
          </p:nvSpPr>
          <p:spPr>
            <a:xfrm>
              <a:off x="4634875" y="2769131"/>
              <a:ext cx="57681" cy="44825"/>
            </a:xfrm>
            <a:custGeom>
              <a:rect b="b" l="l" r="r" t="t"/>
              <a:pathLst>
                <a:path extrusionOk="0" h="1304" w="1678">
                  <a:moveTo>
                    <a:pt x="839" y="1"/>
                  </a:moveTo>
                  <a:cubicBezTo>
                    <a:pt x="0" y="1"/>
                    <a:pt x="0" y="1303"/>
                    <a:pt x="839" y="1303"/>
                  </a:cubicBezTo>
                  <a:cubicBezTo>
                    <a:pt x="1675" y="1303"/>
                    <a:pt x="1678" y="1"/>
                    <a:pt x="839"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5" name="Google Shape;3155;p87"/>
            <p:cNvSpPr/>
            <p:nvPr/>
          </p:nvSpPr>
          <p:spPr>
            <a:xfrm>
              <a:off x="4526216" y="2847540"/>
              <a:ext cx="57716" cy="44791"/>
            </a:xfrm>
            <a:custGeom>
              <a:rect b="b" l="l" r="r" t="t"/>
              <a:pathLst>
                <a:path extrusionOk="0" h="1303" w="1679">
                  <a:moveTo>
                    <a:pt x="839" y="0"/>
                  </a:moveTo>
                  <a:cubicBezTo>
                    <a:pt x="3" y="0"/>
                    <a:pt x="0" y="1303"/>
                    <a:pt x="839" y="1303"/>
                  </a:cubicBezTo>
                  <a:cubicBezTo>
                    <a:pt x="1677" y="1303"/>
                    <a:pt x="1678" y="0"/>
                    <a:pt x="839"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156" name="Google Shape;3156;p87"/>
          <p:cNvGrpSpPr/>
          <p:nvPr/>
        </p:nvGrpSpPr>
        <p:grpSpPr>
          <a:xfrm flipH="1" rot="10800000">
            <a:off x="-66938" y="4078446"/>
            <a:ext cx="1431170" cy="1156491"/>
            <a:chOff x="3503078" y="1130131"/>
            <a:chExt cx="1093916" cy="1178650"/>
          </a:xfrm>
        </p:grpSpPr>
        <p:sp>
          <p:nvSpPr>
            <p:cNvPr id="3157" name="Google Shape;3157;p87"/>
            <p:cNvSpPr/>
            <p:nvPr/>
          </p:nvSpPr>
          <p:spPr>
            <a:xfrm>
              <a:off x="3503078" y="1130131"/>
              <a:ext cx="1093916" cy="1178650"/>
            </a:xfrm>
            <a:custGeom>
              <a:rect b="b" l="l" r="r" t="t"/>
              <a:pathLst>
                <a:path extrusionOk="0" h="34288" w="31823">
                  <a:moveTo>
                    <a:pt x="651" y="1726"/>
                  </a:moveTo>
                  <a:cubicBezTo>
                    <a:pt x="894" y="2319"/>
                    <a:pt x="1141" y="2911"/>
                    <a:pt x="1394" y="3500"/>
                  </a:cubicBezTo>
                  <a:lnTo>
                    <a:pt x="1394" y="3500"/>
                  </a:lnTo>
                  <a:cubicBezTo>
                    <a:pt x="1093" y="2936"/>
                    <a:pt x="842" y="2344"/>
                    <a:pt x="651" y="1726"/>
                  </a:cubicBezTo>
                  <a:close/>
                  <a:moveTo>
                    <a:pt x="2408" y="5763"/>
                  </a:moveTo>
                  <a:lnTo>
                    <a:pt x="2408" y="5763"/>
                  </a:lnTo>
                  <a:cubicBezTo>
                    <a:pt x="2804" y="6604"/>
                    <a:pt x="3220" y="7436"/>
                    <a:pt x="3663" y="8252"/>
                  </a:cubicBezTo>
                  <a:cubicBezTo>
                    <a:pt x="5038" y="10787"/>
                    <a:pt x="6711" y="13191"/>
                    <a:pt x="8865" y="15124"/>
                  </a:cubicBezTo>
                  <a:cubicBezTo>
                    <a:pt x="11159" y="17182"/>
                    <a:pt x="13964" y="18484"/>
                    <a:pt x="16498" y="20202"/>
                  </a:cubicBezTo>
                  <a:cubicBezTo>
                    <a:pt x="17810" y="21091"/>
                    <a:pt x="18986" y="22115"/>
                    <a:pt x="20020" y="23318"/>
                  </a:cubicBezTo>
                  <a:cubicBezTo>
                    <a:pt x="21083" y="24554"/>
                    <a:pt x="22018" y="25893"/>
                    <a:pt x="23078" y="27129"/>
                  </a:cubicBezTo>
                  <a:cubicBezTo>
                    <a:pt x="25194" y="29597"/>
                    <a:pt x="27797" y="31576"/>
                    <a:pt x="30416" y="33472"/>
                  </a:cubicBezTo>
                  <a:lnTo>
                    <a:pt x="30416" y="33472"/>
                  </a:lnTo>
                  <a:cubicBezTo>
                    <a:pt x="28154" y="32390"/>
                    <a:pt x="25892" y="31306"/>
                    <a:pt x="23673" y="30139"/>
                  </a:cubicBezTo>
                  <a:cubicBezTo>
                    <a:pt x="21027" y="28747"/>
                    <a:pt x="18435" y="27237"/>
                    <a:pt x="15988" y="25515"/>
                  </a:cubicBezTo>
                  <a:cubicBezTo>
                    <a:pt x="13691" y="23900"/>
                    <a:pt x="11534" y="22083"/>
                    <a:pt x="9626" y="20019"/>
                  </a:cubicBezTo>
                  <a:cubicBezTo>
                    <a:pt x="7797" y="18042"/>
                    <a:pt x="6188" y="15850"/>
                    <a:pt x="4931" y="13466"/>
                  </a:cubicBezTo>
                  <a:cubicBezTo>
                    <a:pt x="3689" y="11108"/>
                    <a:pt x="2824" y="8554"/>
                    <a:pt x="2431" y="5917"/>
                  </a:cubicBezTo>
                  <a:cubicBezTo>
                    <a:pt x="2423" y="5865"/>
                    <a:pt x="2416" y="5814"/>
                    <a:pt x="2408" y="5763"/>
                  </a:cubicBezTo>
                  <a:close/>
                  <a:moveTo>
                    <a:pt x="2787" y="6000"/>
                  </a:moveTo>
                  <a:cubicBezTo>
                    <a:pt x="3190" y="6455"/>
                    <a:pt x="3625" y="6885"/>
                    <a:pt x="4084" y="7287"/>
                  </a:cubicBezTo>
                  <a:cubicBezTo>
                    <a:pt x="5173" y="8240"/>
                    <a:pt x="6386" y="9047"/>
                    <a:pt x="7673" y="9706"/>
                  </a:cubicBezTo>
                  <a:cubicBezTo>
                    <a:pt x="9075" y="10427"/>
                    <a:pt x="10555" y="10946"/>
                    <a:pt x="12060" y="11397"/>
                  </a:cubicBezTo>
                  <a:cubicBezTo>
                    <a:pt x="13767" y="11908"/>
                    <a:pt x="15497" y="12360"/>
                    <a:pt x="17148" y="13037"/>
                  </a:cubicBezTo>
                  <a:cubicBezTo>
                    <a:pt x="18644" y="13650"/>
                    <a:pt x="20043" y="14480"/>
                    <a:pt x="21303" y="15495"/>
                  </a:cubicBezTo>
                  <a:cubicBezTo>
                    <a:pt x="23776" y="17484"/>
                    <a:pt x="25707" y="20069"/>
                    <a:pt x="27202" y="22852"/>
                  </a:cubicBezTo>
                  <a:cubicBezTo>
                    <a:pt x="28922" y="26055"/>
                    <a:pt x="30100" y="29510"/>
                    <a:pt x="31210" y="32961"/>
                  </a:cubicBezTo>
                  <a:cubicBezTo>
                    <a:pt x="31317" y="33291"/>
                    <a:pt x="31423" y="33622"/>
                    <a:pt x="31527" y="33953"/>
                  </a:cubicBezTo>
                  <a:lnTo>
                    <a:pt x="31527" y="33953"/>
                  </a:lnTo>
                  <a:cubicBezTo>
                    <a:pt x="31264" y="33646"/>
                    <a:pt x="30998" y="33342"/>
                    <a:pt x="30739" y="33031"/>
                  </a:cubicBezTo>
                  <a:cubicBezTo>
                    <a:pt x="30719" y="33007"/>
                    <a:pt x="30696" y="32997"/>
                    <a:pt x="30674" y="32997"/>
                  </a:cubicBezTo>
                  <a:cubicBezTo>
                    <a:pt x="30603" y="32997"/>
                    <a:pt x="30537" y="33097"/>
                    <a:pt x="30599" y="33173"/>
                  </a:cubicBezTo>
                  <a:cubicBezTo>
                    <a:pt x="30690" y="33282"/>
                    <a:pt x="30781" y="33393"/>
                    <a:pt x="30871" y="33505"/>
                  </a:cubicBezTo>
                  <a:lnTo>
                    <a:pt x="30871" y="33505"/>
                  </a:lnTo>
                  <a:cubicBezTo>
                    <a:pt x="29781" y="32710"/>
                    <a:pt x="28685" y="31925"/>
                    <a:pt x="27627" y="31086"/>
                  </a:cubicBezTo>
                  <a:cubicBezTo>
                    <a:pt x="26347" y="30070"/>
                    <a:pt x="25116" y="28991"/>
                    <a:pt x="23997" y="27802"/>
                  </a:cubicBezTo>
                  <a:cubicBezTo>
                    <a:pt x="22889" y="26624"/>
                    <a:pt x="21939" y="25320"/>
                    <a:pt x="20932" y="24058"/>
                  </a:cubicBezTo>
                  <a:cubicBezTo>
                    <a:pt x="19945" y="22818"/>
                    <a:pt x="18878" y="21677"/>
                    <a:pt x="17613" y="20713"/>
                  </a:cubicBezTo>
                  <a:cubicBezTo>
                    <a:pt x="15169" y="18849"/>
                    <a:pt x="12314" y="17601"/>
                    <a:pt x="9902" y="15690"/>
                  </a:cubicBezTo>
                  <a:cubicBezTo>
                    <a:pt x="7634" y="13892"/>
                    <a:pt x="5851" y="11574"/>
                    <a:pt x="4401" y="9085"/>
                  </a:cubicBezTo>
                  <a:cubicBezTo>
                    <a:pt x="3816" y="8080"/>
                    <a:pt x="3284" y="7048"/>
                    <a:pt x="2787" y="6000"/>
                  </a:cubicBezTo>
                  <a:close/>
                  <a:moveTo>
                    <a:pt x="139" y="1"/>
                  </a:moveTo>
                  <a:cubicBezTo>
                    <a:pt x="66" y="1"/>
                    <a:pt x="1" y="44"/>
                    <a:pt x="11" y="138"/>
                  </a:cubicBezTo>
                  <a:cubicBezTo>
                    <a:pt x="235" y="2029"/>
                    <a:pt x="1025" y="3745"/>
                    <a:pt x="2153" y="5229"/>
                  </a:cubicBezTo>
                  <a:lnTo>
                    <a:pt x="2153" y="5229"/>
                  </a:lnTo>
                  <a:cubicBezTo>
                    <a:pt x="2426" y="7777"/>
                    <a:pt x="3178" y="10256"/>
                    <a:pt x="4275" y="12571"/>
                  </a:cubicBezTo>
                  <a:cubicBezTo>
                    <a:pt x="5433" y="15010"/>
                    <a:pt x="6949" y="17270"/>
                    <a:pt x="8711" y="19314"/>
                  </a:cubicBezTo>
                  <a:cubicBezTo>
                    <a:pt x="10534" y="21429"/>
                    <a:pt x="12614" y="23294"/>
                    <a:pt x="14843" y="24967"/>
                  </a:cubicBezTo>
                  <a:cubicBezTo>
                    <a:pt x="17253" y="26775"/>
                    <a:pt x="19829" y="28343"/>
                    <a:pt x="22477" y="29774"/>
                  </a:cubicBezTo>
                  <a:cubicBezTo>
                    <a:pt x="25147" y="31219"/>
                    <a:pt x="27884" y="32532"/>
                    <a:pt x="30634" y="33807"/>
                  </a:cubicBezTo>
                  <a:cubicBezTo>
                    <a:pt x="30863" y="33914"/>
                    <a:pt x="31092" y="34018"/>
                    <a:pt x="31321" y="34124"/>
                  </a:cubicBezTo>
                  <a:lnTo>
                    <a:pt x="31321" y="34124"/>
                  </a:lnTo>
                  <a:cubicBezTo>
                    <a:pt x="31358" y="34150"/>
                    <a:pt x="31395" y="34176"/>
                    <a:pt x="31432" y="34203"/>
                  </a:cubicBezTo>
                  <a:lnTo>
                    <a:pt x="31432" y="34203"/>
                  </a:lnTo>
                  <a:cubicBezTo>
                    <a:pt x="31433" y="34203"/>
                    <a:pt x="31433" y="34203"/>
                    <a:pt x="31433" y="34204"/>
                  </a:cubicBezTo>
                  <a:cubicBezTo>
                    <a:pt x="31433" y="34204"/>
                    <a:pt x="31433" y="34204"/>
                    <a:pt x="31433" y="34203"/>
                  </a:cubicBezTo>
                  <a:lnTo>
                    <a:pt x="31433" y="34203"/>
                  </a:lnTo>
                  <a:cubicBezTo>
                    <a:pt x="31441" y="34209"/>
                    <a:pt x="31450" y="34215"/>
                    <a:pt x="31458" y="34221"/>
                  </a:cubicBezTo>
                  <a:cubicBezTo>
                    <a:pt x="31479" y="34235"/>
                    <a:pt x="31500" y="34242"/>
                    <a:pt x="31519" y="34242"/>
                  </a:cubicBezTo>
                  <a:cubicBezTo>
                    <a:pt x="31533" y="34242"/>
                    <a:pt x="31546" y="34239"/>
                    <a:pt x="31558" y="34233"/>
                  </a:cubicBezTo>
                  <a:lnTo>
                    <a:pt x="31558" y="34233"/>
                  </a:lnTo>
                  <a:cubicBezTo>
                    <a:pt x="31591" y="34248"/>
                    <a:pt x="31623" y="34263"/>
                    <a:pt x="31656" y="34279"/>
                  </a:cubicBezTo>
                  <a:cubicBezTo>
                    <a:pt x="31670" y="34285"/>
                    <a:pt x="31685" y="34288"/>
                    <a:pt x="31700" y="34288"/>
                  </a:cubicBezTo>
                  <a:cubicBezTo>
                    <a:pt x="31762" y="34288"/>
                    <a:pt x="31823" y="34239"/>
                    <a:pt x="31799" y="34169"/>
                  </a:cubicBezTo>
                  <a:cubicBezTo>
                    <a:pt x="30680" y="30750"/>
                    <a:pt x="29619" y="27310"/>
                    <a:pt x="28047" y="24066"/>
                  </a:cubicBezTo>
                  <a:cubicBezTo>
                    <a:pt x="26653" y="21188"/>
                    <a:pt x="24857" y="18468"/>
                    <a:pt x="22517" y="16268"/>
                  </a:cubicBezTo>
                  <a:cubicBezTo>
                    <a:pt x="21394" y="15214"/>
                    <a:pt x="20147" y="14284"/>
                    <a:pt x="18794" y="13548"/>
                  </a:cubicBezTo>
                  <a:cubicBezTo>
                    <a:pt x="17259" y="12714"/>
                    <a:pt x="15596" y="12165"/>
                    <a:pt x="13931" y="11660"/>
                  </a:cubicBezTo>
                  <a:cubicBezTo>
                    <a:pt x="12311" y="11169"/>
                    <a:pt x="10671" y="10716"/>
                    <a:pt x="9113" y="10043"/>
                  </a:cubicBezTo>
                  <a:cubicBezTo>
                    <a:pt x="7780" y="9468"/>
                    <a:pt x="6506" y="8751"/>
                    <a:pt x="5333" y="7892"/>
                  </a:cubicBezTo>
                  <a:cubicBezTo>
                    <a:pt x="4194" y="7059"/>
                    <a:pt x="3151" y="6067"/>
                    <a:pt x="2309" y="4936"/>
                  </a:cubicBezTo>
                  <a:lnTo>
                    <a:pt x="2309" y="4936"/>
                  </a:lnTo>
                  <a:cubicBezTo>
                    <a:pt x="2308" y="4932"/>
                    <a:pt x="2308" y="4927"/>
                    <a:pt x="2307" y="4922"/>
                  </a:cubicBezTo>
                  <a:cubicBezTo>
                    <a:pt x="2304" y="4885"/>
                    <a:pt x="2283" y="4860"/>
                    <a:pt x="2256" y="4846"/>
                  </a:cubicBezTo>
                  <a:lnTo>
                    <a:pt x="2256" y="4846"/>
                  </a:lnTo>
                  <a:cubicBezTo>
                    <a:pt x="1706" y="3615"/>
                    <a:pt x="1196" y="2366"/>
                    <a:pt x="698" y="1115"/>
                  </a:cubicBezTo>
                  <a:cubicBezTo>
                    <a:pt x="565" y="776"/>
                    <a:pt x="431" y="439"/>
                    <a:pt x="298" y="100"/>
                  </a:cubicBezTo>
                  <a:cubicBezTo>
                    <a:pt x="273" y="36"/>
                    <a:pt x="203" y="1"/>
                    <a:pt x="13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8" name="Google Shape;3158;p87"/>
            <p:cNvSpPr/>
            <p:nvPr/>
          </p:nvSpPr>
          <p:spPr>
            <a:xfrm>
              <a:off x="4440210" y="2193178"/>
              <a:ext cx="145991" cy="105119"/>
            </a:xfrm>
            <a:custGeom>
              <a:rect b="b" l="l" r="r" t="t"/>
              <a:pathLst>
                <a:path extrusionOk="0" h="3058" w="4247">
                  <a:moveTo>
                    <a:pt x="62" y="1"/>
                  </a:moveTo>
                  <a:cubicBezTo>
                    <a:pt x="13" y="1"/>
                    <a:pt x="1" y="77"/>
                    <a:pt x="51" y="89"/>
                  </a:cubicBezTo>
                  <a:cubicBezTo>
                    <a:pt x="329" y="152"/>
                    <a:pt x="623" y="168"/>
                    <a:pt x="905" y="208"/>
                  </a:cubicBezTo>
                  <a:cubicBezTo>
                    <a:pt x="1160" y="245"/>
                    <a:pt x="1416" y="280"/>
                    <a:pt x="1674" y="312"/>
                  </a:cubicBezTo>
                  <a:cubicBezTo>
                    <a:pt x="2097" y="364"/>
                    <a:pt x="2658" y="359"/>
                    <a:pt x="2995" y="666"/>
                  </a:cubicBezTo>
                  <a:cubicBezTo>
                    <a:pt x="3169" y="824"/>
                    <a:pt x="3230" y="1050"/>
                    <a:pt x="3271" y="1273"/>
                  </a:cubicBezTo>
                  <a:cubicBezTo>
                    <a:pt x="3315" y="1503"/>
                    <a:pt x="3352" y="1732"/>
                    <a:pt x="3418" y="1958"/>
                  </a:cubicBezTo>
                  <a:cubicBezTo>
                    <a:pt x="3543" y="2373"/>
                    <a:pt x="3750" y="2759"/>
                    <a:pt x="4086" y="3039"/>
                  </a:cubicBezTo>
                  <a:cubicBezTo>
                    <a:pt x="4101" y="3052"/>
                    <a:pt x="4118" y="3058"/>
                    <a:pt x="4134" y="3058"/>
                  </a:cubicBezTo>
                  <a:cubicBezTo>
                    <a:pt x="4193" y="3058"/>
                    <a:pt x="4246" y="2984"/>
                    <a:pt x="4191" y="2933"/>
                  </a:cubicBezTo>
                  <a:cubicBezTo>
                    <a:pt x="3916" y="2678"/>
                    <a:pt x="3739" y="2342"/>
                    <a:pt x="3625" y="1990"/>
                  </a:cubicBezTo>
                  <a:cubicBezTo>
                    <a:pt x="3514" y="1640"/>
                    <a:pt x="3505" y="1262"/>
                    <a:pt x="3375" y="921"/>
                  </a:cubicBezTo>
                  <a:cubicBezTo>
                    <a:pt x="3103" y="211"/>
                    <a:pt x="2225" y="225"/>
                    <a:pt x="1592" y="153"/>
                  </a:cubicBezTo>
                  <a:cubicBezTo>
                    <a:pt x="1342" y="126"/>
                    <a:pt x="1091" y="100"/>
                    <a:pt x="840" y="77"/>
                  </a:cubicBezTo>
                  <a:cubicBezTo>
                    <a:pt x="583" y="54"/>
                    <a:pt x="320" y="5"/>
                    <a:pt x="6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9" name="Google Shape;3159;p87"/>
            <p:cNvSpPr/>
            <p:nvPr/>
          </p:nvSpPr>
          <p:spPr>
            <a:xfrm>
              <a:off x="4432922" y="2193178"/>
              <a:ext cx="30284" cy="54622"/>
            </a:xfrm>
            <a:custGeom>
              <a:rect b="b" l="l" r="r" t="t"/>
              <a:pathLst>
                <a:path extrusionOk="0" h="1589" w="881">
                  <a:moveTo>
                    <a:pt x="55" y="1"/>
                  </a:moveTo>
                  <a:cubicBezTo>
                    <a:pt x="27" y="1"/>
                    <a:pt x="1" y="18"/>
                    <a:pt x="2" y="54"/>
                  </a:cubicBezTo>
                  <a:cubicBezTo>
                    <a:pt x="10" y="657"/>
                    <a:pt x="303" y="1244"/>
                    <a:pt x="805" y="1581"/>
                  </a:cubicBezTo>
                  <a:cubicBezTo>
                    <a:pt x="811" y="1586"/>
                    <a:pt x="817" y="1588"/>
                    <a:pt x="824" y="1588"/>
                  </a:cubicBezTo>
                  <a:cubicBezTo>
                    <a:pt x="853" y="1588"/>
                    <a:pt x="880" y="1544"/>
                    <a:pt x="850" y="1522"/>
                  </a:cubicBezTo>
                  <a:cubicBezTo>
                    <a:pt x="408" y="1163"/>
                    <a:pt x="120" y="626"/>
                    <a:pt x="112" y="54"/>
                  </a:cubicBezTo>
                  <a:cubicBezTo>
                    <a:pt x="111" y="19"/>
                    <a:pt x="83" y="1"/>
                    <a:pt x="55"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0" name="Google Shape;3160;p87"/>
            <p:cNvSpPr/>
            <p:nvPr/>
          </p:nvSpPr>
          <p:spPr>
            <a:xfrm>
              <a:off x="4386653" y="2151069"/>
              <a:ext cx="39119" cy="69884"/>
            </a:xfrm>
            <a:custGeom>
              <a:rect b="b" l="l" r="r" t="t"/>
              <a:pathLst>
                <a:path extrusionOk="0" h="2033" w="1138">
                  <a:moveTo>
                    <a:pt x="70" y="1"/>
                  </a:moveTo>
                  <a:cubicBezTo>
                    <a:pt x="26" y="1"/>
                    <a:pt x="1" y="69"/>
                    <a:pt x="44" y="103"/>
                  </a:cubicBezTo>
                  <a:cubicBezTo>
                    <a:pt x="351" y="339"/>
                    <a:pt x="430" y="760"/>
                    <a:pt x="521" y="1114"/>
                  </a:cubicBezTo>
                  <a:cubicBezTo>
                    <a:pt x="611" y="1461"/>
                    <a:pt x="727" y="1821"/>
                    <a:pt x="1045" y="2025"/>
                  </a:cubicBezTo>
                  <a:cubicBezTo>
                    <a:pt x="1053" y="2030"/>
                    <a:pt x="1062" y="2032"/>
                    <a:pt x="1069" y="2032"/>
                  </a:cubicBezTo>
                  <a:cubicBezTo>
                    <a:pt x="1111" y="2032"/>
                    <a:pt x="1137" y="1971"/>
                    <a:pt x="1093" y="1941"/>
                  </a:cubicBezTo>
                  <a:cubicBezTo>
                    <a:pt x="765" y="1728"/>
                    <a:pt x="694" y="1297"/>
                    <a:pt x="608" y="943"/>
                  </a:cubicBezTo>
                  <a:cubicBezTo>
                    <a:pt x="521" y="591"/>
                    <a:pt x="422" y="217"/>
                    <a:pt x="99" y="10"/>
                  </a:cubicBezTo>
                  <a:cubicBezTo>
                    <a:pt x="89" y="4"/>
                    <a:pt x="79" y="1"/>
                    <a:pt x="7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1" name="Google Shape;3161;p87"/>
            <p:cNvSpPr/>
            <p:nvPr/>
          </p:nvSpPr>
          <p:spPr>
            <a:xfrm>
              <a:off x="4354616" y="2127659"/>
              <a:ext cx="47438" cy="83738"/>
            </a:xfrm>
            <a:custGeom>
              <a:rect b="b" l="l" r="r" t="t"/>
              <a:pathLst>
                <a:path extrusionOk="0" h="2436" w="1380">
                  <a:moveTo>
                    <a:pt x="50" y="0"/>
                  </a:moveTo>
                  <a:cubicBezTo>
                    <a:pt x="21" y="0"/>
                    <a:pt x="0" y="40"/>
                    <a:pt x="24" y="64"/>
                  </a:cubicBezTo>
                  <a:cubicBezTo>
                    <a:pt x="366" y="419"/>
                    <a:pt x="477" y="880"/>
                    <a:pt x="607" y="1341"/>
                  </a:cubicBezTo>
                  <a:cubicBezTo>
                    <a:pt x="726" y="1762"/>
                    <a:pt x="881" y="2204"/>
                    <a:pt x="1289" y="2428"/>
                  </a:cubicBezTo>
                  <a:cubicBezTo>
                    <a:pt x="1297" y="2433"/>
                    <a:pt x="1305" y="2435"/>
                    <a:pt x="1312" y="2435"/>
                  </a:cubicBezTo>
                  <a:cubicBezTo>
                    <a:pt x="1354" y="2435"/>
                    <a:pt x="1380" y="2373"/>
                    <a:pt x="1336" y="2346"/>
                  </a:cubicBezTo>
                  <a:cubicBezTo>
                    <a:pt x="930" y="2090"/>
                    <a:pt x="813" y="1586"/>
                    <a:pt x="694" y="1155"/>
                  </a:cubicBezTo>
                  <a:cubicBezTo>
                    <a:pt x="579" y="744"/>
                    <a:pt x="454" y="247"/>
                    <a:pt x="68" y="6"/>
                  </a:cubicBezTo>
                  <a:cubicBezTo>
                    <a:pt x="62" y="2"/>
                    <a:pt x="56" y="0"/>
                    <a:pt x="5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2" name="Google Shape;3162;p87"/>
            <p:cNvSpPr/>
            <p:nvPr/>
          </p:nvSpPr>
          <p:spPr>
            <a:xfrm>
              <a:off x="4313641" y="2089262"/>
              <a:ext cx="51288" cy="99859"/>
            </a:xfrm>
            <a:custGeom>
              <a:rect b="b" l="l" r="r" t="t"/>
              <a:pathLst>
                <a:path extrusionOk="0" h="2905" w="1492">
                  <a:moveTo>
                    <a:pt x="110" y="0"/>
                  </a:moveTo>
                  <a:cubicBezTo>
                    <a:pt x="52" y="0"/>
                    <a:pt x="1" y="72"/>
                    <a:pt x="55" y="118"/>
                  </a:cubicBezTo>
                  <a:cubicBezTo>
                    <a:pt x="505" y="496"/>
                    <a:pt x="543" y="1122"/>
                    <a:pt x="647" y="1658"/>
                  </a:cubicBezTo>
                  <a:cubicBezTo>
                    <a:pt x="739" y="2137"/>
                    <a:pt x="919" y="2679"/>
                    <a:pt x="1393" y="2900"/>
                  </a:cubicBezTo>
                  <a:cubicBezTo>
                    <a:pt x="1401" y="2903"/>
                    <a:pt x="1408" y="2905"/>
                    <a:pt x="1415" y="2905"/>
                  </a:cubicBezTo>
                  <a:cubicBezTo>
                    <a:pt x="1462" y="2905"/>
                    <a:pt x="1491" y="2843"/>
                    <a:pt x="1443" y="2815"/>
                  </a:cubicBezTo>
                  <a:cubicBezTo>
                    <a:pt x="963" y="2528"/>
                    <a:pt x="838" y="1939"/>
                    <a:pt x="754" y="1428"/>
                  </a:cubicBezTo>
                  <a:cubicBezTo>
                    <a:pt x="672" y="922"/>
                    <a:pt x="574" y="365"/>
                    <a:pt x="156" y="17"/>
                  </a:cubicBezTo>
                  <a:cubicBezTo>
                    <a:pt x="141" y="5"/>
                    <a:pt x="125" y="0"/>
                    <a:pt x="11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3" name="Google Shape;3163;p87"/>
            <p:cNvSpPr/>
            <p:nvPr/>
          </p:nvSpPr>
          <p:spPr>
            <a:xfrm>
              <a:off x="4295216" y="2060559"/>
              <a:ext cx="40528" cy="126534"/>
            </a:xfrm>
            <a:custGeom>
              <a:rect b="b" l="l" r="r" t="t"/>
              <a:pathLst>
                <a:path extrusionOk="0" h="3681" w="1179">
                  <a:moveTo>
                    <a:pt x="119" y="1"/>
                  </a:moveTo>
                  <a:cubicBezTo>
                    <a:pt x="56" y="1"/>
                    <a:pt x="1" y="76"/>
                    <a:pt x="59" y="134"/>
                  </a:cubicBezTo>
                  <a:cubicBezTo>
                    <a:pt x="495" y="561"/>
                    <a:pt x="350" y="1238"/>
                    <a:pt x="356" y="1787"/>
                  </a:cubicBezTo>
                  <a:cubicBezTo>
                    <a:pt x="364" y="2484"/>
                    <a:pt x="683" y="3072"/>
                    <a:pt x="1041" y="3651"/>
                  </a:cubicBezTo>
                  <a:cubicBezTo>
                    <a:pt x="1054" y="3672"/>
                    <a:pt x="1073" y="3680"/>
                    <a:pt x="1092" y="3680"/>
                  </a:cubicBezTo>
                  <a:cubicBezTo>
                    <a:pt x="1136" y="3680"/>
                    <a:pt x="1179" y="3636"/>
                    <a:pt x="1151" y="3587"/>
                  </a:cubicBezTo>
                  <a:cubicBezTo>
                    <a:pt x="965" y="3264"/>
                    <a:pt x="774" y="2936"/>
                    <a:pt x="649" y="2583"/>
                  </a:cubicBezTo>
                  <a:cubicBezTo>
                    <a:pt x="535" y="2257"/>
                    <a:pt x="510" y="1932"/>
                    <a:pt x="523" y="1589"/>
                  </a:cubicBezTo>
                  <a:cubicBezTo>
                    <a:pt x="541" y="1063"/>
                    <a:pt x="625" y="401"/>
                    <a:pt x="172" y="21"/>
                  </a:cubicBezTo>
                  <a:cubicBezTo>
                    <a:pt x="155" y="7"/>
                    <a:pt x="137" y="1"/>
                    <a:pt x="11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4" name="Google Shape;3164;p87"/>
            <p:cNvSpPr/>
            <p:nvPr/>
          </p:nvSpPr>
          <p:spPr>
            <a:xfrm>
              <a:off x="4264450" y="2016869"/>
              <a:ext cx="42831" cy="154103"/>
            </a:xfrm>
            <a:custGeom>
              <a:rect b="b" l="l" r="r" t="t"/>
              <a:pathLst>
                <a:path extrusionOk="0" h="4483" w="1246">
                  <a:moveTo>
                    <a:pt x="126" y="0"/>
                  </a:moveTo>
                  <a:cubicBezTo>
                    <a:pt x="63" y="0"/>
                    <a:pt x="1" y="69"/>
                    <a:pt x="43" y="137"/>
                  </a:cubicBezTo>
                  <a:cubicBezTo>
                    <a:pt x="153" y="308"/>
                    <a:pt x="261" y="467"/>
                    <a:pt x="330" y="660"/>
                  </a:cubicBezTo>
                  <a:cubicBezTo>
                    <a:pt x="394" y="846"/>
                    <a:pt x="437" y="1040"/>
                    <a:pt x="466" y="1235"/>
                  </a:cubicBezTo>
                  <a:cubicBezTo>
                    <a:pt x="522" y="1632"/>
                    <a:pt x="505" y="2033"/>
                    <a:pt x="507" y="2434"/>
                  </a:cubicBezTo>
                  <a:cubicBezTo>
                    <a:pt x="512" y="3153"/>
                    <a:pt x="588" y="3960"/>
                    <a:pt x="1152" y="4472"/>
                  </a:cubicBezTo>
                  <a:cubicBezTo>
                    <a:pt x="1162" y="4480"/>
                    <a:pt x="1172" y="4483"/>
                    <a:pt x="1181" y="4483"/>
                  </a:cubicBezTo>
                  <a:cubicBezTo>
                    <a:pt x="1217" y="4483"/>
                    <a:pt x="1246" y="4439"/>
                    <a:pt x="1215" y="4405"/>
                  </a:cubicBezTo>
                  <a:cubicBezTo>
                    <a:pt x="670" y="3816"/>
                    <a:pt x="667" y="2954"/>
                    <a:pt x="679" y="2201"/>
                  </a:cubicBezTo>
                  <a:cubicBezTo>
                    <a:pt x="685" y="1818"/>
                    <a:pt x="687" y="1435"/>
                    <a:pt x="629" y="1055"/>
                  </a:cubicBezTo>
                  <a:cubicBezTo>
                    <a:pt x="576" y="698"/>
                    <a:pt x="447" y="285"/>
                    <a:pt x="187" y="26"/>
                  </a:cubicBezTo>
                  <a:cubicBezTo>
                    <a:pt x="169" y="8"/>
                    <a:pt x="147" y="0"/>
                    <a:pt x="126"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5" name="Google Shape;3165;p87"/>
            <p:cNvSpPr/>
            <p:nvPr/>
          </p:nvSpPr>
          <p:spPr>
            <a:xfrm>
              <a:off x="4232413" y="1978197"/>
              <a:ext cx="40769" cy="173869"/>
            </a:xfrm>
            <a:custGeom>
              <a:rect b="b" l="l" r="r" t="t"/>
              <a:pathLst>
                <a:path extrusionOk="0" h="5058" w="1186">
                  <a:moveTo>
                    <a:pt x="106" y="1"/>
                  </a:moveTo>
                  <a:cubicBezTo>
                    <a:pt x="55" y="1"/>
                    <a:pt x="1" y="60"/>
                    <a:pt x="39" y="110"/>
                  </a:cubicBezTo>
                  <a:cubicBezTo>
                    <a:pt x="890" y="1254"/>
                    <a:pt x="391" y="2734"/>
                    <a:pt x="646" y="4038"/>
                  </a:cubicBezTo>
                  <a:cubicBezTo>
                    <a:pt x="717" y="4394"/>
                    <a:pt x="847" y="4735"/>
                    <a:pt x="1061" y="5033"/>
                  </a:cubicBezTo>
                  <a:cubicBezTo>
                    <a:pt x="1073" y="5050"/>
                    <a:pt x="1090" y="5057"/>
                    <a:pt x="1107" y="5057"/>
                  </a:cubicBezTo>
                  <a:cubicBezTo>
                    <a:pt x="1147" y="5057"/>
                    <a:pt x="1186" y="5017"/>
                    <a:pt x="1157" y="4976"/>
                  </a:cubicBezTo>
                  <a:cubicBezTo>
                    <a:pt x="757" y="4400"/>
                    <a:pt x="705" y="3689"/>
                    <a:pt x="702" y="3009"/>
                  </a:cubicBezTo>
                  <a:cubicBezTo>
                    <a:pt x="698" y="2337"/>
                    <a:pt x="751" y="1651"/>
                    <a:pt x="605" y="991"/>
                  </a:cubicBezTo>
                  <a:cubicBezTo>
                    <a:pt x="528" y="641"/>
                    <a:pt x="386" y="296"/>
                    <a:pt x="153" y="22"/>
                  </a:cubicBezTo>
                  <a:cubicBezTo>
                    <a:pt x="140" y="7"/>
                    <a:pt x="123" y="1"/>
                    <a:pt x="10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6" name="Google Shape;3166;p87"/>
            <p:cNvSpPr/>
            <p:nvPr/>
          </p:nvSpPr>
          <p:spPr>
            <a:xfrm>
              <a:off x="4201028" y="1939422"/>
              <a:ext cx="40700" cy="194356"/>
            </a:xfrm>
            <a:custGeom>
              <a:rect b="b" l="l" r="r" t="t"/>
              <a:pathLst>
                <a:path extrusionOk="0" h="5654" w="1184">
                  <a:moveTo>
                    <a:pt x="113" y="0"/>
                  </a:moveTo>
                  <a:cubicBezTo>
                    <a:pt x="58" y="0"/>
                    <a:pt x="1" y="67"/>
                    <a:pt x="39" y="122"/>
                  </a:cubicBezTo>
                  <a:cubicBezTo>
                    <a:pt x="567" y="889"/>
                    <a:pt x="491" y="1818"/>
                    <a:pt x="482" y="2704"/>
                  </a:cubicBezTo>
                  <a:cubicBezTo>
                    <a:pt x="473" y="3700"/>
                    <a:pt x="628" y="4701"/>
                    <a:pt x="1031" y="5618"/>
                  </a:cubicBezTo>
                  <a:cubicBezTo>
                    <a:pt x="1042" y="5643"/>
                    <a:pt x="1064" y="5654"/>
                    <a:pt x="1087" y="5654"/>
                  </a:cubicBezTo>
                  <a:cubicBezTo>
                    <a:pt x="1133" y="5654"/>
                    <a:pt x="1183" y="5612"/>
                    <a:pt x="1165" y="5560"/>
                  </a:cubicBezTo>
                  <a:cubicBezTo>
                    <a:pt x="984" y="5067"/>
                    <a:pt x="833" y="4565"/>
                    <a:pt x="747" y="4047"/>
                  </a:cubicBezTo>
                  <a:cubicBezTo>
                    <a:pt x="663" y="3543"/>
                    <a:pt x="644" y="3038"/>
                    <a:pt x="650" y="2527"/>
                  </a:cubicBezTo>
                  <a:cubicBezTo>
                    <a:pt x="662" y="1685"/>
                    <a:pt x="711" y="726"/>
                    <a:pt x="163" y="26"/>
                  </a:cubicBezTo>
                  <a:cubicBezTo>
                    <a:pt x="149" y="8"/>
                    <a:pt x="131" y="0"/>
                    <a:pt x="11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7" name="Google Shape;3167;p87"/>
            <p:cNvSpPr/>
            <p:nvPr/>
          </p:nvSpPr>
          <p:spPr>
            <a:xfrm>
              <a:off x="4170882" y="1903603"/>
              <a:ext cx="40666" cy="205253"/>
            </a:xfrm>
            <a:custGeom>
              <a:rect b="b" l="l" r="r" t="t"/>
              <a:pathLst>
                <a:path extrusionOk="0" h="5971" w="1183">
                  <a:moveTo>
                    <a:pt x="112" y="1"/>
                  </a:moveTo>
                  <a:cubicBezTo>
                    <a:pt x="57" y="1"/>
                    <a:pt x="0" y="60"/>
                    <a:pt x="36" y="123"/>
                  </a:cubicBezTo>
                  <a:cubicBezTo>
                    <a:pt x="456" y="874"/>
                    <a:pt x="428" y="1748"/>
                    <a:pt x="369" y="2579"/>
                  </a:cubicBezTo>
                  <a:cubicBezTo>
                    <a:pt x="312" y="3403"/>
                    <a:pt x="204" y="4253"/>
                    <a:pt x="410" y="5066"/>
                  </a:cubicBezTo>
                  <a:cubicBezTo>
                    <a:pt x="483" y="5351"/>
                    <a:pt x="649" y="5971"/>
                    <a:pt x="1024" y="5971"/>
                  </a:cubicBezTo>
                  <a:cubicBezTo>
                    <a:pt x="1050" y="5971"/>
                    <a:pt x="1077" y="5968"/>
                    <a:pt x="1106" y="5961"/>
                  </a:cubicBezTo>
                  <a:cubicBezTo>
                    <a:pt x="1182" y="5946"/>
                    <a:pt x="1157" y="5836"/>
                    <a:pt x="1089" y="5836"/>
                  </a:cubicBezTo>
                  <a:cubicBezTo>
                    <a:pt x="1084" y="5836"/>
                    <a:pt x="1079" y="5836"/>
                    <a:pt x="1074" y="5838"/>
                  </a:cubicBezTo>
                  <a:cubicBezTo>
                    <a:pt x="1058" y="5841"/>
                    <a:pt x="1043" y="5843"/>
                    <a:pt x="1028" y="5843"/>
                  </a:cubicBezTo>
                  <a:cubicBezTo>
                    <a:pt x="818" y="5843"/>
                    <a:pt x="703" y="5514"/>
                    <a:pt x="642" y="5356"/>
                  </a:cubicBezTo>
                  <a:cubicBezTo>
                    <a:pt x="578" y="5180"/>
                    <a:pt x="529" y="4999"/>
                    <a:pt x="497" y="4814"/>
                  </a:cubicBezTo>
                  <a:cubicBezTo>
                    <a:pt x="428" y="4424"/>
                    <a:pt x="427" y="4024"/>
                    <a:pt x="445" y="3630"/>
                  </a:cubicBezTo>
                  <a:cubicBezTo>
                    <a:pt x="482" y="2837"/>
                    <a:pt x="613" y="2038"/>
                    <a:pt x="529" y="1243"/>
                  </a:cubicBezTo>
                  <a:cubicBezTo>
                    <a:pt x="485" y="824"/>
                    <a:pt x="379" y="415"/>
                    <a:pt x="177" y="41"/>
                  </a:cubicBezTo>
                  <a:cubicBezTo>
                    <a:pt x="161" y="12"/>
                    <a:pt x="137" y="1"/>
                    <a:pt x="11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8" name="Google Shape;3168;p87"/>
            <p:cNvSpPr/>
            <p:nvPr/>
          </p:nvSpPr>
          <p:spPr>
            <a:xfrm>
              <a:off x="4110210" y="1854275"/>
              <a:ext cx="63869" cy="236500"/>
            </a:xfrm>
            <a:custGeom>
              <a:rect b="b" l="l" r="r" t="t"/>
              <a:pathLst>
                <a:path extrusionOk="0" h="6880" w="1858">
                  <a:moveTo>
                    <a:pt x="74" y="0"/>
                  </a:moveTo>
                  <a:cubicBezTo>
                    <a:pt x="36" y="0"/>
                    <a:pt x="0" y="49"/>
                    <a:pt x="20" y="89"/>
                  </a:cubicBezTo>
                  <a:cubicBezTo>
                    <a:pt x="226" y="504"/>
                    <a:pt x="477" y="887"/>
                    <a:pt x="654" y="1316"/>
                  </a:cubicBezTo>
                  <a:cubicBezTo>
                    <a:pt x="828" y="1737"/>
                    <a:pt x="952" y="2184"/>
                    <a:pt x="994" y="2637"/>
                  </a:cubicBezTo>
                  <a:cubicBezTo>
                    <a:pt x="1039" y="3122"/>
                    <a:pt x="964" y="3602"/>
                    <a:pt x="964" y="4086"/>
                  </a:cubicBezTo>
                  <a:cubicBezTo>
                    <a:pt x="964" y="4535"/>
                    <a:pt x="1023" y="4986"/>
                    <a:pt x="1130" y="5421"/>
                  </a:cubicBezTo>
                  <a:cubicBezTo>
                    <a:pt x="1254" y="5917"/>
                    <a:pt x="1443" y="6403"/>
                    <a:pt x="1704" y="6844"/>
                  </a:cubicBezTo>
                  <a:cubicBezTo>
                    <a:pt x="1719" y="6869"/>
                    <a:pt x="1741" y="6879"/>
                    <a:pt x="1763" y="6879"/>
                  </a:cubicBezTo>
                  <a:cubicBezTo>
                    <a:pt x="1811" y="6879"/>
                    <a:pt x="1858" y="6830"/>
                    <a:pt x="1827" y="6775"/>
                  </a:cubicBezTo>
                  <a:cubicBezTo>
                    <a:pt x="1385" y="5942"/>
                    <a:pt x="1130" y="5036"/>
                    <a:pt x="1127" y="4089"/>
                  </a:cubicBezTo>
                  <a:cubicBezTo>
                    <a:pt x="1127" y="3589"/>
                    <a:pt x="1203" y="3093"/>
                    <a:pt x="1153" y="2593"/>
                  </a:cubicBezTo>
                  <a:cubicBezTo>
                    <a:pt x="1107" y="2155"/>
                    <a:pt x="994" y="1728"/>
                    <a:pt x="833" y="1317"/>
                  </a:cubicBezTo>
                  <a:cubicBezTo>
                    <a:pt x="653" y="864"/>
                    <a:pt x="430" y="395"/>
                    <a:pt x="113" y="19"/>
                  </a:cubicBezTo>
                  <a:cubicBezTo>
                    <a:pt x="101" y="6"/>
                    <a:pt x="88" y="0"/>
                    <a:pt x="7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9" name="Google Shape;3169;p87"/>
            <p:cNvSpPr/>
            <p:nvPr/>
          </p:nvSpPr>
          <p:spPr>
            <a:xfrm>
              <a:off x="4066175" y="1824334"/>
              <a:ext cx="91884" cy="253791"/>
            </a:xfrm>
            <a:custGeom>
              <a:rect b="b" l="l" r="r" t="t"/>
              <a:pathLst>
                <a:path extrusionOk="0" h="7383" w="2673">
                  <a:moveTo>
                    <a:pt x="101" y="1"/>
                  </a:moveTo>
                  <a:cubicBezTo>
                    <a:pt x="47" y="1"/>
                    <a:pt x="1" y="77"/>
                    <a:pt x="50" y="122"/>
                  </a:cubicBezTo>
                  <a:cubicBezTo>
                    <a:pt x="877" y="831"/>
                    <a:pt x="1020" y="1912"/>
                    <a:pt x="1028" y="2940"/>
                  </a:cubicBezTo>
                  <a:cubicBezTo>
                    <a:pt x="1032" y="3545"/>
                    <a:pt x="1014" y="4153"/>
                    <a:pt x="1113" y="4751"/>
                  </a:cubicBezTo>
                  <a:cubicBezTo>
                    <a:pt x="1195" y="5244"/>
                    <a:pt x="1362" y="5720"/>
                    <a:pt x="1597" y="6159"/>
                  </a:cubicBezTo>
                  <a:cubicBezTo>
                    <a:pt x="1728" y="6405"/>
                    <a:pt x="1883" y="6633"/>
                    <a:pt x="2059" y="6849"/>
                  </a:cubicBezTo>
                  <a:cubicBezTo>
                    <a:pt x="2150" y="6963"/>
                    <a:pt x="2249" y="7070"/>
                    <a:pt x="2355" y="7172"/>
                  </a:cubicBezTo>
                  <a:cubicBezTo>
                    <a:pt x="2445" y="7259"/>
                    <a:pt x="2527" y="7347"/>
                    <a:pt x="2651" y="7381"/>
                  </a:cubicBezTo>
                  <a:cubicBezTo>
                    <a:pt x="2653" y="7382"/>
                    <a:pt x="2656" y="7382"/>
                    <a:pt x="2658" y="7382"/>
                  </a:cubicBezTo>
                  <a:cubicBezTo>
                    <a:pt x="2668" y="7382"/>
                    <a:pt x="2673" y="7376"/>
                    <a:pt x="2670" y="7367"/>
                  </a:cubicBezTo>
                  <a:cubicBezTo>
                    <a:pt x="2632" y="7271"/>
                    <a:pt x="2567" y="7205"/>
                    <a:pt x="2497" y="7129"/>
                  </a:cubicBezTo>
                  <a:cubicBezTo>
                    <a:pt x="2403" y="7027"/>
                    <a:pt x="2313" y="6920"/>
                    <a:pt x="2227" y="6809"/>
                  </a:cubicBezTo>
                  <a:cubicBezTo>
                    <a:pt x="2069" y="6608"/>
                    <a:pt x="1929" y="6391"/>
                    <a:pt x="1806" y="6167"/>
                  </a:cubicBezTo>
                  <a:cubicBezTo>
                    <a:pt x="1554" y="5712"/>
                    <a:pt x="1378" y="5216"/>
                    <a:pt x="1296" y="4702"/>
                  </a:cubicBezTo>
                  <a:cubicBezTo>
                    <a:pt x="1118" y="3572"/>
                    <a:pt x="1362" y="2399"/>
                    <a:pt x="1009" y="1288"/>
                  </a:cubicBezTo>
                  <a:cubicBezTo>
                    <a:pt x="849" y="782"/>
                    <a:pt x="585" y="312"/>
                    <a:pt x="135" y="12"/>
                  </a:cubicBezTo>
                  <a:cubicBezTo>
                    <a:pt x="124" y="4"/>
                    <a:pt x="113" y="1"/>
                    <a:pt x="10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0" name="Google Shape;3170;p87"/>
            <p:cNvSpPr/>
            <p:nvPr/>
          </p:nvSpPr>
          <p:spPr>
            <a:xfrm>
              <a:off x="4044072" y="1804534"/>
              <a:ext cx="79784" cy="260253"/>
            </a:xfrm>
            <a:custGeom>
              <a:rect b="b" l="l" r="r" t="t"/>
              <a:pathLst>
                <a:path extrusionOk="0" h="7571" w="2321">
                  <a:moveTo>
                    <a:pt x="120" y="1"/>
                  </a:moveTo>
                  <a:cubicBezTo>
                    <a:pt x="61" y="1"/>
                    <a:pt x="0" y="64"/>
                    <a:pt x="37" y="133"/>
                  </a:cubicBezTo>
                  <a:cubicBezTo>
                    <a:pt x="1091" y="2107"/>
                    <a:pt x="19" y="4526"/>
                    <a:pt x="1118" y="6486"/>
                  </a:cubicBezTo>
                  <a:cubicBezTo>
                    <a:pt x="1369" y="6933"/>
                    <a:pt x="1721" y="7316"/>
                    <a:pt x="2172" y="7560"/>
                  </a:cubicBezTo>
                  <a:cubicBezTo>
                    <a:pt x="2185" y="7567"/>
                    <a:pt x="2197" y="7570"/>
                    <a:pt x="2209" y="7570"/>
                  </a:cubicBezTo>
                  <a:cubicBezTo>
                    <a:pt x="2275" y="7570"/>
                    <a:pt x="2320" y="7471"/>
                    <a:pt x="2249" y="7432"/>
                  </a:cubicBezTo>
                  <a:cubicBezTo>
                    <a:pt x="1401" y="6971"/>
                    <a:pt x="967" y="6035"/>
                    <a:pt x="813" y="5118"/>
                  </a:cubicBezTo>
                  <a:cubicBezTo>
                    <a:pt x="623" y="3985"/>
                    <a:pt x="804" y="2835"/>
                    <a:pt x="671" y="1700"/>
                  </a:cubicBezTo>
                  <a:cubicBezTo>
                    <a:pt x="606" y="1123"/>
                    <a:pt x="465" y="557"/>
                    <a:pt x="189" y="45"/>
                  </a:cubicBezTo>
                  <a:cubicBezTo>
                    <a:pt x="173" y="14"/>
                    <a:pt x="147" y="1"/>
                    <a:pt x="12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1" name="Google Shape;3171;p87"/>
            <p:cNvSpPr/>
            <p:nvPr/>
          </p:nvSpPr>
          <p:spPr>
            <a:xfrm>
              <a:off x="4005503" y="1779819"/>
              <a:ext cx="89478" cy="264653"/>
            </a:xfrm>
            <a:custGeom>
              <a:rect b="b" l="l" r="r" t="t"/>
              <a:pathLst>
                <a:path extrusionOk="0" h="7699" w="2603">
                  <a:moveTo>
                    <a:pt x="118" y="0"/>
                  </a:moveTo>
                  <a:cubicBezTo>
                    <a:pt x="58" y="0"/>
                    <a:pt x="0" y="59"/>
                    <a:pt x="44" y="124"/>
                  </a:cubicBezTo>
                  <a:cubicBezTo>
                    <a:pt x="1301" y="2019"/>
                    <a:pt x="543" y="4457"/>
                    <a:pt x="1488" y="6464"/>
                  </a:cubicBezTo>
                  <a:cubicBezTo>
                    <a:pt x="1720" y="6957"/>
                    <a:pt x="2053" y="7390"/>
                    <a:pt x="2510" y="7692"/>
                  </a:cubicBezTo>
                  <a:cubicBezTo>
                    <a:pt x="2517" y="7697"/>
                    <a:pt x="2525" y="7699"/>
                    <a:pt x="2532" y="7699"/>
                  </a:cubicBezTo>
                  <a:cubicBezTo>
                    <a:pt x="2569" y="7699"/>
                    <a:pt x="2602" y="7645"/>
                    <a:pt x="2567" y="7617"/>
                  </a:cubicBezTo>
                  <a:cubicBezTo>
                    <a:pt x="782" y="6237"/>
                    <a:pt x="1244" y="3705"/>
                    <a:pt x="871" y="1755"/>
                  </a:cubicBezTo>
                  <a:cubicBezTo>
                    <a:pt x="755" y="1150"/>
                    <a:pt x="555" y="542"/>
                    <a:pt x="190" y="38"/>
                  </a:cubicBezTo>
                  <a:cubicBezTo>
                    <a:pt x="171" y="11"/>
                    <a:pt x="145" y="0"/>
                    <a:pt x="118"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2" name="Google Shape;3172;p87"/>
            <p:cNvSpPr/>
            <p:nvPr/>
          </p:nvSpPr>
          <p:spPr>
            <a:xfrm>
              <a:off x="3965869" y="1758472"/>
              <a:ext cx="99344" cy="260528"/>
            </a:xfrm>
            <a:custGeom>
              <a:rect b="b" l="l" r="r" t="t"/>
              <a:pathLst>
                <a:path extrusionOk="0" h="7579" w="2890">
                  <a:moveTo>
                    <a:pt x="140" y="0"/>
                  </a:moveTo>
                  <a:cubicBezTo>
                    <a:pt x="68" y="0"/>
                    <a:pt x="0" y="72"/>
                    <a:pt x="53" y="143"/>
                  </a:cubicBezTo>
                  <a:cubicBezTo>
                    <a:pt x="686" y="1005"/>
                    <a:pt x="707" y="2079"/>
                    <a:pt x="750" y="3104"/>
                  </a:cubicBezTo>
                  <a:cubicBezTo>
                    <a:pt x="771" y="3613"/>
                    <a:pt x="800" y="4124"/>
                    <a:pt x="901" y="4626"/>
                  </a:cubicBezTo>
                  <a:cubicBezTo>
                    <a:pt x="1006" y="5148"/>
                    <a:pt x="1207" y="5636"/>
                    <a:pt x="1497" y="6083"/>
                  </a:cubicBezTo>
                  <a:cubicBezTo>
                    <a:pt x="1845" y="6620"/>
                    <a:pt x="2283" y="7091"/>
                    <a:pt x="2721" y="7555"/>
                  </a:cubicBezTo>
                  <a:cubicBezTo>
                    <a:pt x="2737" y="7571"/>
                    <a:pt x="2755" y="7578"/>
                    <a:pt x="2772" y="7578"/>
                  </a:cubicBezTo>
                  <a:cubicBezTo>
                    <a:pt x="2833" y="7578"/>
                    <a:pt x="2889" y="7497"/>
                    <a:pt x="2835" y="7440"/>
                  </a:cubicBezTo>
                  <a:cubicBezTo>
                    <a:pt x="2066" y="6620"/>
                    <a:pt x="1313" y="5772"/>
                    <a:pt x="1073" y="4641"/>
                  </a:cubicBezTo>
                  <a:cubicBezTo>
                    <a:pt x="857" y="3630"/>
                    <a:pt x="960" y="2585"/>
                    <a:pt x="799" y="1569"/>
                  </a:cubicBezTo>
                  <a:cubicBezTo>
                    <a:pt x="712" y="1028"/>
                    <a:pt x="544" y="492"/>
                    <a:pt x="222" y="44"/>
                  </a:cubicBezTo>
                  <a:cubicBezTo>
                    <a:pt x="200" y="13"/>
                    <a:pt x="170" y="0"/>
                    <a:pt x="14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3" name="Google Shape;3173;p87"/>
            <p:cNvSpPr/>
            <p:nvPr/>
          </p:nvSpPr>
          <p:spPr>
            <a:xfrm>
              <a:off x="3923519" y="1728222"/>
              <a:ext cx="115122" cy="269294"/>
            </a:xfrm>
            <a:custGeom>
              <a:rect b="b" l="l" r="r" t="t"/>
              <a:pathLst>
                <a:path extrusionOk="0" h="7834" w="3349">
                  <a:moveTo>
                    <a:pt x="119" y="1"/>
                  </a:moveTo>
                  <a:cubicBezTo>
                    <a:pt x="58" y="1"/>
                    <a:pt x="0" y="61"/>
                    <a:pt x="42" y="128"/>
                  </a:cubicBezTo>
                  <a:cubicBezTo>
                    <a:pt x="354" y="645"/>
                    <a:pt x="568" y="1195"/>
                    <a:pt x="693" y="1786"/>
                  </a:cubicBezTo>
                  <a:cubicBezTo>
                    <a:pt x="823" y="2391"/>
                    <a:pt x="879" y="3009"/>
                    <a:pt x="948" y="3625"/>
                  </a:cubicBezTo>
                  <a:cubicBezTo>
                    <a:pt x="1071" y="4753"/>
                    <a:pt x="1254" y="5923"/>
                    <a:pt x="1959" y="6850"/>
                  </a:cubicBezTo>
                  <a:cubicBezTo>
                    <a:pt x="2290" y="7285"/>
                    <a:pt x="2717" y="7636"/>
                    <a:pt x="3231" y="7828"/>
                  </a:cubicBezTo>
                  <a:cubicBezTo>
                    <a:pt x="3241" y="7832"/>
                    <a:pt x="3250" y="7833"/>
                    <a:pt x="3258" y="7833"/>
                  </a:cubicBezTo>
                  <a:cubicBezTo>
                    <a:pt x="3326" y="7833"/>
                    <a:pt x="3348" y="7716"/>
                    <a:pt x="3269" y="7687"/>
                  </a:cubicBezTo>
                  <a:cubicBezTo>
                    <a:pt x="2285" y="7314"/>
                    <a:pt x="1689" y="6341"/>
                    <a:pt x="1413" y="5370"/>
                  </a:cubicBezTo>
                  <a:cubicBezTo>
                    <a:pt x="1080" y="4211"/>
                    <a:pt x="1108" y="2989"/>
                    <a:pt x="867" y="1812"/>
                  </a:cubicBezTo>
                  <a:cubicBezTo>
                    <a:pt x="742" y="1197"/>
                    <a:pt x="553" y="565"/>
                    <a:pt x="193" y="41"/>
                  </a:cubicBezTo>
                  <a:cubicBezTo>
                    <a:pt x="173" y="13"/>
                    <a:pt x="146" y="1"/>
                    <a:pt x="11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4" name="Google Shape;3174;p87"/>
            <p:cNvSpPr/>
            <p:nvPr/>
          </p:nvSpPr>
          <p:spPr>
            <a:xfrm>
              <a:off x="3895847" y="1701856"/>
              <a:ext cx="87003" cy="256850"/>
            </a:xfrm>
            <a:custGeom>
              <a:rect b="b" l="l" r="r" t="t"/>
              <a:pathLst>
                <a:path extrusionOk="0" h="7472" w="2531">
                  <a:moveTo>
                    <a:pt x="130" y="0"/>
                  </a:moveTo>
                  <a:cubicBezTo>
                    <a:pt x="64" y="0"/>
                    <a:pt x="1" y="64"/>
                    <a:pt x="40" y="152"/>
                  </a:cubicBezTo>
                  <a:cubicBezTo>
                    <a:pt x="921" y="2136"/>
                    <a:pt x="253" y="4493"/>
                    <a:pt x="1397" y="6403"/>
                  </a:cubicBezTo>
                  <a:cubicBezTo>
                    <a:pt x="1663" y="6845"/>
                    <a:pt x="2016" y="7216"/>
                    <a:pt x="2466" y="7468"/>
                  </a:cubicBezTo>
                  <a:cubicBezTo>
                    <a:pt x="2472" y="7471"/>
                    <a:pt x="2478" y="7472"/>
                    <a:pt x="2483" y="7472"/>
                  </a:cubicBezTo>
                  <a:cubicBezTo>
                    <a:pt x="2512" y="7472"/>
                    <a:pt x="2530" y="7430"/>
                    <a:pt x="2502" y="7410"/>
                  </a:cubicBezTo>
                  <a:cubicBezTo>
                    <a:pt x="715" y="6200"/>
                    <a:pt x="891" y="3771"/>
                    <a:pt x="670" y="1892"/>
                  </a:cubicBezTo>
                  <a:cubicBezTo>
                    <a:pt x="595" y="1271"/>
                    <a:pt x="473" y="652"/>
                    <a:pt x="229" y="72"/>
                  </a:cubicBezTo>
                  <a:cubicBezTo>
                    <a:pt x="207" y="22"/>
                    <a:pt x="168" y="0"/>
                    <a:pt x="13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5" name="Google Shape;3175;p87"/>
            <p:cNvSpPr/>
            <p:nvPr/>
          </p:nvSpPr>
          <p:spPr>
            <a:xfrm>
              <a:off x="3868932" y="1693847"/>
              <a:ext cx="65588" cy="227253"/>
            </a:xfrm>
            <a:custGeom>
              <a:rect b="b" l="l" r="r" t="t"/>
              <a:pathLst>
                <a:path extrusionOk="0" h="6611" w="1908">
                  <a:moveTo>
                    <a:pt x="133" y="1"/>
                  </a:moveTo>
                  <a:cubicBezTo>
                    <a:pt x="67" y="1"/>
                    <a:pt x="1" y="72"/>
                    <a:pt x="39" y="151"/>
                  </a:cubicBezTo>
                  <a:cubicBezTo>
                    <a:pt x="249" y="583"/>
                    <a:pt x="397" y="1024"/>
                    <a:pt x="484" y="1497"/>
                  </a:cubicBezTo>
                  <a:cubicBezTo>
                    <a:pt x="569" y="1963"/>
                    <a:pt x="603" y="2436"/>
                    <a:pt x="633" y="2909"/>
                  </a:cubicBezTo>
                  <a:cubicBezTo>
                    <a:pt x="691" y="3762"/>
                    <a:pt x="746" y="4631"/>
                    <a:pt x="1050" y="5440"/>
                  </a:cubicBezTo>
                  <a:cubicBezTo>
                    <a:pt x="1212" y="5868"/>
                    <a:pt x="1450" y="6268"/>
                    <a:pt x="1777" y="6593"/>
                  </a:cubicBezTo>
                  <a:cubicBezTo>
                    <a:pt x="1791" y="6605"/>
                    <a:pt x="1805" y="6610"/>
                    <a:pt x="1819" y="6610"/>
                  </a:cubicBezTo>
                  <a:cubicBezTo>
                    <a:pt x="1866" y="6610"/>
                    <a:pt x="1907" y="6550"/>
                    <a:pt x="1866" y="6506"/>
                  </a:cubicBezTo>
                  <a:cubicBezTo>
                    <a:pt x="636" y="5158"/>
                    <a:pt x="951" y="3175"/>
                    <a:pt x="684" y="1513"/>
                  </a:cubicBezTo>
                  <a:cubicBezTo>
                    <a:pt x="603" y="1010"/>
                    <a:pt x="472" y="493"/>
                    <a:pt x="212" y="51"/>
                  </a:cubicBezTo>
                  <a:cubicBezTo>
                    <a:pt x="192" y="15"/>
                    <a:pt x="163" y="1"/>
                    <a:pt x="13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6" name="Google Shape;3176;p87"/>
            <p:cNvSpPr/>
            <p:nvPr/>
          </p:nvSpPr>
          <p:spPr>
            <a:xfrm>
              <a:off x="3833525" y="1665281"/>
              <a:ext cx="64831" cy="222888"/>
            </a:xfrm>
            <a:custGeom>
              <a:rect b="b" l="l" r="r" t="t"/>
              <a:pathLst>
                <a:path extrusionOk="0" h="6484" w="1886">
                  <a:moveTo>
                    <a:pt x="139" y="0"/>
                  </a:moveTo>
                  <a:cubicBezTo>
                    <a:pt x="69" y="0"/>
                    <a:pt x="0" y="74"/>
                    <a:pt x="43" y="156"/>
                  </a:cubicBezTo>
                  <a:cubicBezTo>
                    <a:pt x="492" y="988"/>
                    <a:pt x="596" y="1908"/>
                    <a:pt x="660" y="2836"/>
                  </a:cubicBezTo>
                  <a:cubicBezTo>
                    <a:pt x="715" y="3678"/>
                    <a:pt x="759" y="4538"/>
                    <a:pt x="1058" y="5334"/>
                  </a:cubicBezTo>
                  <a:cubicBezTo>
                    <a:pt x="1216" y="5754"/>
                    <a:pt x="1441" y="6141"/>
                    <a:pt x="1753" y="6463"/>
                  </a:cubicBezTo>
                  <a:cubicBezTo>
                    <a:pt x="1767" y="6478"/>
                    <a:pt x="1783" y="6484"/>
                    <a:pt x="1798" y="6484"/>
                  </a:cubicBezTo>
                  <a:cubicBezTo>
                    <a:pt x="1845" y="6484"/>
                    <a:pt x="1885" y="6423"/>
                    <a:pt x="1843" y="6378"/>
                  </a:cubicBezTo>
                  <a:cubicBezTo>
                    <a:pt x="631" y="5072"/>
                    <a:pt x="983" y="3089"/>
                    <a:pt x="709" y="1473"/>
                  </a:cubicBezTo>
                  <a:cubicBezTo>
                    <a:pt x="625" y="979"/>
                    <a:pt x="484" y="482"/>
                    <a:pt x="222" y="50"/>
                  </a:cubicBezTo>
                  <a:cubicBezTo>
                    <a:pt x="201" y="15"/>
                    <a:pt x="170" y="0"/>
                    <a:pt x="13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7" name="Google Shape;3177;p87"/>
            <p:cNvSpPr/>
            <p:nvPr/>
          </p:nvSpPr>
          <p:spPr>
            <a:xfrm>
              <a:off x="3796572" y="1641047"/>
              <a:ext cx="71191" cy="213778"/>
            </a:xfrm>
            <a:custGeom>
              <a:rect b="b" l="l" r="r" t="t"/>
              <a:pathLst>
                <a:path extrusionOk="0" h="6219" w="2071">
                  <a:moveTo>
                    <a:pt x="156" y="1"/>
                  </a:moveTo>
                  <a:cubicBezTo>
                    <a:pt x="77" y="1"/>
                    <a:pt x="1" y="79"/>
                    <a:pt x="58" y="159"/>
                  </a:cubicBezTo>
                  <a:cubicBezTo>
                    <a:pt x="1082" y="1590"/>
                    <a:pt x="638" y="3498"/>
                    <a:pt x="1225" y="5080"/>
                  </a:cubicBezTo>
                  <a:cubicBezTo>
                    <a:pt x="1379" y="5498"/>
                    <a:pt x="1607" y="5884"/>
                    <a:pt x="1922" y="6198"/>
                  </a:cubicBezTo>
                  <a:cubicBezTo>
                    <a:pt x="1937" y="6212"/>
                    <a:pt x="1954" y="6219"/>
                    <a:pt x="1970" y="6219"/>
                  </a:cubicBezTo>
                  <a:cubicBezTo>
                    <a:pt x="2024" y="6219"/>
                    <a:pt x="2071" y="6148"/>
                    <a:pt x="2021" y="6099"/>
                  </a:cubicBezTo>
                  <a:cubicBezTo>
                    <a:pt x="789" y="4851"/>
                    <a:pt x="1173" y="2902"/>
                    <a:pt x="813" y="1339"/>
                  </a:cubicBezTo>
                  <a:cubicBezTo>
                    <a:pt x="707" y="880"/>
                    <a:pt x="525" y="433"/>
                    <a:pt x="249" y="49"/>
                  </a:cubicBezTo>
                  <a:cubicBezTo>
                    <a:pt x="224" y="15"/>
                    <a:pt x="190" y="1"/>
                    <a:pt x="15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8" name="Google Shape;3178;p87"/>
            <p:cNvSpPr/>
            <p:nvPr/>
          </p:nvSpPr>
          <p:spPr>
            <a:xfrm>
              <a:off x="3778388" y="1621212"/>
              <a:ext cx="56650" cy="194356"/>
            </a:xfrm>
            <a:custGeom>
              <a:rect b="b" l="l" r="r" t="t"/>
              <a:pathLst>
                <a:path extrusionOk="0" h="5654" w="1648">
                  <a:moveTo>
                    <a:pt x="141" y="1"/>
                  </a:moveTo>
                  <a:cubicBezTo>
                    <a:pt x="73" y="1"/>
                    <a:pt x="0" y="61"/>
                    <a:pt x="31" y="135"/>
                  </a:cubicBezTo>
                  <a:cubicBezTo>
                    <a:pt x="189" y="530"/>
                    <a:pt x="296" y="936"/>
                    <a:pt x="349" y="1357"/>
                  </a:cubicBezTo>
                  <a:cubicBezTo>
                    <a:pt x="403" y="1775"/>
                    <a:pt x="407" y="2199"/>
                    <a:pt x="427" y="2620"/>
                  </a:cubicBezTo>
                  <a:cubicBezTo>
                    <a:pt x="458" y="3329"/>
                    <a:pt x="528" y="4049"/>
                    <a:pt x="816" y="4708"/>
                  </a:cubicBezTo>
                  <a:cubicBezTo>
                    <a:pt x="972" y="5063"/>
                    <a:pt x="1197" y="5384"/>
                    <a:pt x="1496" y="5634"/>
                  </a:cubicBezTo>
                  <a:cubicBezTo>
                    <a:pt x="1512" y="5648"/>
                    <a:pt x="1528" y="5653"/>
                    <a:pt x="1544" y="5653"/>
                  </a:cubicBezTo>
                  <a:cubicBezTo>
                    <a:pt x="1600" y="5653"/>
                    <a:pt x="1647" y="5585"/>
                    <a:pt x="1594" y="5539"/>
                  </a:cubicBezTo>
                  <a:cubicBezTo>
                    <a:pt x="412" y="4523"/>
                    <a:pt x="673" y="2743"/>
                    <a:pt x="542" y="1360"/>
                  </a:cubicBezTo>
                  <a:cubicBezTo>
                    <a:pt x="497" y="911"/>
                    <a:pt x="418" y="463"/>
                    <a:pt x="224" y="52"/>
                  </a:cubicBezTo>
                  <a:cubicBezTo>
                    <a:pt x="207" y="16"/>
                    <a:pt x="175" y="1"/>
                    <a:pt x="14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9" name="Google Shape;3179;p87"/>
            <p:cNvSpPr/>
            <p:nvPr/>
          </p:nvSpPr>
          <p:spPr>
            <a:xfrm>
              <a:off x="3736553" y="1567965"/>
              <a:ext cx="65519" cy="216597"/>
            </a:xfrm>
            <a:custGeom>
              <a:rect b="b" l="l" r="r" t="t"/>
              <a:pathLst>
                <a:path extrusionOk="0" h="6301" w="1906">
                  <a:moveTo>
                    <a:pt x="127" y="0"/>
                  </a:moveTo>
                  <a:cubicBezTo>
                    <a:pt x="64" y="0"/>
                    <a:pt x="0" y="72"/>
                    <a:pt x="35" y="149"/>
                  </a:cubicBezTo>
                  <a:cubicBezTo>
                    <a:pt x="386" y="952"/>
                    <a:pt x="555" y="1788"/>
                    <a:pt x="674" y="2651"/>
                  </a:cubicBezTo>
                  <a:cubicBezTo>
                    <a:pt x="785" y="3488"/>
                    <a:pt x="871" y="4343"/>
                    <a:pt x="1165" y="5139"/>
                  </a:cubicBezTo>
                  <a:cubicBezTo>
                    <a:pt x="1241" y="5348"/>
                    <a:pt x="1331" y="5554"/>
                    <a:pt x="1438" y="5746"/>
                  </a:cubicBezTo>
                  <a:cubicBezTo>
                    <a:pt x="1546" y="5938"/>
                    <a:pt x="1678" y="6152"/>
                    <a:pt x="1850" y="6294"/>
                  </a:cubicBezTo>
                  <a:cubicBezTo>
                    <a:pt x="1856" y="6298"/>
                    <a:pt x="1863" y="6300"/>
                    <a:pt x="1870" y="6300"/>
                  </a:cubicBezTo>
                  <a:cubicBezTo>
                    <a:pt x="1889" y="6300"/>
                    <a:pt x="1906" y="6282"/>
                    <a:pt x="1894" y="6263"/>
                  </a:cubicBezTo>
                  <a:cubicBezTo>
                    <a:pt x="1798" y="6082"/>
                    <a:pt x="1672" y="5917"/>
                    <a:pt x="1577" y="5734"/>
                  </a:cubicBezTo>
                  <a:cubicBezTo>
                    <a:pt x="1479" y="5548"/>
                    <a:pt x="1392" y="5357"/>
                    <a:pt x="1319" y="5159"/>
                  </a:cubicBezTo>
                  <a:cubicBezTo>
                    <a:pt x="1179" y="4764"/>
                    <a:pt x="1087" y="4350"/>
                    <a:pt x="1019" y="3937"/>
                  </a:cubicBezTo>
                  <a:cubicBezTo>
                    <a:pt x="878" y="3093"/>
                    <a:pt x="828" y="2238"/>
                    <a:pt x="659" y="1399"/>
                  </a:cubicBezTo>
                  <a:cubicBezTo>
                    <a:pt x="564" y="935"/>
                    <a:pt x="434" y="467"/>
                    <a:pt x="204" y="50"/>
                  </a:cubicBezTo>
                  <a:cubicBezTo>
                    <a:pt x="185" y="15"/>
                    <a:pt x="156" y="0"/>
                    <a:pt x="127"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0" name="Google Shape;3180;p87"/>
            <p:cNvSpPr/>
            <p:nvPr/>
          </p:nvSpPr>
          <p:spPr>
            <a:xfrm>
              <a:off x="3710463" y="1532594"/>
              <a:ext cx="60569" cy="211234"/>
            </a:xfrm>
            <a:custGeom>
              <a:rect b="b" l="l" r="r" t="t"/>
              <a:pathLst>
                <a:path extrusionOk="0" h="6145" w="1762">
                  <a:moveTo>
                    <a:pt x="96" y="1"/>
                  </a:moveTo>
                  <a:cubicBezTo>
                    <a:pt x="47" y="1"/>
                    <a:pt x="0" y="33"/>
                    <a:pt x="2" y="97"/>
                  </a:cubicBezTo>
                  <a:cubicBezTo>
                    <a:pt x="11" y="323"/>
                    <a:pt x="75" y="550"/>
                    <a:pt x="118" y="768"/>
                  </a:cubicBezTo>
                  <a:lnTo>
                    <a:pt x="251" y="1438"/>
                  </a:lnTo>
                  <a:cubicBezTo>
                    <a:pt x="339" y="1892"/>
                    <a:pt x="434" y="2345"/>
                    <a:pt x="522" y="2800"/>
                  </a:cubicBezTo>
                  <a:cubicBezTo>
                    <a:pt x="614" y="3253"/>
                    <a:pt x="705" y="3707"/>
                    <a:pt x="795" y="4160"/>
                  </a:cubicBezTo>
                  <a:cubicBezTo>
                    <a:pt x="870" y="4533"/>
                    <a:pt x="931" y="4912"/>
                    <a:pt x="1056" y="5271"/>
                  </a:cubicBezTo>
                  <a:cubicBezTo>
                    <a:pt x="1177" y="5614"/>
                    <a:pt x="1357" y="5927"/>
                    <a:pt x="1659" y="6136"/>
                  </a:cubicBezTo>
                  <a:cubicBezTo>
                    <a:pt x="1667" y="6142"/>
                    <a:pt x="1676" y="6145"/>
                    <a:pt x="1685" y="6145"/>
                  </a:cubicBezTo>
                  <a:cubicBezTo>
                    <a:pt x="1726" y="6145"/>
                    <a:pt x="1762" y="6085"/>
                    <a:pt x="1723" y="6057"/>
                  </a:cubicBezTo>
                  <a:cubicBezTo>
                    <a:pt x="1380" y="5780"/>
                    <a:pt x="1221" y="5373"/>
                    <a:pt x="1122" y="4960"/>
                  </a:cubicBezTo>
                  <a:cubicBezTo>
                    <a:pt x="1000" y="4452"/>
                    <a:pt x="923" y="3933"/>
                    <a:pt x="830" y="3421"/>
                  </a:cubicBezTo>
                  <a:lnTo>
                    <a:pt x="527" y="1756"/>
                  </a:lnTo>
                  <a:cubicBezTo>
                    <a:pt x="477" y="1480"/>
                    <a:pt x="423" y="1201"/>
                    <a:pt x="373" y="925"/>
                  </a:cubicBezTo>
                  <a:cubicBezTo>
                    <a:pt x="321" y="644"/>
                    <a:pt x="293" y="339"/>
                    <a:pt x="199" y="71"/>
                  </a:cubicBezTo>
                  <a:cubicBezTo>
                    <a:pt x="182" y="24"/>
                    <a:pt x="138" y="1"/>
                    <a:pt x="9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1" name="Google Shape;3181;p87"/>
            <p:cNvSpPr/>
            <p:nvPr/>
          </p:nvSpPr>
          <p:spPr>
            <a:xfrm>
              <a:off x="3677944" y="1498459"/>
              <a:ext cx="60569" cy="203844"/>
            </a:xfrm>
            <a:custGeom>
              <a:rect b="b" l="l" r="r" t="t"/>
              <a:pathLst>
                <a:path extrusionOk="0" h="5930" w="1762">
                  <a:moveTo>
                    <a:pt x="142" y="0"/>
                  </a:moveTo>
                  <a:cubicBezTo>
                    <a:pt x="70" y="0"/>
                    <a:pt x="0" y="71"/>
                    <a:pt x="53" y="149"/>
                  </a:cubicBezTo>
                  <a:cubicBezTo>
                    <a:pt x="497" y="806"/>
                    <a:pt x="500" y="1602"/>
                    <a:pt x="527" y="2368"/>
                  </a:cubicBezTo>
                  <a:cubicBezTo>
                    <a:pt x="553" y="3169"/>
                    <a:pt x="672" y="3942"/>
                    <a:pt x="968" y="4690"/>
                  </a:cubicBezTo>
                  <a:cubicBezTo>
                    <a:pt x="1136" y="5115"/>
                    <a:pt x="1351" y="5520"/>
                    <a:pt x="1609" y="5899"/>
                  </a:cubicBezTo>
                  <a:cubicBezTo>
                    <a:pt x="1623" y="5921"/>
                    <a:pt x="1644" y="5930"/>
                    <a:pt x="1665" y="5930"/>
                  </a:cubicBezTo>
                  <a:cubicBezTo>
                    <a:pt x="1713" y="5930"/>
                    <a:pt x="1761" y="5881"/>
                    <a:pt x="1726" y="5829"/>
                  </a:cubicBezTo>
                  <a:cubicBezTo>
                    <a:pt x="1261" y="5137"/>
                    <a:pt x="942" y="4354"/>
                    <a:pt x="800" y="3532"/>
                  </a:cubicBezTo>
                  <a:cubicBezTo>
                    <a:pt x="666" y="2760"/>
                    <a:pt x="751" y="1974"/>
                    <a:pt x="648" y="1200"/>
                  </a:cubicBezTo>
                  <a:cubicBezTo>
                    <a:pt x="591" y="786"/>
                    <a:pt x="474" y="385"/>
                    <a:pt x="228" y="45"/>
                  </a:cubicBezTo>
                  <a:cubicBezTo>
                    <a:pt x="205" y="14"/>
                    <a:pt x="173" y="0"/>
                    <a:pt x="142"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2" name="Google Shape;3182;p87"/>
            <p:cNvSpPr/>
            <p:nvPr/>
          </p:nvSpPr>
          <p:spPr>
            <a:xfrm>
              <a:off x="3654088" y="1457519"/>
              <a:ext cx="42247" cy="173972"/>
            </a:xfrm>
            <a:custGeom>
              <a:rect b="b" l="l" r="r" t="t"/>
              <a:pathLst>
                <a:path extrusionOk="0" h="5061" w="1229">
                  <a:moveTo>
                    <a:pt x="88" y="1"/>
                  </a:moveTo>
                  <a:cubicBezTo>
                    <a:pt x="45" y="1"/>
                    <a:pt x="1" y="30"/>
                    <a:pt x="1" y="80"/>
                  </a:cubicBezTo>
                  <a:cubicBezTo>
                    <a:pt x="4" y="572"/>
                    <a:pt x="74" y="1073"/>
                    <a:pt x="115" y="1567"/>
                  </a:cubicBezTo>
                  <a:cubicBezTo>
                    <a:pt x="150" y="2005"/>
                    <a:pt x="184" y="2447"/>
                    <a:pt x="251" y="2882"/>
                  </a:cubicBezTo>
                  <a:cubicBezTo>
                    <a:pt x="371" y="3660"/>
                    <a:pt x="596" y="4445"/>
                    <a:pt x="1131" y="5045"/>
                  </a:cubicBezTo>
                  <a:cubicBezTo>
                    <a:pt x="1141" y="5056"/>
                    <a:pt x="1152" y="5060"/>
                    <a:pt x="1163" y="5060"/>
                  </a:cubicBezTo>
                  <a:cubicBezTo>
                    <a:pt x="1198" y="5060"/>
                    <a:pt x="1229" y="5013"/>
                    <a:pt x="1200" y="4978"/>
                  </a:cubicBezTo>
                  <a:cubicBezTo>
                    <a:pt x="678" y="4354"/>
                    <a:pt x="513" y="3536"/>
                    <a:pt x="431" y="2746"/>
                  </a:cubicBezTo>
                  <a:cubicBezTo>
                    <a:pt x="388" y="2317"/>
                    <a:pt x="350" y="1889"/>
                    <a:pt x="306" y="1460"/>
                  </a:cubicBezTo>
                  <a:cubicBezTo>
                    <a:pt x="260" y="995"/>
                    <a:pt x="239" y="519"/>
                    <a:pt x="159" y="58"/>
                  </a:cubicBezTo>
                  <a:cubicBezTo>
                    <a:pt x="152" y="19"/>
                    <a:pt x="121" y="1"/>
                    <a:pt x="8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3" name="Google Shape;3183;p87"/>
            <p:cNvSpPr/>
            <p:nvPr/>
          </p:nvSpPr>
          <p:spPr>
            <a:xfrm>
              <a:off x="3624835" y="1391794"/>
              <a:ext cx="40219" cy="181809"/>
            </a:xfrm>
            <a:custGeom>
              <a:rect b="b" l="l" r="r" t="t"/>
              <a:pathLst>
                <a:path extrusionOk="0" h="5289" w="1170">
                  <a:moveTo>
                    <a:pt x="103" y="0"/>
                  </a:moveTo>
                  <a:cubicBezTo>
                    <a:pt x="54" y="0"/>
                    <a:pt x="0" y="45"/>
                    <a:pt x="20" y="100"/>
                  </a:cubicBezTo>
                  <a:cubicBezTo>
                    <a:pt x="321" y="941"/>
                    <a:pt x="255" y="1824"/>
                    <a:pt x="300" y="2701"/>
                  </a:cubicBezTo>
                  <a:cubicBezTo>
                    <a:pt x="321" y="3120"/>
                    <a:pt x="374" y="3541"/>
                    <a:pt x="512" y="3940"/>
                  </a:cubicBezTo>
                  <a:cubicBezTo>
                    <a:pt x="663" y="4379"/>
                    <a:pt x="890" y="4786"/>
                    <a:pt x="1013" y="5236"/>
                  </a:cubicBezTo>
                  <a:cubicBezTo>
                    <a:pt x="1023" y="5273"/>
                    <a:pt x="1051" y="5289"/>
                    <a:pt x="1080" y="5289"/>
                  </a:cubicBezTo>
                  <a:cubicBezTo>
                    <a:pt x="1124" y="5289"/>
                    <a:pt x="1170" y="5253"/>
                    <a:pt x="1155" y="5198"/>
                  </a:cubicBezTo>
                  <a:cubicBezTo>
                    <a:pt x="1035" y="4748"/>
                    <a:pt x="809" y="4338"/>
                    <a:pt x="661" y="3900"/>
                  </a:cubicBezTo>
                  <a:cubicBezTo>
                    <a:pt x="516" y="3474"/>
                    <a:pt x="472" y="3030"/>
                    <a:pt x="461" y="2582"/>
                  </a:cubicBezTo>
                  <a:cubicBezTo>
                    <a:pt x="440" y="1734"/>
                    <a:pt x="539" y="832"/>
                    <a:pt x="165" y="39"/>
                  </a:cubicBezTo>
                  <a:cubicBezTo>
                    <a:pt x="152" y="12"/>
                    <a:pt x="128" y="0"/>
                    <a:pt x="10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4" name="Google Shape;3184;p87"/>
            <p:cNvSpPr/>
            <p:nvPr/>
          </p:nvSpPr>
          <p:spPr>
            <a:xfrm>
              <a:off x="3605378" y="1369347"/>
              <a:ext cx="23650" cy="125159"/>
            </a:xfrm>
            <a:custGeom>
              <a:rect b="b" l="l" r="r" t="t"/>
              <a:pathLst>
                <a:path extrusionOk="0" h="3641" w="688">
                  <a:moveTo>
                    <a:pt x="85" y="0"/>
                  </a:moveTo>
                  <a:cubicBezTo>
                    <a:pt x="50" y="0"/>
                    <a:pt x="15" y="24"/>
                    <a:pt x="14" y="71"/>
                  </a:cubicBezTo>
                  <a:cubicBezTo>
                    <a:pt x="1" y="655"/>
                    <a:pt x="88" y="1252"/>
                    <a:pt x="175" y="1829"/>
                  </a:cubicBezTo>
                  <a:cubicBezTo>
                    <a:pt x="262" y="2420"/>
                    <a:pt x="382" y="3011"/>
                    <a:pt x="535" y="3590"/>
                  </a:cubicBezTo>
                  <a:cubicBezTo>
                    <a:pt x="544" y="3625"/>
                    <a:pt x="571" y="3641"/>
                    <a:pt x="599" y="3641"/>
                  </a:cubicBezTo>
                  <a:cubicBezTo>
                    <a:pt x="642" y="3641"/>
                    <a:pt x="687" y="3606"/>
                    <a:pt x="673" y="3552"/>
                  </a:cubicBezTo>
                  <a:cubicBezTo>
                    <a:pt x="524" y="2989"/>
                    <a:pt x="403" y="2419"/>
                    <a:pt x="318" y="1844"/>
                  </a:cubicBezTo>
                  <a:cubicBezTo>
                    <a:pt x="229" y="1253"/>
                    <a:pt x="216" y="663"/>
                    <a:pt x="162" y="71"/>
                  </a:cubicBezTo>
                  <a:cubicBezTo>
                    <a:pt x="159" y="24"/>
                    <a:pt x="121" y="0"/>
                    <a:pt x="85"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5" name="Google Shape;3185;p87"/>
            <p:cNvSpPr/>
            <p:nvPr/>
          </p:nvSpPr>
          <p:spPr>
            <a:xfrm>
              <a:off x="4398444" y="2161278"/>
              <a:ext cx="176928" cy="128288"/>
            </a:xfrm>
            <a:custGeom>
              <a:rect b="b" l="l" r="r" t="t"/>
              <a:pathLst>
                <a:path extrusionOk="0" h="3732" w="5147">
                  <a:moveTo>
                    <a:pt x="76" y="0"/>
                  </a:moveTo>
                  <a:cubicBezTo>
                    <a:pt x="21" y="0"/>
                    <a:pt x="1" y="86"/>
                    <a:pt x="61" y="96"/>
                  </a:cubicBezTo>
                  <a:cubicBezTo>
                    <a:pt x="320" y="143"/>
                    <a:pt x="580" y="193"/>
                    <a:pt x="836" y="248"/>
                  </a:cubicBezTo>
                  <a:cubicBezTo>
                    <a:pt x="1021" y="288"/>
                    <a:pt x="1235" y="373"/>
                    <a:pt x="1430" y="373"/>
                  </a:cubicBezTo>
                  <a:cubicBezTo>
                    <a:pt x="1457" y="373"/>
                    <a:pt x="1485" y="371"/>
                    <a:pt x="1512" y="367"/>
                  </a:cubicBezTo>
                  <a:cubicBezTo>
                    <a:pt x="1846" y="320"/>
                    <a:pt x="2186" y="270"/>
                    <a:pt x="2525" y="270"/>
                  </a:cubicBezTo>
                  <a:cubicBezTo>
                    <a:pt x="2623" y="270"/>
                    <a:pt x="2720" y="274"/>
                    <a:pt x="2817" y="283"/>
                  </a:cubicBezTo>
                  <a:cubicBezTo>
                    <a:pt x="3258" y="326"/>
                    <a:pt x="3665" y="505"/>
                    <a:pt x="3951" y="851"/>
                  </a:cubicBezTo>
                  <a:cubicBezTo>
                    <a:pt x="4221" y="1180"/>
                    <a:pt x="4366" y="1595"/>
                    <a:pt x="4488" y="1996"/>
                  </a:cubicBezTo>
                  <a:cubicBezTo>
                    <a:pt x="4657" y="2558"/>
                    <a:pt x="4814" y="3121"/>
                    <a:pt x="4985" y="3681"/>
                  </a:cubicBezTo>
                  <a:cubicBezTo>
                    <a:pt x="4996" y="3716"/>
                    <a:pt x="5026" y="3732"/>
                    <a:pt x="5055" y="3732"/>
                  </a:cubicBezTo>
                  <a:cubicBezTo>
                    <a:pt x="5100" y="3732"/>
                    <a:pt x="5146" y="3696"/>
                    <a:pt x="5131" y="3639"/>
                  </a:cubicBezTo>
                  <a:cubicBezTo>
                    <a:pt x="4988" y="3101"/>
                    <a:pt x="4839" y="2565"/>
                    <a:pt x="4686" y="2030"/>
                  </a:cubicBezTo>
                  <a:cubicBezTo>
                    <a:pt x="4569" y="1614"/>
                    <a:pt x="4434" y="1185"/>
                    <a:pt x="4181" y="828"/>
                  </a:cubicBezTo>
                  <a:cubicBezTo>
                    <a:pt x="3777" y="258"/>
                    <a:pt x="3152" y="80"/>
                    <a:pt x="2506" y="80"/>
                  </a:cubicBezTo>
                  <a:cubicBezTo>
                    <a:pt x="2289" y="80"/>
                    <a:pt x="2069" y="100"/>
                    <a:pt x="1855" y="132"/>
                  </a:cubicBezTo>
                  <a:cubicBezTo>
                    <a:pt x="1733" y="151"/>
                    <a:pt x="1611" y="177"/>
                    <a:pt x="1487" y="195"/>
                  </a:cubicBezTo>
                  <a:cubicBezTo>
                    <a:pt x="1456" y="200"/>
                    <a:pt x="1424" y="202"/>
                    <a:pt x="1391" y="202"/>
                  </a:cubicBezTo>
                  <a:cubicBezTo>
                    <a:pt x="1270" y="202"/>
                    <a:pt x="1144" y="172"/>
                    <a:pt x="1027" y="155"/>
                  </a:cubicBezTo>
                  <a:cubicBezTo>
                    <a:pt x="712" y="111"/>
                    <a:pt x="400" y="56"/>
                    <a:pt x="87" y="1"/>
                  </a:cubicBezTo>
                  <a:cubicBezTo>
                    <a:pt x="83" y="1"/>
                    <a:pt x="80" y="0"/>
                    <a:pt x="76"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6" name="Google Shape;3186;p87"/>
            <p:cNvSpPr/>
            <p:nvPr/>
          </p:nvSpPr>
          <p:spPr>
            <a:xfrm>
              <a:off x="4377510" y="2131715"/>
              <a:ext cx="176688" cy="77309"/>
            </a:xfrm>
            <a:custGeom>
              <a:rect b="b" l="l" r="r" t="t"/>
              <a:pathLst>
                <a:path extrusionOk="0" h="2249" w="5140">
                  <a:moveTo>
                    <a:pt x="3446" y="1"/>
                  </a:moveTo>
                  <a:cubicBezTo>
                    <a:pt x="2920" y="1"/>
                    <a:pt x="2367" y="237"/>
                    <a:pt x="1866" y="381"/>
                  </a:cubicBezTo>
                  <a:cubicBezTo>
                    <a:pt x="1527" y="478"/>
                    <a:pt x="1175" y="529"/>
                    <a:pt x="822" y="529"/>
                  </a:cubicBezTo>
                  <a:cubicBezTo>
                    <a:pt x="566" y="529"/>
                    <a:pt x="311" y="502"/>
                    <a:pt x="61" y="446"/>
                  </a:cubicBezTo>
                  <a:cubicBezTo>
                    <a:pt x="58" y="446"/>
                    <a:pt x="56" y="445"/>
                    <a:pt x="53" y="445"/>
                  </a:cubicBezTo>
                  <a:cubicBezTo>
                    <a:pt x="14" y="445"/>
                    <a:pt x="0" y="506"/>
                    <a:pt x="43" y="515"/>
                  </a:cubicBezTo>
                  <a:cubicBezTo>
                    <a:pt x="348" y="583"/>
                    <a:pt x="657" y="621"/>
                    <a:pt x="967" y="621"/>
                  </a:cubicBezTo>
                  <a:cubicBezTo>
                    <a:pt x="1123" y="621"/>
                    <a:pt x="1279" y="612"/>
                    <a:pt x="1434" y="591"/>
                  </a:cubicBezTo>
                  <a:cubicBezTo>
                    <a:pt x="1884" y="533"/>
                    <a:pt x="2308" y="376"/>
                    <a:pt x="2745" y="263"/>
                  </a:cubicBezTo>
                  <a:cubicBezTo>
                    <a:pt x="2954" y="210"/>
                    <a:pt x="3172" y="171"/>
                    <a:pt x="3386" y="171"/>
                  </a:cubicBezTo>
                  <a:cubicBezTo>
                    <a:pt x="3610" y="171"/>
                    <a:pt x="3831" y="214"/>
                    <a:pt x="4035" y="329"/>
                  </a:cubicBezTo>
                  <a:cubicBezTo>
                    <a:pt x="4339" y="500"/>
                    <a:pt x="4540" y="786"/>
                    <a:pt x="4682" y="1098"/>
                  </a:cubicBezTo>
                  <a:cubicBezTo>
                    <a:pt x="4767" y="1285"/>
                    <a:pt x="4833" y="1487"/>
                    <a:pt x="4886" y="1686"/>
                  </a:cubicBezTo>
                  <a:cubicBezTo>
                    <a:pt x="4933" y="1865"/>
                    <a:pt x="4950" y="2077"/>
                    <a:pt x="5051" y="2236"/>
                  </a:cubicBezTo>
                  <a:cubicBezTo>
                    <a:pt x="5057" y="2244"/>
                    <a:pt x="5067" y="2248"/>
                    <a:pt x="5077" y="2248"/>
                  </a:cubicBezTo>
                  <a:cubicBezTo>
                    <a:pt x="5090" y="2248"/>
                    <a:pt x="5102" y="2242"/>
                    <a:pt x="5104" y="2228"/>
                  </a:cubicBezTo>
                  <a:cubicBezTo>
                    <a:pt x="5139" y="2062"/>
                    <a:pt x="5088" y="1880"/>
                    <a:pt x="5049" y="1720"/>
                  </a:cubicBezTo>
                  <a:cubicBezTo>
                    <a:pt x="5008" y="1535"/>
                    <a:pt x="4956" y="1351"/>
                    <a:pt x="4889" y="1171"/>
                  </a:cubicBezTo>
                  <a:cubicBezTo>
                    <a:pt x="4769" y="851"/>
                    <a:pt x="4596" y="538"/>
                    <a:pt x="4332" y="315"/>
                  </a:cubicBezTo>
                  <a:cubicBezTo>
                    <a:pt x="4058" y="83"/>
                    <a:pt x="3757" y="1"/>
                    <a:pt x="3446"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7" name="Google Shape;3187;p87"/>
            <p:cNvSpPr/>
            <p:nvPr/>
          </p:nvSpPr>
          <p:spPr>
            <a:xfrm>
              <a:off x="4360666" y="2108306"/>
              <a:ext cx="174659" cy="20384"/>
            </a:xfrm>
            <a:custGeom>
              <a:rect b="b" l="l" r="r" t="t"/>
              <a:pathLst>
                <a:path extrusionOk="0" h="593" w="5081">
                  <a:moveTo>
                    <a:pt x="4033" y="1"/>
                  </a:moveTo>
                  <a:cubicBezTo>
                    <a:pt x="3651" y="1"/>
                    <a:pt x="3250" y="86"/>
                    <a:pt x="2917" y="134"/>
                  </a:cubicBezTo>
                  <a:cubicBezTo>
                    <a:pt x="2457" y="201"/>
                    <a:pt x="1994" y="269"/>
                    <a:pt x="1534" y="326"/>
                  </a:cubicBezTo>
                  <a:cubicBezTo>
                    <a:pt x="1319" y="354"/>
                    <a:pt x="1100" y="377"/>
                    <a:pt x="881" y="377"/>
                  </a:cubicBezTo>
                  <a:cubicBezTo>
                    <a:pt x="876" y="377"/>
                    <a:pt x="872" y="377"/>
                    <a:pt x="867" y="377"/>
                  </a:cubicBezTo>
                  <a:cubicBezTo>
                    <a:pt x="628" y="377"/>
                    <a:pt x="407" y="338"/>
                    <a:pt x="171" y="290"/>
                  </a:cubicBezTo>
                  <a:cubicBezTo>
                    <a:pt x="166" y="289"/>
                    <a:pt x="160" y="288"/>
                    <a:pt x="155" y="288"/>
                  </a:cubicBezTo>
                  <a:cubicBezTo>
                    <a:pt x="67" y="288"/>
                    <a:pt x="1" y="421"/>
                    <a:pt x="100" y="462"/>
                  </a:cubicBezTo>
                  <a:cubicBezTo>
                    <a:pt x="332" y="561"/>
                    <a:pt x="590" y="593"/>
                    <a:pt x="847" y="593"/>
                  </a:cubicBezTo>
                  <a:cubicBezTo>
                    <a:pt x="1012" y="593"/>
                    <a:pt x="1176" y="580"/>
                    <a:pt x="1334" y="563"/>
                  </a:cubicBezTo>
                  <a:cubicBezTo>
                    <a:pt x="1769" y="517"/>
                    <a:pt x="2199" y="447"/>
                    <a:pt x="2630" y="386"/>
                  </a:cubicBezTo>
                  <a:cubicBezTo>
                    <a:pt x="3042" y="328"/>
                    <a:pt x="3457" y="255"/>
                    <a:pt x="3874" y="232"/>
                  </a:cubicBezTo>
                  <a:cubicBezTo>
                    <a:pt x="3928" y="229"/>
                    <a:pt x="3983" y="227"/>
                    <a:pt x="4037" y="227"/>
                  </a:cubicBezTo>
                  <a:cubicBezTo>
                    <a:pt x="4341" y="227"/>
                    <a:pt x="4645" y="285"/>
                    <a:pt x="4888" y="484"/>
                  </a:cubicBezTo>
                  <a:cubicBezTo>
                    <a:pt x="4907" y="499"/>
                    <a:pt x="4928" y="506"/>
                    <a:pt x="4948" y="506"/>
                  </a:cubicBezTo>
                  <a:cubicBezTo>
                    <a:pt x="5020" y="506"/>
                    <a:pt x="5080" y="421"/>
                    <a:pt x="5015" y="354"/>
                  </a:cubicBezTo>
                  <a:cubicBezTo>
                    <a:pt x="4757" y="81"/>
                    <a:pt x="4404" y="1"/>
                    <a:pt x="403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8" name="Google Shape;3188;p87"/>
            <p:cNvSpPr/>
            <p:nvPr/>
          </p:nvSpPr>
          <p:spPr>
            <a:xfrm>
              <a:off x="4328422" y="2060903"/>
              <a:ext cx="191125" cy="39531"/>
            </a:xfrm>
            <a:custGeom>
              <a:rect b="b" l="l" r="r" t="t"/>
              <a:pathLst>
                <a:path extrusionOk="0" h="1150" w="5560">
                  <a:moveTo>
                    <a:pt x="4634" y="0"/>
                  </a:moveTo>
                  <a:cubicBezTo>
                    <a:pt x="4042" y="0"/>
                    <a:pt x="3442" y="187"/>
                    <a:pt x="2891" y="384"/>
                  </a:cubicBezTo>
                  <a:cubicBezTo>
                    <a:pt x="2170" y="646"/>
                    <a:pt x="1410" y="959"/>
                    <a:pt x="633" y="959"/>
                  </a:cubicBezTo>
                  <a:cubicBezTo>
                    <a:pt x="480" y="959"/>
                    <a:pt x="326" y="947"/>
                    <a:pt x="171" y="920"/>
                  </a:cubicBezTo>
                  <a:cubicBezTo>
                    <a:pt x="165" y="919"/>
                    <a:pt x="159" y="918"/>
                    <a:pt x="153" y="918"/>
                  </a:cubicBezTo>
                  <a:cubicBezTo>
                    <a:pt x="43" y="918"/>
                    <a:pt x="1" y="1089"/>
                    <a:pt x="121" y="1109"/>
                  </a:cubicBezTo>
                  <a:cubicBezTo>
                    <a:pt x="280" y="1137"/>
                    <a:pt x="437" y="1149"/>
                    <a:pt x="592" y="1149"/>
                  </a:cubicBezTo>
                  <a:cubicBezTo>
                    <a:pt x="1974" y="1149"/>
                    <a:pt x="3247" y="169"/>
                    <a:pt x="4612" y="169"/>
                  </a:cubicBezTo>
                  <a:cubicBezTo>
                    <a:pt x="4881" y="169"/>
                    <a:pt x="5154" y="208"/>
                    <a:pt x="5432" y="299"/>
                  </a:cubicBezTo>
                  <a:cubicBezTo>
                    <a:pt x="5442" y="302"/>
                    <a:pt x="5451" y="304"/>
                    <a:pt x="5459" y="304"/>
                  </a:cubicBezTo>
                  <a:cubicBezTo>
                    <a:pt x="5538" y="304"/>
                    <a:pt x="5559" y="180"/>
                    <a:pt x="5475" y="148"/>
                  </a:cubicBezTo>
                  <a:cubicBezTo>
                    <a:pt x="5201" y="43"/>
                    <a:pt x="4918" y="0"/>
                    <a:pt x="463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9" name="Google Shape;3189;p87"/>
            <p:cNvSpPr/>
            <p:nvPr/>
          </p:nvSpPr>
          <p:spPr>
            <a:xfrm>
              <a:off x="4305838" y="2018037"/>
              <a:ext cx="190919" cy="52525"/>
            </a:xfrm>
            <a:custGeom>
              <a:rect b="b" l="l" r="r" t="t"/>
              <a:pathLst>
                <a:path extrusionOk="0" h="1528" w="5554">
                  <a:moveTo>
                    <a:pt x="4948" y="0"/>
                  </a:moveTo>
                  <a:cubicBezTo>
                    <a:pt x="4252" y="0"/>
                    <a:pt x="3546" y="452"/>
                    <a:pt x="2938" y="713"/>
                  </a:cubicBezTo>
                  <a:cubicBezTo>
                    <a:pt x="2496" y="904"/>
                    <a:pt x="2041" y="1070"/>
                    <a:pt x="1574" y="1189"/>
                  </a:cubicBezTo>
                  <a:cubicBezTo>
                    <a:pt x="1112" y="1305"/>
                    <a:pt x="661" y="1334"/>
                    <a:pt x="189" y="1334"/>
                  </a:cubicBezTo>
                  <a:cubicBezTo>
                    <a:pt x="164" y="1334"/>
                    <a:pt x="139" y="1334"/>
                    <a:pt x="114" y="1334"/>
                  </a:cubicBezTo>
                  <a:cubicBezTo>
                    <a:pt x="0" y="1334"/>
                    <a:pt x="6" y="1493"/>
                    <a:pt x="114" y="1508"/>
                  </a:cubicBezTo>
                  <a:cubicBezTo>
                    <a:pt x="223" y="1522"/>
                    <a:pt x="333" y="1528"/>
                    <a:pt x="444" y="1528"/>
                  </a:cubicBezTo>
                  <a:cubicBezTo>
                    <a:pt x="790" y="1528"/>
                    <a:pt x="1142" y="1468"/>
                    <a:pt x="1474" y="1390"/>
                  </a:cubicBezTo>
                  <a:cubicBezTo>
                    <a:pt x="1933" y="1285"/>
                    <a:pt x="2380" y="1127"/>
                    <a:pt x="2814" y="945"/>
                  </a:cubicBezTo>
                  <a:cubicBezTo>
                    <a:pt x="3245" y="765"/>
                    <a:pt x="3658" y="548"/>
                    <a:pt x="4093" y="379"/>
                  </a:cubicBezTo>
                  <a:cubicBezTo>
                    <a:pt x="4389" y="264"/>
                    <a:pt x="4702" y="175"/>
                    <a:pt x="5015" y="175"/>
                  </a:cubicBezTo>
                  <a:cubicBezTo>
                    <a:pt x="5158" y="175"/>
                    <a:pt x="5300" y="193"/>
                    <a:pt x="5441" y="236"/>
                  </a:cubicBezTo>
                  <a:cubicBezTo>
                    <a:pt x="5450" y="238"/>
                    <a:pt x="5458" y="240"/>
                    <a:pt x="5465" y="240"/>
                  </a:cubicBezTo>
                  <a:cubicBezTo>
                    <a:pt x="5536" y="240"/>
                    <a:pt x="5554" y="132"/>
                    <a:pt x="5479" y="100"/>
                  </a:cubicBezTo>
                  <a:cubicBezTo>
                    <a:pt x="5304" y="30"/>
                    <a:pt x="5126" y="0"/>
                    <a:pt x="4948"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0" name="Google Shape;3190;p87"/>
            <p:cNvSpPr/>
            <p:nvPr/>
          </p:nvSpPr>
          <p:spPr>
            <a:xfrm>
              <a:off x="4253416" y="1974622"/>
              <a:ext cx="224538" cy="50016"/>
            </a:xfrm>
            <a:custGeom>
              <a:rect b="b" l="l" r="r" t="t"/>
              <a:pathLst>
                <a:path extrusionOk="0" h="1455" w="6532">
                  <a:moveTo>
                    <a:pt x="5719" y="0"/>
                  </a:moveTo>
                  <a:cubicBezTo>
                    <a:pt x="5620" y="0"/>
                    <a:pt x="5524" y="7"/>
                    <a:pt x="5439" y="18"/>
                  </a:cubicBezTo>
                  <a:cubicBezTo>
                    <a:pt x="5023" y="69"/>
                    <a:pt x="4640" y="242"/>
                    <a:pt x="4266" y="420"/>
                  </a:cubicBezTo>
                  <a:cubicBezTo>
                    <a:pt x="3452" y="806"/>
                    <a:pt x="2596" y="1146"/>
                    <a:pt x="1690" y="1232"/>
                  </a:cubicBezTo>
                  <a:cubicBezTo>
                    <a:pt x="1552" y="1245"/>
                    <a:pt x="1414" y="1251"/>
                    <a:pt x="1276" y="1251"/>
                  </a:cubicBezTo>
                  <a:cubicBezTo>
                    <a:pt x="908" y="1251"/>
                    <a:pt x="542" y="1204"/>
                    <a:pt x="184" y="1107"/>
                  </a:cubicBezTo>
                  <a:cubicBezTo>
                    <a:pt x="173" y="1104"/>
                    <a:pt x="162" y="1102"/>
                    <a:pt x="152" y="1102"/>
                  </a:cubicBezTo>
                  <a:cubicBezTo>
                    <a:pt x="40" y="1102"/>
                    <a:pt x="0" y="1282"/>
                    <a:pt x="126" y="1317"/>
                  </a:cubicBezTo>
                  <a:cubicBezTo>
                    <a:pt x="466" y="1413"/>
                    <a:pt x="813" y="1454"/>
                    <a:pt x="1161" y="1454"/>
                  </a:cubicBezTo>
                  <a:cubicBezTo>
                    <a:pt x="1665" y="1454"/>
                    <a:pt x="2170" y="1367"/>
                    <a:pt x="2654" y="1230"/>
                  </a:cubicBezTo>
                  <a:cubicBezTo>
                    <a:pt x="3067" y="1114"/>
                    <a:pt x="3467" y="963"/>
                    <a:pt x="3860" y="791"/>
                  </a:cubicBezTo>
                  <a:cubicBezTo>
                    <a:pt x="4265" y="614"/>
                    <a:pt x="4655" y="400"/>
                    <a:pt x="5081" y="278"/>
                  </a:cubicBezTo>
                  <a:cubicBezTo>
                    <a:pt x="5273" y="222"/>
                    <a:pt x="5470" y="189"/>
                    <a:pt x="5669" y="189"/>
                  </a:cubicBezTo>
                  <a:cubicBezTo>
                    <a:pt x="5703" y="189"/>
                    <a:pt x="5737" y="189"/>
                    <a:pt x="5770" y="191"/>
                  </a:cubicBezTo>
                  <a:cubicBezTo>
                    <a:pt x="5888" y="196"/>
                    <a:pt x="5999" y="217"/>
                    <a:pt x="6112" y="249"/>
                  </a:cubicBezTo>
                  <a:cubicBezTo>
                    <a:pt x="6223" y="280"/>
                    <a:pt x="6324" y="338"/>
                    <a:pt x="6434" y="365"/>
                  </a:cubicBezTo>
                  <a:cubicBezTo>
                    <a:pt x="6440" y="367"/>
                    <a:pt x="6446" y="368"/>
                    <a:pt x="6452" y="368"/>
                  </a:cubicBezTo>
                  <a:cubicBezTo>
                    <a:pt x="6506" y="368"/>
                    <a:pt x="6532" y="303"/>
                    <a:pt x="6495" y="260"/>
                  </a:cubicBezTo>
                  <a:cubicBezTo>
                    <a:pt x="6322" y="58"/>
                    <a:pt x="6005" y="0"/>
                    <a:pt x="571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1" name="Google Shape;3191;p87"/>
            <p:cNvSpPr/>
            <p:nvPr/>
          </p:nvSpPr>
          <p:spPr>
            <a:xfrm>
              <a:off x="4222513" y="1930690"/>
              <a:ext cx="240900" cy="53900"/>
            </a:xfrm>
            <a:custGeom>
              <a:rect b="b" l="l" r="r" t="t"/>
              <a:pathLst>
                <a:path extrusionOk="0" h="1568" w="7008">
                  <a:moveTo>
                    <a:pt x="6104" y="1"/>
                  </a:moveTo>
                  <a:cubicBezTo>
                    <a:pt x="5658" y="1"/>
                    <a:pt x="5174" y="175"/>
                    <a:pt x="4792" y="303"/>
                  </a:cubicBezTo>
                  <a:cubicBezTo>
                    <a:pt x="4293" y="466"/>
                    <a:pt x="3792" y="626"/>
                    <a:pt x="3291" y="786"/>
                  </a:cubicBezTo>
                  <a:cubicBezTo>
                    <a:pt x="2808" y="940"/>
                    <a:pt x="2328" y="1113"/>
                    <a:pt x="1837" y="1235"/>
                  </a:cubicBezTo>
                  <a:cubicBezTo>
                    <a:pt x="1561" y="1303"/>
                    <a:pt x="1278" y="1351"/>
                    <a:pt x="998" y="1351"/>
                  </a:cubicBezTo>
                  <a:cubicBezTo>
                    <a:pt x="738" y="1351"/>
                    <a:pt x="480" y="1309"/>
                    <a:pt x="231" y="1203"/>
                  </a:cubicBezTo>
                  <a:cubicBezTo>
                    <a:pt x="214" y="1195"/>
                    <a:pt x="197" y="1192"/>
                    <a:pt x="182" y="1192"/>
                  </a:cubicBezTo>
                  <a:cubicBezTo>
                    <a:pt x="74" y="1192"/>
                    <a:pt x="0" y="1343"/>
                    <a:pt x="116" y="1396"/>
                  </a:cubicBezTo>
                  <a:cubicBezTo>
                    <a:pt x="386" y="1519"/>
                    <a:pt x="667" y="1568"/>
                    <a:pt x="951" y="1568"/>
                  </a:cubicBezTo>
                  <a:cubicBezTo>
                    <a:pt x="1568" y="1568"/>
                    <a:pt x="2199" y="1338"/>
                    <a:pt x="2772" y="1149"/>
                  </a:cubicBezTo>
                  <a:cubicBezTo>
                    <a:pt x="3272" y="984"/>
                    <a:pt x="3769" y="817"/>
                    <a:pt x="4270" y="655"/>
                  </a:cubicBezTo>
                  <a:cubicBezTo>
                    <a:pt x="4712" y="512"/>
                    <a:pt x="5155" y="344"/>
                    <a:pt x="5609" y="246"/>
                  </a:cubicBezTo>
                  <a:cubicBezTo>
                    <a:pt x="5764" y="213"/>
                    <a:pt x="5929" y="188"/>
                    <a:pt x="6092" y="188"/>
                  </a:cubicBezTo>
                  <a:cubicBezTo>
                    <a:pt x="6367" y="188"/>
                    <a:pt x="6634" y="257"/>
                    <a:pt x="6833" y="467"/>
                  </a:cubicBezTo>
                  <a:cubicBezTo>
                    <a:pt x="6850" y="487"/>
                    <a:pt x="6870" y="495"/>
                    <a:pt x="6889" y="495"/>
                  </a:cubicBezTo>
                  <a:cubicBezTo>
                    <a:pt x="6951" y="495"/>
                    <a:pt x="7007" y="410"/>
                    <a:pt x="6951" y="348"/>
                  </a:cubicBezTo>
                  <a:cubicBezTo>
                    <a:pt x="6721" y="90"/>
                    <a:pt x="6422" y="1"/>
                    <a:pt x="6104"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2" name="Google Shape;3192;p87"/>
            <p:cNvSpPr/>
            <p:nvPr/>
          </p:nvSpPr>
          <p:spPr>
            <a:xfrm>
              <a:off x="4194257" y="1898928"/>
              <a:ext cx="245988" cy="50222"/>
            </a:xfrm>
            <a:custGeom>
              <a:rect b="b" l="l" r="r" t="t"/>
              <a:pathLst>
                <a:path extrusionOk="0" h="1461" w="7156">
                  <a:moveTo>
                    <a:pt x="6260" y="1"/>
                  </a:moveTo>
                  <a:cubicBezTo>
                    <a:pt x="5818" y="1"/>
                    <a:pt x="5334" y="169"/>
                    <a:pt x="4965" y="282"/>
                  </a:cubicBezTo>
                  <a:cubicBezTo>
                    <a:pt x="3957" y="590"/>
                    <a:pt x="2949" y="953"/>
                    <a:pt x="1907" y="1140"/>
                  </a:cubicBezTo>
                  <a:cubicBezTo>
                    <a:pt x="1556" y="1203"/>
                    <a:pt x="1204" y="1232"/>
                    <a:pt x="851" y="1232"/>
                  </a:cubicBezTo>
                  <a:cubicBezTo>
                    <a:pt x="613" y="1232"/>
                    <a:pt x="375" y="1219"/>
                    <a:pt x="137" y="1193"/>
                  </a:cubicBezTo>
                  <a:cubicBezTo>
                    <a:pt x="134" y="1193"/>
                    <a:pt x="131" y="1193"/>
                    <a:pt x="128" y="1193"/>
                  </a:cubicBezTo>
                  <a:cubicBezTo>
                    <a:pt x="22" y="1193"/>
                    <a:pt x="0" y="1375"/>
                    <a:pt x="111" y="1396"/>
                  </a:cubicBezTo>
                  <a:cubicBezTo>
                    <a:pt x="353" y="1441"/>
                    <a:pt x="598" y="1460"/>
                    <a:pt x="844" y="1460"/>
                  </a:cubicBezTo>
                  <a:cubicBezTo>
                    <a:pt x="1591" y="1460"/>
                    <a:pt x="2347" y="1279"/>
                    <a:pt x="3055" y="1077"/>
                  </a:cubicBezTo>
                  <a:cubicBezTo>
                    <a:pt x="3544" y="938"/>
                    <a:pt x="4027" y="784"/>
                    <a:pt x="4514" y="632"/>
                  </a:cubicBezTo>
                  <a:cubicBezTo>
                    <a:pt x="4951" y="493"/>
                    <a:pt x="5391" y="330"/>
                    <a:pt x="5842" y="235"/>
                  </a:cubicBezTo>
                  <a:cubicBezTo>
                    <a:pt x="5985" y="205"/>
                    <a:pt x="6136" y="183"/>
                    <a:pt x="6285" y="183"/>
                  </a:cubicBezTo>
                  <a:cubicBezTo>
                    <a:pt x="6556" y="183"/>
                    <a:pt x="6819" y="255"/>
                    <a:pt x="7003" y="479"/>
                  </a:cubicBezTo>
                  <a:cubicBezTo>
                    <a:pt x="7018" y="496"/>
                    <a:pt x="7035" y="503"/>
                    <a:pt x="7052" y="503"/>
                  </a:cubicBezTo>
                  <a:cubicBezTo>
                    <a:pt x="7106" y="503"/>
                    <a:pt x="7155" y="427"/>
                    <a:pt x="7110" y="369"/>
                  </a:cubicBezTo>
                  <a:cubicBezTo>
                    <a:pt x="6892" y="93"/>
                    <a:pt x="6587" y="1"/>
                    <a:pt x="626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3" name="Google Shape;3193;p87"/>
            <p:cNvSpPr/>
            <p:nvPr/>
          </p:nvSpPr>
          <p:spPr>
            <a:xfrm>
              <a:off x="4159297" y="1861219"/>
              <a:ext cx="271253" cy="50428"/>
            </a:xfrm>
            <a:custGeom>
              <a:rect b="b" l="l" r="r" t="t"/>
              <a:pathLst>
                <a:path extrusionOk="0" h="1467" w="7891">
                  <a:moveTo>
                    <a:pt x="6300" y="1"/>
                  </a:moveTo>
                  <a:cubicBezTo>
                    <a:pt x="5965" y="1"/>
                    <a:pt x="5626" y="54"/>
                    <a:pt x="5309" y="142"/>
                  </a:cubicBezTo>
                  <a:cubicBezTo>
                    <a:pt x="4776" y="289"/>
                    <a:pt x="4271" y="521"/>
                    <a:pt x="3760" y="733"/>
                  </a:cubicBezTo>
                  <a:cubicBezTo>
                    <a:pt x="3227" y="952"/>
                    <a:pt x="2680" y="1129"/>
                    <a:pt x="2106" y="1202"/>
                  </a:cubicBezTo>
                  <a:cubicBezTo>
                    <a:pt x="1879" y="1231"/>
                    <a:pt x="1652" y="1244"/>
                    <a:pt x="1425" y="1244"/>
                  </a:cubicBezTo>
                  <a:cubicBezTo>
                    <a:pt x="1005" y="1244"/>
                    <a:pt x="586" y="1199"/>
                    <a:pt x="170" y="1122"/>
                  </a:cubicBezTo>
                  <a:cubicBezTo>
                    <a:pt x="163" y="1120"/>
                    <a:pt x="156" y="1120"/>
                    <a:pt x="149" y="1120"/>
                  </a:cubicBezTo>
                  <a:cubicBezTo>
                    <a:pt x="41" y="1120"/>
                    <a:pt x="1" y="1282"/>
                    <a:pt x="117" y="1312"/>
                  </a:cubicBezTo>
                  <a:cubicBezTo>
                    <a:pt x="514" y="1418"/>
                    <a:pt x="923" y="1467"/>
                    <a:pt x="1333" y="1467"/>
                  </a:cubicBezTo>
                  <a:cubicBezTo>
                    <a:pt x="2019" y="1467"/>
                    <a:pt x="2708" y="1329"/>
                    <a:pt x="3345" y="1089"/>
                  </a:cubicBezTo>
                  <a:cubicBezTo>
                    <a:pt x="4306" y="726"/>
                    <a:pt x="5241" y="170"/>
                    <a:pt x="6295" y="161"/>
                  </a:cubicBezTo>
                  <a:cubicBezTo>
                    <a:pt x="6307" y="160"/>
                    <a:pt x="6318" y="160"/>
                    <a:pt x="6330" y="160"/>
                  </a:cubicBezTo>
                  <a:cubicBezTo>
                    <a:pt x="6842" y="160"/>
                    <a:pt x="7355" y="292"/>
                    <a:pt x="7749" y="632"/>
                  </a:cubicBezTo>
                  <a:cubicBezTo>
                    <a:pt x="7762" y="643"/>
                    <a:pt x="7777" y="648"/>
                    <a:pt x="7791" y="648"/>
                  </a:cubicBezTo>
                  <a:cubicBezTo>
                    <a:pt x="7845" y="648"/>
                    <a:pt x="7891" y="583"/>
                    <a:pt x="7842" y="539"/>
                  </a:cubicBezTo>
                  <a:cubicBezTo>
                    <a:pt x="7413" y="150"/>
                    <a:pt x="6861" y="1"/>
                    <a:pt x="630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4" name="Google Shape;3194;p87"/>
            <p:cNvSpPr/>
            <p:nvPr/>
          </p:nvSpPr>
          <p:spPr>
            <a:xfrm>
              <a:off x="4117910" y="1815465"/>
              <a:ext cx="278128" cy="60534"/>
            </a:xfrm>
            <a:custGeom>
              <a:rect b="b" l="l" r="r" t="t"/>
              <a:pathLst>
                <a:path extrusionOk="0" h="1761" w="8091">
                  <a:moveTo>
                    <a:pt x="6708" y="1"/>
                  </a:moveTo>
                  <a:cubicBezTo>
                    <a:pt x="6260" y="1"/>
                    <a:pt x="5794" y="104"/>
                    <a:pt x="5395" y="210"/>
                  </a:cubicBezTo>
                  <a:cubicBezTo>
                    <a:pt x="4277" y="508"/>
                    <a:pt x="3214" y="982"/>
                    <a:pt x="2096" y="1272"/>
                  </a:cubicBezTo>
                  <a:cubicBezTo>
                    <a:pt x="1477" y="1433"/>
                    <a:pt x="848" y="1524"/>
                    <a:pt x="207" y="1524"/>
                  </a:cubicBezTo>
                  <a:cubicBezTo>
                    <a:pt x="186" y="1524"/>
                    <a:pt x="166" y="1524"/>
                    <a:pt x="145" y="1524"/>
                  </a:cubicBezTo>
                  <a:cubicBezTo>
                    <a:pt x="144" y="1524"/>
                    <a:pt x="144" y="1524"/>
                    <a:pt x="143" y="1524"/>
                  </a:cubicBezTo>
                  <a:cubicBezTo>
                    <a:pt x="0" y="1524"/>
                    <a:pt x="4" y="1737"/>
                    <a:pt x="145" y="1748"/>
                  </a:cubicBezTo>
                  <a:cubicBezTo>
                    <a:pt x="257" y="1757"/>
                    <a:pt x="369" y="1761"/>
                    <a:pt x="481" y="1761"/>
                  </a:cubicBezTo>
                  <a:cubicBezTo>
                    <a:pt x="1480" y="1761"/>
                    <a:pt x="2462" y="1429"/>
                    <a:pt x="3394" y="1089"/>
                  </a:cubicBezTo>
                  <a:cubicBezTo>
                    <a:pt x="3923" y="897"/>
                    <a:pt x="4454" y="697"/>
                    <a:pt x="4991" y="527"/>
                  </a:cubicBezTo>
                  <a:cubicBezTo>
                    <a:pt x="5491" y="369"/>
                    <a:pt x="6010" y="216"/>
                    <a:pt x="6535" y="181"/>
                  </a:cubicBezTo>
                  <a:cubicBezTo>
                    <a:pt x="6606" y="177"/>
                    <a:pt x="6679" y="174"/>
                    <a:pt x="6752" y="174"/>
                  </a:cubicBezTo>
                  <a:cubicBezTo>
                    <a:pt x="7210" y="174"/>
                    <a:pt x="7682" y="274"/>
                    <a:pt x="7989" y="637"/>
                  </a:cubicBezTo>
                  <a:cubicBezTo>
                    <a:pt x="7999" y="648"/>
                    <a:pt x="8010" y="653"/>
                    <a:pt x="8021" y="653"/>
                  </a:cubicBezTo>
                  <a:cubicBezTo>
                    <a:pt x="8057" y="653"/>
                    <a:pt x="8091" y="603"/>
                    <a:pt x="8060" y="566"/>
                  </a:cubicBezTo>
                  <a:cubicBezTo>
                    <a:pt x="7718" y="138"/>
                    <a:pt x="7225" y="1"/>
                    <a:pt x="670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5" name="Google Shape;3195;p87"/>
            <p:cNvSpPr/>
            <p:nvPr/>
          </p:nvSpPr>
          <p:spPr>
            <a:xfrm>
              <a:off x="4080407" y="1773631"/>
              <a:ext cx="280569" cy="66309"/>
            </a:xfrm>
            <a:custGeom>
              <a:rect b="b" l="l" r="r" t="t"/>
              <a:pathLst>
                <a:path extrusionOk="0" h="1929" w="8162">
                  <a:moveTo>
                    <a:pt x="6934" y="0"/>
                  </a:moveTo>
                  <a:cubicBezTo>
                    <a:pt x="6876" y="0"/>
                    <a:pt x="6817" y="3"/>
                    <a:pt x="6759" y="7"/>
                  </a:cubicBezTo>
                  <a:cubicBezTo>
                    <a:pt x="6207" y="47"/>
                    <a:pt x="5682" y="250"/>
                    <a:pt x="5170" y="443"/>
                  </a:cubicBezTo>
                  <a:cubicBezTo>
                    <a:pt x="4127" y="838"/>
                    <a:pt x="3103" y="1290"/>
                    <a:pt x="2012" y="1540"/>
                  </a:cubicBezTo>
                  <a:cubicBezTo>
                    <a:pt x="1525" y="1653"/>
                    <a:pt x="1034" y="1708"/>
                    <a:pt x="538" y="1708"/>
                  </a:cubicBezTo>
                  <a:cubicBezTo>
                    <a:pt x="403" y="1708"/>
                    <a:pt x="268" y="1704"/>
                    <a:pt x="132" y="1696"/>
                  </a:cubicBezTo>
                  <a:cubicBezTo>
                    <a:pt x="130" y="1696"/>
                    <a:pt x="129" y="1696"/>
                    <a:pt x="128" y="1696"/>
                  </a:cubicBezTo>
                  <a:cubicBezTo>
                    <a:pt x="24" y="1696"/>
                    <a:pt x="0" y="1870"/>
                    <a:pt x="107" y="1885"/>
                  </a:cubicBezTo>
                  <a:cubicBezTo>
                    <a:pt x="317" y="1915"/>
                    <a:pt x="526" y="1929"/>
                    <a:pt x="736" y="1929"/>
                  </a:cubicBezTo>
                  <a:cubicBezTo>
                    <a:pt x="1590" y="1929"/>
                    <a:pt x="2440" y="1700"/>
                    <a:pt x="3240" y="1412"/>
                  </a:cubicBezTo>
                  <a:cubicBezTo>
                    <a:pt x="3753" y="1227"/>
                    <a:pt x="4256" y="1021"/>
                    <a:pt x="4761" y="819"/>
                  </a:cubicBezTo>
                  <a:cubicBezTo>
                    <a:pt x="5261" y="619"/>
                    <a:pt x="5762" y="407"/>
                    <a:pt x="6283" y="274"/>
                  </a:cubicBezTo>
                  <a:cubicBezTo>
                    <a:pt x="6509" y="216"/>
                    <a:pt x="6745" y="180"/>
                    <a:pt x="6979" y="180"/>
                  </a:cubicBezTo>
                  <a:cubicBezTo>
                    <a:pt x="7374" y="180"/>
                    <a:pt x="7762" y="282"/>
                    <a:pt x="8076" y="555"/>
                  </a:cubicBezTo>
                  <a:cubicBezTo>
                    <a:pt x="8084" y="561"/>
                    <a:pt x="8093" y="564"/>
                    <a:pt x="8102" y="564"/>
                  </a:cubicBezTo>
                  <a:cubicBezTo>
                    <a:pt x="8134" y="564"/>
                    <a:pt x="8161" y="526"/>
                    <a:pt x="8132" y="497"/>
                  </a:cubicBezTo>
                  <a:cubicBezTo>
                    <a:pt x="7963" y="323"/>
                    <a:pt x="7780" y="182"/>
                    <a:pt x="7550" y="100"/>
                  </a:cubicBezTo>
                  <a:cubicBezTo>
                    <a:pt x="7353" y="30"/>
                    <a:pt x="7143" y="0"/>
                    <a:pt x="693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6" name="Google Shape;3196;p87"/>
            <p:cNvSpPr/>
            <p:nvPr/>
          </p:nvSpPr>
          <p:spPr>
            <a:xfrm>
              <a:off x="4048300" y="1736678"/>
              <a:ext cx="293838" cy="76656"/>
            </a:xfrm>
            <a:custGeom>
              <a:rect b="b" l="l" r="r" t="t"/>
              <a:pathLst>
                <a:path extrusionOk="0" h="2230" w="8548">
                  <a:moveTo>
                    <a:pt x="6955" y="0"/>
                  </a:moveTo>
                  <a:cubicBezTo>
                    <a:pt x="6442" y="0"/>
                    <a:pt x="5934" y="133"/>
                    <a:pt x="5457" y="304"/>
                  </a:cubicBezTo>
                  <a:cubicBezTo>
                    <a:pt x="4330" y="708"/>
                    <a:pt x="3264" y="1267"/>
                    <a:pt x="2120" y="1630"/>
                  </a:cubicBezTo>
                  <a:cubicBezTo>
                    <a:pt x="1477" y="1833"/>
                    <a:pt x="820" y="1962"/>
                    <a:pt x="147" y="2006"/>
                  </a:cubicBezTo>
                  <a:cubicBezTo>
                    <a:pt x="5" y="2016"/>
                    <a:pt x="1" y="2229"/>
                    <a:pt x="144" y="2229"/>
                  </a:cubicBezTo>
                  <a:cubicBezTo>
                    <a:pt x="145" y="2229"/>
                    <a:pt x="146" y="2229"/>
                    <a:pt x="147" y="2229"/>
                  </a:cubicBezTo>
                  <a:cubicBezTo>
                    <a:pt x="1294" y="2222"/>
                    <a:pt x="2403" y="1808"/>
                    <a:pt x="3447" y="1370"/>
                  </a:cubicBezTo>
                  <a:cubicBezTo>
                    <a:pt x="3987" y="1143"/>
                    <a:pt x="4521" y="901"/>
                    <a:pt x="5062" y="678"/>
                  </a:cubicBezTo>
                  <a:cubicBezTo>
                    <a:pt x="5610" y="452"/>
                    <a:pt x="6182" y="242"/>
                    <a:pt x="6777" y="193"/>
                  </a:cubicBezTo>
                  <a:cubicBezTo>
                    <a:pt x="6873" y="185"/>
                    <a:pt x="6970" y="180"/>
                    <a:pt x="7066" y="180"/>
                  </a:cubicBezTo>
                  <a:cubicBezTo>
                    <a:pt x="7268" y="180"/>
                    <a:pt x="7470" y="200"/>
                    <a:pt x="7669" y="246"/>
                  </a:cubicBezTo>
                  <a:cubicBezTo>
                    <a:pt x="7962" y="315"/>
                    <a:pt x="8224" y="447"/>
                    <a:pt x="8479" y="602"/>
                  </a:cubicBezTo>
                  <a:cubicBezTo>
                    <a:pt x="8485" y="605"/>
                    <a:pt x="8491" y="607"/>
                    <a:pt x="8497" y="607"/>
                  </a:cubicBezTo>
                  <a:cubicBezTo>
                    <a:pt x="8526" y="607"/>
                    <a:pt x="8547" y="567"/>
                    <a:pt x="8523" y="542"/>
                  </a:cubicBezTo>
                  <a:cubicBezTo>
                    <a:pt x="8172" y="182"/>
                    <a:pt x="7634" y="39"/>
                    <a:pt x="7149" y="7"/>
                  </a:cubicBezTo>
                  <a:cubicBezTo>
                    <a:pt x="7084" y="2"/>
                    <a:pt x="7019" y="0"/>
                    <a:pt x="6955"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7" name="Google Shape;3197;p87"/>
            <p:cNvSpPr/>
            <p:nvPr/>
          </p:nvSpPr>
          <p:spPr>
            <a:xfrm>
              <a:off x="4001172" y="1692575"/>
              <a:ext cx="292291" cy="92125"/>
            </a:xfrm>
            <a:custGeom>
              <a:rect b="b" l="l" r="r" t="t"/>
              <a:pathLst>
                <a:path extrusionOk="0" h="2680" w="8503">
                  <a:moveTo>
                    <a:pt x="7491" y="1"/>
                  </a:moveTo>
                  <a:cubicBezTo>
                    <a:pt x="6803" y="1"/>
                    <a:pt x="6078" y="374"/>
                    <a:pt x="5474" y="641"/>
                  </a:cubicBezTo>
                  <a:cubicBezTo>
                    <a:pt x="4365" y="1131"/>
                    <a:pt x="3262" y="1677"/>
                    <a:pt x="2109" y="2060"/>
                  </a:cubicBezTo>
                  <a:cubicBezTo>
                    <a:pt x="1469" y="2272"/>
                    <a:pt x="809" y="2428"/>
                    <a:pt x="135" y="2470"/>
                  </a:cubicBezTo>
                  <a:cubicBezTo>
                    <a:pt x="3" y="2478"/>
                    <a:pt x="1" y="2679"/>
                    <a:pt x="130" y="2679"/>
                  </a:cubicBezTo>
                  <a:cubicBezTo>
                    <a:pt x="132" y="2679"/>
                    <a:pt x="133" y="2679"/>
                    <a:pt x="135" y="2679"/>
                  </a:cubicBezTo>
                  <a:cubicBezTo>
                    <a:pt x="1270" y="2643"/>
                    <a:pt x="2337" y="2249"/>
                    <a:pt x="3367" y="1801"/>
                  </a:cubicBezTo>
                  <a:cubicBezTo>
                    <a:pt x="3909" y="1564"/>
                    <a:pt x="4447" y="1319"/>
                    <a:pt x="4984" y="1075"/>
                  </a:cubicBezTo>
                  <a:cubicBezTo>
                    <a:pt x="5535" y="824"/>
                    <a:pt x="6082" y="541"/>
                    <a:pt x="6653" y="338"/>
                  </a:cubicBezTo>
                  <a:cubicBezTo>
                    <a:pt x="6928" y="240"/>
                    <a:pt x="7227" y="172"/>
                    <a:pt x="7520" y="172"/>
                  </a:cubicBezTo>
                  <a:cubicBezTo>
                    <a:pt x="7821" y="172"/>
                    <a:pt x="8115" y="243"/>
                    <a:pt x="8370" y="428"/>
                  </a:cubicBezTo>
                  <a:cubicBezTo>
                    <a:pt x="8381" y="435"/>
                    <a:pt x="8392" y="439"/>
                    <a:pt x="8403" y="439"/>
                  </a:cubicBezTo>
                  <a:cubicBezTo>
                    <a:pt x="8455" y="439"/>
                    <a:pt x="8502" y="362"/>
                    <a:pt x="8453" y="323"/>
                  </a:cubicBezTo>
                  <a:cubicBezTo>
                    <a:pt x="8153" y="89"/>
                    <a:pt x="7826" y="1"/>
                    <a:pt x="749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8" name="Google Shape;3198;p87"/>
            <p:cNvSpPr/>
            <p:nvPr/>
          </p:nvSpPr>
          <p:spPr>
            <a:xfrm>
              <a:off x="3957860" y="1657065"/>
              <a:ext cx="286963" cy="102506"/>
            </a:xfrm>
            <a:custGeom>
              <a:rect b="b" l="l" r="r" t="t"/>
              <a:pathLst>
                <a:path extrusionOk="0" h="2982" w="8348">
                  <a:moveTo>
                    <a:pt x="7358" y="1"/>
                  </a:moveTo>
                  <a:cubicBezTo>
                    <a:pt x="6643" y="1"/>
                    <a:pt x="5890" y="380"/>
                    <a:pt x="5283" y="681"/>
                  </a:cubicBezTo>
                  <a:cubicBezTo>
                    <a:pt x="4201" y="1217"/>
                    <a:pt x="3141" y="1802"/>
                    <a:pt x="2017" y="2248"/>
                  </a:cubicBezTo>
                  <a:cubicBezTo>
                    <a:pt x="1706" y="2371"/>
                    <a:pt x="1390" y="2483"/>
                    <a:pt x="1067" y="2574"/>
                  </a:cubicBezTo>
                  <a:cubicBezTo>
                    <a:pt x="745" y="2666"/>
                    <a:pt x="409" y="2713"/>
                    <a:pt x="90" y="2811"/>
                  </a:cubicBezTo>
                  <a:cubicBezTo>
                    <a:pt x="0" y="2839"/>
                    <a:pt x="12" y="2982"/>
                    <a:pt x="109" y="2982"/>
                  </a:cubicBezTo>
                  <a:cubicBezTo>
                    <a:pt x="110" y="2982"/>
                    <a:pt x="112" y="2982"/>
                    <a:pt x="113" y="2982"/>
                  </a:cubicBezTo>
                  <a:cubicBezTo>
                    <a:pt x="391" y="2971"/>
                    <a:pt x="670" y="2889"/>
                    <a:pt x="936" y="2817"/>
                  </a:cubicBezTo>
                  <a:cubicBezTo>
                    <a:pt x="1219" y="2738"/>
                    <a:pt x="1500" y="2644"/>
                    <a:pt x="1776" y="2541"/>
                  </a:cubicBezTo>
                  <a:cubicBezTo>
                    <a:pt x="2310" y="2346"/>
                    <a:pt x="2832" y="2111"/>
                    <a:pt x="3340" y="1859"/>
                  </a:cubicBezTo>
                  <a:cubicBezTo>
                    <a:pt x="3869" y="1598"/>
                    <a:pt x="4389" y="1319"/>
                    <a:pt x="4914" y="1052"/>
                  </a:cubicBezTo>
                  <a:cubicBezTo>
                    <a:pt x="5414" y="797"/>
                    <a:pt x="5921" y="524"/>
                    <a:pt x="6456" y="346"/>
                  </a:cubicBezTo>
                  <a:cubicBezTo>
                    <a:pt x="6744" y="248"/>
                    <a:pt x="7053" y="178"/>
                    <a:pt x="7355" y="178"/>
                  </a:cubicBezTo>
                  <a:cubicBezTo>
                    <a:pt x="7646" y="178"/>
                    <a:pt x="7931" y="243"/>
                    <a:pt x="8187" y="411"/>
                  </a:cubicBezTo>
                  <a:cubicBezTo>
                    <a:pt x="8203" y="421"/>
                    <a:pt x="8218" y="426"/>
                    <a:pt x="8232" y="426"/>
                  </a:cubicBezTo>
                  <a:cubicBezTo>
                    <a:pt x="8302" y="426"/>
                    <a:pt x="8348" y="316"/>
                    <a:pt x="8273" y="265"/>
                  </a:cubicBezTo>
                  <a:cubicBezTo>
                    <a:pt x="7986" y="75"/>
                    <a:pt x="7676" y="1"/>
                    <a:pt x="735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9" name="Google Shape;3199;p87"/>
            <p:cNvSpPr/>
            <p:nvPr/>
          </p:nvSpPr>
          <p:spPr>
            <a:xfrm>
              <a:off x="3883713" y="1618359"/>
              <a:ext cx="326769" cy="96319"/>
            </a:xfrm>
            <a:custGeom>
              <a:rect b="b" l="l" r="r" t="t"/>
              <a:pathLst>
                <a:path extrusionOk="0" h="2802" w="9506">
                  <a:moveTo>
                    <a:pt x="8288" y="0"/>
                  </a:moveTo>
                  <a:cubicBezTo>
                    <a:pt x="7516" y="0"/>
                    <a:pt x="6717" y="382"/>
                    <a:pt x="6053" y="747"/>
                  </a:cubicBezTo>
                  <a:cubicBezTo>
                    <a:pt x="4879" y="1392"/>
                    <a:pt x="3678" y="2018"/>
                    <a:pt x="2369" y="2349"/>
                  </a:cubicBezTo>
                  <a:cubicBezTo>
                    <a:pt x="2002" y="2440"/>
                    <a:pt x="1630" y="2512"/>
                    <a:pt x="1254" y="2549"/>
                  </a:cubicBezTo>
                  <a:cubicBezTo>
                    <a:pt x="1068" y="2567"/>
                    <a:pt x="882" y="2573"/>
                    <a:pt x="696" y="2573"/>
                  </a:cubicBezTo>
                  <a:cubicBezTo>
                    <a:pt x="510" y="2573"/>
                    <a:pt x="325" y="2567"/>
                    <a:pt x="138" y="2559"/>
                  </a:cubicBezTo>
                  <a:cubicBezTo>
                    <a:pt x="136" y="2559"/>
                    <a:pt x="135" y="2559"/>
                    <a:pt x="133" y="2559"/>
                  </a:cubicBezTo>
                  <a:cubicBezTo>
                    <a:pt x="1" y="2559"/>
                    <a:pt x="10" y="2752"/>
                    <a:pt x="138" y="2768"/>
                  </a:cubicBezTo>
                  <a:cubicBezTo>
                    <a:pt x="320" y="2791"/>
                    <a:pt x="504" y="2802"/>
                    <a:pt x="690" y="2802"/>
                  </a:cubicBezTo>
                  <a:cubicBezTo>
                    <a:pt x="1147" y="2802"/>
                    <a:pt x="1610" y="2739"/>
                    <a:pt x="2052" y="2648"/>
                  </a:cubicBezTo>
                  <a:cubicBezTo>
                    <a:pt x="2687" y="2518"/>
                    <a:pt x="3300" y="2303"/>
                    <a:pt x="3895" y="2048"/>
                  </a:cubicBezTo>
                  <a:cubicBezTo>
                    <a:pt x="4490" y="1797"/>
                    <a:pt x="5068" y="1505"/>
                    <a:pt x="5637" y="1199"/>
                  </a:cubicBezTo>
                  <a:cubicBezTo>
                    <a:pt x="6218" y="884"/>
                    <a:pt x="6789" y="523"/>
                    <a:pt x="7422" y="317"/>
                  </a:cubicBezTo>
                  <a:cubicBezTo>
                    <a:pt x="7707" y="224"/>
                    <a:pt x="8013" y="167"/>
                    <a:pt x="8316" y="167"/>
                  </a:cubicBezTo>
                  <a:cubicBezTo>
                    <a:pt x="8695" y="167"/>
                    <a:pt x="9069" y="257"/>
                    <a:pt x="9392" y="477"/>
                  </a:cubicBezTo>
                  <a:cubicBezTo>
                    <a:pt x="9403" y="484"/>
                    <a:pt x="9413" y="488"/>
                    <a:pt x="9423" y="488"/>
                  </a:cubicBezTo>
                  <a:cubicBezTo>
                    <a:pt x="9472" y="488"/>
                    <a:pt x="9506" y="406"/>
                    <a:pt x="9452" y="367"/>
                  </a:cubicBezTo>
                  <a:cubicBezTo>
                    <a:pt x="9086" y="104"/>
                    <a:pt x="8691" y="0"/>
                    <a:pt x="8288"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0" name="Google Shape;3200;p87"/>
            <p:cNvSpPr/>
            <p:nvPr/>
          </p:nvSpPr>
          <p:spPr>
            <a:xfrm>
              <a:off x="3829400" y="1588900"/>
              <a:ext cx="327800" cy="93706"/>
            </a:xfrm>
            <a:custGeom>
              <a:rect b="b" l="l" r="r" t="t"/>
              <a:pathLst>
                <a:path extrusionOk="0" h="2726" w="9536">
                  <a:moveTo>
                    <a:pt x="8236" y="0"/>
                  </a:moveTo>
                  <a:cubicBezTo>
                    <a:pt x="8155" y="0"/>
                    <a:pt x="8074" y="4"/>
                    <a:pt x="7995" y="10"/>
                  </a:cubicBezTo>
                  <a:cubicBezTo>
                    <a:pt x="7348" y="60"/>
                    <a:pt x="6723" y="251"/>
                    <a:pt x="6126" y="501"/>
                  </a:cubicBezTo>
                  <a:cubicBezTo>
                    <a:pt x="4880" y="1024"/>
                    <a:pt x="3747" y="1790"/>
                    <a:pt x="2459" y="2216"/>
                  </a:cubicBezTo>
                  <a:cubicBezTo>
                    <a:pt x="2092" y="2338"/>
                    <a:pt x="1712" y="2432"/>
                    <a:pt x="1326" y="2478"/>
                  </a:cubicBezTo>
                  <a:cubicBezTo>
                    <a:pt x="1173" y="2496"/>
                    <a:pt x="1023" y="2504"/>
                    <a:pt x="873" y="2504"/>
                  </a:cubicBezTo>
                  <a:cubicBezTo>
                    <a:pt x="641" y="2504"/>
                    <a:pt x="410" y="2485"/>
                    <a:pt x="174" y="2452"/>
                  </a:cubicBezTo>
                  <a:cubicBezTo>
                    <a:pt x="168" y="2451"/>
                    <a:pt x="162" y="2451"/>
                    <a:pt x="157" y="2451"/>
                  </a:cubicBezTo>
                  <a:cubicBezTo>
                    <a:pt x="47" y="2451"/>
                    <a:pt x="0" y="2615"/>
                    <a:pt x="121" y="2643"/>
                  </a:cubicBezTo>
                  <a:cubicBezTo>
                    <a:pt x="371" y="2700"/>
                    <a:pt x="624" y="2725"/>
                    <a:pt x="878" y="2725"/>
                  </a:cubicBezTo>
                  <a:cubicBezTo>
                    <a:pt x="1933" y="2725"/>
                    <a:pt x="2993" y="2282"/>
                    <a:pt x="3910" y="1819"/>
                  </a:cubicBezTo>
                  <a:cubicBezTo>
                    <a:pt x="5074" y="1232"/>
                    <a:pt x="6198" y="510"/>
                    <a:pt x="7496" y="265"/>
                  </a:cubicBezTo>
                  <a:cubicBezTo>
                    <a:pt x="7739" y="219"/>
                    <a:pt x="8011" y="180"/>
                    <a:pt x="8280" y="180"/>
                  </a:cubicBezTo>
                  <a:cubicBezTo>
                    <a:pt x="8692" y="180"/>
                    <a:pt x="9098" y="271"/>
                    <a:pt x="9385" y="570"/>
                  </a:cubicBezTo>
                  <a:cubicBezTo>
                    <a:pt x="9401" y="587"/>
                    <a:pt x="9418" y="594"/>
                    <a:pt x="9435" y="594"/>
                  </a:cubicBezTo>
                  <a:cubicBezTo>
                    <a:pt x="9490" y="594"/>
                    <a:pt x="9535" y="523"/>
                    <a:pt x="9487" y="469"/>
                  </a:cubicBezTo>
                  <a:cubicBezTo>
                    <a:pt x="9174" y="114"/>
                    <a:pt x="8697" y="0"/>
                    <a:pt x="8236"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1" name="Google Shape;3201;p87"/>
            <p:cNvSpPr/>
            <p:nvPr/>
          </p:nvSpPr>
          <p:spPr>
            <a:xfrm>
              <a:off x="3804685" y="1562225"/>
              <a:ext cx="321338" cy="91403"/>
            </a:xfrm>
            <a:custGeom>
              <a:rect b="b" l="l" r="r" t="t"/>
              <a:pathLst>
                <a:path extrusionOk="0" h="2659" w="9348">
                  <a:moveTo>
                    <a:pt x="7440" y="0"/>
                  </a:moveTo>
                  <a:cubicBezTo>
                    <a:pt x="6840" y="0"/>
                    <a:pt x="6248" y="155"/>
                    <a:pt x="5694" y="371"/>
                  </a:cubicBezTo>
                  <a:cubicBezTo>
                    <a:pt x="4485" y="843"/>
                    <a:pt x="3436" y="1633"/>
                    <a:pt x="2231" y="2107"/>
                  </a:cubicBezTo>
                  <a:cubicBezTo>
                    <a:pt x="1690" y="2321"/>
                    <a:pt x="1121" y="2462"/>
                    <a:pt x="543" y="2462"/>
                  </a:cubicBezTo>
                  <a:cubicBezTo>
                    <a:pt x="405" y="2462"/>
                    <a:pt x="265" y="2454"/>
                    <a:pt x="126" y="2437"/>
                  </a:cubicBezTo>
                  <a:cubicBezTo>
                    <a:pt x="121" y="2436"/>
                    <a:pt x="117" y="2436"/>
                    <a:pt x="112" y="2436"/>
                  </a:cubicBezTo>
                  <a:cubicBezTo>
                    <a:pt x="1" y="2436"/>
                    <a:pt x="5" y="2617"/>
                    <a:pt x="126" y="2630"/>
                  </a:cubicBezTo>
                  <a:cubicBezTo>
                    <a:pt x="283" y="2650"/>
                    <a:pt x="438" y="2659"/>
                    <a:pt x="590" y="2659"/>
                  </a:cubicBezTo>
                  <a:cubicBezTo>
                    <a:pt x="2991" y="2659"/>
                    <a:pt x="4785" y="388"/>
                    <a:pt x="7169" y="202"/>
                  </a:cubicBezTo>
                  <a:cubicBezTo>
                    <a:pt x="7253" y="195"/>
                    <a:pt x="7337" y="192"/>
                    <a:pt x="7420" y="192"/>
                  </a:cubicBezTo>
                  <a:cubicBezTo>
                    <a:pt x="8061" y="192"/>
                    <a:pt x="8668" y="382"/>
                    <a:pt x="9219" y="728"/>
                  </a:cubicBezTo>
                  <a:cubicBezTo>
                    <a:pt x="9231" y="736"/>
                    <a:pt x="9243" y="739"/>
                    <a:pt x="9255" y="739"/>
                  </a:cubicBezTo>
                  <a:cubicBezTo>
                    <a:pt x="9312" y="739"/>
                    <a:pt x="9348" y="651"/>
                    <a:pt x="9289" y="608"/>
                  </a:cubicBezTo>
                  <a:cubicBezTo>
                    <a:pt x="8770" y="245"/>
                    <a:pt x="8183" y="23"/>
                    <a:pt x="7547" y="2"/>
                  </a:cubicBezTo>
                  <a:cubicBezTo>
                    <a:pt x="7511" y="1"/>
                    <a:pt x="7476" y="0"/>
                    <a:pt x="744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2" name="Google Shape;3202;p87"/>
            <p:cNvSpPr/>
            <p:nvPr/>
          </p:nvSpPr>
          <p:spPr>
            <a:xfrm>
              <a:off x="3767044" y="1545897"/>
              <a:ext cx="302603" cy="74009"/>
            </a:xfrm>
            <a:custGeom>
              <a:rect b="b" l="l" r="r" t="t"/>
              <a:pathLst>
                <a:path extrusionOk="0" h="2153" w="8803">
                  <a:moveTo>
                    <a:pt x="6711" y="0"/>
                  </a:moveTo>
                  <a:cubicBezTo>
                    <a:pt x="6201" y="0"/>
                    <a:pt x="5713" y="109"/>
                    <a:pt x="5242" y="317"/>
                  </a:cubicBezTo>
                  <a:cubicBezTo>
                    <a:pt x="4731" y="541"/>
                    <a:pt x="4266" y="852"/>
                    <a:pt x="3779" y="1125"/>
                  </a:cubicBezTo>
                  <a:cubicBezTo>
                    <a:pt x="3265" y="1415"/>
                    <a:pt x="2723" y="1639"/>
                    <a:pt x="2147" y="1777"/>
                  </a:cubicBezTo>
                  <a:cubicBezTo>
                    <a:pt x="1673" y="1891"/>
                    <a:pt x="1187" y="1947"/>
                    <a:pt x="700" y="1947"/>
                  </a:cubicBezTo>
                  <a:cubicBezTo>
                    <a:pt x="510" y="1947"/>
                    <a:pt x="320" y="1939"/>
                    <a:pt x="130" y="1922"/>
                  </a:cubicBezTo>
                  <a:cubicBezTo>
                    <a:pt x="127" y="1921"/>
                    <a:pt x="124" y="1921"/>
                    <a:pt x="120" y="1921"/>
                  </a:cubicBezTo>
                  <a:cubicBezTo>
                    <a:pt x="1" y="1921"/>
                    <a:pt x="5" y="2111"/>
                    <a:pt x="130" y="2124"/>
                  </a:cubicBezTo>
                  <a:cubicBezTo>
                    <a:pt x="326" y="2143"/>
                    <a:pt x="523" y="2152"/>
                    <a:pt x="720" y="2152"/>
                  </a:cubicBezTo>
                  <a:cubicBezTo>
                    <a:pt x="1677" y="2152"/>
                    <a:pt x="2627" y="1932"/>
                    <a:pt x="3489" y="1507"/>
                  </a:cubicBezTo>
                  <a:cubicBezTo>
                    <a:pt x="4502" y="1006"/>
                    <a:pt x="5394" y="234"/>
                    <a:pt x="6575" y="201"/>
                  </a:cubicBezTo>
                  <a:cubicBezTo>
                    <a:pt x="6615" y="200"/>
                    <a:pt x="6655" y="199"/>
                    <a:pt x="6694" y="199"/>
                  </a:cubicBezTo>
                  <a:cubicBezTo>
                    <a:pt x="7367" y="199"/>
                    <a:pt x="8029" y="366"/>
                    <a:pt x="8675" y="544"/>
                  </a:cubicBezTo>
                  <a:cubicBezTo>
                    <a:pt x="8682" y="546"/>
                    <a:pt x="8689" y="547"/>
                    <a:pt x="8695" y="547"/>
                  </a:cubicBezTo>
                  <a:cubicBezTo>
                    <a:pt x="8774" y="547"/>
                    <a:pt x="8803" y="422"/>
                    <a:pt x="8715" y="395"/>
                  </a:cubicBezTo>
                  <a:cubicBezTo>
                    <a:pt x="8128" y="213"/>
                    <a:pt x="7525" y="38"/>
                    <a:pt x="6911" y="6"/>
                  </a:cubicBezTo>
                  <a:cubicBezTo>
                    <a:pt x="6844" y="2"/>
                    <a:pt x="6777" y="0"/>
                    <a:pt x="671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3" name="Google Shape;3203;p87"/>
            <p:cNvSpPr/>
            <p:nvPr/>
          </p:nvSpPr>
          <p:spPr>
            <a:xfrm>
              <a:off x="3748653" y="1526612"/>
              <a:ext cx="261284" cy="65175"/>
            </a:xfrm>
            <a:custGeom>
              <a:rect b="b" l="l" r="r" t="t"/>
              <a:pathLst>
                <a:path extrusionOk="0" h="1896" w="7601">
                  <a:moveTo>
                    <a:pt x="5377" y="1"/>
                  </a:moveTo>
                  <a:cubicBezTo>
                    <a:pt x="5168" y="1"/>
                    <a:pt x="4958" y="16"/>
                    <a:pt x="4750" y="48"/>
                  </a:cubicBezTo>
                  <a:cubicBezTo>
                    <a:pt x="4239" y="126"/>
                    <a:pt x="3762" y="315"/>
                    <a:pt x="3307" y="559"/>
                  </a:cubicBezTo>
                  <a:cubicBezTo>
                    <a:pt x="2833" y="814"/>
                    <a:pt x="2384" y="1116"/>
                    <a:pt x="1898" y="1346"/>
                  </a:cubicBezTo>
                  <a:cubicBezTo>
                    <a:pt x="1622" y="1477"/>
                    <a:pt x="1333" y="1584"/>
                    <a:pt x="1034" y="1645"/>
                  </a:cubicBezTo>
                  <a:cubicBezTo>
                    <a:pt x="891" y="1675"/>
                    <a:pt x="752" y="1686"/>
                    <a:pt x="613" y="1686"/>
                  </a:cubicBezTo>
                  <a:cubicBezTo>
                    <a:pt x="449" y="1686"/>
                    <a:pt x="286" y="1670"/>
                    <a:pt x="118" y="1650"/>
                  </a:cubicBezTo>
                  <a:cubicBezTo>
                    <a:pt x="113" y="1649"/>
                    <a:pt x="109" y="1649"/>
                    <a:pt x="105" y="1649"/>
                  </a:cubicBezTo>
                  <a:cubicBezTo>
                    <a:pt x="10" y="1649"/>
                    <a:pt x="1" y="1803"/>
                    <a:pt x="93" y="1831"/>
                  </a:cubicBezTo>
                  <a:cubicBezTo>
                    <a:pt x="240" y="1876"/>
                    <a:pt x="396" y="1895"/>
                    <a:pt x="554" y="1895"/>
                  </a:cubicBezTo>
                  <a:cubicBezTo>
                    <a:pt x="901" y="1895"/>
                    <a:pt x="1261" y="1804"/>
                    <a:pt x="1570" y="1692"/>
                  </a:cubicBezTo>
                  <a:cubicBezTo>
                    <a:pt x="2062" y="1514"/>
                    <a:pt x="2511" y="1245"/>
                    <a:pt x="2959" y="983"/>
                  </a:cubicBezTo>
                  <a:cubicBezTo>
                    <a:pt x="3414" y="718"/>
                    <a:pt x="3878" y="461"/>
                    <a:pt x="4389" y="324"/>
                  </a:cubicBezTo>
                  <a:cubicBezTo>
                    <a:pt x="4727" y="232"/>
                    <a:pt x="5078" y="187"/>
                    <a:pt x="5429" y="187"/>
                  </a:cubicBezTo>
                  <a:cubicBezTo>
                    <a:pt x="5568" y="187"/>
                    <a:pt x="5707" y="194"/>
                    <a:pt x="5845" y="208"/>
                  </a:cubicBezTo>
                  <a:cubicBezTo>
                    <a:pt x="6407" y="266"/>
                    <a:pt x="6954" y="445"/>
                    <a:pt x="7443" y="730"/>
                  </a:cubicBezTo>
                  <a:cubicBezTo>
                    <a:pt x="7457" y="739"/>
                    <a:pt x="7472" y="743"/>
                    <a:pt x="7485" y="743"/>
                  </a:cubicBezTo>
                  <a:cubicBezTo>
                    <a:pt x="7555" y="743"/>
                    <a:pt x="7600" y="638"/>
                    <a:pt x="7525" y="591"/>
                  </a:cubicBezTo>
                  <a:cubicBezTo>
                    <a:pt x="6878" y="202"/>
                    <a:pt x="6129" y="1"/>
                    <a:pt x="5377"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4" name="Google Shape;3204;p87"/>
            <p:cNvSpPr/>
            <p:nvPr/>
          </p:nvSpPr>
          <p:spPr>
            <a:xfrm>
              <a:off x="3719710" y="1509837"/>
              <a:ext cx="226703" cy="54244"/>
            </a:xfrm>
            <a:custGeom>
              <a:rect b="b" l="l" r="r" t="t"/>
              <a:pathLst>
                <a:path extrusionOk="0" h="1578" w="6595">
                  <a:moveTo>
                    <a:pt x="4705" y="1"/>
                  </a:moveTo>
                  <a:cubicBezTo>
                    <a:pt x="4398" y="1"/>
                    <a:pt x="4092" y="54"/>
                    <a:pt x="3795" y="144"/>
                  </a:cubicBezTo>
                  <a:cubicBezTo>
                    <a:pt x="2988" y="390"/>
                    <a:pt x="2276" y="862"/>
                    <a:pt x="1489" y="1154"/>
                  </a:cubicBezTo>
                  <a:cubicBezTo>
                    <a:pt x="1136" y="1285"/>
                    <a:pt x="771" y="1372"/>
                    <a:pt x="397" y="1372"/>
                  </a:cubicBezTo>
                  <a:cubicBezTo>
                    <a:pt x="309" y="1372"/>
                    <a:pt x="220" y="1367"/>
                    <a:pt x="131" y="1357"/>
                  </a:cubicBezTo>
                  <a:cubicBezTo>
                    <a:pt x="127" y="1356"/>
                    <a:pt x="122" y="1356"/>
                    <a:pt x="118" y="1356"/>
                  </a:cubicBezTo>
                  <a:cubicBezTo>
                    <a:pt x="0" y="1356"/>
                    <a:pt x="6" y="1548"/>
                    <a:pt x="131" y="1563"/>
                  </a:cubicBezTo>
                  <a:cubicBezTo>
                    <a:pt x="225" y="1573"/>
                    <a:pt x="318" y="1578"/>
                    <a:pt x="409" y="1578"/>
                  </a:cubicBezTo>
                  <a:cubicBezTo>
                    <a:pt x="1956" y="1578"/>
                    <a:pt x="3155" y="171"/>
                    <a:pt x="4712" y="171"/>
                  </a:cubicBezTo>
                  <a:cubicBezTo>
                    <a:pt x="5321" y="171"/>
                    <a:pt x="5902" y="405"/>
                    <a:pt x="6451" y="643"/>
                  </a:cubicBezTo>
                  <a:cubicBezTo>
                    <a:pt x="6461" y="647"/>
                    <a:pt x="6472" y="649"/>
                    <a:pt x="6482" y="649"/>
                  </a:cubicBezTo>
                  <a:cubicBezTo>
                    <a:pt x="6549" y="649"/>
                    <a:pt x="6594" y="555"/>
                    <a:pt x="6521" y="521"/>
                  </a:cubicBezTo>
                  <a:cubicBezTo>
                    <a:pt x="6056" y="298"/>
                    <a:pt x="5575" y="95"/>
                    <a:pt x="5060" y="25"/>
                  </a:cubicBezTo>
                  <a:cubicBezTo>
                    <a:pt x="4942" y="9"/>
                    <a:pt x="4823" y="1"/>
                    <a:pt x="4705"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5" name="Google Shape;3205;p87"/>
            <p:cNvSpPr/>
            <p:nvPr/>
          </p:nvSpPr>
          <p:spPr>
            <a:xfrm>
              <a:off x="3702144" y="1497084"/>
              <a:ext cx="209653" cy="38397"/>
            </a:xfrm>
            <a:custGeom>
              <a:rect b="b" l="l" r="r" t="t"/>
              <a:pathLst>
                <a:path extrusionOk="0" h="1117" w="6099">
                  <a:moveTo>
                    <a:pt x="4338" y="1"/>
                  </a:moveTo>
                  <a:cubicBezTo>
                    <a:pt x="2934" y="1"/>
                    <a:pt x="1484" y="668"/>
                    <a:pt x="131" y="904"/>
                  </a:cubicBezTo>
                  <a:cubicBezTo>
                    <a:pt x="1" y="927"/>
                    <a:pt x="45" y="1117"/>
                    <a:pt x="167" y="1117"/>
                  </a:cubicBezTo>
                  <a:cubicBezTo>
                    <a:pt x="174" y="1117"/>
                    <a:pt x="182" y="1116"/>
                    <a:pt x="191" y="1114"/>
                  </a:cubicBezTo>
                  <a:cubicBezTo>
                    <a:pt x="1205" y="930"/>
                    <a:pt x="2168" y="533"/>
                    <a:pt x="3179" y="326"/>
                  </a:cubicBezTo>
                  <a:cubicBezTo>
                    <a:pt x="3569" y="245"/>
                    <a:pt x="3975" y="193"/>
                    <a:pt x="4378" y="193"/>
                  </a:cubicBezTo>
                  <a:cubicBezTo>
                    <a:pt x="4922" y="193"/>
                    <a:pt x="5461" y="288"/>
                    <a:pt x="5954" y="538"/>
                  </a:cubicBezTo>
                  <a:cubicBezTo>
                    <a:pt x="5966" y="544"/>
                    <a:pt x="5977" y="547"/>
                    <a:pt x="5988" y="547"/>
                  </a:cubicBezTo>
                  <a:cubicBezTo>
                    <a:pt x="6055" y="547"/>
                    <a:pt x="6099" y="449"/>
                    <a:pt x="6027" y="410"/>
                  </a:cubicBezTo>
                  <a:cubicBezTo>
                    <a:pt x="5478" y="112"/>
                    <a:pt x="4912" y="1"/>
                    <a:pt x="4338"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6" name="Google Shape;3206;p87"/>
            <p:cNvSpPr/>
            <p:nvPr/>
          </p:nvSpPr>
          <p:spPr>
            <a:xfrm>
              <a:off x="3678013" y="1479965"/>
              <a:ext cx="184009" cy="33309"/>
            </a:xfrm>
            <a:custGeom>
              <a:rect b="b" l="l" r="r" t="t"/>
              <a:pathLst>
                <a:path extrusionOk="0" h="969" w="5353">
                  <a:moveTo>
                    <a:pt x="3261" y="1"/>
                  </a:moveTo>
                  <a:cubicBezTo>
                    <a:pt x="3231" y="1"/>
                    <a:pt x="3201" y="1"/>
                    <a:pt x="3172" y="2"/>
                  </a:cubicBezTo>
                  <a:cubicBezTo>
                    <a:pt x="2690" y="11"/>
                    <a:pt x="2212" y="107"/>
                    <a:pt x="1741" y="194"/>
                  </a:cubicBezTo>
                  <a:cubicBezTo>
                    <a:pt x="1228" y="289"/>
                    <a:pt x="718" y="370"/>
                    <a:pt x="198" y="370"/>
                  </a:cubicBezTo>
                  <a:cubicBezTo>
                    <a:pt x="175" y="370"/>
                    <a:pt x="152" y="370"/>
                    <a:pt x="129" y="369"/>
                  </a:cubicBezTo>
                  <a:cubicBezTo>
                    <a:pt x="128" y="369"/>
                    <a:pt x="127" y="369"/>
                    <a:pt x="127" y="369"/>
                  </a:cubicBezTo>
                  <a:cubicBezTo>
                    <a:pt x="0" y="369"/>
                    <a:pt x="2" y="558"/>
                    <a:pt x="129" y="566"/>
                  </a:cubicBezTo>
                  <a:cubicBezTo>
                    <a:pt x="204" y="571"/>
                    <a:pt x="280" y="573"/>
                    <a:pt x="355" y="573"/>
                  </a:cubicBezTo>
                  <a:cubicBezTo>
                    <a:pt x="1265" y="573"/>
                    <a:pt x="2147" y="250"/>
                    <a:pt x="3051" y="205"/>
                  </a:cubicBezTo>
                  <a:cubicBezTo>
                    <a:pt x="3127" y="201"/>
                    <a:pt x="3203" y="198"/>
                    <a:pt x="3280" y="198"/>
                  </a:cubicBezTo>
                  <a:cubicBezTo>
                    <a:pt x="3987" y="198"/>
                    <a:pt x="4729" y="380"/>
                    <a:pt x="5200" y="941"/>
                  </a:cubicBezTo>
                  <a:cubicBezTo>
                    <a:pt x="5216" y="961"/>
                    <a:pt x="5233" y="969"/>
                    <a:pt x="5250" y="969"/>
                  </a:cubicBezTo>
                  <a:cubicBezTo>
                    <a:pt x="5304" y="969"/>
                    <a:pt x="5352" y="891"/>
                    <a:pt x="5307" y="833"/>
                  </a:cubicBezTo>
                  <a:cubicBezTo>
                    <a:pt x="4824" y="211"/>
                    <a:pt x="4019" y="1"/>
                    <a:pt x="326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7" name="Google Shape;3207;p87"/>
            <p:cNvSpPr/>
            <p:nvPr/>
          </p:nvSpPr>
          <p:spPr>
            <a:xfrm>
              <a:off x="3652128" y="1456178"/>
              <a:ext cx="140525" cy="25231"/>
            </a:xfrm>
            <a:custGeom>
              <a:rect b="b" l="l" r="r" t="t"/>
              <a:pathLst>
                <a:path extrusionOk="0" h="734" w="4088">
                  <a:moveTo>
                    <a:pt x="2212" y="0"/>
                  </a:moveTo>
                  <a:cubicBezTo>
                    <a:pt x="1912" y="0"/>
                    <a:pt x="1611" y="26"/>
                    <a:pt x="1310" y="45"/>
                  </a:cubicBezTo>
                  <a:cubicBezTo>
                    <a:pt x="1161" y="56"/>
                    <a:pt x="1014" y="60"/>
                    <a:pt x="868" y="60"/>
                  </a:cubicBezTo>
                  <a:cubicBezTo>
                    <a:pt x="622" y="60"/>
                    <a:pt x="378" y="47"/>
                    <a:pt x="128" y="24"/>
                  </a:cubicBezTo>
                  <a:cubicBezTo>
                    <a:pt x="125" y="24"/>
                    <a:pt x="123" y="24"/>
                    <a:pt x="120" y="24"/>
                  </a:cubicBezTo>
                  <a:cubicBezTo>
                    <a:pt x="20" y="24"/>
                    <a:pt x="1" y="189"/>
                    <a:pt x="104" y="213"/>
                  </a:cubicBezTo>
                  <a:cubicBezTo>
                    <a:pt x="313" y="260"/>
                    <a:pt x="526" y="277"/>
                    <a:pt x="742" y="277"/>
                  </a:cubicBezTo>
                  <a:cubicBezTo>
                    <a:pt x="1246" y="277"/>
                    <a:pt x="1759" y="186"/>
                    <a:pt x="2254" y="183"/>
                  </a:cubicBezTo>
                  <a:cubicBezTo>
                    <a:pt x="2263" y="183"/>
                    <a:pt x="2271" y="183"/>
                    <a:pt x="2280" y="183"/>
                  </a:cubicBezTo>
                  <a:cubicBezTo>
                    <a:pt x="2871" y="183"/>
                    <a:pt x="3502" y="288"/>
                    <a:pt x="3941" y="714"/>
                  </a:cubicBezTo>
                  <a:cubicBezTo>
                    <a:pt x="3956" y="728"/>
                    <a:pt x="3973" y="734"/>
                    <a:pt x="3988" y="734"/>
                  </a:cubicBezTo>
                  <a:cubicBezTo>
                    <a:pt x="4042" y="734"/>
                    <a:pt x="4088" y="665"/>
                    <a:pt x="4041" y="617"/>
                  </a:cubicBezTo>
                  <a:cubicBezTo>
                    <a:pt x="3610" y="187"/>
                    <a:pt x="2996" y="29"/>
                    <a:pt x="2402" y="4"/>
                  </a:cubicBezTo>
                  <a:cubicBezTo>
                    <a:pt x="2339" y="2"/>
                    <a:pt x="2275" y="0"/>
                    <a:pt x="2212"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8" name="Google Shape;3208;p87"/>
            <p:cNvSpPr/>
            <p:nvPr/>
          </p:nvSpPr>
          <p:spPr>
            <a:xfrm>
              <a:off x="3631228" y="1425275"/>
              <a:ext cx="92434" cy="11928"/>
            </a:xfrm>
            <a:custGeom>
              <a:rect b="b" l="l" r="r" t="t"/>
              <a:pathLst>
                <a:path extrusionOk="0" h="347" w="2689">
                  <a:moveTo>
                    <a:pt x="115" y="0"/>
                  </a:moveTo>
                  <a:cubicBezTo>
                    <a:pt x="1" y="0"/>
                    <a:pt x="7" y="171"/>
                    <a:pt x="120" y="183"/>
                  </a:cubicBezTo>
                  <a:cubicBezTo>
                    <a:pt x="532" y="229"/>
                    <a:pt x="950" y="244"/>
                    <a:pt x="1363" y="273"/>
                  </a:cubicBezTo>
                  <a:cubicBezTo>
                    <a:pt x="1778" y="302"/>
                    <a:pt x="2191" y="334"/>
                    <a:pt x="2606" y="346"/>
                  </a:cubicBezTo>
                  <a:cubicBezTo>
                    <a:pt x="2607" y="346"/>
                    <a:pt x="2607" y="346"/>
                    <a:pt x="2608" y="346"/>
                  </a:cubicBezTo>
                  <a:cubicBezTo>
                    <a:pt x="2688" y="346"/>
                    <a:pt x="2682" y="229"/>
                    <a:pt x="2606" y="220"/>
                  </a:cubicBezTo>
                  <a:cubicBezTo>
                    <a:pt x="2193" y="168"/>
                    <a:pt x="1778" y="136"/>
                    <a:pt x="1363" y="102"/>
                  </a:cubicBezTo>
                  <a:cubicBezTo>
                    <a:pt x="950" y="67"/>
                    <a:pt x="535" y="18"/>
                    <a:pt x="120" y="0"/>
                  </a:cubicBezTo>
                  <a:cubicBezTo>
                    <a:pt x="118" y="0"/>
                    <a:pt x="117" y="0"/>
                    <a:pt x="115"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9" name="Google Shape;3209;p87"/>
            <p:cNvSpPr/>
            <p:nvPr/>
          </p:nvSpPr>
          <p:spPr>
            <a:xfrm>
              <a:off x="3620366" y="1398050"/>
              <a:ext cx="53694" cy="11344"/>
            </a:xfrm>
            <a:custGeom>
              <a:rect b="b" l="l" r="r" t="t"/>
              <a:pathLst>
                <a:path extrusionOk="0" h="330" w="1562">
                  <a:moveTo>
                    <a:pt x="891" y="1"/>
                  </a:moveTo>
                  <a:cubicBezTo>
                    <a:pt x="631" y="1"/>
                    <a:pt x="372" y="38"/>
                    <a:pt x="120" y="118"/>
                  </a:cubicBezTo>
                  <a:cubicBezTo>
                    <a:pt x="1" y="155"/>
                    <a:pt x="37" y="329"/>
                    <a:pt x="143" y="329"/>
                  </a:cubicBezTo>
                  <a:cubicBezTo>
                    <a:pt x="153" y="329"/>
                    <a:pt x="165" y="328"/>
                    <a:pt x="176" y="324"/>
                  </a:cubicBezTo>
                  <a:cubicBezTo>
                    <a:pt x="442" y="238"/>
                    <a:pt x="721" y="191"/>
                    <a:pt x="1000" y="191"/>
                  </a:cubicBezTo>
                  <a:cubicBezTo>
                    <a:pt x="1138" y="191"/>
                    <a:pt x="1275" y="203"/>
                    <a:pt x="1410" y="226"/>
                  </a:cubicBezTo>
                  <a:cubicBezTo>
                    <a:pt x="1416" y="227"/>
                    <a:pt x="1422" y="228"/>
                    <a:pt x="1428" y="228"/>
                  </a:cubicBezTo>
                  <a:cubicBezTo>
                    <a:pt x="1524" y="228"/>
                    <a:pt x="1561" y="79"/>
                    <a:pt x="1456" y="58"/>
                  </a:cubicBezTo>
                  <a:cubicBezTo>
                    <a:pt x="1269" y="21"/>
                    <a:pt x="1080" y="1"/>
                    <a:pt x="891"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210" name="Google Shape;3210;p87"/>
          <p:cNvGrpSpPr/>
          <p:nvPr/>
        </p:nvGrpSpPr>
        <p:grpSpPr>
          <a:xfrm flipH="1" rot="6116305">
            <a:off x="7488333" y="272940"/>
            <a:ext cx="1083550" cy="1533949"/>
            <a:chOff x="3503078" y="1130131"/>
            <a:chExt cx="1093916" cy="1178650"/>
          </a:xfrm>
        </p:grpSpPr>
        <p:sp>
          <p:nvSpPr>
            <p:cNvPr id="3211" name="Google Shape;3211;p87"/>
            <p:cNvSpPr/>
            <p:nvPr/>
          </p:nvSpPr>
          <p:spPr>
            <a:xfrm>
              <a:off x="3503078" y="1130131"/>
              <a:ext cx="1093916" cy="1178650"/>
            </a:xfrm>
            <a:custGeom>
              <a:rect b="b" l="l" r="r" t="t"/>
              <a:pathLst>
                <a:path extrusionOk="0" h="34288" w="31823">
                  <a:moveTo>
                    <a:pt x="651" y="1726"/>
                  </a:moveTo>
                  <a:cubicBezTo>
                    <a:pt x="894" y="2319"/>
                    <a:pt x="1141" y="2911"/>
                    <a:pt x="1394" y="3500"/>
                  </a:cubicBezTo>
                  <a:lnTo>
                    <a:pt x="1394" y="3500"/>
                  </a:lnTo>
                  <a:cubicBezTo>
                    <a:pt x="1093" y="2936"/>
                    <a:pt x="842" y="2344"/>
                    <a:pt x="651" y="1726"/>
                  </a:cubicBezTo>
                  <a:close/>
                  <a:moveTo>
                    <a:pt x="2408" y="5763"/>
                  </a:moveTo>
                  <a:lnTo>
                    <a:pt x="2408" y="5763"/>
                  </a:lnTo>
                  <a:cubicBezTo>
                    <a:pt x="2804" y="6604"/>
                    <a:pt x="3220" y="7436"/>
                    <a:pt x="3663" y="8252"/>
                  </a:cubicBezTo>
                  <a:cubicBezTo>
                    <a:pt x="5038" y="10787"/>
                    <a:pt x="6711" y="13191"/>
                    <a:pt x="8865" y="15124"/>
                  </a:cubicBezTo>
                  <a:cubicBezTo>
                    <a:pt x="11159" y="17182"/>
                    <a:pt x="13964" y="18484"/>
                    <a:pt x="16498" y="20202"/>
                  </a:cubicBezTo>
                  <a:cubicBezTo>
                    <a:pt x="17810" y="21091"/>
                    <a:pt x="18986" y="22115"/>
                    <a:pt x="20020" y="23318"/>
                  </a:cubicBezTo>
                  <a:cubicBezTo>
                    <a:pt x="21083" y="24554"/>
                    <a:pt x="22018" y="25893"/>
                    <a:pt x="23078" y="27129"/>
                  </a:cubicBezTo>
                  <a:cubicBezTo>
                    <a:pt x="25194" y="29597"/>
                    <a:pt x="27797" y="31576"/>
                    <a:pt x="30416" y="33472"/>
                  </a:cubicBezTo>
                  <a:lnTo>
                    <a:pt x="30416" y="33472"/>
                  </a:lnTo>
                  <a:cubicBezTo>
                    <a:pt x="28154" y="32390"/>
                    <a:pt x="25892" y="31306"/>
                    <a:pt x="23673" y="30139"/>
                  </a:cubicBezTo>
                  <a:cubicBezTo>
                    <a:pt x="21027" y="28747"/>
                    <a:pt x="18435" y="27237"/>
                    <a:pt x="15988" y="25515"/>
                  </a:cubicBezTo>
                  <a:cubicBezTo>
                    <a:pt x="13691" y="23900"/>
                    <a:pt x="11534" y="22083"/>
                    <a:pt x="9626" y="20019"/>
                  </a:cubicBezTo>
                  <a:cubicBezTo>
                    <a:pt x="7797" y="18042"/>
                    <a:pt x="6188" y="15850"/>
                    <a:pt x="4931" y="13466"/>
                  </a:cubicBezTo>
                  <a:cubicBezTo>
                    <a:pt x="3689" y="11108"/>
                    <a:pt x="2824" y="8554"/>
                    <a:pt x="2431" y="5917"/>
                  </a:cubicBezTo>
                  <a:cubicBezTo>
                    <a:pt x="2423" y="5865"/>
                    <a:pt x="2416" y="5814"/>
                    <a:pt x="2408" y="5763"/>
                  </a:cubicBezTo>
                  <a:close/>
                  <a:moveTo>
                    <a:pt x="2787" y="6000"/>
                  </a:moveTo>
                  <a:cubicBezTo>
                    <a:pt x="3190" y="6455"/>
                    <a:pt x="3625" y="6885"/>
                    <a:pt x="4084" y="7287"/>
                  </a:cubicBezTo>
                  <a:cubicBezTo>
                    <a:pt x="5173" y="8240"/>
                    <a:pt x="6386" y="9047"/>
                    <a:pt x="7673" y="9706"/>
                  </a:cubicBezTo>
                  <a:cubicBezTo>
                    <a:pt x="9075" y="10427"/>
                    <a:pt x="10555" y="10946"/>
                    <a:pt x="12060" y="11397"/>
                  </a:cubicBezTo>
                  <a:cubicBezTo>
                    <a:pt x="13767" y="11908"/>
                    <a:pt x="15497" y="12360"/>
                    <a:pt x="17148" y="13037"/>
                  </a:cubicBezTo>
                  <a:cubicBezTo>
                    <a:pt x="18644" y="13650"/>
                    <a:pt x="20043" y="14480"/>
                    <a:pt x="21303" y="15495"/>
                  </a:cubicBezTo>
                  <a:cubicBezTo>
                    <a:pt x="23776" y="17484"/>
                    <a:pt x="25707" y="20069"/>
                    <a:pt x="27202" y="22852"/>
                  </a:cubicBezTo>
                  <a:cubicBezTo>
                    <a:pt x="28922" y="26055"/>
                    <a:pt x="30100" y="29510"/>
                    <a:pt x="31210" y="32961"/>
                  </a:cubicBezTo>
                  <a:cubicBezTo>
                    <a:pt x="31317" y="33291"/>
                    <a:pt x="31423" y="33622"/>
                    <a:pt x="31527" y="33953"/>
                  </a:cubicBezTo>
                  <a:lnTo>
                    <a:pt x="31527" y="33953"/>
                  </a:lnTo>
                  <a:cubicBezTo>
                    <a:pt x="31264" y="33646"/>
                    <a:pt x="30998" y="33342"/>
                    <a:pt x="30739" y="33031"/>
                  </a:cubicBezTo>
                  <a:cubicBezTo>
                    <a:pt x="30719" y="33007"/>
                    <a:pt x="30696" y="32997"/>
                    <a:pt x="30674" y="32997"/>
                  </a:cubicBezTo>
                  <a:cubicBezTo>
                    <a:pt x="30603" y="32997"/>
                    <a:pt x="30537" y="33097"/>
                    <a:pt x="30599" y="33173"/>
                  </a:cubicBezTo>
                  <a:cubicBezTo>
                    <a:pt x="30690" y="33282"/>
                    <a:pt x="30781" y="33393"/>
                    <a:pt x="30871" y="33505"/>
                  </a:cubicBezTo>
                  <a:lnTo>
                    <a:pt x="30871" y="33505"/>
                  </a:lnTo>
                  <a:cubicBezTo>
                    <a:pt x="29781" y="32710"/>
                    <a:pt x="28685" y="31925"/>
                    <a:pt x="27627" y="31086"/>
                  </a:cubicBezTo>
                  <a:cubicBezTo>
                    <a:pt x="26347" y="30070"/>
                    <a:pt x="25116" y="28991"/>
                    <a:pt x="23997" y="27802"/>
                  </a:cubicBezTo>
                  <a:cubicBezTo>
                    <a:pt x="22889" y="26624"/>
                    <a:pt x="21939" y="25320"/>
                    <a:pt x="20932" y="24058"/>
                  </a:cubicBezTo>
                  <a:cubicBezTo>
                    <a:pt x="19945" y="22818"/>
                    <a:pt x="18878" y="21677"/>
                    <a:pt x="17613" y="20713"/>
                  </a:cubicBezTo>
                  <a:cubicBezTo>
                    <a:pt x="15169" y="18849"/>
                    <a:pt x="12314" y="17601"/>
                    <a:pt x="9902" y="15690"/>
                  </a:cubicBezTo>
                  <a:cubicBezTo>
                    <a:pt x="7634" y="13892"/>
                    <a:pt x="5851" y="11574"/>
                    <a:pt x="4401" y="9085"/>
                  </a:cubicBezTo>
                  <a:cubicBezTo>
                    <a:pt x="3816" y="8080"/>
                    <a:pt x="3284" y="7048"/>
                    <a:pt x="2787" y="6000"/>
                  </a:cubicBezTo>
                  <a:close/>
                  <a:moveTo>
                    <a:pt x="139" y="1"/>
                  </a:moveTo>
                  <a:cubicBezTo>
                    <a:pt x="66" y="1"/>
                    <a:pt x="1" y="44"/>
                    <a:pt x="11" y="138"/>
                  </a:cubicBezTo>
                  <a:cubicBezTo>
                    <a:pt x="235" y="2029"/>
                    <a:pt x="1025" y="3745"/>
                    <a:pt x="2153" y="5229"/>
                  </a:cubicBezTo>
                  <a:lnTo>
                    <a:pt x="2153" y="5229"/>
                  </a:lnTo>
                  <a:cubicBezTo>
                    <a:pt x="2426" y="7777"/>
                    <a:pt x="3178" y="10256"/>
                    <a:pt x="4275" y="12571"/>
                  </a:cubicBezTo>
                  <a:cubicBezTo>
                    <a:pt x="5433" y="15010"/>
                    <a:pt x="6949" y="17270"/>
                    <a:pt x="8711" y="19314"/>
                  </a:cubicBezTo>
                  <a:cubicBezTo>
                    <a:pt x="10534" y="21429"/>
                    <a:pt x="12614" y="23294"/>
                    <a:pt x="14843" y="24967"/>
                  </a:cubicBezTo>
                  <a:cubicBezTo>
                    <a:pt x="17253" y="26775"/>
                    <a:pt x="19829" y="28343"/>
                    <a:pt x="22477" y="29774"/>
                  </a:cubicBezTo>
                  <a:cubicBezTo>
                    <a:pt x="25147" y="31219"/>
                    <a:pt x="27884" y="32532"/>
                    <a:pt x="30634" y="33807"/>
                  </a:cubicBezTo>
                  <a:cubicBezTo>
                    <a:pt x="30863" y="33914"/>
                    <a:pt x="31092" y="34018"/>
                    <a:pt x="31321" y="34124"/>
                  </a:cubicBezTo>
                  <a:lnTo>
                    <a:pt x="31321" y="34124"/>
                  </a:lnTo>
                  <a:cubicBezTo>
                    <a:pt x="31358" y="34150"/>
                    <a:pt x="31395" y="34176"/>
                    <a:pt x="31432" y="34203"/>
                  </a:cubicBezTo>
                  <a:lnTo>
                    <a:pt x="31432" y="34203"/>
                  </a:lnTo>
                  <a:cubicBezTo>
                    <a:pt x="31433" y="34203"/>
                    <a:pt x="31433" y="34203"/>
                    <a:pt x="31433" y="34204"/>
                  </a:cubicBezTo>
                  <a:cubicBezTo>
                    <a:pt x="31433" y="34204"/>
                    <a:pt x="31433" y="34204"/>
                    <a:pt x="31433" y="34203"/>
                  </a:cubicBezTo>
                  <a:lnTo>
                    <a:pt x="31433" y="34203"/>
                  </a:lnTo>
                  <a:cubicBezTo>
                    <a:pt x="31441" y="34209"/>
                    <a:pt x="31450" y="34215"/>
                    <a:pt x="31458" y="34221"/>
                  </a:cubicBezTo>
                  <a:cubicBezTo>
                    <a:pt x="31479" y="34235"/>
                    <a:pt x="31500" y="34242"/>
                    <a:pt x="31519" y="34242"/>
                  </a:cubicBezTo>
                  <a:cubicBezTo>
                    <a:pt x="31533" y="34242"/>
                    <a:pt x="31546" y="34239"/>
                    <a:pt x="31558" y="34233"/>
                  </a:cubicBezTo>
                  <a:lnTo>
                    <a:pt x="31558" y="34233"/>
                  </a:lnTo>
                  <a:cubicBezTo>
                    <a:pt x="31591" y="34248"/>
                    <a:pt x="31623" y="34263"/>
                    <a:pt x="31656" y="34279"/>
                  </a:cubicBezTo>
                  <a:cubicBezTo>
                    <a:pt x="31670" y="34285"/>
                    <a:pt x="31685" y="34288"/>
                    <a:pt x="31700" y="34288"/>
                  </a:cubicBezTo>
                  <a:cubicBezTo>
                    <a:pt x="31762" y="34288"/>
                    <a:pt x="31823" y="34239"/>
                    <a:pt x="31799" y="34169"/>
                  </a:cubicBezTo>
                  <a:cubicBezTo>
                    <a:pt x="30680" y="30750"/>
                    <a:pt x="29619" y="27310"/>
                    <a:pt x="28047" y="24066"/>
                  </a:cubicBezTo>
                  <a:cubicBezTo>
                    <a:pt x="26653" y="21188"/>
                    <a:pt x="24857" y="18468"/>
                    <a:pt x="22517" y="16268"/>
                  </a:cubicBezTo>
                  <a:cubicBezTo>
                    <a:pt x="21394" y="15214"/>
                    <a:pt x="20147" y="14284"/>
                    <a:pt x="18794" y="13548"/>
                  </a:cubicBezTo>
                  <a:cubicBezTo>
                    <a:pt x="17259" y="12714"/>
                    <a:pt x="15596" y="12165"/>
                    <a:pt x="13931" y="11660"/>
                  </a:cubicBezTo>
                  <a:cubicBezTo>
                    <a:pt x="12311" y="11169"/>
                    <a:pt x="10671" y="10716"/>
                    <a:pt x="9113" y="10043"/>
                  </a:cubicBezTo>
                  <a:cubicBezTo>
                    <a:pt x="7780" y="9468"/>
                    <a:pt x="6506" y="8751"/>
                    <a:pt x="5333" y="7892"/>
                  </a:cubicBezTo>
                  <a:cubicBezTo>
                    <a:pt x="4194" y="7059"/>
                    <a:pt x="3151" y="6067"/>
                    <a:pt x="2309" y="4936"/>
                  </a:cubicBezTo>
                  <a:lnTo>
                    <a:pt x="2309" y="4936"/>
                  </a:lnTo>
                  <a:cubicBezTo>
                    <a:pt x="2308" y="4932"/>
                    <a:pt x="2308" y="4927"/>
                    <a:pt x="2307" y="4922"/>
                  </a:cubicBezTo>
                  <a:cubicBezTo>
                    <a:pt x="2304" y="4885"/>
                    <a:pt x="2283" y="4860"/>
                    <a:pt x="2256" y="4846"/>
                  </a:cubicBezTo>
                  <a:lnTo>
                    <a:pt x="2256" y="4846"/>
                  </a:lnTo>
                  <a:cubicBezTo>
                    <a:pt x="1706" y="3615"/>
                    <a:pt x="1196" y="2366"/>
                    <a:pt x="698" y="1115"/>
                  </a:cubicBezTo>
                  <a:cubicBezTo>
                    <a:pt x="565" y="776"/>
                    <a:pt x="431" y="439"/>
                    <a:pt x="298" y="100"/>
                  </a:cubicBezTo>
                  <a:cubicBezTo>
                    <a:pt x="273" y="36"/>
                    <a:pt x="203" y="1"/>
                    <a:pt x="13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2" name="Google Shape;3212;p87"/>
            <p:cNvSpPr/>
            <p:nvPr/>
          </p:nvSpPr>
          <p:spPr>
            <a:xfrm>
              <a:off x="4440210" y="2193178"/>
              <a:ext cx="145991" cy="105119"/>
            </a:xfrm>
            <a:custGeom>
              <a:rect b="b" l="l" r="r" t="t"/>
              <a:pathLst>
                <a:path extrusionOk="0" h="3058" w="4247">
                  <a:moveTo>
                    <a:pt x="62" y="1"/>
                  </a:moveTo>
                  <a:cubicBezTo>
                    <a:pt x="13" y="1"/>
                    <a:pt x="1" y="77"/>
                    <a:pt x="51" y="89"/>
                  </a:cubicBezTo>
                  <a:cubicBezTo>
                    <a:pt x="329" y="152"/>
                    <a:pt x="623" y="168"/>
                    <a:pt x="905" y="208"/>
                  </a:cubicBezTo>
                  <a:cubicBezTo>
                    <a:pt x="1160" y="245"/>
                    <a:pt x="1416" y="280"/>
                    <a:pt x="1674" y="312"/>
                  </a:cubicBezTo>
                  <a:cubicBezTo>
                    <a:pt x="2097" y="364"/>
                    <a:pt x="2658" y="359"/>
                    <a:pt x="2995" y="666"/>
                  </a:cubicBezTo>
                  <a:cubicBezTo>
                    <a:pt x="3169" y="824"/>
                    <a:pt x="3230" y="1050"/>
                    <a:pt x="3271" y="1273"/>
                  </a:cubicBezTo>
                  <a:cubicBezTo>
                    <a:pt x="3315" y="1503"/>
                    <a:pt x="3352" y="1732"/>
                    <a:pt x="3418" y="1958"/>
                  </a:cubicBezTo>
                  <a:cubicBezTo>
                    <a:pt x="3543" y="2373"/>
                    <a:pt x="3750" y="2759"/>
                    <a:pt x="4086" y="3039"/>
                  </a:cubicBezTo>
                  <a:cubicBezTo>
                    <a:pt x="4101" y="3052"/>
                    <a:pt x="4118" y="3058"/>
                    <a:pt x="4134" y="3058"/>
                  </a:cubicBezTo>
                  <a:cubicBezTo>
                    <a:pt x="4193" y="3058"/>
                    <a:pt x="4246" y="2984"/>
                    <a:pt x="4191" y="2933"/>
                  </a:cubicBezTo>
                  <a:cubicBezTo>
                    <a:pt x="3916" y="2678"/>
                    <a:pt x="3739" y="2342"/>
                    <a:pt x="3625" y="1990"/>
                  </a:cubicBezTo>
                  <a:cubicBezTo>
                    <a:pt x="3514" y="1640"/>
                    <a:pt x="3505" y="1262"/>
                    <a:pt x="3375" y="921"/>
                  </a:cubicBezTo>
                  <a:cubicBezTo>
                    <a:pt x="3103" y="211"/>
                    <a:pt x="2225" y="225"/>
                    <a:pt x="1592" y="153"/>
                  </a:cubicBezTo>
                  <a:cubicBezTo>
                    <a:pt x="1342" y="126"/>
                    <a:pt x="1091" y="100"/>
                    <a:pt x="840" y="77"/>
                  </a:cubicBezTo>
                  <a:cubicBezTo>
                    <a:pt x="583" y="54"/>
                    <a:pt x="320" y="5"/>
                    <a:pt x="62"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3" name="Google Shape;3213;p87"/>
            <p:cNvSpPr/>
            <p:nvPr/>
          </p:nvSpPr>
          <p:spPr>
            <a:xfrm>
              <a:off x="4432922" y="2193178"/>
              <a:ext cx="30284" cy="54622"/>
            </a:xfrm>
            <a:custGeom>
              <a:rect b="b" l="l" r="r" t="t"/>
              <a:pathLst>
                <a:path extrusionOk="0" h="1589" w="881">
                  <a:moveTo>
                    <a:pt x="55" y="1"/>
                  </a:moveTo>
                  <a:cubicBezTo>
                    <a:pt x="27" y="1"/>
                    <a:pt x="1" y="18"/>
                    <a:pt x="2" y="54"/>
                  </a:cubicBezTo>
                  <a:cubicBezTo>
                    <a:pt x="10" y="657"/>
                    <a:pt x="303" y="1244"/>
                    <a:pt x="805" y="1581"/>
                  </a:cubicBezTo>
                  <a:cubicBezTo>
                    <a:pt x="811" y="1586"/>
                    <a:pt x="817" y="1588"/>
                    <a:pt x="824" y="1588"/>
                  </a:cubicBezTo>
                  <a:cubicBezTo>
                    <a:pt x="853" y="1588"/>
                    <a:pt x="880" y="1544"/>
                    <a:pt x="850" y="1522"/>
                  </a:cubicBezTo>
                  <a:cubicBezTo>
                    <a:pt x="408" y="1163"/>
                    <a:pt x="120" y="626"/>
                    <a:pt x="112" y="54"/>
                  </a:cubicBezTo>
                  <a:cubicBezTo>
                    <a:pt x="111" y="19"/>
                    <a:pt x="83" y="1"/>
                    <a:pt x="55"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4" name="Google Shape;3214;p87"/>
            <p:cNvSpPr/>
            <p:nvPr/>
          </p:nvSpPr>
          <p:spPr>
            <a:xfrm>
              <a:off x="4386653" y="2151069"/>
              <a:ext cx="39119" cy="69884"/>
            </a:xfrm>
            <a:custGeom>
              <a:rect b="b" l="l" r="r" t="t"/>
              <a:pathLst>
                <a:path extrusionOk="0" h="2033" w="1138">
                  <a:moveTo>
                    <a:pt x="70" y="1"/>
                  </a:moveTo>
                  <a:cubicBezTo>
                    <a:pt x="26" y="1"/>
                    <a:pt x="1" y="69"/>
                    <a:pt x="44" y="103"/>
                  </a:cubicBezTo>
                  <a:cubicBezTo>
                    <a:pt x="351" y="339"/>
                    <a:pt x="430" y="760"/>
                    <a:pt x="521" y="1114"/>
                  </a:cubicBezTo>
                  <a:cubicBezTo>
                    <a:pt x="611" y="1461"/>
                    <a:pt x="727" y="1821"/>
                    <a:pt x="1045" y="2025"/>
                  </a:cubicBezTo>
                  <a:cubicBezTo>
                    <a:pt x="1053" y="2030"/>
                    <a:pt x="1062" y="2032"/>
                    <a:pt x="1069" y="2032"/>
                  </a:cubicBezTo>
                  <a:cubicBezTo>
                    <a:pt x="1111" y="2032"/>
                    <a:pt x="1137" y="1971"/>
                    <a:pt x="1093" y="1941"/>
                  </a:cubicBezTo>
                  <a:cubicBezTo>
                    <a:pt x="765" y="1728"/>
                    <a:pt x="694" y="1297"/>
                    <a:pt x="608" y="943"/>
                  </a:cubicBezTo>
                  <a:cubicBezTo>
                    <a:pt x="521" y="591"/>
                    <a:pt x="422" y="217"/>
                    <a:pt x="99" y="10"/>
                  </a:cubicBezTo>
                  <a:cubicBezTo>
                    <a:pt x="89" y="4"/>
                    <a:pt x="79" y="1"/>
                    <a:pt x="70"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5" name="Google Shape;3215;p87"/>
            <p:cNvSpPr/>
            <p:nvPr/>
          </p:nvSpPr>
          <p:spPr>
            <a:xfrm>
              <a:off x="4354616" y="2127659"/>
              <a:ext cx="47438" cy="83738"/>
            </a:xfrm>
            <a:custGeom>
              <a:rect b="b" l="l" r="r" t="t"/>
              <a:pathLst>
                <a:path extrusionOk="0" h="2436" w="1380">
                  <a:moveTo>
                    <a:pt x="50" y="0"/>
                  </a:moveTo>
                  <a:cubicBezTo>
                    <a:pt x="21" y="0"/>
                    <a:pt x="0" y="40"/>
                    <a:pt x="24" y="64"/>
                  </a:cubicBezTo>
                  <a:cubicBezTo>
                    <a:pt x="366" y="419"/>
                    <a:pt x="477" y="880"/>
                    <a:pt x="607" y="1341"/>
                  </a:cubicBezTo>
                  <a:cubicBezTo>
                    <a:pt x="726" y="1762"/>
                    <a:pt x="881" y="2204"/>
                    <a:pt x="1289" y="2428"/>
                  </a:cubicBezTo>
                  <a:cubicBezTo>
                    <a:pt x="1297" y="2433"/>
                    <a:pt x="1305" y="2435"/>
                    <a:pt x="1312" y="2435"/>
                  </a:cubicBezTo>
                  <a:cubicBezTo>
                    <a:pt x="1354" y="2435"/>
                    <a:pt x="1380" y="2373"/>
                    <a:pt x="1336" y="2346"/>
                  </a:cubicBezTo>
                  <a:cubicBezTo>
                    <a:pt x="930" y="2090"/>
                    <a:pt x="813" y="1586"/>
                    <a:pt x="694" y="1155"/>
                  </a:cubicBezTo>
                  <a:cubicBezTo>
                    <a:pt x="579" y="744"/>
                    <a:pt x="454" y="247"/>
                    <a:pt x="68" y="6"/>
                  </a:cubicBezTo>
                  <a:cubicBezTo>
                    <a:pt x="62" y="2"/>
                    <a:pt x="56" y="0"/>
                    <a:pt x="5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6" name="Google Shape;3216;p87"/>
            <p:cNvSpPr/>
            <p:nvPr/>
          </p:nvSpPr>
          <p:spPr>
            <a:xfrm>
              <a:off x="4313641" y="2089262"/>
              <a:ext cx="51288" cy="99859"/>
            </a:xfrm>
            <a:custGeom>
              <a:rect b="b" l="l" r="r" t="t"/>
              <a:pathLst>
                <a:path extrusionOk="0" h="2905" w="1492">
                  <a:moveTo>
                    <a:pt x="110" y="0"/>
                  </a:moveTo>
                  <a:cubicBezTo>
                    <a:pt x="52" y="0"/>
                    <a:pt x="1" y="72"/>
                    <a:pt x="55" y="118"/>
                  </a:cubicBezTo>
                  <a:cubicBezTo>
                    <a:pt x="505" y="496"/>
                    <a:pt x="543" y="1122"/>
                    <a:pt x="647" y="1658"/>
                  </a:cubicBezTo>
                  <a:cubicBezTo>
                    <a:pt x="739" y="2137"/>
                    <a:pt x="919" y="2679"/>
                    <a:pt x="1393" y="2900"/>
                  </a:cubicBezTo>
                  <a:cubicBezTo>
                    <a:pt x="1401" y="2903"/>
                    <a:pt x="1408" y="2905"/>
                    <a:pt x="1415" y="2905"/>
                  </a:cubicBezTo>
                  <a:cubicBezTo>
                    <a:pt x="1462" y="2905"/>
                    <a:pt x="1491" y="2843"/>
                    <a:pt x="1443" y="2815"/>
                  </a:cubicBezTo>
                  <a:cubicBezTo>
                    <a:pt x="963" y="2528"/>
                    <a:pt x="838" y="1939"/>
                    <a:pt x="754" y="1428"/>
                  </a:cubicBezTo>
                  <a:cubicBezTo>
                    <a:pt x="672" y="922"/>
                    <a:pt x="574" y="365"/>
                    <a:pt x="156" y="17"/>
                  </a:cubicBezTo>
                  <a:cubicBezTo>
                    <a:pt x="141" y="5"/>
                    <a:pt x="125" y="0"/>
                    <a:pt x="11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7" name="Google Shape;3217;p87"/>
            <p:cNvSpPr/>
            <p:nvPr/>
          </p:nvSpPr>
          <p:spPr>
            <a:xfrm>
              <a:off x="4295216" y="2060559"/>
              <a:ext cx="40528" cy="126534"/>
            </a:xfrm>
            <a:custGeom>
              <a:rect b="b" l="l" r="r" t="t"/>
              <a:pathLst>
                <a:path extrusionOk="0" h="3681" w="1179">
                  <a:moveTo>
                    <a:pt x="119" y="1"/>
                  </a:moveTo>
                  <a:cubicBezTo>
                    <a:pt x="56" y="1"/>
                    <a:pt x="1" y="76"/>
                    <a:pt x="59" y="134"/>
                  </a:cubicBezTo>
                  <a:cubicBezTo>
                    <a:pt x="495" y="561"/>
                    <a:pt x="350" y="1238"/>
                    <a:pt x="356" y="1787"/>
                  </a:cubicBezTo>
                  <a:cubicBezTo>
                    <a:pt x="364" y="2484"/>
                    <a:pt x="683" y="3072"/>
                    <a:pt x="1041" y="3651"/>
                  </a:cubicBezTo>
                  <a:cubicBezTo>
                    <a:pt x="1054" y="3672"/>
                    <a:pt x="1073" y="3680"/>
                    <a:pt x="1092" y="3680"/>
                  </a:cubicBezTo>
                  <a:cubicBezTo>
                    <a:pt x="1136" y="3680"/>
                    <a:pt x="1179" y="3636"/>
                    <a:pt x="1151" y="3587"/>
                  </a:cubicBezTo>
                  <a:cubicBezTo>
                    <a:pt x="965" y="3264"/>
                    <a:pt x="774" y="2936"/>
                    <a:pt x="649" y="2583"/>
                  </a:cubicBezTo>
                  <a:cubicBezTo>
                    <a:pt x="535" y="2257"/>
                    <a:pt x="510" y="1932"/>
                    <a:pt x="523" y="1589"/>
                  </a:cubicBezTo>
                  <a:cubicBezTo>
                    <a:pt x="541" y="1063"/>
                    <a:pt x="625" y="401"/>
                    <a:pt x="172" y="21"/>
                  </a:cubicBezTo>
                  <a:cubicBezTo>
                    <a:pt x="155" y="7"/>
                    <a:pt x="137" y="1"/>
                    <a:pt x="11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8" name="Google Shape;3218;p87"/>
            <p:cNvSpPr/>
            <p:nvPr/>
          </p:nvSpPr>
          <p:spPr>
            <a:xfrm>
              <a:off x="4264450" y="2016869"/>
              <a:ext cx="42831" cy="154103"/>
            </a:xfrm>
            <a:custGeom>
              <a:rect b="b" l="l" r="r" t="t"/>
              <a:pathLst>
                <a:path extrusionOk="0" h="4483" w="1246">
                  <a:moveTo>
                    <a:pt x="126" y="0"/>
                  </a:moveTo>
                  <a:cubicBezTo>
                    <a:pt x="63" y="0"/>
                    <a:pt x="1" y="69"/>
                    <a:pt x="43" y="137"/>
                  </a:cubicBezTo>
                  <a:cubicBezTo>
                    <a:pt x="153" y="308"/>
                    <a:pt x="261" y="467"/>
                    <a:pt x="330" y="660"/>
                  </a:cubicBezTo>
                  <a:cubicBezTo>
                    <a:pt x="394" y="846"/>
                    <a:pt x="437" y="1040"/>
                    <a:pt x="466" y="1235"/>
                  </a:cubicBezTo>
                  <a:cubicBezTo>
                    <a:pt x="522" y="1632"/>
                    <a:pt x="505" y="2033"/>
                    <a:pt x="507" y="2434"/>
                  </a:cubicBezTo>
                  <a:cubicBezTo>
                    <a:pt x="512" y="3153"/>
                    <a:pt x="588" y="3960"/>
                    <a:pt x="1152" y="4472"/>
                  </a:cubicBezTo>
                  <a:cubicBezTo>
                    <a:pt x="1162" y="4480"/>
                    <a:pt x="1172" y="4483"/>
                    <a:pt x="1181" y="4483"/>
                  </a:cubicBezTo>
                  <a:cubicBezTo>
                    <a:pt x="1217" y="4483"/>
                    <a:pt x="1246" y="4439"/>
                    <a:pt x="1215" y="4405"/>
                  </a:cubicBezTo>
                  <a:cubicBezTo>
                    <a:pt x="670" y="3816"/>
                    <a:pt x="667" y="2954"/>
                    <a:pt x="679" y="2201"/>
                  </a:cubicBezTo>
                  <a:cubicBezTo>
                    <a:pt x="685" y="1818"/>
                    <a:pt x="687" y="1435"/>
                    <a:pt x="629" y="1055"/>
                  </a:cubicBezTo>
                  <a:cubicBezTo>
                    <a:pt x="576" y="698"/>
                    <a:pt x="447" y="285"/>
                    <a:pt x="187" y="26"/>
                  </a:cubicBezTo>
                  <a:cubicBezTo>
                    <a:pt x="169" y="8"/>
                    <a:pt x="147" y="0"/>
                    <a:pt x="12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9" name="Google Shape;3219;p87"/>
            <p:cNvSpPr/>
            <p:nvPr/>
          </p:nvSpPr>
          <p:spPr>
            <a:xfrm>
              <a:off x="4232413" y="1978197"/>
              <a:ext cx="40769" cy="173869"/>
            </a:xfrm>
            <a:custGeom>
              <a:rect b="b" l="l" r="r" t="t"/>
              <a:pathLst>
                <a:path extrusionOk="0" h="5058" w="1186">
                  <a:moveTo>
                    <a:pt x="106" y="1"/>
                  </a:moveTo>
                  <a:cubicBezTo>
                    <a:pt x="55" y="1"/>
                    <a:pt x="1" y="60"/>
                    <a:pt x="39" y="110"/>
                  </a:cubicBezTo>
                  <a:cubicBezTo>
                    <a:pt x="890" y="1254"/>
                    <a:pt x="391" y="2734"/>
                    <a:pt x="646" y="4038"/>
                  </a:cubicBezTo>
                  <a:cubicBezTo>
                    <a:pt x="717" y="4394"/>
                    <a:pt x="847" y="4735"/>
                    <a:pt x="1061" y="5033"/>
                  </a:cubicBezTo>
                  <a:cubicBezTo>
                    <a:pt x="1073" y="5050"/>
                    <a:pt x="1090" y="5057"/>
                    <a:pt x="1107" y="5057"/>
                  </a:cubicBezTo>
                  <a:cubicBezTo>
                    <a:pt x="1147" y="5057"/>
                    <a:pt x="1186" y="5017"/>
                    <a:pt x="1157" y="4976"/>
                  </a:cubicBezTo>
                  <a:cubicBezTo>
                    <a:pt x="757" y="4400"/>
                    <a:pt x="705" y="3689"/>
                    <a:pt x="702" y="3009"/>
                  </a:cubicBezTo>
                  <a:cubicBezTo>
                    <a:pt x="698" y="2337"/>
                    <a:pt x="751" y="1651"/>
                    <a:pt x="605" y="991"/>
                  </a:cubicBezTo>
                  <a:cubicBezTo>
                    <a:pt x="528" y="641"/>
                    <a:pt x="386" y="296"/>
                    <a:pt x="153" y="22"/>
                  </a:cubicBezTo>
                  <a:cubicBezTo>
                    <a:pt x="140" y="7"/>
                    <a:pt x="123" y="1"/>
                    <a:pt x="10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0" name="Google Shape;3220;p87"/>
            <p:cNvSpPr/>
            <p:nvPr/>
          </p:nvSpPr>
          <p:spPr>
            <a:xfrm>
              <a:off x="4201028" y="1939422"/>
              <a:ext cx="40700" cy="194356"/>
            </a:xfrm>
            <a:custGeom>
              <a:rect b="b" l="l" r="r" t="t"/>
              <a:pathLst>
                <a:path extrusionOk="0" h="5654" w="1184">
                  <a:moveTo>
                    <a:pt x="113" y="0"/>
                  </a:moveTo>
                  <a:cubicBezTo>
                    <a:pt x="58" y="0"/>
                    <a:pt x="1" y="67"/>
                    <a:pt x="39" y="122"/>
                  </a:cubicBezTo>
                  <a:cubicBezTo>
                    <a:pt x="567" y="889"/>
                    <a:pt x="491" y="1818"/>
                    <a:pt x="482" y="2704"/>
                  </a:cubicBezTo>
                  <a:cubicBezTo>
                    <a:pt x="473" y="3700"/>
                    <a:pt x="628" y="4701"/>
                    <a:pt x="1031" y="5618"/>
                  </a:cubicBezTo>
                  <a:cubicBezTo>
                    <a:pt x="1042" y="5643"/>
                    <a:pt x="1064" y="5654"/>
                    <a:pt x="1087" y="5654"/>
                  </a:cubicBezTo>
                  <a:cubicBezTo>
                    <a:pt x="1133" y="5654"/>
                    <a:pt x="1183" y="5612"/>
                    <a:pt x="1165" y="5560"/>
                  </a:cubicBezTo>
                  <a:cubicBezTo>
                    <a:pt x="984" y="5067"/>
                    <a:pt x="833" y="4565"/>
                    <a:pt x="747" y="4047"/>
                  </a:cubicBezTo>
                  <a:cubicBezTo>
                    <a:pt x="663" y="3543"/>
                    <a:pt x="644" y="3038"/>
                    <a:pt x="650" y="2527"/>
                  </a:cubicBezTo>
                  <a:cubicBezTo>
                    <a:pt x="662" y="1685"/>
                    <a:pt x="711" y="726"/>
                    <a:pt x="163" y="26"/>
                  </a:cubicBezTo>
                  <a:cubicBezTo>
                    <a:pt x="149" y="8"/>
                    <a:pt x="131" y="0"/>
                    <a:pt x="113"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1" name="Google Shape;3221;p87"/>
            <p:cNvSpPr/>
            <p:nvPr/>
          </p:nvSpPr>
          <p:spPr>
            <a:xfrm>
              <a:off x="4170882" y="1903603"/>
              <a:ext cx="40666" cy="205253"/>
            </a:xfrm>
            <a:custGeom>
              <a:rect b="b" l="l" r="r" t="t"/>
              <a:pathLst>
                <a:path extrusionOk="0" h="5971" w="1183">
                  <a:moveTo>
                    <a:pt x="112" y="1"/>
                  </a:moveTo>
                  <a:cubicBezTo>
                    <a:pt x="57" y="1"/>
                    <a:pt x="0" y="60"/>
                    <a:pt x="36" y="123"/>
                  </a:cubicBezTo>
                  <a:cubicBezTo>
                    <a:pt x="456" y="874"/>
                    <a:pt x="428" y="1748"/>
                    <a:pt x="369" y="2579"/>
                  </a:cubicBezTo>
                  <a:cubicBezTo>
                    <a:pt x="312" y="3403"/>
                    <a:pt x="204" y="4253"/>
                    <a:pt x="410" y="5066"/>
                  </a:cubicBezTo>
                  <a:cubicBezTo>
                    <a:pt x="483" y="5351"/>
                    <a:pt x="649" y="5971"/>
                    <a:pt x="1024" y="5971"/>
                  </a:cubicBezTo>
                  <a:cubicBezTo>
                    <a:pt x="1050" y="5971"/>
                    <a:pt x="1077" y="5968"/>
                    <a:pt x="1106" y="5961"/>
                  </a:cubicBezTo>
                  <a:cubicBezTo>
                    <a:pt x="1182" y="5946"/>
                    <a:pt x="1157" y="5836"/>
                    <a:pt x="1089" y="5836"/>
                  </a:cubicBezTo>
                  <a:cubicBezTo>
                    <a:pt x="1084" y="5836"/>
                    <a:pt x="1079" y="5836"/>
                    <a:pt x="1074" y="5838"/>
                  </a:cubicBezTo>
                  <a:cubicBezTo>
                    <a:pt x="1058" y="5841"/>
                    <a:pt x="1043" y="5843"/>
                    <a:pt x="1028" y="5843"/>
                  </a:cubicBezTo>
                  <a:cubicBezTo>
                    <a:pt x="818" y="5843"/>
                    <a:pt x="703" y="5514"/>
                    <a:pt x="642" y="5356"/>
                  </a:cubicBezTo>
                  <a:cubicBezTo>
                    <a:pt x="578" y="5180"/>
                    <a:pt x="529" y="4999"/>
                    <a:pt x="497" y="4814"/>
                  </a:cubicBezTo>
                  <a:cubicBezTo>
                    <a:pt x="428" y="4424"/>
                    <a:pt x="427" y="4024"/>
                    <a:pt x="445" y="3630"/>
                  </a:cubicBezTo>
                  <a:cubicBezTo>
                    <a:pt x="482" y="2837"/>
                    <a:pt x="613" y="2038"/>
                    <a:pt x="529" y="1243"/>
                  </a:cubicBezTo>
                  <a:cubicBezTo>
                    <a:pt x="485" y="824"/>
                    <a:pt x="379" y="415"/>
                    <a:pt x="177" y="41"/>
                  </a:cubicBezTo>
                  <a:cubicBezTo>
                    <a:pt x="161" y="12"/>
                    <a:pt x="137" y="1"/>
                    <a:pt x="112"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2" name="Google Shape;3222;p87"/>
            <p:cNvSpPr/>
            <p:nvPr/>
          </p:nvSpPr>
          <p:spPr>
            <a:xfrm>
              <a:off x="4110210" y="1854275"/>
              <a:ext cx="63869" cy="236500"/>
            </a:xfrm>
            <a:custGeom>
              <a:rect b="b" l="l" r="r" t="t"/>
              <a:pathLst>
                <a:path extrusionOk="0" h="6880" w="1858">
                  <a:moveTo>
                    <a:pt x="74" y="0"/>
                  </a:moveTo>
                  <a:cubicBezTo>
                    <a:pt x="36" y="0"/>
                    <a:pt x="0" y="49"/>
                    <a:pt x="20" y="89"/>
                  </a:cubicBezTo>
                  <a:cubicBezTo>
                    <a:pt x="226" y="504"/>
                    <a:pt x="477" y="887"/>
                    <a:pt x="654" y="1316"/>
                  </a:cubicBezTo>
                  <a:cubicBezTo>
                    <a:pt x="828" y="1737"/>
                    <a:pt x="952" y="2184"/>
                    <a:pt x="994" y="2637"/>
                  </a:cubicBezTo>
                  <a:cubicBezTo>
                    <a:pt x="1039" y="3122"/>
                    <a:pt x="964" y="3602"/>
                    <a:pt x="964" y="4086"/>
                  </a:cubicBezTo>
                  <a:cubicBezTo>
                    <a:pt x="964" y="4535"/>
                    <a:pt x="1023" y="4986"/>
                    <a:pt x="1130" y="5421"/>
                  </a:cubicBezTo>
                  <a:cubicBezTo>
                    <a:pt x="1254" y="5917"/>
                    <a:pt x="1443" y="6403"/>
                    <a:pt x="1704" y="6844"/>
                  </a:cubicBezTo>
                  <a:cubicBezTo>
                    <a:pt x="1719" y="6869"/>
                    <a:pt x="1741" y="6879"/>
                    <a:pt x="1763" y="6879"/>
                  </a:cubicBezTo>
                  <a:cubicBezTo>
                    <a:pt x="1811" y="6879"/>
                    <a:pt x="1858" y="6830"/>
                    <a:pt x="1827" y="6775"/>
                  </a:cubicBezTo>
                  <a:cubicBezTo>
                    <a:pt x="1385" y="5942"/>
                    <a:pt x="1130" y="5036"/>
                    <a:pt x="1127" y="4089"/>
                  </a:cubicBezTo>
                  <a:cubicBezTo>
                    <a:pt x="1127" y="3589"/>
                    <a:pt x="1203" y="3093"/>
                    <a:pt x="1153" y="2593"/>
                  </a:cubicBezTo>
                  <a:cubicBezTo>
                    <a:pt x="1107" y="2155"/>
                    <a:pt x="994" y="1728"/>
                    <a:pt x="833" y="1317"/>
                  </a:cubicBezTo>
                  <a:cubicBezTo>
                    <a:pt x="653" y="864"/>
                    <a:pt x="430" y="395"/>
                    <a:pt x="113" y="19"/>
                  </a:cubicBezTo>
                  <a:cubicBezTo>
                    <a:pt x="101" y="6"/>
                    <a:pt x="88" y="0"/>
                    <a:pt x="74"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3" name="Google Shape;3223;p87"/>
            <p:cNvSpPr/>
            <p:nvPr/>
          </p:nvSpPr>
          <p:spPr>
            <a:xfrm>
              <a:off x="4066175" y="1824334"/>
              <a:ext cx="91884" cy="253791"/>
            </a:xfrm>
            <a:custGeom>
              <a:rect b="b" l="l" r="r" t="t"/>
              <a:pathLst>
                <a:path extrusionOk="0" h="7383" w="2673">
                  <a:moveTo>
                    <a:pt x="101" y="1"/>
                  </a:moveTo>
                  <a:cubicBezTo>
                    <a:pt x="47" y="1"/>
                    <a:pt x="1" y="77"/>
                    <a:pt x="50" y="122"/>
                  </a:cubicBezTo>
                  <a:cubicBezTo>
                    <a:pt x="877" y="831"/>
                    <a:pt x="1020" y="1912"/>
                    <a:pt x="1028" y="2940"/>
                  </a:cubicBezTo>
                  <a:cubicBezTo>
                    <a:pt x="1032" y="3545"/>
                    <a:pt x="1014" y="4153"/>
                    <a:pt x="1113" y="4751"/>
                  </a:cubicBezTo>
                  <a:cubicBezTo>
                    <a:pt x="1195" y="5244"/>
                    <a:pt x="1362" y="5720"/>
                    <a:pt x="1597" y="6159"/>
                  </a:cubicBezTo>
                  <a:cubicBezTo>
                    <a:pt x="1728" y="6405"/>
                    <a:pt x="1883" y="6633"/>
                    <a:pt x="2059" y="6849"/>
                  </a:cubicBezTo>
                  <a:cubicBezTo>
                    <a:pt x="2150" y="6963"/>
                    <a:pt x="2249" y="7070"/>
                    <a:pt x="2355" y="7172"/>
                  </a:cubicBezTo>
                  <a:cubicBezTo>
                    <a:pt x="2445" y="7259"/>
                    <a:pt x="2527" y="7347"/>
                    <a:pt x="2651" y="7381"/>
                  </a:cubicBezTo>
                  <a:cubicBezTo>
                    <a:pt x="2653" y="7382"/>
                    <a:pt x="2656" y="7382"/>
                    <a:pt x="2658" y="7382"/>
                  </a:cubicBezTo>
                  <a:cubicBezTo>
                    <a:pt x="2668" y="7382"/>
                    <a:pt x="2673" y="7376"/>
                    <a:pt x="2670" y="7367"/>
                  </a:cubicBezTo>
                  <a:cubicBezTo>
                    <a:pt x="2632" y="7271"/>
                    <a:pt x="2567" y="7205"/>
                    <a:pt x="2497" y="7129"/>
                  </a:cubicBezTo>
                  <a:cubicBezTo>
                    <a:pt x="2403" y="7027"/>
                    <a:pt x="2313" y="6920"/>
                    <a:pt x="2227" y="6809"/>
                  </a:cubicBezTo>
                  <a:cubicBezTo>
                    <a:pt x="2069" y="6608"/>
                    <a:pt x="1929" y="6391"/>
                    <a:pt x="1806" y="6167"/>
                  </a:cubicBezTo>
                  <a:cubicBezTo>
                    <a:pt x="1554" y="5712"/>
                    <a:pt x="1378" y="5216"/>
                    <a:pt x="1296" y="4702"/>
                  </a:cubicBezTo>
                  <a:cubicBezTo>
                    <a:pt x="1118" y="3572"/>
                    <a:pt x="1362" y="2399"/>
                    <a:pt x="1009" y="1288"/>
                  </a:cubicBezTo>
                  <a:cubicBezTo>
                    <a:pt x="849" y="782"/>
                    <a:pt x="585" y="312"/>
                    <a:pt x="135" y="12"/>
                  </a:cubicBezTo>
                  <a:cubicBezTo>
                    <a:pt x="124" y="4"/>
                    <a:pt x="113" y="1"/>
                    <a:pt x="10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4" name="Google Shape;3224;p87"/>
            <p:cNvSpPr/>
            <p:nvPr/>
          </p:nvSpPr>
          <p:spPr>
            <a:xfrm>
              <a:off x="4044072" y="1804534"/>
              <a:ext cx="79784" cy="260253"/>
            </a:xfrm>
            <a:custGeom>
              <a:rect b="b" l="l" r="r" t="t"/>
              <a:pathLst>
                <a:path extrusionOk="0" h="7571" w="2321">
                  <a:moveTo>
                    <a:pt x="120" y="1"/>
                  </a:moveTo>
                  <a:cubicBezTo>
                    <a:pt x="61" y="1"/>
                    <a:pt x="0" y="64"/>
                    <a:pt x="37" y="133"/>
                  </a:cubicBezTo>
                  <a:cubicBezTo>
                    <a:pt x="1091" y="2107"/>
                    <a:pt x="19" y="4526"/>
                    <a:pt x="1118" y="6486"/>
                  </a:cubicBezTo>
                  <a:cubicBezTo>
                    <a:pt x="1369" y="6933"/>
                    <a:pt x="1721" y="7316"/>
                    <a:pt x="2172" y="7560"/>
                  </a:cubicBezTo>
                  <a:cubicBezTo>
                    <a:pt x="2185" y="7567"/>
                    <a:pt x="2197" y="7570"/>
                    <a:pt x="2209" y="7570"/>
                  </a:cubicBezTo>
                  <a:cubicBezTo>
                    <a:pt x="2275" y="7570"/>
                    <a:pt x="2320" y="7471"/>
                    <a:pt x="2249" y="7432"/>
                  </a:cubicBezTo>
                  <a:cubicBezTo>
                    <a:pt x="1401" y="6971"/>
                    <a:pt x="967" y="6035"/>
                    <a:pt x="813" y="5118"/>
                  </a:cubicBezTo>
                  <a:cubicBezTo>
                    <a:pt x="623" y="3985"/>
                    <a:pt x="804" y="2835"/>
                    <a:pt x="671" y="1700"/>
                  </a:cubicBezTo>
                  <a:cubicBezTo>
                    <a:pt x="606" y="1123"/>
                    <a:pt x="465" y="557"/>
                    <a:pt x="189" y="45"/>
                  </a:cubicBezTo>
                  <a:cubicBezTo>
                    <a:pt x="173" y="14"/>
                    <a:pt x="147" y="1"/>
                    <a:pt x="120"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5" name="Google Shape;3225;p87"/>
            <p:cNvSpPr/>
            <p:nvPr/>
          </p:nvSpPr>
          <p:spPr>
            <a:xfrm>
              <a:off x="4005503" y="1779819"/>
              <a:ext cx="89478" cy="264653"/>
            </a:xfrm>
            <a:custGeom>
              <a:rect b="b" l="l" r="r" t="t"/>
              <a:pathLst>
                <a:path extrusionOk="0" h="7699" w="2603">
                  <a:moveTo>
                    <a:pt x="118" y="0"/>
                  </a:moveTo>
                  <a:cubicBezTo>
                    <a:pt x="58" y="0"/>
                    <a:pt x="0" y="59"/>
                    <a:pt x="44" y="124"/>
                  </a:cubicBezTo>
                  <a:cubicBezTo>
                    <a:pt x="1301" y="2019"/>
                    <a:pt x="543" y="4457"/>
                    <a:pt x="1488" y="6464"/>
                  </a:cubicBezTo>
                  <a:cubicBezTo>
                    <a:pt x="1720" y="6957"/>
                    <a:pt x="2053" y="7390"/>
                    <a:pt x="2510" y="7692"/>
                  </a:cubicBezTo>
                  <a:cubicBezTo>
                    <a:pt x="2517" y="7697"/>
                    <a:pt x="2525" y="7699"/>
                    <a:pt x="2532" y="7699"/>
                  </a:cubicBezTo>
                  <a:cubicBezTo>
                    <a:pt x="2569" y="7699"/>
                    <a:pt x="2602" y="7645"/>
                    <a:pt x="2567" y="7617"/>
                  </a:cubicBezTo>
                  <a:cubicBezTo>
                    <a:pt x="782" y="6237"/>
                    <a:pt x="1244" y="3705"/>
                    <a:pt x="871" y="1755"/>
                  </a:cubicBezTo>
                  <a:cubicBezTo>
                    <a:pt x="755" y="1150"/>
                    <a:pt x="555" y="542"/>
                    <a:pt x="190" y="38"/>
                  </a:cubicBezTo>
                  <a:cubicBezTo>
                    <a:pt x="171" y="11"/>
                    <a:pt x="145" y="0"/>
                    <a:pt x="118"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6" name="Google Shape;3226;p87"/>
            <p:cNvSpPr/>
            <p:nvPr/>
          </p:nvSpPr>
          <p:spPr>
            <a:xfrm>
              <a:off x="3965869" y="1758472"/>
              <a:ext cx="99344" cy="260528"/>
            </a:xfrm>
            <a:custGeom>
              <a:rect b="b" l="l" r="r" t="t"/>
              <a:pathLst>
                <a:path extrusionOk="0" h="7579" w="2890">
                  <a:moveTo>
                    <a:pt x="140" y="0"/>
                  </a:moveTo>
                  <a:cubicBezTo>
                    <a:pt x="68" y="0"/>
                    <a:pt x="0" y="72"/>
                    <a:pt x="53" y="143"/>
                  </a:cubicBezTo>
                  <a:cubicBezTo>
                    <a:pt x="686" y="1005"/>
                    <a:pt x="707" y="2079"/>
                    <a:pt x="750" y="3104"/>
                  </a:cubicBezTo>
                  <a:cubicBezTo>
                    <a:pt x="771" y="3613"/>
                    <a:pt x="800" y="4124"/>
                    <a:pt x="901" y="4626"/>
                  </a:cubicBezTo>
                  <a:cubicBezTo>
                    <a:pt x="1006" y="5148"/>
                    <a:pt x="1207" y="5636"/>
                    <a:pt x="1497" y="6083"/>
                  </a:cubicBezTo>
                  <a:cubicBezTo>
                    <a:pt x="1845" y="6620"/>
                    <a:pt x="2283" y="7091"/>
                    <a:pt x="2721" y="7555"/>
                  </a:cubicBezTo>
                  <a:cubicBezTo>
                    <a:pt x="2737" y="7571"/>
                    <a:pt x="2755" y="7578"/>
                    <a:pt x="2772" y="7578"/>
                  </a:cubicBezTo>
                  <a:cubicBezTo>
                    <a:pt x="2833" y="7578"/>
                    <a:pt x="2889" y="7497"/>
                    <a:pt x="2835" y="7440"/>
                  </a:cubicBezTo>
                  <a:cubicBezTo>
                    <a:pt x="2066" y="6620"/>
                    <a:pt x="1313" y="5772"/>
                    <a:pt x="1073" y="4641"/>
                  </a:cubicBezTo>
                  <a:cubicBezTo>
                    <a:pt x="857" y="3630"/>
                    <a:pt x="960" y="2585"/>
                    <a:pt x="799" y="1569"/>
                  </a:cubicBezTo>
                  <a:cubicBezTo>
                    <a:pt x="712" y="1028"/>
                    <a:pt x="544" y="492"/>
                    <a:pt x="222" y="44"/>
                  </a:cubicBezTo>
                  <a:cubicBezTo>
                    <a:pt x="200" y="13"/>
                    <a:pt x="170" y="0"/>
                    <a:pt x="14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7" name="Google Shape;3227;p87"/>
            <p:cNvSpPr/>
            <p:nvPr/>
          </p:nvSpPr>
          <p:spPr>
            <a:xfrm>
              <a:off x="3923519" y="1728222"/>
              <a:ext cx="115122" cy="269294"/>
            </a:xfrm>
            <a:custGeom>
              <a:rect b="b" l="l" r="r" t="t"/>
              <a:pathLst>
                <a:path extrusionOk="0" h="7834" w="3349">
                  <a:moveTo>
                    <a:pt x="119" y="1"/>
                  </a:moveTo>
                  <a:cubicBezTo>
                    <a:pt x="58" y="1"/>
                    <a:pt x="0" y="61"/>
                    <a:pt x="42" y="128"/>
                  </a:cubicBezTo>
                  <a:cubicBezTo>
                    <a:pt x="354" y="645"/>
                    <a:pt x="568" y="1195"/>
                    <a:pt x="693" y="1786"/>
                  </a:cubicBezTo>
                  <a:cubicBezTo>
                    <a:pt x="823" y="2391"/>
                    <a:pt x="879" y="3009"/>
                    <a:pt x="948" y="3625"/>
                  </a:cubicBezTo>
                  <a:cubicBezTo>
                    <a:pt x="1071" y="4753"/>
                    <a:pt x="1254" y="5923"/>
                    <a:pt x="1959" y="6850"/>
                  </a:cubicBezTo>
                  <a:cubicBezTo>
                    <a:pt x="2290" y="7285"/>
                    <a:pt x="2717" y="7636"/>
                    <a:pt x="3231" y="7828"/>
                  </a:cubicBezTo>
                  <a:cubicBezTo>
                    <a:pt x="3241" y="7832"/>
                    <a:pt x="3250" y="7833"/>
                    <a:pt x="3258" y="7833"/>
                  </a:cubicBezTo>
                  <a:cubicBezTo>
                    <a:pt x="3326" y="7833"/>
                    <a:pt x="3348" y="7716"/>
                    <a:pt x="3269" y="7687"/>
                  </a:cubicBezTo>
                  <a:cubicBezTo>
                    <a:pt x="2285" y="7314"/>
                    <a:pt x="1689" y="6341"/>
                    <a:pt x="1413" y="5370"/>
                  </a:cubicBezTo>
                  <a:cubicBezTo>
                    <a:pt x="1080" y="4211"/>
                    <a:pt x="1108" y="2989"/>
                    <a:pt x="867" y="1812"/>
                  </a:cubicBezTo>
                  <a:cubicBezTo>
                    <a:pt x="742" y="1197"/>
                    <a:pt x="553" y="565"/>
                    <a:pt x="193" y="41"/>
                  </a:cubicBezTo>
                  <a:cubicBezTo>
                    <a:pt x="173" y="13"/>
                    <a:pt x="146" y="1"/>
                    <a:pt x="11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8" name="Google Shape;3228;p87"/>
            <p:cNvSpPr/>
            <p:nvPr/>
          </p:nvSpPr>
          <p:spPr>
            <a:xfrm>
              <a:off x="3895847" y="1701856"/>
              <a:ext cx="87003" cy="256850"/>
            </a:xfrm>
            <a:custGeom>
              <a:rect b="b" l="l" r="r" t="t"/>
              <a:pathLst>
                <a:path extrusionOk="0" h="7472" w="2531">
                  <a:moveTo>
                    <a:pt x="130" y="0"/>
                  </a:moveTo>
                  <a:cubicBezTo>
                    <a:pt x="64" y="0"/>
                    <a:pt x="1" y="64"/>
                    <a:pt x="40" y="152"/>
                  </a:cubicBezTo>
                  <a:cubicBezTo>
                    <a:pt x="921" y="2136"/>
                    <a:pt x="253" y="4493"/>
                    <a:pt x="1397" y="6403"/>
                  </a:cubicBezTo>
                  <a:cubicBezTo>
                    <a:pt x="1663" y="6845"/>
                    <a:pt x="2016" y="7216"/>
                    <a:pt x="2466" y="7468"/>
                  </a:cubicBezTo>
                  <a:cubicBezTo>
                    <a:pt x="2472" y="7471"/>
                    <a:pt x="2478" y="7472"/>
                    <a:pt x="2483" y="7472"/>
                  </a:cubicBezTo>
                  <a:cubicBezTo>
                    <a:pt x="2512" y="7472"/>
                    <a:pt x="2530" y="7430"/>
                    <a:pt x="2502" y="7410"/>
                  </a:cubicBezTo>
                  <a:cubicBezTo>
                    <a:pt x="715" y="6200"/>
                    <a:pt x="891" y="3771"/>
                    <a:pt x="670" y="1892"/>
                  </a:cubicBezTo>
                  <a:cubicBezTo>
                    <a:pt x="595" y="1271"/>
                    <a:pt x="473" y="652"/>
                    <a:pt x="229" y="72"/>
                  </a:cubicBezTo>
                  <a:cubicBezTo>
                    <a:pt x="207" y="22"/>
                    <a:pt x="168" y="0"/>
                    <a:pt x="13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9" name="Google Shape;3229;p87"/>
            <p:cNvSpPr/>
            <p:nvPr/>
          </p:nvSpPr>
          <p:spPr>
            <a:xfrm>
              <a:off x="3868932" y="1693847"/>
              <a:ext cx="65588" cy="227253"/>
            </a:xfrm>
            <a:custGeom>
              <a:rect b="b" l="l" r="r" t="t"/>
              <a:pathLst>
                <a:path extrusionOk="0" h="6611" w="1908">
                  <a:moveTo>
                    <a:pt x="133" y="1"/>
                  </a:moveTo>
                  <a:cubicBezTo>
                    <a:pt x="67" y="1"/>
                    <a:pt x="1" y="72"/>
                    <a:pt x="39" y="151"/>
                  </a:cubicBezTo>
                  <a:cubicBezTo>
                    <a:pt x="249" y="583"/>
                    <a:pt x="397" y="1024"/>
                    <a:pt x="484" y="1497"/>
                  </a:cubicBezTo>
                  <a:cubicBezTo>
                    <a:pt x="569" y="1963"/>
                    <a:pt x="603" y="2436"/>
                    <a:pt x="633" y="2909"/>
                  </a:cubicBezTo>
                  <a:cubicBezTo>
                    <a:pt x="691" y="3762"/>
                    <a:pt x="746" y="4631"/>
                    <a:pt x="1050" y="5440"/>
                  </a:cubicBezTo>
                  <a:cubicBezTo>
                    <a:pt x="1212" y="5868"/>
                    <a:pt x="1450" y="6268"/>
                    <a:pt x="1777" y="6593"/>
                  </a:cubicBezTo>
                  <a:cubicBezTo>
                    <a:pt x="1791" y="6605"/>
                    <a:pt x="1805" y="6610"/>
                    <a:pt x="1819" y="6610"/>
                  </a:cubicBezTo>
                  <a:cubicBezTo>
                    <a:pt x="1866" y="6610"/>
                    <a:pt x="1907" y="6550"/>
                    <a:pt x="1866" y="6506"/>
                  </a:cubicBezTo>
                  <a:cubicBezTo>
                    <a:pt x="636" y="5158"/>
                    <a:pt x="951" y="3175"/>
                    <a:pt x="684" y="1513"/>
                  </a:cubicBezTo>
                  <a:cubicBezTo>
                    <a:pt x="603" y="1010"/>
                    <a:pt x="472" y="493"/>
                    <a:pt x="212" y="51"/>
                  </a:cubicBezTo>
                  <a:cubicBezTo>
                    <a:pt x="192" y="15"/>
                    <a:pt x="163" y="1"/>
                    <a:pt x="133"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0" name="Google Shape;3230;p87"/>
            <p:cNvSpPr/>
            <p:nvPr/>
          </p:nvSpPr>
          <p:spPr>
            <a:xfrm>
              <a:off x="3833525" y="1665281"/>
              <a:ext cx="64831" cy="222888"/>
            </a:xfrm>
            <a:custGeom>
              <a:rect b="b" l="l" r="r" t="t"/>
              <a:pathLst>
                <a:path extrusionOk="0" h="6484" w="1886">
                  <a:moveTo>
                    <a:pt x="139" y="0"/>
                  </a:moveTo>
                  <a:cubicBezTo>
                    <a:pt x="69" y="0"/>
                    <a:pt x="0" y="74"/>
                    <a:pt x="43" y="156"/>
                  </a:cubicBezTo>
                  <a:cubicBezTo>
                    <a:pt x="492" y="988"/>
                    <a:pt x="596" y="1908"/>
                    <a:pt x="660" y="2836"/>
                  </a:cubicBezTo>
                  <a:cubicBezTo>
                    <a:pt x="715" y="3678"/>
                    <a:pt x="759" y="4538"/>
                    <a:pt x="1058" y="5334"/>
                  </a:cubicBezTo>
                  <a:cubicBezTo>
                    <a:pt x="1216" y="5754"/>
                    <a:pt x="1441" y="6141"/>
                    <a:pt x="1753" y="6463"/>
                  </a:cubicBezTo>
                  <a:cubicBezTo>
                    <a:pt x="1767" y="6478"/>
                    <a:pt x="1783" y="6484"/>
                    <a:pt x="1798" y="6484"/>
                  </a:cubicBezTo>
                  <a:cubicBezTo>
                    <a:pt x="1845" y="6484"/>
                    <a:pt x="1885" y="6423"/>
                    <a:pt x="1843" y="6378"/>
                  </a:cubicBezTo>
                  <a:cubicBezTo>
                    <a:pt x="631" y="5072"/>
                    <a:pt x="983" y="3089"/>
                    <a:pt x="709" y="1473"/>
                  </a:cubicBezTo>
                  <a:cubicBezTo>
                    <a:pt x="625" y="979"/>
                    <a:pt x="484" y="482"/>
                    <a:pt x="222" y="50"/>
                  </a:cubicBezTo>
                  <a:cubicBezTo>
                    <a:pt x="201" y="15"/>
                    <a:pt x="170" y="0"/>
                    <a:pt x="13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1" name="Google Shape;3231;p87"/>
            <p:cNvSpPr/>
            <p:nvPr/>
          </p:nvSpPr>
          <p:spPr>
            <a:xfrm>
              <a:off x="3796572" y="1641047"/>
              <a:ext cx="71191" cy="213778"/>
            </a:xfrm>
            <a:custGeom>
              <a:rect b="b" l="l" r="r" t="t"/>
              <a:pathLst>
                <a:path extrusionOk="0" h="6219" w="2071">
                  <a:moveTo>
                    <a:pt x="156" y="1"/>
                  </a:moveTo>
                  <a:cubicBezTo>
                    <a:pt x="77" y="1"/>
                    <a:pt x="1" y="79"/>
                    <a:pt x="58" y="159"/>
                  </a:cubicBezTo>
                  <a:cubicBezTo>
                    <a:pt x="1082" y="1590"/>
                    <a:pt x="638" y="3498"/>
                    <a:pt x="1225" y="5080"/>
                  </a:cubicBezTo>
                  <a:cubicBezTo>
                    <a:pt x="1379" y="5498"/>
                    <a:pt x="1607" y="5884"/>
                    <a:pt x="1922" y="6198"/>
                  </a:cubicBezTo>
                  <a:cubicBezTo>
                    <a:pt x="1937" y="6212"/>
                    <a:pt x="1954" y="6219"/>
                    <a:pt x="1970" y="6219"/>
                  </a:cubicBezTo>
                  <a:cubicBezTo>
                    <a:pt x="2024" y="6219"/>
                    <a:pt x="2071" y="6148"/>
                    <a:pt x="2021" y="6099"/>
                  </a:cubicBezTo>
                  <a:cubicBezTo>
                    <a:pt x="789" y="4851"/>
                    <a:pt x="1173" y="2902"/>
                    <a:pt x="813" y="1339"/>
                  </a:cubicBezTo>
                  <a:cubicBezTo>
                    <a:pt x="707" y="880"/>
                    <a:pt x="525" y="433"/>
                    <a:pt x="249" y="49"/>
                  </a:cubicBezTo>
                  <a:cubicBezTo>
                    <a:pt x="224" y="15"/>
                    <a:pt x="190" y="1"/>
                    <a:pt x="15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2" name="Google Shape;3232;p87"/>
            <p:cNvSpPr/>
            <p:nvPr/>
          </p:nvSpPr>
          <p:spPr>
            <a:xfrm>
              <a:off x="3778388" y="1621212"/>
              <a:ext cx="56650" cy="194356"/>
            </a:xfrm>
            <a:custGeom>
              <a:rect b="b" l="l" r="r" t="t"/>
              <a:pathLst>
                <a:path extrusionOk="0" h="5654" w="1648">
                  <a:moveTo>
                    <a:pt x="141" y="1"/>
                  </a:moveTo>
                  <a:cubicBezTo>
                    <a:pt x="73" y="1"/>
                    <a:pt x="0" y="61"/>
                    <a:pt x="31" y="135"/>
                  </a:cubicBezTo>
                  <a:cubicBezTo>
                    <a:pt x="189" y="530"/>
                    <a:pt x="296" y="936"/>
                    <a:pt x="349" y="1357"/>
                  </a:cubicBezTo>
                  <a:cubicBezTo>
                    <a:pt x="403" y="1775"/>
                    <a:pt x="407" y="2199"/>
                    <a:pt x="427" y="2620"/>
                  </a:cubicBezTo>
                  <a:cubicBezTo>
                    <a:pt x="458" y="3329"/>
                    <a:pt x="528" y="4049"/>
                    <a:pt x="816" y="4708"/>
                  </a:cubicBezTo>
                  <a:cubicBezTo>
                    <a:pt x="972" y="5063"/>
                    <a:pt x="1197" y="5384"/>
                    <a:pt x="1496" y="5634"/>
                  </a:cubicBezTo>
                  <a:cubicBezTo>
                    <a:pt x="1512" y="5648"/>
                    <a:pt x="1528" y="5653"/>
                    <a:pt x="1544" y="5653"/>
                  </a:cubicBezTo>
                  <a:cubicBezTo>
                    <a:pt x="1600" y="5653"/>
                    <a:pt x="1647" y="5585"/>
                    <a:pt x="1594" y="5539"/>
                  </a:cubicBezTo>
                  <a:cubicBezTo>
                    <a:pt x="412" y="4523"/>
                    <a:pt x="673" y="2743"/>
                    <a:pt x="542" y="1360"/>
                  </a:cubicBezTo>
                  <a:cubicBezTo>
                    <a:pt x="497" y="911"/>
                    <a:pt x="418" y="463"/>
                    <a:pt x="224" y="52"/>
                  </a:cubicBezTo>
                  <a:cubicBezTo>
                    <a:pt x="207" y="16"/>
                    <a:pt x="175" y="1"/>
                    <a:pt x="14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3" name="Google Shape;3233;p87"/>
            <p:cNvSpPr/>
            <p:nvPr/>
          </p:nvSpPr>
          <p:spPr>
            <a:xfrm>
              <a:off x="3736553" y="1567965"/>
              <a:ext cx="65519" cy="216597"/>
            </a:xfrm>
            <a:custGeom>
              <a:rect b="b" l="l" r="r" t="t"/>
              <a:pathLst>
                <a:path extrusionOk="0" h="6301" w="1906">
                  <a:moveTo>
                    <a:pt x="127" y="0"/>
                  </a:moveTo>
                  <a:cubicBezTo>
                    <a:pt x="64" y="0"/>
                    <a:pt x="0" y="72"/>
                    <a:pt x="35" y="149"/>
                  </a:cubicBezTo>
                  <a:cubicBezTo>
                    <a:pt x="386" y="952"/>
                    <a:pt x="555" y="1788"/>
                    <a:pt x="674" y="2651"/>
                  </a:cubicBezTo>
                  <a:cubicBezTo>
                    <a:pt x="785" y="3488"/>
                    <a:pt x="871" y="4343"/>
                    <a:pt x="1165" y="5139"/>
                  </a:cubicBezTo>
                  <a:cubicBezTo>
                    <a:pt x="1241" y="5348"/>
                    <a:pt x="1331" y="5554"/>
                    <a:pt x="1438" y="5746"/>
                  </a:cubicBezTo>
                  <a:cubicBezTo>
                    <a:pt x="1546" y="5938"/>
                    <a:pt x="1678" y="6152"/>
                    <a:pt x="1850" y="6294"/>
                  </a:cubicBezTo>
                  <a:cubicBezTo>
                    <a:pt x="1856" y="6298"/>
                    <a:pt x="1863" y="6300"/>
                    <a:pt x="1870" y="6300"/>
                  </a:cubicBezTo>
                  <a:cubicBezTo>
                    <a:pt x="1889" y="6300"/>
                    <a:pt x="1906" y="6282"/>
                    <a:pt x="1894" y="6263"/>
                  </a:cubicBezTo>
                  <a:cubicBezTo>
                    <a:pt x="1798" y="6082"/>
                    <a:pt x="1672" y="5917"/>
                    <a:pt x="1577" y="5734"/>
                  </a:cubicBezTo>
                  <a:cubicBezTo>
                    <a:pt x="1479" y="5548"/>
                    <a:pt x="1392" y="5357"/>
                    <a:pt x="1319" y="5159"/>
                  </a:cubicBezTo>
                  <a:cubicBezTo>
                    <a:pt x="1179" y="4764"/>
                    <a:pt x="1087" y="4350"/>
                    <a:pt x="1019" y="3937"/>
                  </a:cubicBezTo>
                  <a:cubicBezTo>
                    <a:pt x="878" y="3093"/>
                    <a:pt x="828" y="2238"/>
                    <a:pt x="659" y="1399"/>
                  </a:cubicBezTo>
                  <a:cubicBezTo>
                    <a:pt x="564" y="935"/>
                    <a:pt x="434" y="467"/>
                    <a:pt x="204" y="50"/>
                  </a:cubicBezTo>
                  <a:cubicBezTo>
                    <a:pt x="185" y="15"/>
                    <a:pt x="156" y="0"/>
                    <a:pt x="127"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4" name="Google Shape;3234;p87"/>
            <p:cNvSpPr/>
            <p:nvPr/>
          </p:nvSpPr>
          <p:spPr>
            <a:xfrm>
              <a:off x="3710463" y="1532594"/>
              <a:ext cx="60569" cy="211234"/>
            </a:xfrm>
            <a:custGeom>
              <a:rect b="b" l="l" r="r" t="t"/>
              <a:pathLst>
                <a:path extrusionOk="0" h="6145" w="1762">
                  <a:moveTo>
                    <a:pt x="96" y="1"/>
                  </a:moveTo>
                  <a:cubicBezTo>
                    <a:pt x="47" y="1"/>
                    <a:pt x="0" y="33"/>
                    <a:pt x="2" y="97"/>
                  </a:cubicBezTo>
                  <a:cubicBezTo>
                    <a:pt x="11" y="323"/>
                    <a:pt x="75" y="550"/>
                    <a:pt x="118" y="768"/>
                  </a:cubicBezTo>
                  <a:lnTo>
                    <a:pt x="251" y="1438"/>
                  </a:lnTo>
                  <a:cubicBezTo>
                    <a:pt x="339" y="1892"/>
                    <a:pt x="434" y="2345"/>
                    <a:pt x="522" y="2800"/>
                  </a:cubicBezTo>
                  <a:cubicBezTo>
                    <a:pt x="614" y="3253"/>
                    <a:pt x="705" y="3707"/>
                    <a:pt x="795" y="4160"/>
                  </a:cubicBezTo>
                  <a:cubicBezTo>
                    <a:pt x="870" y="4533"/>
                    <a:pt x="931" y="4912"/>
                    <a:pt x="1056" y="5271"/>
                  </a:cubicBezTo>
                  <a:cubicBezTo>
                    <a:pt x="1177" y="5614"/>
                    <a:pt x="1357" y="5927"/>
                    <a:pt x="1659" y="6136"/>
                  </a:cubicBezTo>
                  <a:cubicBezTo>
                    <a:pt x="1667" y="6142"/>
                    <a:pt x="1676" y="6145"/>
                    <a:pt x="1685" y="6145"/>
                  </a:cubicBezTo>
                  <a:cubicBezTo>
                    <a:pt x="1726" y="6145"/>
                    <a:pt x="1762" y="6085"/>
                    <a:pt x="1723" y="6057"/>
                  </a:cubicBezTo>
                  <a:cubicBezTo>
                    <a:pt x="1380" y="5780"/>
                    <a:pt x="1221" y="5373"/>
                    <a:pt x="1122" y="4960"/>
                  </a:cubicBezTo>
                  <a:cubicBezTo>
                    <a:pt x="1000" y="4452"/>
                    <a:pt x="923" y="3933"/>
                    <a:pt x="830" y="3421"/>
                  </a:cubicBezTo>
                  <a:lnTo>
                    <a:pt x="527" y="1756"/>
                  </a:lnTo>
                  <a:cubicBezTo>
                    <a:pt x="477" y="1480"/>
                    <a:pt x="423" y="1201"/>
                    <a:pt x="373" y="925"/>
                  </a:cubicBezTo>
                  <a:cubicBezTo>
                    <a:pt x="321" y="644"/>
                    <a:pt x="293" y="339"/>
                    <a:pt x="199" y="71"/>
                  </a:cubicBezTo>
                  <a:cubicBezTo>
                    <a:pt x="182" y="24"/>
                    <a:pt x="138" y="1"/>
                    <a:pt x="9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5" name="Google Shape;3235;p87"/>
            <p:cNvSpPr/>
            <p:nvPr/>
          </p:nvSpPr>
          <p:spPr>
            <a:xfrm>
              <a:off x="3677944" y="1498459"/>
              <a:ext cx="60569" cy="203844"/>
            </a:xfrm>
            <a:custGeom>
              <a:rect b="b" l="l" r="r" t="t"/>
              <a:pathLst>
                <a:path extrusionOk="0" h="5930" w="1762">
                  <a:moveTo>
                    <a:pt x="142" y="0"/>
                  </a:moveTo>
                  <a:cubicBezTo>
                    <a:pt x="70" y="0"/>
                    <a:pt x="0" y="71"/>
                    <a:pt x="53" y="149"/>
                  </a:cubicBezTo>
                  <a:cubicBezTo>
                    <a:pt x="497" y="806"/>
                    <a:pt x="500" y="1602"/>
                    <a:pt x="527" y="2368"/>
                  </a:cubicBezTo>
                  <a:cubicBezTo>
                    <a:pt x="553" y="3169"/>
                    <a:pt x="672" y="3942"/>
                    <a:pt x="968" y="4690"/>
                  </a:cubicBezTo>
                  <a:cubicBezTo>
                    <a:pt x="1136" y="5115"/>
                    <a:pt x="1351" y="5520"/>
                    <a:pt x="1609" y="5899"/>
                  </a:cubicBezTo>
                  <a:cubicBezTo>
                    <a:pt x="1623" y="5921"/>
                    <a:pt x="1644" y="5930"/>
                    <a:pt x="1665" y="5930"/>
                  </a:cubicBezTo>
                  <a:cubicBezTo>
                    <a:pt x="1713" y="5930"/>
                    <a:pt x="1761" y="5881"/>
                    <a:pt x="1726" y="5829"/>
                  </a:cubicBezTo>
                  <a:cubicBezTo>
                    <a:pt x="1261" y="5137"/>
                    <a:pt x="942" y="4354"/>
                    <a:pt x="800" y="3532"/>
                  </a:cubicBezTo>
                  <a:cubicBezTo>
                    <a:pt x="666" y="2760"/>
                    <a:pt x="751" y="1974"/>
                    <a:pt x="648" y="1200"/>
                  </a:cubicBezTo>
                  <a:cubicBezTo>
                    <a:pt x="591" y="786"/>
                    <a:pt x="474" y="385"/>
                    <a:pt x="228" y="45"/>
                  </a:cubicBezTo>
                  <a:cubicBezTo>
                    <a:pt x="205" y="14"/>
                    <a:pt x="173" y="0"/>
                    <a:pt x="142"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6" name="Google Shape;3236;p87"/>
            <p:cNvSpPr/>
            <p:nvPr/>
          </p:nvSpPr>
          <p:spPr>
            <a:xfrm>
              <a:off x="3654088" y="1457519"/>
              <a:ext cx="42247" cy="173972"/>
            </a:xfrm>
            <a:custGeom>
              <a:rect b="b" l="l" r="r" t="t"/>
              <a:pathLst>
                <a:path extrusionOk="0" h="5061" w="1229">
                  <a:moveTo>
                    <a:pt x="88" y="1"/>
                  </a:moveTo>
                  <a:cubicBezTo>
                    <a:pt x="45" y="1"/>
                    <a:pt x="1" y="30"/>
                    <a:pt x="1" y="80"/>
                  </a:cubicBezTo>
                  <a:cubicBezTo>
                    <a:pt x="4" y="572"/>
                    <a:pt x="74" y="1073"/>
                    <a:pt x="115" y="1567"/>
                  </a:cubicBezTo>
                  <a:cubicBezTo>
                    <a:pt x="150" y="2005"/>
                    <a:pt x="184" y="2447"/>
                    <a:pt x="251" y="2882"/>
                  </a:cubicBezTo>
                  <a:cubicBezTo>
                    <a:pt x="371" y="3660"/>
                    <a:pt x="596" y="4445"/>
                    <a:pt x="1131" y="5045"/>
                  </a:cubicBezTo>
                  <a:cubicBezTo>
                    <a:pt x="1141" y="5056"/>
                    <a:pt x="1152" y="5060"/>
                    <a:pt x="1163" y="5060"/>
                  </a:cubicBezTo>
                  <a:cubicBezTo>
                    <a:pt x="1198" y="5060"/>
                    <a:pt x="1229" y="5013"/>
                    <a:pt x="1200" y="4978"/>
                  </a:cubicBezTo>
                  <a:cubicBezTo>
                    <a:pt x="678" y="4354"/>
                    <a:pt x="513" y="3536"/>
                    <a:pt x="431" y="2746"/>
                  </a:cubicBezTo>
                  <a:cubicBezTo>
                    <a:pt x="388" y="2317"/>
                    <a:pt x="350" y="1889"/>
                    <a:pt x="306" y="1460"/>
                  </a:cubicBezTo>
                  <a:cubicBezTo>
                    <a:pt x="260" y="995"/>
                    <a:pt x="239" y="519"/>
                    <a:pt x="159" y="58"/>
                  </a:cubicBezTo>
                  <a:cubicBezTo>
                    <a:pt x="152" y="19"/>
                    <a:pt x="121" y="1"/>
                    <a:pt x="8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7" name="Google Shape;3237;p87"/>
            <p:cNvSpPr/>
            <p:nvPr/>
          </p:nvSpPr>
          <p:spPr>
            <a:xfrm>
              <a:off x="3624835" y="1391794"/>
              <a:ext cx="40219" cy="181809"/>
            </a:xfrm>
            <a:custGeom>
              <a:rect b="b" l="l" r="r" t="t"/>
              <a:pathLst>
                <a:path extrusionOk="0" h="5289" w="1170">
                  <a:moveTo>
                    <a:pt x="103" y="0"/>
                  </a:moveTo>
                  <a:cubicBezTo>
                    <a:pt x="54" y="0"/>
                    <a:pt x="0" y="45"/>
                    <a:pt x="20" y="100"/>
                  </a:cubicBezTo>
                  <a:cubicBezTo>
                    <a:pt x="321" y="941"/>
                    <a:pt x="255" y="1824"/>
                    <a:pt x="300" y="2701"/>
                  </a:cubicBezTo>
                  <a:cubicBezTo>
                    <a:pt x="321" y="3120"/>
                    <a:pt x="374" y="3541"/>
                    <a:pt x="512" y="3940"/>
                  </a:cubicBezTo>
                  <a:cubicBezTo>
                    <a:pt x="663" y="4379"/>
                    <a:pt x="890" y="4786"/>
                    <a:pt x="1013" y="5236"/>
                  </a:cubicBezTo>
                  <a:cubicBezTo>
                    <a:pt x="1023" y="5273"/>
                    <a:pt x="1051" y="5289"/>
                    <a:pt x="1080" y="5289"/>
                  </a:cubicBezTo>
                  <a:cubicBezTo>
                    <a:pt x="1124" y="5289"/>
                    <a:pt x="1170" y="5253"/>
                    <a:pt x="1155" y="5198"/>
                  </a:cubicBezTo>
                  <a:cubicBezTo>
                    <a:pt x="1035" y="4748"/>
                    <a:pt x="809" y="4338"/>
                    <a:pt x="661" y="3900"/>
                  </a:cubicBezTo>
                  <a:cubicBezTo>
                    <a:pt x="516" y="3474"/>
                    <a:pt x="472" y="3030"/>
                    <a:pt x="461" y="2582"/>
                  </a:cubicBezTo>
                  <a:cubicBezTo>
                    <a:pt x="440" y="1734"/>
                    <a:pt x="539" y="832"/>
                    <a:pt x="165" y="39"/>
                  </a:cubicBezTo>
                  <a:cubicBezTo>
                    <a:pt x="152" y="12"/>
                    <a:pt x="128" y="0"/>
                    <a:pt x="103"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8" name="Google Shape;3238;p87"/>
            <p:cNvSpPr/>
            <p:nvPr/>
          </p:nvSpPr>
          <p:spPr>
            <a:xfrm>
              <a:off x="3605378" y="1369347"/>
              <a:ext cx="23650" cy="125159"/>
            </a:xfrm>
            <a:custGeom>
              <a:rect b="b" l="l" r="r" t="t"/>
              <a:pathLst>
                <a:path extrusionOk="0" h="3641" w="688">
                  <a:moveTo>
                    <a:pt x="85" y="0"/>
                  </a:moveTo>
                  <a:cubicBezTo>
                    <a:pt x="50" y="0"/>
                    <a:pt x="15" y="24"/>
                    <a:pt x="14" y="71"/>
                  </a:cubicBezTo>
                  <a:cubicBezTo>
                    <a:pt x="1" y="655"/>
                    <a:pt x="88" y="1252"/>
                    <a:pt x="175" y="1829"/>
                  </a:cubicBezTo>
                  <a:cubicBezTo>
                    <a:pt x="262" y="2420"/>
                    <a:pt x="382" y="3011"/>
                    <a:pt x="535" y="3590"/>
                  </a:cubicBezTo>
                  <a:cubicBezTo>
                    <a:pt x="544" y="3625"/>
                    <a:pt x="571" y="3641"/>
                    <a:pt x="599" y="3641"/>
                  </a:cubicBezTo>
                  <a:cubicBezTo>
                    <a:pt x="642" y="3641"/>
                    <a:pt x="687" y="3606"/>
                    <a:pt x="673" y="3552"/>
                  </a:cubicBezTo>
                  <a:cubicBezTo>
                    <a:pt x="524" y="2989"/>
                    <a:pt x="403" y="2419"/>
                    <a:pt x="318" y="1844"/>
                  </a:cubicBezTo>
                  <a:cubicBezTo>
                    <a:pt x="229" y="1253"/>
                    <a:pt x="216" y="663"/>
                    <a:pt x="162" y="71"/>
                  </a:cubicBezTo>
                  <a:cubicBezTo>
                    <a:pt x="159" y="24"/>
                    <a:pt x="121" y="0"/>
                    <a:pt x="85"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9" name="Google Shape;3239;p87"/>
            <p:cNvSpPr/>
            <p:nvPr/>
          </p:nvSpPr>
          <p:spPr>
            <a:xfrm>
              <a:off x="4398444" y="2161278"/>
              <a:ext cx="176928" cy="128288"/>
            </a:xfrm>
            <a:custGeom>
              <a:rect b="b" l="l" r="r" t="t"/>
              <a:pathLst>
                <a:path extrusionOk="0" h="3732" w="5147">
                  <a:moveTo>
                    <a:pt x="76" y="0"/>
                  </a:moveTo>
                  <a:cubicBezTo>
                    <a:pt x="21" y="0"/>
                    <a:pt x="1" y="86"/>
                    <a:pt x="61" y="96"/>
                  </a:cubicBezTo>
                  <a:cubicBezTo>
                    <a:pt x="320" y="143"/>
                    <a:pt x="580" y="193"/>
                    <a:pt x="836" y="248"/>
                  </a:cubicBezTo>
                  <a:cubicBezTo>
                    <a:pt x="1021" y="288"/>
                    <a:pt x="1235" y="373"/>
                    <a:pt x="1430" y="373"/>
                  </a:cubicBezTo>
                  <a:cubicBezTo>
                    <a:pt x="1457" y="373"/>
                    <a:pt x="1485" y="371"/>
                    <a:pt x="1512" y="367"/>
                  </a:cubicBezTo>
                  <a:cubicBezTo>
                    <a:pt x="1846" y="320"/>
                    <a:pt x="2186" y="270"/>
                    <a:pt x="2525" y="270"/>
                  </a:cubicBezTo>
                  <a:cubicBezTo>
                    <a:pt x="2623" y="270"/>
                    <a:pt x="2720" y="274"/>
                    <a:pt x="2817" y="283"/>
                  </a:cubicBezTo>
                  <a:cubicBezTo>
                    <a:pt x="3258" y="326"/>
                    <a:pt x="3665" y="505"/>
                    <a:pt x="3951" y="851"/>
                  </a:cubicBezTo>
                  <a:cubicBezTo>
                    <a:pt x="4221" y="1180"/>
                    <a:pt x="4366" y="1595"/>
                    <a:pt x="4488" y="1996"/>
                  </a:cubicBezTo>
                  <a:cubicBezTo>
                    <a:pt x="4657" y="2558"/>
                    <a:pt x="4814" y="3121"/>
                    <a:pt x="4985" y="3681"/>
                  </a:cubicBezTo>
                  <a:cubicBezTo>
                    <a:pt x="4996" y="3716"/>
                    <a:pt x="5026" y="3732"/>
                    <a:pt x="5055" y="3732"/>
                  </a:cubicBezTo>
                  <a:cubicBezTo>
                    <a:pt x="5100" y="3732"/>
                    <a:pt x="5146" y="3696"/>
                    <a:pt x="5131" y="3639"/>
                  </a:cubicBezTo>
                  <a:cubicBezTo>
                    <a:pt x="4988" y="3101"/>
                    <a:pt x="4839" y="2565"/>
                    <a:pt x="4686" y="2030"/>
                  </a:cubicBezTo>
                  <a:cubicBezTo>
                    <a:pt x="4569" y="1614"/>
                    <a:pt x="4434" y="1185"/>
                    <a:pt x="4181" y="828"/>
                  </a:cubicBezTo>
                  <a:cubicBezTo>
                    <a:pt x="3777" y="258"/>
                    <a:pt x="3152" y="80"/>
                    <a:pt x="2506" y="80"/>
                  </a:cubicBezTo>
                  <a:cubicBezTo>
                    <a:pt x="2289" y="80"/>
                    <a:pt x="2069" y="100"/>
                    <a:pt x="1855" y="132"/>
                  </a:cubicBezTo>
                  <a:cubicBezTo>
                    <a:pt x="1733" y="151"/>
                    <a:pt x="1611" y="177"/>
                    <a:pt x="1487" y="195"/>
                  </a:cubicBezTo>
                  <a:cubicBezTo>
                    <a:pt x="1456" y="200"/>
                    <a:pt x="1424" y="202"/>
                    <a:pt x="1391" y="202"/>
                  </a:cubicBezTo>
                  <a:cubicBezTo>
                    <a:pt x="1270" y="202"/>
                    <a:pt x="1144" y="172"/>
                    <a:pt x="1027" y="155"/>
                  </a:cubicBezTo>
                  <a:cubicBezTo>
                    <a:pt x="712" y="111"/>
                    <a:pt x="400" y="56"/>
                    <a:pt x="87" y="1"/>
                  </a:cubicBezTo>
                  <a:cubicBezTo>
                    <a:pt x="83" y="1"/>
                    <a:pt x="80" y="0"/>
                    <a:pt x="7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0" name="Google Shape;3240;p87"/>
            <p:cNvSpPr/>
            <p:nvPr/>
          </p:nvSpPr>
          <p:spPr>
            <a:xfrm>
              <a:off x="4377510" y="2131715"/>
              <a:ext cx="176688" cy="77309"/>
            </a:xfrm>
            <a:custGeom>
              <a:rect b="b" l="l" r="r" t="t"/>
              <a:pathLst>
                <a:path extrusionOk="0" h="2249" w="5140">
                  <a:moveTo>
                    <a:pt x="3446" y="1"/>
                  </a:moveTo>
                  <a:cubicBezTo>
                    <a:pt x="2920" y="1"/>
                    <a:pt x="2367" y="237"/>
                    <a:pt x="1866" y="381"/>
                  </a:cubicBezTo>
                  <a:cubicBezTo>
                    <a:pt x="1527" y="478"/>
                    <a:pt x="1175" y="529"/>
                    <a:pt x="822" y="529"/>
                  </a:cubicBezTo>
                  <a:cubicBezTo>
                    <a:pt x="566" y="529"/>
                    <a:pt x="311" y="502"/>
                    <a:pt x="61" y="446"/>
                  </a:cubicBezTo>
                  <a:cubicBezTo>
                    <a:pt x="58" y="446"/>
                    <a:pt x="56" y="445"/>
                    <a:pt x="53" y="445"/>
                  </a:cubicBezTo>
                  <a:cubicBezTo>
                    <a:pt x="14" y="445"/>
                    <a:pt x="0" y="506"/>
                    <a:pt x="43" y="515"/>
                  </a:cubicBezTo>
                  <a:cubicBezTo>
                    <a:pt x="348" y="583"/>
                    <a:pt x="657" y="621"/>
                    <a:pt x="967" y="621"/>
                  </a:cubicBezTo>
                  <a:cubicBezTo>
                    <a:pt x="1123" y="621"/>
                    <a:pt x="1279" y="612"/>
                    <a:pt x="1434" y="591"/>
                  </a:cubicBezTo>
                  <a:cubicBezTo>
                    <a:pt x="1884" y="533"/>
                    <a:pt x="2308" y="376"/>
                    <a:pt x="2745" y="263"/>
                  </a:cubicBezTo>
                  <a:cubicBezTo>
                    <a:pt x="2954" y="210"/>
                    <a:pt x="3172" y="171"/>
                    <a:pt x="3386" y="171"/>
                  </a:cubicBezTo>
                  <a:cubicBezTo>
                    <a:pt x="3610" y="171"/>
                    <a:pt x="3831" y="214"/>
                    <a:pt x="4035" y="329"/>
                  </a:cubicBezTo>
                  <a:cubicBezTo>
                    <a:pt x="4339" y="500"/>
                    <a:pt x="4540" y="786"/>
                    <a:pt x="4682" y="1098"/>
                  </a:cubicBezTo>
                  <a:cubicBezTo>
                    <a:pt x="4767" y="1285"/>
                    <a:pt x="4833" y="1487"/>
                    <a:pt x="4886" y="1686"/>
                  </a:cubicBezTo>
                  <a:cubicBezTo>
                    <a:pt x="4933" y="1865"/>
                    <a:pt x="4950" y="2077"/>
                    <a:pt x="5051" y="2236"/>
                  </a:cubicBezTo>
                  <a:cubicBezTo>
                    <a:pt x="5057" y="2244"/>
                    <a:pt x="5067" y="2248"/>
                    <a:pt x="5077" y="2248"/>
                  </a:cubicBezTo>
                  <a:cubicBezTo>
                    <a:pt x="5090" y="2248"/>
                    <a:pt x="5102" y="2242"/>
                    <a:pt x="5104" y="2228"/>
                  </a:cubicBezTo>
                  <a:cubicBezTo>
                    <a:pt x="5139" y="2062"/>
                    <a:pt x="5088" y="1880"/>
                    <a:pt x="5049" y="1720"/>
                  </a:cubicBezTo>
                  <a:cubicBezTo>
                    <a:pt x="5008" y="1535"/>
                    <a:pt x="4956" y="1351"/>
                    <a:pt x="4889" y="1171"/>
                  </a:cubicBezTo>
                  <a:cubicBezTo>
                    <a:pt x="4769" y="851"/>
                    <a:pt x="4596" y="538"/>
                    <a:pt x="4332" y="315"/>
                  </a:cubicBezTo>
                  <a:cubicBezTo>
                    <a:pt x="4058" y="83"/>
                    <a:pt x="3757" y="1"/>
                    <a:pt x="3446"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1" name="Google Shape;3241;p87"/>
            <p:cNvSpPr/>
            <p:nvPr/>
          </p:nvSpPr>
          <p:spPr>
            <a:xfrm>
              <a:off x="4360666" y="2108306"/>
              <a:ext cx="174659" cy="20384"/>
            </a:xfrm>
            <a:custGeom>
              <a:rect b="b" l="l" r="r" t="t"/>
              <a:pathLst>
                <a:path extrusionOk="0" h="593" w="5081">
                  <a:moveTo>
                    <a:pt x="4033" y="1"/>
                  </a:moveTo>
                  <a:cubicBezTo>
                    <a:pt x="3651" y="1"/>
                    <a:pt x="3250" y="86"/>
                    <a:pt x="2917" y="134"/>
                  </a:cubicBezTo>
                  <a:cubicBezTo>
                    <a:pt x="2457" y="201"/>
                    <a:pt x="1994" y="269"/>
                    <a:pt x="1534" y="326"/>
                  </a:cubicBezTo>
                  <a:cubicBezTo>
                    <a:pt x="1319" y="354"/>
                    <a:pt x="1100" y="377"/>
                    <a:pt x="881" y="377"/>
                  </a:cubicBezTo>
                  <a:cubicBezTo>
                    <a:pt x="876" y="377"/>
                    <a:pt x="872" y="377"/>
                    <a:pt x="867" y="377"/>
                  </a:cubicBezTo>
                  <a:cubicBezTo>
                    <a:pt x="628" y="377"/>
                    <a:pt x="407" y="338"/>
                    <a:pt x="171" y="290"/>
                  </a:cubicBezTo>
                  <a:cubicBezTo>
                    <a:pt x="166" y="289"/>
                    <a:pt x="160" y="288"/>
                    <a:pt x="155" y="288"/>
                  </a:cubicBezTo>
                  <a:cubicBezTo>
                    <a:pt x="67" y="288"/>
                    <a:pt x="1" y="421"/>
                    <a:pt x="100" y="462"/>
                  </a:cubicBezTo>
                  <a:cubicBezTo>
                    <a:pt x="332" y="561"/>
                    <a:pt x="590" y="593"/>
                    <a:pt x="847" y="593"/>
                  </a:cubicBezTo>
                  <a:cubicBezTo>
                    <a:pt x="1012" y="593"/>
                    <a:pt x="1176" y="580"/>
                    <a:pt x="1334" y="563"/>
                  </a:cubicBezTo>
                  <a:cubicBezTo>
                    <a:pt x="1769" y="517"/>
                    <a:pt x="2199" y="447"/>
                    <a:pt x="2630" y="386"/>
                  </a:cubicBezTo>
                  <a:cubicBezTo>
                    <a:pt x="3042" y="328"/>
                    <a:pt x="3457" y="255"/>
                    <a:pt x="3874" y="232"/>
                  </a:cubicBezTo>
                  <a:cubicBezTo>
                    <a:pt x="3928" y="229"/>
                    <a:pt x="3983" y="227"/>
                    <a:pt x="4037" y="227"/>
                  </a:cubicBezTo>
                  <a:cubicBezTo>
                    <a:pt x="4341" y="227"/>
                    <a:pt x="4645" y="285"/>
                    <a:pt x="4888" y="484"/>
                  </a:cubicBezTo>
                  <a:cubicBezTo>
                    <a:pt x="4907" y="499"/>
                    <a:pt x="4928" y="506"/>
                    <a:pt x="4948" y="506"/>
                  </a:cubicBezTo>
                  <a:cubicBezTo>
                    <a:pt x="5020" y="506"/>
                    <a:pt x="5080" y="421"/>
                    <a:pt x="5015" y="354"/>
                  </a:cubicBezTo>
                  <a:cubicBezTo>
                    <a:pt x="4757" y="81"/>
                    <a:pt x="4404" y="1"/>
                    <a:pt x="4033"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2" name="Google Shape;3242;p87"/>
            <p:cNvSpPr/>
            <p:nvPr/>
          </p:nvSpPr>
          <p:spPr>
            <a:xfrm>
              <a:off x="4328422" y="2060903"/>
              <a:ext cx="191125" cy="39531"/>
            </a:xfrm>
            <a:custGeom>
              <a:rect b="b" l="l" r="r" t="t"/>
              <a:pathLst>
                <a:path extrusionOk="0" h="1150" w="5560">
                  <a:moveTo>
                    <a:pt x="4634" y="0"/>
                  </a:moveTo>
                  <a:cubicBezTo>
                    <a:pt x="4042" y="0"/>
                    <a:pt x="3442" y="187"/>
                    <a:pt x="2891" y="384"/>
                  </a:cubicBezTo>
                  <a:cubicBezTo>
                    <a:pt x="2170" y="646"/>
                    <a:pt x="1410" y="959"/>
                    <a:pt x="633" y="959"/>
                  </a:cubicBezTo>
                  <a:cubicBezTo>
                    <a:pt x="480" y="959"/>
                    <a:pt x="326" y="947"/>
                    <a:pt x="171" y="920"/>
                  </a:cubicBezTo>
                  <a:cubicBezTo>
                    <a:pt x="165" y="919"/>
                    <a:pt x="159" y="918"/>
                    <a:pt x="153" y="918"/>
                  </a:cubicBezTo>
                  <a:cubicBezTo>
                    <a:pt x="43" y="918"/>
                    <a:pt x="1" y="1089"/>
                    <a:pt x="121" y="1109"/>
                  </a:cubicBezTo>
                  <a:cubicBezTo>
                    <a:pt x="280" y="1137"/>
                    <a:pt x="437" y="1149"/>
                    <a:pt x="592" y="1149"/>
                  </a:cubicBezTo>
                  <a:cubicBezTo>
                    <a:pt x="1974" y="1149"/>
                    <a:pt x="3247" y="169"/>
                    <a:pt x="4612" y="169"/>
                  </a:cubicBezTo>
                  <a:cubicBezTo>
                    <a:pt x="4881" y="169"/>
                    <a:pt x="5154" y="208"/>
                    <a:pt x="5432" y="299"/>
                  </a:cubicBezTo>
                  <a:cubicBezTo>
                    <a:pt x="5442" y="302"/>
                    <a:pt x="5451" y="304"/>
                    <a:pt x="5459" y="304"/>
                  </a:cubicBezTo>
                  <a:cubicBezTo>
                    <a:pt x="5538" y="304"/>
                    <a:pt x="5559" y="180"/>
                    <a:pt x="5475" y="148"/>
                  </a:cubicBezTo>
                  <a:cubicBezTo>
                    <a:pt x="5201" y="43"/>
                    <a:pt x="4918" y="0"/>
                    <a:pt x="4634"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3" name="Google Shape;3243;p87"/>
            <p:cNvSpPr/>
            <p:nvPr/>
          </p:nvSpPr>
          <p:spPr>
            <a:xfrm>
              <a:off x="4305838" y="2018037"/>
              <a:ext cx="190919" cy="52525"/>
            </a:xfrm>
            <a:custGeom>
              <a:rect b="b" l="l" r="r" t="t"/>
              <a:pathLst>
                <a:path extrusionOk="0" h="1528" w="5554">
                  <a:moveTo>
                    <a:pt x="4948" y="0"/>
                  </a:moveTo>
                  <a:cubicBezTo>
                    <a:pt x="4252" y="0"/>
                    <a:pt x="3546" y="452"/>
                    <a:pt x="2938" y="713"/>
                  </a:cubicBezTo>
                  <a:cubicBezTo>
                    <a:pt x="2496" y="904"/>
                    <a:pt x="2041" y="1070"/>
                    <a:pt x="1574" y="1189"/>
                  </a:cubicBezTo>
                  <a:cubicBezTo>
                    <a:pt x="1112" y="1305"/>
                    <a:pt x="661" y="1334"/>
                    <a:pt x="189" y="1334"/>
                  </a:cubicBezTo>
                  <a:cubicBezTo>
                    <a:pt x="164" y="1334"/>
                    <a:pt x="139" y="1334"/>
                    <a:pt x="114" y="1334"/>
                  </a:cubicBezTo>
                  <a:cubicBezTo>
                    <a:pt x="0" y="1334"/>
                    <a:pt x="6" y="1493"/>
                    <a:pt x="114" y="1508"/>
                  </a:cubicBezTo>
                  <a:cubicBezTo>
                    <a:pt x="223" y="1522"/>
                    <a:pt x="333" y="1528"/>
                    <a:pt x="444" y="1528"/>
                  </a:cubicBezTo>
                  <a:cubicBezTo>
                    <a:pt x="790" y="1528"/>
                    <a:pt x="1142" y="1468"/>
                    <a:pt x="1474" y="1390"/>
                  </a:cubicBezTo>
                  <a:cubicBezTo>
                    <a:pt x="1933" y="1285"/>
                    <a:pt x="2380" y="1127"/>
                    <a:pt x="2814" y="945"/>
                  </a:cubicBezTo>
                  <a:cubicBezTo>
                    <a:pt x="3245" y="765"/>
                    <a:pt x="3658" y="548"/>
                    <a:pt x="4093" y="379"/>
                  </a:cubicBezTo>
                  <a:cubicBezTo>
                    <a:pt x="4389" y="264"/>
                    <a:pt x="4702" y="175"/>
                    <a:pt x="5015" y="175"/>
                  </a:cubicBezTo>
                  <a:cubicBezTo>
                    <a:pt x="5158" y="175"/>
                    <a:pt x="5300" y="193"/>
                    <a:pt x="5441" y="236"/>
                  </a:cubicBezTo>
                  <a:cubicBezTo>
                    <a:pt x="5450" y="238"/>
                    <a:pt x="5458" y="240"/>
                    <a:pt x="5465" y="240"/>
                  </a:cubicBezTo>
                  <a:cubicBezTo>
                    <a:pt x="5536" y="240"/>
                    <a:pt x="5554" y="132"/>
                    <a:pt x="5479" y="100"/>
                  </a:cubicBezTo>
                  <a:cubicBezTo>
                    <a:pt x="5304" y="30"/>
                    <a:pt x="5126" y="0"/>
                    <a:pt x="4948"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4" name="Google Shape;3244;p87"/>
            <p:cNvSpPr/>
            <p:nvPr/>
          </p:nvSpPr>
          <p:spPr>
            <a:xfrm>
              <a:off x="4253416" y="1974622"/>
              <a:ext cx="224538" cy="50016"/>
            </a:xfrm>
            <a:custGeom>
              <a:rect b="b" l="l" r="r" t="t"/>
              <a:pathLst>
                <a:path extrusionOk="0" h="1455" w="6532">
                  <a:moveTo>
                    <a:pt x="5719" y="0"/>
                  </a:moveTo>
                  <a:cubicBezTo>
                    <a:pt x="5620" y="0"/>
                    <a:pt x="5524" y="7"/>
                    <a:pt x="5439" y="18"/>
                  </a:cubicBezTo>
                  <a:cubicBezTo>
                    <a:pt x="5023" y="69"/>
                    <a:pt x="4640" y="242"/>
                    <a:pt x="4266" y="420"/>
                  </a:cubicBezTo>
                  <a:cubicBezTo>
                    <a:pt x="3452" y="806"/>
                    <a:pt x="2596" y="1146"/>
                    <a:pt x="1690" y="1232"/>
                  </a:cubicBezTo>
                  <a:cubicBezTo>
                    <a:pt x="1552" y="1245"/>
                    <a:pt x="1414" y="1251"/>
                    <a:pt x="1276" y="1251"/>
                  </a:cubicBezTo>
                  <a:cubicBezTo>
                    <a:pt x="908" y="1251"/>
                    <a:pt x="542" y="1204"/>
                    <a:pt x="184" y="1107"/>
                  </a:cubicBezTo>
                  <a:cubicBezTo>
                    <a:pt x="173" y="1104"/>
                    <a:pt x="162" y="1102"/>
                    <a:pt x="152" y="1102"/>
                  </a:cubicBezTo>
                  <a:cubicBezTo>
                    <a:pt x="40" y="1102"/>
                    <a:pt x="0" y="1282"/>
                    <a:pt x="126" y="1317"/>
                  </a:cubicBezTo>
                  <a:cubicBezTo>
                    <a:pt x="466" y="1413"/>
                    <a:pt x="813" y="1454"/>
                    <a:pt x="1161" y="1454"/>
                  </a:cubicBezTo>
                  <a:cubicBezTo>
                    <a:pt x="1665" y="1454"/>
                    <a:pt x="2170" y="1367"/>
                    <a:pt x="2654" y="1230"/>
                  </a:cubicBezTo>
                  <a:cubicBezTo>
                    <a:pt x="3067" y="1114"/>
                    <a:pt x="3467" y="963"/>
                    <a:pt x="3860" y="791"/>
                  </a:cubicBezTo>
                  <a:cubicBezTo>
                    <a:pt x="4265" y="614"/>
                    <a:pt x="4655" y="400"/>
                    <a:pt x="5081" y="278"/>
                  </a:cubicBezTo>
                  <a:cubicBezTo>
                    <a:pt x="5273" y="222"/>
                    <a:pt x="5470" y="189"/>
                    <a:pt x="5669" y="189"/>
                  </a:cubicBezTo>
                  <a:cubicBezTo>
                    <a:pt x="5703" y="189"/>
                    <a:pt x="5737" y="189"/>
                    <a:pt x="5770" y="191"/>
                  </a:cubicBezTo>
                  <a:cubicBezTo>
                    <a:pt x="5888" y="196"/>
                    <a:pt x="5999" y="217"/>
                    <a:pt x="6112" y="249"/>
                  </a:cubicBezTo>
                  <a:cubicBezTo>
                    <a:pt x="6223" y="280"/>
                    <a:pt x="6324" y="338"/>
                    <a:pt x="6434" y="365"/>
                  </a:cubicBezTo>
                  <a:cubicBezTo>
                    <a:pt x="6440" y="367"/>
                    <a:pt x="6446" y="368"/>
                    <a:pt x="6452" y="368"/>
                  </a:cubicBezTo>
                  <a:cubicBezTo>
                    <a:pt x="6506" y="368"/>
                    <a:pt x="6532" y="303"/>
                    <a:pt x="6495" y="260"/>
                  </a:cubicBezTo>
                  <a:cubicBezTo>
                    <a:pt x="6322" y="58"/>
                    <a:pt x="6005" y="0"/>
                    <a:pt x="5719"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5" name="Google Shape;3245;p87"/>
            <p:cNvSpPr/>
            <p:nvPr/>
          </p:nvSpPr>
          <p:spPr>
            <a:xfrm>
              <a:off x="4222513" y="1930690"/>
              <a:ext cx="240900" cy="53900"/>
            </a:xfrm>
            <a:custGeom>
              <a:rect b="b" l="l" r="r" t="t"/>
              <a:pathLst>
                <a:path extrusionOk="0" h="1568" w="7008">
                  <a:moveTo>
                    <a:pt x="6104" y="1"/>
                  </a:moveTo>
                  <a:cubicBezTo>
                    <a:pt x="5658" y="1"/>
                    <a:pt x="5174" y="175"/>
                    <a:pt x="4792" y="303"/>
                  </a:cubicBezTo>
                  <a:cubicBezTo>
                    <a:pt x="4293" y="466"/>
                    <a:pt x="3792" y="626"/>
                    <a:pt x="3291" y="786"/>
                  </a:cubicBezTo>
                  <a:cubicBezTo>
                    <a:pt x="2808" y="940"/>
                    <a:pt x="2328" y="1113"/>
                    <a:pt x="1837" y="1235"/>
                  </a:cubicBezTo>
                  <a:cubicBezTo>
                    <a:pt x="1561" y="1303"/>
                    <a:pt x="1278" y="1351"/>
                    <a:pt x="998" y="1351"/>
                  </a:cubicBezTo>
                  <a:cubicBezTo>
                    <a:pt x="738" y="1351"/>
                    <a:pt x="480" y="1309"/>
                    <a:pt x="231" y="1203"/>
                  </a:cubicBezTo>
                  <a:cubicBezTo>
                    <a:pt x="214" y="1195"/>
                    <a:pt x="197" y="1192"/>
                    <a:pt x="182" y="1192"/>
                  </a:cubicBezTo>
                  <a:cubicBezTo>
                    <a:pt x="74" y="1192"/>
                    <a:pt x="0" y="1343"/>
                    <a:pt x="116" y="1396"/>
                  </a:cubicBezTo>
                  <a:cubicBezTo>
                    <a:pt x="386" y="1519"/>
                    <a:pt x="667" y="1568"/>
                    <a:pt x="951" y="1568"/>
                  </a:cubicBezTo>
                  <a:cubicBezTo>
                    <a:pt x="1568" y="1568"/>
                    <a:pt x="2199" y="1338"/>
                    <a:pt x="2772" y="1149"/>
                  </a:cubicBezTo>
                  <a:cubicBezTo>
                    <a:pt x="3272" y="984"/>
                    <a:pt x="3769" y="817"/>
                    <a:pt x="4270" y="655"/>
                  </a:cubicBezTo>
                  <a:cubicBezTo>
                    <a:pt x="4712" y="512"/>
                    <a:pt x="5155" y="344"/>
                    <a:pt x="5609" y="246"/>
                  </a:cubicBezTo>
                  <a:cubicBezTo>
                    <a:pt x="5764" y="213"/>
                    <a:pt x="5929" y="188"/>
                    <a:pt x="6092" y="188"/>
                  </a:cubicBezTo>
                  <a:cubicBezTo>
                    <a:pt x="6367" y="188"/>
                    <a:pt x="6634" y="257"/>
                    <a:pt x="6833" y="467"/>
                  </a:cubicBezTo>
                  <a:cubicBezTo>
                    <a:pt x="6850" y="487"/>
                    <a:pt x="6870" y="495"/>
                    <a:pt x="6889" y="495"/>
                  </a:cubicBezTo>
                  <a:cubicBezTo>
                    <a:pt x="6951" y="495"/>
                    <a:pt x="7007" y="410"/>
                    <a:pt x="6951" y="348"/>
                  </a:cubicBezTo>
                  <a:cubicBezTo>
                    <a:pt x="6721" y="90"/>
                    <a:pt x="6422" y="1"/>
                    <a:pt x="6104"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6" name="Google Shape;3246;p87"/>
            <p:cNvSpPr/>
            <p:nvPr/>
          </p:nvSpPr>
          <p:spPr>
            <a:xfrm>
              <a:off x="4194257" y="1898928"/>
              <a:ext cx="245988" cy="50222"/>
            </a:xfrm>
            <a:custGeom>
              <a:rect b="b" l="l" r="r" t="t"/>
              <a:pathLst>
                <a:path extrusionOk="0" h="1461" w="7156">
                  <a:moveTo>
                    <a:pt x="6260" y="1"/>
                  </a:moveTo>
                  <a:cubicBezTo>
                    <a:pt x="5818" y="1"/>
                    <a:pt x="5334" y="169"/>
                    <a:pt x="4965" y="282"/>
                  </a:cubicBezTo>
                  <a:cubicBezTo>
                    <a:pt x="3957" y="590"/>
                    <a:pt x="2949" y="953"/>
                    <a:pt x="1907" y="1140"/>
                  </a:cubicBezTo>
                  <a:cubicBezTo>
                    <a:pt x="1556" y="1203"/>
                    <a:pt x="1204" y="1232"/>
                    <a:pt x="851" y="1232"/>
                  </a:cubicBezTo>
                  <a:cubicBezTo>
                    <a:pt x="613" y="1232"/>
                    <a:pt x="375" y="1219"/>
                    <a:pt x="137" y="1193"/>
                  </a:cubicBezTo>
                  <a:cubicBezTo>
                    <a:pt x="134" y="1193"/>
                    <a:pt x="131" y="1193"/>
                    <a:pt x="128" y="1193"/>
                  </a:cubicBezTo>
                  <a:cubicBezTo>
                    <a:pt x="22" y="1193"/>
                    <a:pt x="0" y="1375"/>
                    <a:pt x="111" y="1396"/>
                  </a:cubicBezTo>
                  <a:cubicBezTo>
                    <a:pt x="353" y="1441"/>
                    <a:pt x="598" y="1460"/>
                    <a:pt x="844" y="1460"/>
                  </a:cubicBezTo>
                  <a:cubicBezTo>
                    <a:pt x="1591" y="1460"/>
                    <a:pt x="2347" y="1279"/>
                    <a:pt x="3055" y="1077"/>
                  </a:cubicBezTo>
                  <a:cubicBezTo>
                    <a:pt x="3544" y="938"/>
                    <a:pt x="4027" y="784"/>
                    <a:pt x="4514" y="632"/>
                  </a:cubicBezTo>
                  <a:cubicBezTo>
                    <a:pt x="4951" y="493"/>
                    <a:pt x="5391" y="330"/>
                    <a:pt x="5842" y="235"/>
                  </a:cubicBezTo>
                  <a:cubicBezTo>
                    <a:pt x="5985" y="205"/>
                    <a:pt x="6136" y="183"/>
                    <a:pt x="6285" y="183"/>
                  </a:cubicBezTo>
                  <a:cubicBezTo>
                    <a:pt x="6556" y="183"/>
                    <a:pt x="6819" y="255"/>
                    <a:pt x="7003" y="479"/>
                  </a:cubicBezTo>
                  <a:cubicBezTo>
                    <a:pt x="7018" y="496"/>
                    <a:pt x="7035" y="503"/>
                    <a:pt x="7052" y="503"/>
                  </a:cubicBezTo>
                  <a:cubicBezTo>
                    <a:pt x="7106" y="503"/>
                    <a:pt x="7155" y="427"/>
                    <a:pt x="7110" y="369"/>
                  </a:cubicBezTo>
                  <a:cubicBezTo>
                    <a:pt x="6892" y="93"/>
                    <a:pt x="6587" y="1"/>
                    <a:pt x="6260"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7" name="Google Shape;3247;p87"/>
            <p:cNvSpPr/>
            <p:nvPr/>
          </p:nvSpPr>
          <p:spPr>
            <a:xfrm>
              <a:off x="4159297" y="1861219"/>
              <a:ext cx="271253" cy="50428"/>
            </a:xfrm>
            <a:custGeom>
              <a:rect b="b" l="l" r="r" t="t"/>
              <a:pathLst>
                <a:path extrusionOk="0" h="1467" w="7891">
                  <a:moveTo>
                    <a:pt x="6300" y="1"/>
                  </a:moveTo>
                  <a:cubicBezTo>
                    <a:pt x="5965" y="1"/>
                    <a:pt x="5626" y="54"/>
                    <a:pt x="5309" y="142"/>
                  </a:cubicBezTo>
                  <a:cubicBezTo>
                    <a:pt x="4776" y="289"/>
                    <a:pt x="4271" y="521"/>
                    <a:pt x="3760" y="733"/>
                  </a:cubicBezTo>
                  <a:cubicBezTo>
                    <a:pt x="3227" y="952"/>
                    <a:pt x="2680" y="1129"/>
                    <a:pt x="2106" y="1202"/>
                  </a:cubicBezTo>
                  <a:cubicBezTo>
                    <a:pt x="1879" y="1231"/>
                    <a:pt x="1652" y="1244"/>
                    <a:pt x="1425" y="1244"/>
                  </a:cubicBezTo>
                  <a:cubicBezTo>
                    <a:pt x="1005" y="1244"/>
                    <a:pt x="586" y="1199"/>
                    <a:pt x="170" y="1122"/>
                  </a:cubicBezTo>
                  <a:cubicBezTo>
                    <a:pt x="163" y="1120"/>
                    <a:pt x="156" y="1120"/>
                    <a:pt x="149" y="1120"/>
                  </a:cubicBezTo>
                  <a:cubicBezTo>
                    <a:pt x="41" y="1120"/>
                    <a:pt x="1" y="1282"/>
                    <a:pt x="117" y="1312"/>
                  </a:cubicBezTo>
                  <a:cubicBezTo>
                    <a:pt x="514" y="1418"/>
                    <a:pt x="923" y="1467"/>
                    <a:pt x="1333" y="1467"/>
                  </a:cubicBezTo>
                  <a:cubicBezTo>
                    <a:pt x="2019" y="1467"/>
                    <a:pt x="2708" y="1329"/>
                    <a:pt x="3345" y="1089"/>
                  </a:cubicBezTo>
                  <a:cubicBezTo>
                    <a:pt x="4306" y="726"/>
                    <a:pt x="5241" y="170"/>
                    <a:pt x="6295" y="161"/>
                  </a:cubicBezTo>
                  <a:cubicBezTo>
                    <a:pt x="6307" y="160"/>
                    <a:pt x="6318" y="160"/>
                    <a:pt x="6330" y="160"/>
                  </a:cubicBezTo>
                  <a:cubicBezTo>
                    <a:pt x="6842" y="160"/>
                    <a:pt x="7355" y="292"/>
                    <a:pt x="7749" y="632"/>
                  </a:cubicBezTo>
                  <a:cubicBezTo>
                    <a:pt x="7762" y="643"/>
                    <a:pt x="7777" y="648"/>
                    <a:pt x="7791" y="648"/>
                  </a:cubicBezTo>
                  <a:cubicBezTo>
                    <a:pt x="7845" y="648"/>
                    <a:pt x="7891" y="583"/>
                    <a:pt x="7842" y="539"/>
                  </a:cubicBezTo>
                  <a:cubicBezTo>
                    <a:pt x="7413" y="150"/>
                    <a:pt x="6861" y="1"/>
                    <a:pt x="6300"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8" name="Google Shape;3248;p87"/>
            <p:cNvSpPr/>
            <p:nvPr/>
          </p:nvSpPr>
          <p:spPr>
            <a:xfrm>
              <a:off x="4117910" y="1815465"/>
              <a:ext cx="278128" cy="60534"/>
            </a:xfrm>
            <a:custGeom>
              <a:rect b="b" l="l" r="r" t="t"/>
              <a:pathLst>
                <a:path extrusionOk="0" h="1761" w="8091">
                  <a:moveTo>
                    <a:pt x="6708" y="1"/>
                  </a:moveTo>
                  <a:cubicBezTo>
                    <a:pt x="6260" y="1"/>
                    <a:pt x="5794" y="104"/>
                    <a:pt x="5395" y="210"/>
                  </a:cubicBezTo>
                  <a:cubicBezTo>
                    <a:pt x="4277" y="508"/>
                    <a:pt x="3214" y="982"/>
                    <a:pt x="2096" y="1272"/>
                  </a:cubicBezTo>
                  <a:cubicBezTo>
                    <a:pt x="1477" y="1433"/>
                    <a:pt x="848" y="1524"/>
                    <a:pt x="207" y="1524"/>
                  </a:cubicBezTo>
                  <a:cubicBezTo>
                    <a:pt x="186" y="1524"/>
                    <a:pt x="166" y="1524"/>
                    <a:pt x="145" y="1524"/>
                  </a:cubicBezTo>
                  <a:cubicBezTo>
                    <a:pt x="144" y="1524"/>
                    <a:pt x="144" y="1524"/>
                    <a:pt x="143" y="1524"/>
                  </a:cubicBezTo>
                  <a:cubicBezTo>
                    <a:pt x="0" y="1524"/>
                    <a:pt x="4" y="1737"/>
                    <a:pt x="145" y="1748"/>
                  </a:cubicBezTo>
                  <a:cubicBezTo>
                    <a:pt x="257" y="1757"/>
                    <a:pt x="369" y="1761"/>
                    <a:pt x="481" y="1761"/>
                  </a:cubicBezTo>
                  <a:cubicBezTo>
                    <a:pt x="1480" y="1761"/>
                    <a:pt x="2462" y="1429"/>
                    <a:pt x="3394" y="1089"/>
                  </a:cubicBezTo>
                  <a:cubicBezTo>
                    <a:pt x="3923" y="897"/>
                    <a:pt x="4454" y="697"/>
                    <a:pt x="4991" y="527"/>
                  </a:cubicBezTo>
                  <a:cubicBezTo>
                    <a:pt x="5491" y="369"/>
                    <a:pt x="6010" y="216"/>
                    <a:pt x="6535" y="181"/>
                  </a:cubicBezTo>
                  <a:cubicBezTo>
                    <a:pt x="6606" y="177"/>
                    <a:pt x="6679" y="174"/>
                    <a:pt x="6752" y="174"/>
                  </a:cubicBezTo>
                  <a:cubicBezTo>
                    <a:pt x="7210" y="174"/>
                    <a:pt x="7682" y="274"/>
                    <a:pt x="7989" y="637"/>
                  </a:cubicBezTo>
                  <a:cubicBezTo>
                    <a:pt x="7999" y="648"/>
                    <a:pt x="8010" y="653"/>
                    <a:pt x="8021" y="653"/>
                  </a:cubicBezTo>
                  <a:cubicBezTo>
                    <a:pt x="8057" y="653"/>
                    <a:pt x="8091" y="603"/>
                    <a:pt x="8060" y="566"/>
                  </a:cubicBezTo>
                  <a:cubicBezTo>
                    <a:pt x="7718" y="138"/>
                    <a:pt x="7225" y="1"/>
                    <a:pt x="670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9" name="Google Shape;3249;p87"/>
            <p:cNvSpPr/>
            <p:nvPr/>
          </p:nvSpPr>
          <p:spPr>
            <a:xfrm>
              <a:off x="4080407" y="1773631"/>
              <a:ext cx="280569" cy="66309"/>
            </a:xfrm>
            <a:custGeom>
              <a:rect b="b" l="l" r="r" t="t"/>
              <a:pathLst>
                <a:path extrusionOk="0" h="1929" w="8162">
                  <a:moveTo>
                    <a:pt x="6934" y="0"/>
                  </a:moveTo>
                  <a:cubicBezTo>
                    <a:pt x="6876" y="0"/>
                    <a:pt x="6817" y="3"/>
                    <a:pt x="6759" y="7"/>
                  </a:cubicBezTo>
                  <a:cubicBezTo>
                    <a:pt x="6207" y="47"/>
                    <a:pt x="5682" y="250"/>
                    <a:pt x="5170" y="443"/>
                  </a:cubicBezTo>
                  <a:cubicBezTo>
                    <a:pt x="4127" y="838"/>
                    <a:pt x="3103" y="1290"/>
                    <a:pt x="2012" y="1540"/>
                  </a:cubicBezTo>
                  <a:cubicBezTo>
                    <a:pt x="1525" y="1653"/>
                    <a:pt x="1034" y="1708"/>
                    <a:pt x="538" y="1708"/>
                  </a:cubicBezTo>
                  <a:cubicBezTo>
                    <a:pt x="403" y="1708"/>
                    <a:pt x="268" y="1704"/>
                    <a:pt x="132" y="1696"/>
                  </a:cubicBezTo>
                  <a:cubicBezTo>
                    <a:pt x="130" y="1696"/>
                    <a:pt x="129" y="1696"/>
                    <a:pt x="128" y="1696"/>
                  </a:cubicBezTo>
                  <a:cubicBezTo>
                    <a:pt x="24" y="1696"/>
                    <a:pt x="0" y="1870"/>
                    <a:pt x="107" y="1885"/>
                  </a:cubicBezTo>
                  <a:cubicBezTo>
                    <a:pt x="317" y="1915"/>
                    <a:pt x="526" y="1929"/>
                    <a:pt x="736" y="1929"/>
                  </a:cubicBezTo>
                  <a:cubicBezTo>
                    <a:pt x="1590" y="1929"/>
                    <a:pt x="2440" y="1700"/>
                    <a:pt x="3240" y="1412"/>
                  </a:cubicBezTo>
                  <a:cubicBezTo>
                    <a:pt x="3753" y="1227"/>
                    <a:pt x="4256" y="1021"/>
                    <a:pt x="4761" y="819"/>
                  </a:cubicBezTo>
                  <a:cubicBezTo>
                    <a:pt x="5261" y="619"/>
                    <a:pt x="5762" y="407"/>
                    <a:pt x="6283" y="274"/>
                  </a:cubicBezTo>
                  <a:cubicBezTo>
                    <a:pt x="6509" y="216"/>
                    <a:pt x="6745" y="180"/>
                    <a:pt x="6979" y="180"/>
                  </a:cubicBezTo>
                  <a:cubicBezTo>
                    <a:pt x="7374" y="180"/>
                    <a:pt x="7762" y="282"/>
                    <a:pt x="8076" y="555"/>
                  </a:cubicBezTo>
                  <a:cubicBezTo>
                    <a:pt x="8084" y="561"/>
                    <a:pt x="8093" y="564"/>
                    <a:pt x="8102" y="564"/>
                  </a:cubicBezTo>
                  <a:cubicBezTo>
                    <a:pt x="8134" y="564"/>
                    <a:pt x="8161" y="526"/>
                    <a:pt x="8132" y="497"/>
                  </a:cubicBezTo>
                  <a:cubicBezTo>
                    <a:pt x="7963" y="323"/>
                    <a:pt x="7780" y="182"/>
                    <a:pt x="7550" y="100"/>
                  </a:cubicBezTo>
                  <a:cubicBezTo>
                    <a:pt x="7353" y="30"/>
                    <a:pt x="7143" y="0"/>
                    <a:pt x="6934"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0" name="Google Shape;3250;p87"/>
            <p:cNvSpPr/>
            <p:nvPr/>
          </p:nvSpPr>
          <p:spPr>
            <a:xfrm>
              <a:off x="4048300" y="1736678"/>
              <a:ext cx="293838" cy="76656"/>
            </a:xfrm>
            <a:custGeom>
              <a:rect b="b" l="l" r="r" t="t"/>
              <a:pathLst>
                <a:path extrusionOk="0" h="2230" w="8548">
                  <a:moveTo>
                    <a:pt x="6955" y="0"/>
                  </a:moveTo>
                  <a:cubicBezTo>
                    <a:pt x="6442" y="0"/>
                    <a:pt x="5934" y="133"/>
                    <a:pt x="5457" y="304"/>
                  </a:cubicBezTo>
                  <a:cubicBezTo>
                    <a:pt x="4330" y="708"/>
                    <a:pt x="3264" y="1267"/>
                    <a:pt x="2120" y="1630"/>
                  </a:cubicBezTo>
                  <a:cubicBezTo>
                    <a:pt x="1477" y="1833"/>
                    <a:pt x="820" y="1962"/>
                    <a:pt x="147" y="2006"/>
                  </a:cubicBezTo>
                  <a:cubicBezTo>
                    <a:pt x="5" y="2016"/>
                    <a:pt x="1" y="2229"/>
                    <a:pt x="144" y="2229"/>
                  </a:cubicBezTo>
                  <a:cubicBezTo>
                    <a:pt x="145" y="2229"/>
                    <a:pt x="146" y="2229"/>
                    <a:pt x="147" y="2229"/>
                  </a:cubicBezTo>
                  <a:cubicBezTo>
                    <a:pt x="1294" y="2222"/>
                    <a:pt x="2403" y="1808"/>
                    <a:pt x="3447" y="1370"/>
                  </a:cubicBezTo>
                  <a:cubicBezTo>
                    <a:pt x="3987" y="1143"/>
                    <a:pt x="4521" y="901"/>
                    <a:pt x="5062" y="678"/>
                  </a:cubicBezTo>
                  <a:cubicBezTo>
                    <a:pt x="5610" y="452"/>
                    <a:pt x="6182" y="242"/>
                    <a:pt x="6777" y="193"/>
                  </a:cubicBezTo>
                  <a:cubicBezTo>
                    <a:pt x="6873" y="185"/>
                    <a:pt x="6970" y="180"/>
                    <a:pt x="7066" y="180"/>
                  </a:cubicBezTo>
                  <a:cubicBezTo>
                    <a:pt x="7268" y="180"/>
                    <a:pt x="7470" y="200"/>
                    <a:pt x="7669" y="246"/>
                  </a:cubicBezTo>
                  <a:cubicBezTo>
                    <a:pt x="7962" y="315"/>
                    <a:pt x="8224" y="447"/>
                    <a:pt x="8479" y="602"/>
                  </a:cubicBezTo>
                  <a:cubicBezTo>
                    <a:pt x="8485" y="605"/>
                    <a:pt x="8491" y="607"/>
                    <a:pt x="8497" y="607"/>
                  </a:cubicBezTo>
                  <a:cubicBezTo>
                    <a:pt x="8526" y="607"/>
                    <a:pt x="8547" y="567"/>
                    <a:pt x="8523" y="542"/>
                  </a:cubicBezTo>
                  <a:cubicBezTo>
                    <a:pt x="8172" y="182"/>
                    <a:pt x="7634" y="39"/>
                    <a:pt x="7149" y="7"/>
                  </a:cubicBezTo>
                  <a:cubicBezTo>
                    <a:pt x="7084" y="2"/>
                    <a:pt x="7019" y="0"/>
                    <a:pt x="6955"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1" name="Google Shape;3251;p87"/>
            <p:cNvSpPr/>
            <p:nvPr/>
          </p:nvSpPr>
          <p:spPr>
            <a:xfrm>
              <a:off x="4001172" y="1692575"/>
              <a:ext cx="292291" cy="92125"/>
            </a:xfrm>
            <a:custGeom>
              <a:rect b="b" l="l" r="r" t="t"/>
              <a:pathLst>
                <a:path extrusionOk="0" h="2680" w="8503">
                  <a:moveTo>
                    <a:pt x="7491" y="1"/>
                  </a:moveTo>
                  <a:cubicBezTo>
                    <a:pt x="6803" y="1"/>
                    <a:pt x="6078" y="374"/>
                    <a:pt x="5474" y="641"/>
                  </a:cubicBezTo>
                  <a:cubicBezTo>
                    <a:pt x="4365" y="1131"/>
                    <a:pt x="3262" y="1677"/>
                    <a:pt x="2109" y="2060"/>
                  </a:cubicBezTo>
                  <a:cubicBezTo>
                    <a:pt x="1469" y="2272"/>
                    <a:pt x="809" y="2428"/>
                    <a:pt x="135" y="2470"/>
                  </a:cubicBezTo>
                  <a:cubicBezTo>
                    <a:pt x="3" y="2478"/>
                    <a:pt x="1" y="2679"/>
                    <a:pt x="130" y="2679"/>
                  </a:cubicBezTo>
                  <a:cubicBezTo>
                    <a:pt x="132" y="2679"/>
                    <a:pt x="133" y="2679"/>
                    <a:pt x="135" y="2679"/>
                  </a:cubicBezTo>
                  <a:cubicBezTo>
                    <a:pt x="1270" y="2643"/>
                    <a:pt x="2337" y="2249"/>
                    <a:pt x="3367" y="1801"/>
                  </a:cubicBezTo>
                  <a:cubicBezTo>
                    <a:pt x="3909" y="1564"/>
                    <a:pt x="4447" y="1319"/>
                    <a:pt x="4984" y="1075"/>
                  </a:cubicBezTo>
                  <a:cubicBezTo>
                    <a:pt x="5535" y="824"/>
                    <a:pt x="6082" y="541"/>
                    <a:pt x="6653" y="338"/>
                  </a:cubicBezTo>
                  <a:cubicBezTo>
                    <a:pt x="6928" y="240"/>
                    <a:pt x="7227" y="172"/>
                    <a:pt x="7520" y="172"/>
                  </a:cubicBezTo>
                  <a:cubicBezTo>
                    <a:pt x="7821" y="172"/>
                    <a:pt x="8115" y="243"/>
                    <a:pt x="8370" y="428"/>
                  </a:cubicBezTo>
                  <a:cubicBezTo>
                    <a:pt x="8381" y="435"/>
                    <a:pt x="8392" y="439"/>
                    <a:pt x="8403" y="439"/>
                  </a:cubicBezTo>
                  <a:cubicBezTo>
                    <a:pt x="8455" y="439"/>
                    <a:pt x="8502" y="362"/>
                    <a:pt x="8453" y="323"/>
                  </a:cubicBezTo>
                  <a:cubicBezTo>
                    <a:pt x="8153" y="89"/>
                    <a:pt x="7826" y="1"/>
                    <a:pt x="749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2" name="Google Shape;3252;p87"/>
            <p:cNvSpPr/>
            <p:nvPr/>
          </p:nvSpPr>
          <p:spPr>
            <a:xfrm>
              <a:off x="3957860" y="1657065"/>
              <a:ext cx="286963" cy="102506"/>
            </a:xfrm>
            <a:custGeom>
              <a:rect b="b" l="l" r="r" t="t"/>
              <a:pathLst>
                <a:path extrusionOk="0" h="2982" w="8348">
                  <a:moveTo>
                    <a:pt x="7358" y="1"/>
                  </a:moveTo>
                  <a:cubicBezTo>
                    <a:pt x="6643" y="1"/>
                    <a:pt x="5890" y="380"/>
                    <a:pt x="5283" y="681"/>
                  </a:cubicBezTo>
                  <a:cubicBezTo>
                    <a:pt x="4201" y="1217"/>
                    <a:pt x="3141" y="1802"/>
                    <a:pt x="2017" y="2248"/>
                  </a:cubicBezTo>
                  <a:cubicBezTo>
                    <a:pt x="1706" y="2371"/>
                    <a:pt x="1390" y="2483"/>
                    <a:pt x="1067" y="2574"/>
                  </a:cubicBezTo>
                  <a:cubicBezTo>
                    <a:pt x="745" y="2666"/>
                    <a:pt x="409" y="2713"/>
                    <a:pt x="90" y="2811"/>
                  </a:cubicBezTo>
                  <a:cubicBezTo>
                    <a:pt x="0" y="2839"/>
                    <a:pt x="12" y="2982"/>
                    <a:pt x="109" y="2982"/>
                  </a:cubicBezTo>
                  <a:cubicBezTo>
                    <a:pt x="110" y="2982"/>
                    <a:pt x="112" y="2982"/>
                    <a:pt x="113" y="2982"/>
                  </a:cubicBezTo>
                  <a:cubicBezTo>
                    <a:pt x="391" y="2971"/>
                    <a:pt x="670" y="2889"/>
                    <a:pt x="936" y="2817"/>
                  </a:cubicBezTo>
                  <a:cubicBezTo>
                    <a:pt x="1219" y="2738"/>
                    <a:pt x="1500" y="2644"/>
                    <a:pt x="1776" y="2541"/>
                  </a:cubicBezTo>
                  <a:cubicBezTo>
                    <a:pt x="2310" y="2346"/>
                    <a:pt x="2832" y="2111"/>
                    <a:pt x="3340" y="1859"/>
                  </a:cubicBezTo>
                  <a:cubicBezTo>
                    <a:pt x="3869" y="1598"/>
                    <a:pt x="4389" y="1319"/>
                    <a:pt x="4914" y="1052"/>
                  </a:cubicBezTo>
                  <a:cubicBezTo>
                    <a:pt x="5414" y="797"/>
                    <a:pt x="5921" y="524"/>
                    <a:pt x="6456" y="346"/>
                  </a:cubicBezTo>
                  <a:cubicBezTo>
                    <a:pt x="6744" y="248"/>
                    <a:pt x="7053" y="178"/>
                    <a:pt x="7355" y="178"/>
                  </a:cubicBezTo>
                  <a:cubicBezTo>
                    <a:pt x="7646" y="178"/>
                    <a:pt x="7931" y="243"/>
                    <a:pt x="8187" y="411"/>
                  </a:cubicBezTo>
                  <a:cubicBezTo>
                    <a:pt x="8203" y="421"/>
                    <a:pt x="8218" y="426"/>
                    <a:pt x="8232" y="426"/>
                  </a:cubicBezTo>
                  <a:cubicBezTo>
                    <a:pt x="8302" y="426"/>
                    <a:pt x="8348" y="316"/>
                    <a:pt x="8273" y="265"/>
                  </a:cubicBezTo>
                  <a:cubicBezTo>
                    <a:pt x="7986" y="75"/>
                    <a:pt x="7676" y="1"/>
                    <a:pt x="735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3" name="Google Shape;3253;p87"/>
            <p:cNvSpPr/>
            <p:nvPr/>
          </p:nvSpPr>
          <p:spPr>
            <a:xfrm>
              <a:off x="3883713" y="1618359"/>
              <a:ext cx="326769" cy="96319"/>
            </a:xfrm>
            <a:custGeom>
              <a:rect b="b" l="l" r="r" t="t"/>
              <a:pathLst>
                <a:path extrusionOk="0" h="2802" w="9506">
                  <a:moveTo>
                    <a:pt x="8288" y="0"/>
                  </a:moveTo>
                  <a:cubicBezTo>
                    <a:pt x="7516" y="0"/>
                    <a:pt x="6717" y="382"/>
                    <a:pt x="6053" y="747"/>
                  </a:cubicBezTo>
                  <a:cubicBezTo>
                    <a:pt x="4879" y="1392"/>
                    <a:pt x="3678" y="2018"/>
                    <a:pt x="2369" y="2349"/>
                  </a:cubicBezTo>
                  <a:cubicBezTo>
                    <a:pt x="2002" y="2440"/>
                    <a:pt x="1630" y="2512"/>
                    <a:pt x="1254" y="2549"/>
                  </a:cubicBezTo>
                  <a:cubicBezTo>
                    <a:pt x="1068" y="2567"/>
                    <a:pt x="882" y="2573"/>
                    <a:pt x="696" y="2573"/>
                  </a:cubicBezTo>
                  <a:cubicBezTo>
                    <a:pt x="510" y="2573"/>
                    <a:pt x="325" y="2567"/>
                    <a:pt x="138" y="2559"/>
                  </a:cubicBezTo>
                  <a:cubicBezTo>
                    <a:pt x="136" y="2559"/>
                    <a:pt x="135" y="2559"/>
                    <a:pt x="133" y="2559"/>
                  </a:cubicBezTo>
                  <a:cubicBezTo>
                    <a:pt x="1" y="2559"/>
                    <a:pt x="10" y="2752"/>
                    <a:pt x="138" y="2768"/>
                  </a:cubicBezTo>
                  <a:cubicBezTo>
                    <a:pt x="320" y="2791"/>
                    <a:pt x="504" y="2802"/>
                    <a:pt x="690" y="2802"/>
                  </a:cubicBezTo>
                  <a:cubicBezTo>
                    <a:pt x="1147" y="2802"/>
                    <a:pt x="1610" y="2739"/>
                    <a:pt x="2052" y="2648"/>
                  </a:cubicBezTo>
                  <a:cubicBezTo>
                    <a:pt x="2687" y="2518"/>
                    <a:pt x="3300" y="2303"/>
                    <a:pt x="3895" y="2048"/>
                  </a:cubicBezTo>
                  <a:cubicBezTo>
                    <a:pt x="4490" y="1797"/>
                    <a:pt x="5068" y="1505"/>
                    <a:pt x="5637" y="1199"/>
                  </a:cubicBezTo>
                  <a:cubicBezTo>
                    <a:pt x="6218" y="884"/>
                    <a:pt x="6789" y="523"/>
                    <a:pt x="7422" y="317"/>
                  </a:cubicBezTo>
                  <a:cubicBezTo>
                    <a:pt x="7707" y="224"/>
                    <a:pt x="8013" y="167"/>
                    <a:pt x="8316" y="167"/>
                  </a:cubicBezTo>
                  <a:cubicBezTo>
                    <a:pt x="8695" y="167"/>
                    <a:pt x="9069" y="257"/>
                    <a:pt x="9392" y="477"/>
                  </a:cubicBezTo>
                  <a:cubicBezTo>
                    <a:pt x="9403" y="484"/>
                    <a:pt x="9413" y="488"/>
                    <a:pt x="9423" y="488"/>
                  </a:cubicBezTo>
                  <a:cubicBezTo>
                    <a:pt x="9472" y="488"/>
                    <a:pt x="9506" y="406"/>
                    <a:pt x="9452" y="367"/>
                  </a:cubicBezTo>
                  <a:cubicBezTo>
                    <a:pt x="9086" y="104"/>
                    <a:pt x="8691" y="0"/>
                    <a:pt x="8288"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4" name="Google Shape;3254;p87"/>
            <p:cNvSpPr/>
            <p:nvPr/>
          </p:nvSpPr>
          <p:spPr>
            <a:xfrm>
              <a:off x="3829400" y="1588900"/>
              <a:ext cx="327800" cy="93706"/>
            </a:xfrm>
            <a:custGeom>
              <a:rect b="b" l="l" r="r" t="t"/>
              <a:pathLst>
                <a:path extrusionOk="0" h="2726" w="9536">
                  <a:moveTo>
                    <a:pt x="8236" y="0"/>
                  </a:moveTo>
                  <a:cubicBezTo>
                    <a:pt x="8155" y="0"/>
                    <a:pt x="8074" y="4"/>
                    <a:pt x="7995" y="10"/>
                  </a:cubicBezTo>
                  <a:cubicBezTo>
                    <a:pt x="7348" y="60"/>
                    <a:pt x="6723" y="251"/>
                    <a:pt x="6126" y="501"/>
                  </a:cubicBezTo>
                  <a:cubicBezTo>
                    <a:pt x="4880" y="1024"/>
                    <a:pt x="3747" y="1790"/>
                    <a:pt x="2459" y="2216"/>
                  </a:cubicBezTo>
                  <a:cubicBezTo>
                    <a:pt x="2092" y="2338"/>
                    <a:pt x="1712" y="2432"/>
                    <a:pt x="1326" y="2478"/>
                  </a:cubicBezTo>
                  <a:cubicBezTo>
                    <a:pt x="1173" y="2496"/>
                    <a:pt x="1023" y="2504"/>
                    <a:pt x="873" y="2504"/>
                  </a:cubicBezTo>
                  <a:cubicBezTo>
                    <a:pt x="641" y="2504"/>
                    <a:pt x="410" y="2485"/>
                    <a:pt x="174" y="2452"/>
                  </a:cubicBezTo>
                  <a:cubicBezTo>
                    <a:pt x="168" y="2451"/>
                    <a:pt x="162" y="2451"/>
                    <a:pt x="157" y="2451"/>
                  </a:cubicBezTo>
                  <a:cubicBezTo>
                    <a:pt x="47" y="2451"/>
                    <a:pt x="0" y="2615"/>
                    <a:pt x="121" y="2643"/>
                  </a:cubicBezTo>
                  <a:cubicBezTo>
                    <a:pt x="371" y="2700"/>
                    <a:pt x="624" y="2725"/>
                    <a:pt x="878" y="2725"/>
                  </a:cubicBezTo>
                  <a:cubicBezTo>
                    <a:pt x="1933" y="2725"/>
                    <a:pt x="2993" y="2282"/>
                    <a:pt x="3910" y="1819"/>
                  </a:cubicBezTo>
                  <a:cubicBezTo>
                    <a:pt x="5074" y="1232"/>
                    <a:pt x="6198" y="510"/>
                    <a:pt x="7496" y="265"/>
                  </a:cubicBezTo>
                  <a:cubicBezTo>
                    <a:pt x="7739" y="219"/>
                    <a:pt x="8011" y="180"/>
                    <a:pt x="8280" y="180"/>
                  </a:cubicBezTo>
                  <a:cubicBezTo>
                    <a:pt x="8692" y="180"/>
                    <a:pt x="9098" y="271"/>
                    <a:pt x="9385" y="570"/>
                  </a:cubicBezTo>
                  <a:cubicBezTo>
                    <a:pt x="9401" y="587"/>
                    <a:pt x="9418" y="594"/>
                    <a:pt x="9435" y="594"/>
                  </a:cubicBezTo>
                  <a:cubicBezTo>
                    <a:pt x="9490" y="594"/>
                    <a:pt x="9535" y="523"/>
                    <a:pt x="9487" y="469"/>
                  </a:cubicBezTo>
                  <a:cubicBezTo>
                    <a:pt x="9174" y="114"/>
                    <a:pt x="8697" y="0"/>
                    <a:pt x="8236"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5" name="Google Shape;3255;p87"/>
            <p:cNvSpPr/>
            <p:nvPr/>
          </p:nvSpPr>
          <p:spPr>
            <a:xfrm>
              <a:off x="3804685" y="1562225"/>
              <a:ext cx="321338" cy="91403"/>
            </a:xfrm>
            <a:custGeom>
              <a:rect b="b" l="l" r="r" t="t"/>
              <a:pathLst>
                <a:path extrusionOk="0" h="2659" w="9348">
                  <a:moveTo>
                    <a:pt x="7440" y="0"/>
                  </a:moveTo>
                  <a:cubicBezTo>
                    <a:pt x="6840" y="0"/>
                    <a:pt x="6248" y="155"/>
                    <a:pt x="5694" y="371"/>
                  </a:cubicBezTo>
                  <a:cubicBezTo>
                    <a:pt x="4485" y="843"/>
                    <a:pt x="3436" y="1633"/>
                    <a:pt x="2231" y="2107"/>
                  </a:cubicBezTo>
                  <a:cubicBezTo>
                    <a:pt x="1690" y="2321"/>
                    <a:pt x="1121" y="2462"/>
                    <a:pt x="543" y="2462"/>
                  </a:cubicBezTo>
                  <a:cubicBezTo>
                    <a:pt x="405" y="2462"/>
                    <a:pt x="265" y="2454"/>
                    <a:pt x="126" y="2437"/>
                  </a:cubicBezTo>
                  <a:cubicBezTo>
                    <a:pt x="121" y="2436"/>
                    <a:pt x="117" y="2436"/>
                    <a:pt x="112" y="2436"/>
                  </a:cubicBezTo>
                  <a:cubicBezTo>
                    <a:pt x="1" y="2436"/>
                    <a:pt x="5" y="2617"/>
                    <a:pt x="126" y="2630"/>
                  </a:cubicBezTo>
                  <a:cubicBezTo>
                    <a:pt x="283" y="2650"/>
                    <a:pt x="438" y="2659"/>
                    <a:pt x="590" y="2659"/>
                  </a:cubicBezTo>
                  <a:cubicBezTo>
                    <a:pt x="2991" y="2659"/>
                    <a:pt x="4785" y="388"/>
                    <a:pt x="7169" y="202"/>
                  </a:cubicBezTo>
                  <a:cubicBezTo>
                    <a:pt x="7253" y="195"/>
                    <a:pt x="7337" y="192"/>
                    <a:pt x="7420" y="192"/>
                  </a:cubicBezTo>
                  <a:cubicBezTo>
                    <a:pt x="8061" y="192"/>
                    <a:pt x="8668" y="382"/>
                    <a:pt x="9219" y="728"/>
                  </a:cubicBezTo>
                  <a:cubicBezTo>
                    <a:pt x="9231" y="736"/>
                    <a:pt x="9243" y="739"/>
                    <a:pt x="9255" y="739"/>
                  </a:cubicBezTo>
                  <a:cubicBezTo>
                    <a:pt x="9312" y="739"/>
                    <a:pt x="9348" y="651"/>
                    <a:pt x="9289" y="608"/>
                  </a:cubicBezTo>
                  <a:cubicBezTo>
                    <a:pt x="8770" y="245"/>
                    <a:pt x="8183" y="23"/>
                    <a:pt x="7547" y="2"/>
                  </a:cubicBezTo>
                  <a:cubicBezTo>
                    <a:pt x="7511" y="1"/>
                    <a:pt x="7476" y="0"/>
                    <a:pt x="7440"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6" name="Google Shape;3256;p87"/>
            <p:cNvSpPr/>
            <p:nvPr/>
          </p:nvSpPr>
          <p:spPr>
            <a:xfrm>
              <a:off x="3767044" y="1545897"/>
              <a:ext cx="302603" cy="74009"/>
            </a:xfrm>
            <a:custGeom>
              <a:rect b="b" l="l" r="r" t="t"/>
              <a:pathLst>
                <a:path extrusionOk="0" h="2153" w="8803">
                  <a:moveTo>
                    <a:pt x="6711" y="0"/>
                  </a:moveTo>
                  <a:cubicBezTo>
                    <a:pt x="6201" y="0"/>
                    <a:pt x="5713" y="109"/>
                    <a:pt x="5242" y="317"/>
                  </a:cubicBezTo>
                  <a:cubicBezTo>
                    <a:pt x="4731" y="541"/>
                    <a:pt x="4266" y="852"/>
                    <a:pt x="3779" y="1125"/>
                  </a:cubicBezTo>
                  <a:cubicBezTo>
                    <a:pt x="3265" y="1415"/>
                    <a:pt x="2723" y="1639"/>
                    <a:pt x="2147" y="1777"/>
                  </a:cubicBezTo>
                  <a:cubicBezTo>
                    <a:pt x="1673" y="1891"/>
                    <a:pt x="1187" y="1947"/>
                    <a:pt x="700" y="1947"/>
                  </a:cubicBezTo>
                  <a:cubicBezTo>
                    <a:pt x="510" y="1947"/>
                    <a:pt x="320" y="1939"/>
                    <a:pt x="130" y="1922"/>
                  </a:cubicBezTo>
                  <a:cubicBezTo>
                    <a:pt x="127" y="1921"/>
                    <a:pt x="124" y="1921"/>
                    <a:pt x="120" y="1921"/>
                  </a:cubicBezTo>
                  <a:cubicBezTo>
                    <a:pt x="1" y="1921"/>
                    <a:pt x="5" y="2111"/>
                    <a:pt x="130" y="2124"/>
                  </a:cubicBezTo>
                  <a:cubicBezTo>
                    <a:pt x="326" y="2143"/>
                    <a:pt x="523" y="2152"/>
                    <a:pt x="720" y="2152"/>
                  </a:cubicBezTo>
                  <a:cubicBezTo>
                    <a:pt x="1677" y="2152"/>
                    <a:pt x="2627" y="1932"/>
                    <a:pt x="3489" y="1507"/>
                  </a:cubicBezTo>
                  <a:cubicBezTo>
                    <a:pt x="4502" y="1006"/>
                    <a:pt x="5394" y="234"/>
                    <a:pt x="6575" y="201"/>
                  </a:cubicBezTo>
                  <a:cubicBezTo>
                    <a:pt x="6615" y="200"/>
                    <a:pt x="6655" y="199"/>
                    <a:pt x="6694" y="199"/>
                  </a:cubicBezTo>
                  <a:cubicBezTo>
                    <a:pt x="7367" y="199"/>
                    <a:pt x="8029" y="366"/>
                    <a:pt x="8675" y="544"/>
                  </a:cubicBezTo>
                  <a:cubicBezTo>
                    <a:pt x="8682" y="546"/>
                    <a:pt x="8689" y="547"/>
                    <a:pt x="8695" y="547"/>
                  </a:cubicBezTo>
                  <a:cubicBezTo>
                    <a:pt x="8774" y="547"/>
                    <a:pt x="8803" y="422"/>
                    <a:pt x="8715" y="395"/>
                  </a:cubicBezTo>
                  <a:cubicBezTo>
                    <a:pt x="8128" y="213"/>
                    <a:pt x="7525" y="38"/>
                    <a:pt x="6911" y="6"/>
                  </a:cubicBezTo>
                  <a:cubicBezTo>
                    <a:pt x="6844" y="2"/>
                    <a:pt x="6777" y="0"/>
                    <a:pt x="6711"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7" name="Google Shape;3257;p87"/>
            <p:cNvSpPr/>
            <p:nvPr/>
          </p:nvSpPr>
          <p:spPr>
            <a:xfrm>
              <a:off x="3748653" y="1526612"/>
              <a:ext cx="261284" cy="65175"/>
            </a:xfrm>
            <a:custGeom>
              <a:rect b="b" l="l" r="r" t="t"/>
              <a:pathLst>
                <a:path extrusionOk="0" h="1896" w="7601">
                  <a:moveTo>
                    <a:pt x="5377" y="1"/>
                  </a:moveTo>
                  <a:cubicBezTo>
                    <a:pt x="5168" y="1"/>
                    <a:pt x="4958" y="16"/>
                    <a:pt x="4750" y="48"/>
                  </a:cubicBezTo>
                  <a:cubicBezTo>
                    <a:pt x="4239" y="126"/>
                    <a:pt x="3762" y="315"/>
                    <a:pt x="3307" y="559"/>
                  </a:cubicBezTo>
                  <a:cubicBezTo>
                    <a:pt x="2833" y="814"/>
                    <a:pt x="2384" y="1116"/>
                    <a:pt x="1898" y="1346"/>
                  </a:cubicBezTo>
                  <a:cubicBezTo>
                    <a:pt x="1622" y="1477"/>
                    <a:pt x="1333" y="1584"/>
                    <a:pt x="1034" y="1645"/>
                  </a:cubicBezTo>
                  <a:cubicBezTo>
                    <a:pt x="891" y="1675"/>
                    <a:pt x="752" y="1686"/>
                    <a:pt x="613" y="1686"/>
                  </a:cubicBezTo>
                  <a:cubicBezTo>
                    <a:pt x="449" y="1686"/>
                    <a:pt x="286" y="1670"/>
                    <a:pt x="118" y="1650"/>
                  </a:cubicBezTo>
                  <a:cubicBezTo>
                    <a:pt x="113" y="1649"/>
                    <a:pt x="109" y="1649"/>
                    <a:pt x="105" y="1649"/>
                  </a:cubicBezTo>
                  <a:cubicBezTo>
                    <a:pt x="10" y="1649"/>
                    <a:pt x="1" y="1803"/>
                    <a:pt x="93" y="1831"/>
                  </a:cubicBezTo>
                  <a:cubicBezTo>
                    <a:pt x="240" y="1876"/>
                    <a:pt x="396" y="1895"/>
                    <a:pt x="554" y="1895"/>
                  </a:cubicBezTo>
                  <a:cubicBezTo>
                    <a:pt x="901" y="1895"/>
                    <a:pt x="1261" y="1804"/>
                    <a:pt x="1570" y="1692"/>
                  </a:cubicBezTo>
                  <a:cubicBezTo>
                    <a:pt x="2062" y="1514"/>
                    <a:pt x="2511" y="1245"/>
                    <a:pt x="2959" y="983"/>
                  </a:cubicBezTo>
                  <a:cubicBezTo>
                    <a:pt x="3414" y="718"/>
                    <a:pt x="3878" y="461"/>
                    <a:pt x="4389" y="324"/>
                  </a:cubicBezTo>
                  <a:cubicBezTo>
                    <a:pt x="4727" y="232"/>
                    <a:pt x="5078" y="187"/>
                    <a:pt x="5429" y="187"/>
                  </a:cubicBezTo>
                  <a:cubicBezTo>
                    <a:pt x="5568" y="187"/>
                    <a:pt x="5707" y="194"/>
                    <a:pt x="5845" y="208"/>
                  </a:cubicBezTo>
                  <a:cubicBezTo>
                    <a:pt x="6407" y="266"/>
                    <a:pt x="6954" y="445"/>
                    <a:pt x="7443" y="730"/>
                  </a:cubicBezTo>
                  <a:cubicBezTo>
                    <a:pt x="7457" y="739"/>
                    <a:pt x="7472" y="743"/>
                    <a:pt x="7485" y="743"/>
                  </a:cubicBezTo>
                  <a:cubicBezTo>
                    <a:pt x="7555" y="743"/>
                    <a:pt x="7600" y="638"/>
                    <a:pt x="7525" y="591"/>
                  </a:cubicBezTo>
                  <a:cubicBezTo>
                    <a:pt x="6878" y="202"/>
                    <a:pt x="6129" y="1"/>
                    <a:pt x="5377"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8" name="Google Shape;3258;p87"/>
            <p:cNvSpPr/>
            <p:nvPr/>
          </p:nvSpPr>
          <p:spPr>
            <a:xfrm>
              <a:off x="3719710" y="1509837"/>
              <a:ext cx="226703" cy="54244"/>
            </a:xfrm>
            <a:custGeom>
              <a:rect b="b" l="l" r="r" t="t"/>
              <a:pathLst>
                <a:path extrusionOk="0" h="1578" w="6595">
                  <a:moveTo>
                    <a:pt x="4705" y="1"/>
                  </a:moveTo>
                  <a:cubicBezTo>
                    <a:pt x="4398" y="1"/>
                    <a:pt x="4092" y="54"/>
                    <a:pt x="3795" y="144"/>
                  </a:cubicBezTo>
                  <a:cubicBezTo>
                    <a:pt x="2988" y="390"/>
                    <a:pt x="2276" y="862"/>
                    <a:pt x="1489" y="1154"/>
                  </a:cubicBezTo>
                  <a:cubicBezTo>
                    <a:pt x="1136" y="1285"/>
                    <a:pt x="771" y="1372"/>
                    <a:pt x="397" y="1372"/>
                  </a:cubicBezTo>
                  <a:cubicBezTo>
                    <a:pt x="309" y="1372"/>
                    <a:pt x="220" y="1367"/>
                    <a:pt x="131" y="1357"/>
                  </a:cubicBezTo>
                  <a:cubicBezTo>
                    <a:pt x="127" y="1356"/>
                    <a:pt x="122" y="1356"/>
                    <a:pt x="118" y="1356"/>
                  </a:cubicBezTo>
                  <a:cubicBezTo>
                    <a:pt x="0" y="1356"/>
                    <a:pt x="6" y="1548"/>
                    <a:pt x="131" y="1563"/>
                  </a:cubicBezTo>
                  <a:cubicBezTo>
                    <a:pt x="225" y="1573"/>
                    <a:pt x="318" y="1578"/>
                    <a:pt x="409" y="1578"/>
                  </a:cubicBezTo>
                  <a:cubicBezTo>
                    <a:pt x="1956" y="1578"/>
                    <a:pt x="3155" y="171"/>
                    <a:pt x="4712" y="171"/>
                  </a:cubicBezTo>
                  <a:cubicBezTo>
                    <a:pt x="5321" y="171"/>
                    <a:pt x="5902" y="405"/>
                    <a:pt x="6451" y="643"/>
                  </a:cubicBezTo>
                  <a:cubicBezTo>
                    <a:pt x="6461" y="647"/>
                    <a:pt x="6472" y="649"/>
                    <a:pt x="6482" y="649"/>
                  </a:cubicBezTo>
                  <a:cubicBezTo>
                    <a:pt x="6549" y="649"/>
                    <a:pt x="6594" y="555"/>
                    <a:pt x="6521" y="521"/>
                  </a:cubicBezTo>
                  <a:cubicBezTo>
                    <a:pt x="6056" y="298"/>
                    <a:pt x="5575" y="95"/>
                    <a:pt x="5060" y="25"/>
                  </a:cubicBezTo>
                  <a:cubicBezTo>
                    <a:pt x="4942" y="9"/>
                    <a:pt x="4823" y="1"/>
                    <a:pt x="4705"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9" name="Google Shape;3259;p87"/>
            <p:cNvSpPr/>
            <p:nvPr/>
          </p:nvSpPr>
          <p:spPr>
            <a:xfrm>
              <a:off x="3702144" y="1497084"/>
              <a:ext cx="209653" cy="38397"/>
            </a:xfrm>
            <a:custGeom>
              <a:rect b="b" l="l" r="r" t="t"/>
              <a:pathLst>
                <a:path extrusionOk="0" h="1117" w="6099">
                  <a:moveTo>
                    <a:pt x="4338" y="1"/>
                  </a:moveTo>
                  <a:cubicBezTo>
                    <a:pt x="2934" y="1"/>
                    <a:pt x="1484" y="668"/>
                    <a:pt x="131" y="904"/>
                  </a:cubicBezTo>
                  <a:cubicBezTo>
                    <a:pt x="1" y="927"/>
                    <a:pt x="45" y="1117"/>
                    <a:pt x="167" y="1117"/>
                  </a:cubicBezTo>
                  <a:cubicBezTo>
                    <a:pt x="174" y="1117"/>
                    <a:pt x="182" y="1116"/>
                    <a:pt x="191" y="1114"/>
                  </a:cubicBezTo>
                  <a:cubicBezTo>
                    <a:pt x="1205" y="930"/>
                    <a:pt x="2168" y="533"/>
                    <a:pt x="3179" y="326"/>
                  </a:cubicBezTo>
                  <a:cubicBezTo>
                    <a:pt x="3569" y="245"/>
                    <a:pt x="3975" y="193"/>
                    <a:pt x="4378" y="193"/>
                  </a:cubicBezTo>
                  <a:cubicBezTo>
                    <a:pt x="4922" y="193"/>
                    <a:pt x="5461" y="288"/>
                    <a:pt x="5954" y="538"/>
                  </a:cubicBezTo>
                  <a:cubicBezTo>
                    <a:pt x="5966" y="544"/>
                    <a:pt x="5977" y="547"/>
                    <a:pt x="5988" y="547"/>
                  </a:cubicBezTo>
                  <a:cubicBezTo>
                    <a:pt x="6055" y="547"/>
                    <a:pt x="6099" y="449"/>
                    <a:pt x="6027" y="410"/>
                  </a:cubicBezTo>
                  <a:cubicBezTo>
                    <a:pt x="5478" y="112"/>
                    <a:pt x="4912" y="1"/>
                    <a:pt x="433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0" name="Google Shape;3260;p87"/>
            <p:cNvSpPr/>
            <p:nvPr/>
          </p:nvSpPr>
          <p:spPr>
            <a:xfrm>
              <a:off x="3678013" y="1479965"/>
              <a:ext cx="184009" cy="33309"/>
            </a:xfrm>
            <a:custGeom>
              <a:rect b="b" l="l" r="r" t="t"/>
              <a:pathLst>
                <a:path extrusionOk="0" h="969" w="5353">
                  <a:moveTo>
                    <a:pt x="3261" y="1"/>
                  </a:moveTo>
                  <a:cubicBezTo>
                    <a:pt x="3231" y="1"/>
                    <a:pt x="3201" y="1"/>
                    <a:pt x="3172" y="2"/>
                  </a:cubicBezTo>
                  <a:cubicBezTo>
                    <a:pt x="2690" y="11"/>
                    <a:pt x="2212" y="107"/>
                    <a:pt x="1741" y="194"/>
                  </a:cubicBezTo>
                  <a:cubicBezTo>
                    <a:pt x="1228" y="289"/>
                    <a:pt x="718" y="370"/>
                    <a:pt x="198" y="370"/>
                  </a:cubicBezTo>
                  <a:cubicBezTo>
                    <a:pt x="175" y="370"/>
                    <a:pt x="152" y="370"/>
                    <a:pt x="129" y="369"/>
                  </a:cubicBezTo>
                  <a:cubicBezTo>
                    <a:pt x="128" y="369"/>
                    <a:pt x="127" y="369"/>
                    <a:pt x="127" y="369"/>
                  </a:cubicBezTo>
                  <a:cubicBezTo>
                    <a:pt x="0" y="369"/>
                    <a:pt x="2" y="558"/>
                    <a:pt x="129" y="566"/>
                  </a:cubicBezTo>
                  <a:cubicBezTo>
                    <a:pt x="204" y="571"/>
                    <a:pt x="280" y="573"/>
                    <a:pt x="355" y="573"/>
                  </a:cubicBezTo>
                  <a:cubicBezTo>
                    <a:pt x="1265" y="573"/>
                    <a:pt x="2147" y="250"/>
                    <a:pt x="3051" y="205"/>
                  </a:cubicBezTo>
                  <a:cubicBezTo>
                    <a:pt x="3127" y="201"/>
                    <a:pt x="3203" y="198"/>
                    <a:pt x="3280" y="198"/>
                  </a:cubicBezTo>
                  <a:cubicBezTo>
                    <a:pt x="3987" y="198"/>
                    <a:pt x="4729" y="380"/>
                    <a:pt x="5200" y="941"/>
                  </a:cubicBezTo>
                  <a:cubicBezTo>
                    <a:pt x="5216" y="961"/>
                    <a:pt x="5233" y="969"/>
                    <a:pt x="5250" y="969"/>
                  </a:cubicBezTo>
                  <a:cubicBezTo>
                    <a:pt x="5304" y="969"/>
                    <a:pt x="5352" y="891"/>
                    <a:pt x="5307" y="833"/>
                  </a:cubicBezTo>
                  <a:cubicBezTo>
                    <a:pt x="4824" y="211"/>
                    <a:pt x="4019" y="1"/>
                    <a:pt x="326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1" name="Google Shape;3261;p87"/>
            <p:cNvSpPr/>
            <p:nvPr/>
          </p:nvSpPr>
          <p:spPr>
            <a:xfrm>
              <a:off x="3652128" y="1456178"/>
              <a:ext cx="140525" cy="25231"/>
            </a:xfrm>
            <a:custGeom>
              <a:rect b="b" l="l" r="r" t="t"/>
              <a:pathLst>
                <a:path extrusionOk="0" h="734" w="4088">
                  <a:moveTo>
                    <a:pt x="2212" y="0"/>
                  </a:moveTo>
                  <a:cubicBezTo>
                    <a:pt x="1912" y="0"/>
                    <a:pt x="1611" y="26"/>
                    <a:pt x="1310" y="45"/>
                  </a:cubicBezTo>
                  <a:cubicBezTo>
                    <a:pt x="1161" y="56"/>
                    <a:pt x="1014" y="60"/>
                    <a:pt x="868" y="60"/>
                  </a:cubicBezTo>
                  <a:cubicBezTo>
                    <a:pt x="622" y="60"/>
                    <a:pt x="378" y="47"/>
                    <a:pt x="128" y="24"/>
                  </a:cubicBezTo>
                  <a:cubicBezTo>
                    <a:pt x="125" y="24"/>
                    <a:pt x="123" y="24"/>
                    <a:pt x="120" y="24"/>
                  </a:cubicBezTo>
                  <a:cubicBezTo>
                    <a:pt x="20" y="24"/>
                    <a:pt x="1" y="189"/>
                    <a:pt x="104" y="213"/>
                  </a:cubicBezTo>
                  <a:cubicBezTo>
                    <a:pt x="313" y="260"/>
                    <a:pt x="526" y="277"/>
                    <a:pt x="742" y="277"/>
                  </a:cubicBezTo>
                  <a:cubicBezTo>
                    <a:pt x="1246" y="277"/>
                    <a:pt x="1759" y="186"/>
                    <a:pt x="2254" y="183"/>
                  </a:cubicBezTo>
                  <a:cubicBezTo>
                    <a:pt x="2263" y="183"/>
                    <a:pt x="2271" y="183"/>
                    <a:pt x="2280" y="183"/>
                  </a:cubicBezTo>
                  <a:cubicBezTo>
                    <a:pt x="2871" y="183"/>
                    <a:pt x="3502" y="288"/>
                    <a:pt x="3941" y="714"/>
                  </a:cubicBezTo>
                  <a:cubicBezTo>
                    <a:pt x="3956" y="728"/>
                    <a:pt x="3973" y="734"/>
                    <a:pt x="3988" y="734"/>
                  </a:cubicBezTo>
                  <a:cubicBezTo>
                    <a:pt x="4042" y="734"/>
                    <a:pt x="4088" y="665"/>
                    <a:pt x="4041" y="617"/>
                  </a:cubicBezTo>
                  <a:cubicBezTo>
                    <a:pt x="3610" y="187"/>
                    <a:pt x="2996" y="29"/>
                    <a:pt x="2402" y="4"/>
                  </a:cubicBezTo>
                  <a:cubicBezTo>
                    <a:pt x="2339" y="2"/>
                    <a:pt x="2275" y="0"/>
                    <a:pt x="2212"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2" name="Google Shape;3262;p87"/>
            <p:cNvSpPr/>
            <p:nvPr/>
          </p:nvSpPr>
          <p:spPr>
            <a:xfrm>
              <a:off x="3631228" y="1425275"/>
              <a:ext cx="92434" cy="11928"/>
            </a:xfrm>
            <a:custGeom>
              <a:rect b="b" l="l" r="r" t="t"/>
              <a:pathLst>
                <a:path extrusionOk="0" h="347" w="2689">
                  <a:moveTo>
                    <a:pt x="115" y="0"/>
                  </a:moveTo>
                  <a:cubicBezTo>
                    <a:pt x="1" y="0"/>
                    <a:pt x="7" y="171"/>
                    <a:pt x="120" y="183"/>
                  </a:cubicBezTo>
                  <a:cubicBezTo>
                    <a:pt x="532" y="229"/>
                    <a:pt x="950" y="244"/>
                    <a:pt x="1363" y="273"/>
                  </a:cubicBezTo>
                  <a:cubicBezTo>
                    <a:pt x="1778" y="302"/>
                    <a:pt x="2191" y="334"/>
                    <a:pt x="2606" y="346"/>
                  </a:cubicBezTo>
                  <a:cubicBezTo>
                    <a:pt x="2607" y="346"/>
                    <a:pt x="2607" y="346"/>
                    <a:pt x="2608" y="346"/>
                  </a:cubicBezTo>
                  <a:cubicBezTo>
                    <a:pt x="2688" y="346"/>
                    <a:pt x="2682" y="229"/>
                    <a:pt x="2606" y="220"/>
                  </a:cubicBezTo>
                  <a:cubicBezTo>
                    <a:pt x="2193" y="168"/>
                    <a:pt x="1778" y="136"/>
                    <a:pt x="1363" y="102"/>
                  </a:cubicBezTo>
                  <a:cubicBezTo>
                    <a:pt x="950" y="67"/>
                    <a:pt x="535" y="18"/>
                    <a:pt x="120" y="0"/>
                  </a:cubicBezTo>
                  <a:cubicBezTo>
                    <a:pt x="118" y="0"/>
                    <a:pt x="117" y="0"/>
                    <a:pt x="115" y="0"/>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3" name="Google Shape;3263;p87"/>
            <p:cNvSpPr/>
            <p:nvPr/>
          </p:nvSpPr>
          <p:spPr>
            <a:xfrm>
              <a:off x="3620366" y="1398050"/>
              <a:ext cx="53694" cy="11344"/>
            </a:xfrm>
            <a:custGeom>
              <a:rect b="b" l="l" r="r" t="t"/>
              <a:pathLst>
                <a:path extrusionOk="0" h="330" w="1562">
                  <a:moveTo>
                    <a:pt x="891" y="1"/>
                  </a:moveTo>
                  <a:cubicBezTo>
                    <a:pt x="631" y="1"/>
                    <a:pt x="372" y="38"/>
                    <a:pt x="120" y="118"/>
                  </a:cubicBezTo>
                  <a:cubicBezTo>
                    <a:pt x="1" y="155"/>
                    <a:pt x="37" y="329"/>
                    <a:pt x="143" y="329"/>
                  </a:cubicBezTo>
                  <a:cubicBezTo>
                    <a:pt x="153" y="329"/>
                    <a:pt x="165" y="328"/>
                    <a:pt x="176" y="324"/>
                  </a:cubicBezTo>
                  <a:cubicBezTo>
                    <a:pt x="442" y="238"/>
                    <a:pt x="721" y="191"/>
                    <a:pt x="1000" y="191"/>
                  </a:cubicBezTo>
                  <a:cubicBezTo>
                    <a:pt x="1138" y="191"/>
                    <a:pt x="1275" y="203"/>
                    <a:pt x="1410" y="226"/>
                  </a:cubicBezTo>
                  <a:cubicBezTo>
                    <a:pt x="1416" y="227"/>
                    <a:pt x="1422" y="228"/>
                    <a:pt x="1428" y="228"/>
                  </a:cubicBezTo>
                  <a:cubicBezTo>
                    <a:pt x="1524" y="228"/>
                    <a:pt x="1561" y="79"/>
                    <a:pt x="1456" y="58"/>
                  </a:cubicBezTo>
                  <a:cubicBezTo>
                    <a:pt x="1269" y="21"/>
                    <a:pt x="1080" y="1"/>
                    <a:pt x="891"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64" name="Google Shape;3264;p87"/>
          <p:cNvSpPr txBox="1"/>
          <p:nvPr>
            <p:ph type="title"/>
          </p:nvPr>
        </p:nvSpPr>
        <p:spPr>
          <a:xfrm>
            <a:off x="1914125" y="2143266"/>
            <a:ext cx="5316000" cy="1367100"/>
          </a:xfrm>
          <a:prstGeom prst="rect">
            <a:avLst/>
          </a:prstGeom>
          <a:noFill/>
          <a:ln>
            <a:noFill/>
          </a:ln>
        </p:spPr>
        <p:txBody>
          <a:bodyPr anchorCtr="0" anchor="ctr" bIns="82125" lIns="82125" spcFirstLastPara="1" rIns="82125" wrap="square" tIns="82125">
            <a:noAutofit/>
          </a:bodyPr>
          <a:lstStyle>
            <a:lvl1pPr lvl="0" rtl="0" algn="ctr">
              <a:lnSpc>
                <a:spcPct val="80000"/>
              </a:lnSpc>
              <a:spcBef>
                <a:spcPts val="0"/>
              </a:spcBef>
              <a:spcAft>
                <a:spcPts val="0"/>
              </a:spcAft>
              <a:buClr>
                <a:schemeClr val="dk2"/>
              </a:buClr>
              <a:buSzPts val="4900"/>
              <a:buNone/>
              <a:defRPr sz="6200">
                <a:solidFill>
                  <a:schemeClr val="dk2"/>
                </a:solidFill>
              </a:defRPr>
            </a:lvl1pPr>
            <a:lvl2pPr lvl="1" rtl="0" algn="l">
              <a:lnSpc>
                <a:spcPct val="100000"/>
              </a:lnSpc>
              <a:spcBef>
                <a:spcPts val="0"/>
              </a:spcBef>
              <a:spcAft>
                <a:spcPts val="0"/>
              </a:spcAft>
              <a:buClr>
                <a:schemeClr val="dk2"/>
              </a:buClr>
              <a:buSzPts val="3800"/>
              <a:buNone/>
              <a:defRPr sz="3800">
                <a:solidFill>
                  <a:schemeClr val="dk2"/>
                </a:solidFill>
              </a:defRPr>
            </a:lvl2pPr>
            <a:lvl3pPr lvl="2" rtl="0" algn="l">
              <a:lnSpc>
                <a:spcPct val="100000"/>
              </a:lnSpc>
              <a:spcBef>
                <a:spcPts val="0"/>
              </a:spcBef>
              <a:spcAft>
                <a:spcPts val="0"/>
              </a:spcAft>
              <a:buClr>
                <a:schemeClr val="dk2"/>
              </a:buClr>
              <a:buSzPts val="3800"/>
              <a:buNone/>
              <a:defRPr sz="3800">
                <a:solidFill>
                  <a:schemeClr val="dk2"/>
                </a:solidFill>
              </a:defRPr>
            </a:lvl3pPr>
            <a:lvl4pPr lvl="3" rtl="0" algn="l">
              <a:lnSpc>
                <a:spcPct val="100000"/>
              </a:lnSpc>
              <a:spcBef>
                <a:spcPts val="0"/>
              </a:spcBef>
              <a:spcAft>
                <a:spcPts val="0"/>
              </a:spcAft>
              <a:buClr>
                <a:schemeClr val="dk2"/>
              </a:buClr>
              <a:buSzPts val="3800"/>
              <a:buNone/>
              <a:defRPr sz="3800">
                <a:solidFill>
                  <a:schemeClr val="dk2"/>
                </a:solidFill>
              </a:defRPr>
            </a:lvl4pPr>
            <a:lvl5pPr lvl="4" rtl="0" algn="l">
              <a:lnSpc>
                <a:spcPct val="100000"/>
              </a:lnSpc>
              <a:spcBef>
                <a:spcPts val="0"/>
              </a:spcBef>
              <a:spcAft>
                <a:spcPts val="0"/>
              </a:spcAft>
              <a:buClr>
                <a:schemeClr val="dk2"/>
              </a:buClr>
              <a:buSzPts val="3800"/>
              <a:buNone/>
              <a:defRPr sz="3800">
                <a:solidFill>
                  <a:schemeClr val="dk2"/>
                </a:solidFill>
              </a:defRPr>
            </a:lvl5pPr>
            <a:lvl6pPr lvl="5" rtl="0" algn="l">
              <a:lnSpc>
                <a:spcPct val="100000"/>
              </a:lnSpc>
              <a:spcBef>
                <a:spcPts val="0"/>
              </a:spcBef>
              <a:spcAft>
                <a:spcPts val="0"/>
              </a:spcAft>
              <a:buClr>
                <a:schemeClr val="dk2"/>
              </a:buClr>
              <a:buSzPts val="3800"/>
              <a:buNone/>
              <a:defRPr sz="3800">
                <a:solidFill>
                  <a:schemeClr val="dk2"/>
                </a:solidFill>
              </a:defRPr>
            </a:lvl6pPr>
            <a:lvl7pPr lvl="6" rtl="0" algn="l">
              <a:lnSpc>
                <a:spcPct val="100000"/>
              </a:lnSpc>
              <a:spcBef>
                <a:spcPts val="0"/>
              </a:spcBef>
              <a:spcAft>
                <a:spcPts val="0"/>
              </a:spcAft>
              <a:buClr>
                <a:schemeClr val="dk2"/>
              </a:buClr>
              <a:buSzPts val="3800"/>
              <a:buNone/>
              <a:defRPr sz="3800">
                <a:solidFill>
                  <a:schemeClr val="dk2"/>
                </a:solidFill>
              </a:defRPr>
            </a:lvl7pPr>
            <a:lvl8pPr lvl="7" rtl="0" algn="l">
              <a:lnSpc>
                <a:spcPct val="100000"/>
              </a:lnSpc>
              <a:spcBef>
                <a:spcPts val="0"/>
              </a:spcBef>
              <a:spcAft>
                <a:spcPts val="0"/>
              </a:spcAft>
              <a:buClr>
                <a:schemeClr val="dk2"/>
              </a:buClr>
              <a:buSzPts val="3800"/>
              <a:buNone/>
              <a:defRPr sz="3800">
                <a:solidFill>
                  <a:schemeClr val="dk2"/>
                </a:solidFill>
              </a:defRPr>
            </a:lvl8pPr>
            <a:lvl9pPr lvl="8" rtl="0" algn="l">
              <a:lnSpc>
                <a:spcPct val="100000"/>
              </a:lnSpc>
              <a:spcBef>
                <a:spcPts val="0"/>
              </a:spcBef>
              <a:spcAft>
                <a:spcPts val="0"/>
              </a:spcAft>
              <a:buClr>
                <a:schemeClr val="dk2"/>
              </a:buClr>
              <a:buSzPts val="3800"/>
              <a:buNone/>
              <a:defRPr sz="3800">
                <a:solidFill>
                  <a:schemeClr val="dk2"/>
                </a:solidFill>
              </a:defRPr>
            </a:lvl9pPr>
          </a:lstStyle>
          <a:p/>
        </p:txBody>
      </p:sp>
      <p:sp>
        <p:nvSpPr>
          <p:cNvPr id="3265" name="Google Shape;3265;p87"/>
          <p:cNvSpPr txBox="1"/>
          <p:nvPr>
            <p:ph idx="1" type="subTitle"/>
          </p:nvPr>
        </p:nvSpPr>
        <p:spPr>
          <a:xfrm>
            <a:off x="2507850" y="1385700"/>
            <a:ext cx="4128300" cy="3726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
        <p:nvSpPr>
          <p:cNvPr id="3266" name="Google Shape;3266;p87"/>
          <p:cNvSpPr txBox="1"/>
          <p:nvPr>
            <p:ph idx="2" type="subTitle"/>
          </p:nvPr>
        </p:nvSpPr>
        <p:spPr>
          <a:xfrm>
            <a:off x="2507850" y="3687693"/>
            <a:ext cx="4128300" cy="7386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8">
  <p:cSld name="TITLE_ONLY_1_1_2_2_3">
    <p:bg>
      <p:bgPr>
        <a:solidFill>
          <a:schemeClr val="accent6"/>
        </a:solidFill>
      </p:bgPr>
    </p:bg>
    <p:spTree>
      <p:nvGrpSpPr>
        <p:cNvPr id="3267" name="Shape 3267"/>
        <p:cNvGrpSpPr/>
        <p:nvPr/>
      </p:nvGrpSpPr>
      <p:grpSpPr>
        <a:xfrm>
          <a:off x="0" y="0"/>
          <a:ext cx="0" cy="0"/>
          <a:chOff x="0" y="0"/>
          <a:chExt cx="0" cy="0"/>
        </a:xfrm>
      </p:grpSpPr>
      <p:grpSp>
        <p:nvGrpSpPr>
          <p:cNvPr id="3268" name="Google Shape;3268;p88"/>
          <p:cNvGrpSpPr/>
          <p:nvPr/>
        </p:nvGrpSpPr>
        <p:grpSpPr>
          <a:xfrm>
            <a:off x="-1629470" y="-2749664"/>
            <a:ext cx="11230826" cy="9574857"/>
            <a:chOff x="-1629470" y="-3666218"/>
            <a:chExt cx="11230826" cy="12766476"/>
          </a:xfrm>
        </p:grpSpPr>
        <p:sp>
          <p:nvSpPr>
            <p:cNvPr id="3269" name="Google Shape;3269;p88"/>
            <p:cNvSpPr/>
            <p:nvPr/>
          </p:nvSpPr>
          <p:spPr>
            <a:xfrm rot="10800000">
              <a:off x="-1418705" y="6251517"/>
              <a:ext cx="4860279" cy="2848741"/>
            </a:xfrm>
            <a:custGeom>
              <a:rect b="b" l="l" r="r" t="t"/>
              <a:pathLst>
                <a:path extrusionOk="0" h="63172" w="108798">
                  <a:moveTo>
                    <a:pt x="16263" y="0"/>
                  </a:moveTo>
                  <a:cubicBezTo>
                    <a:pt x="13132" y="5470"/>
                    <a:pt x="10322" y="11347"/>
                    <a:pt x="7603" y="17025"/>
                  </a:cubicBezTo>
                  <a:cubicBezTo>
                    <a:pt x="5965" y="20452"/>
                    <a:pt x="4269" y="23996"/>
                    <a:pt x="2527" y="27402"/>
                  </a:cubicBezTo>
                  <a:cubicBezTo>
                    <a:pt x="1" y="32336"/>
                    <a:pt x="838" y="35660"/>
                    <a:pt x="5611" y="39674"/>
                  </a:cubicBezTo>
                  <a:cubicBezTo>
                    <a:pt x="10532" y="43810"/>
                    <a:pt x="16799" y="46278"/>
                    <a:pt x="22840" y="48329"/>
                  </a:cubicBezTo>
                  <a:cubicBezTo>
                    <a:pt x="28404" y="50217"/>
                    <a:pt x="32152" y="53041"/>
                    <a:pt x="36489" y="56314"/>
                  </a:cubicBezTo>
                  <a:cubicBezTo>
                    <a:pt x="37094" y="56770"/>
                    <a:pt x="37713" y="57237"/>
                    <a:pt x="38349" y="57711"/>
                  </a:cubicBezTo>
                  <a:cubicBezTo>
                    <a:pt x="43833" y="61795"/>
                    <a:pt x="52248" y="62835"/>
                    <a:pt x="58343" y="62987"/>
                  </a:cubicBezTo>
                  <a:cubicBezTo>
                    <a:pt x="59086" y="63004"/>
                    <a:pt x="59853" y="63037"/>
                    <a:pt x="60594" y="63069"/>
                  </a:cubicBezTo>
                  <a:cubicBezTo>
                    <a:pt x="61802" y="63118"/>
                    <a:pt x="63026" y="63171"/>
                    <a:pt x="64243" y="63171"/>
                  </a:cubicBezTo>
                  <a:cubicBezTo>
                    <a:pt x="66586" y="63171"/>
                    <a:pt x="68915" y="62982"/>
                    <a:pt x="71104" y="62239"/>
                  </a:cubicBezTo>
                  <a:cubicBezTo>
                    <a:pt x="75874" y="60608"/>
                    <a:pt x="79810" y="57307"/>
                    <a:pt x="83617" y="54114"/>
                  </a:cubicBezTo>
                  <a:cubicBezTo>
                    <a:pt x="84224" y="53606"/>
                    <a:pt x="84828" y="53100"/>
                    <a:pt x="85434" y="52600"/>
                  </a:cubicBezTo>
                  <a:cubicBezTo>
                    <a:pt x="87204" y="51144"/>
                    <a:pt x="89625" y="50181"/>
                    <a:pt x="91966" y="49250"/>
                  </a:cubicBezTo>
                  <a:cubicBezTo>
                    <a:pt x="95105" y="48002"/>
                    <a:pt x="98351" y="46710"/>
                    <a:pt x="100121" y="44203"/>
                  </a:cubicBezTo>
                  <a:cubicBezTo>
                    <a:pt x="102310" y="41103"/>
                    <a:pt x="101400" y="34704"/>
                    <a:pt x="100855" y="30881"/>
                  </a:cubicBezTo>
                  <a:lnTo>
                    <a:pt x="100698" y="29790"/>
                  </a:lnTo>
                  <a:cubicBezTo>
                    <a:pt x="100176" y="26145"/>
                    <a:pt x="99679" y="22702"/>
                    <a:pt x="100857" y="19034"/>
                  </a:cubicBezTo>
                  <a:cubicBezTo>
                    <a:pt x="102182" y="14907"/>
                    <a:pt x="104276" y="10894"/>
                    <a:pt x="106299" y="7015"/>
                  </a:cubicBezTo>
                  <a:cubicBezTo>
                    <a:pt x="107140" y="5405"/>
                    <a:pt x="108009" y="3740"/>
                    <a:pt x="108797" y="2112"/>
                  </a:cubicBezTo>
                  <a:lnTo>
                    <a:pt x="108562" y="1997"/>
                  </a:lnTo>
                  <a:cubicBezTo>
                    <a:pt x="107775" y="3621"/>
                    <a:pt x="106906" y="5284"/>
                    <a:pt x="106067" y="6891"/>
                  </a:cubicBezTo>
                  <a:cubicBezTo>
                    <a:pt x="104039" y="10781"/>
                    <a:pt x="101940" y="14805"/>
                    <a:pt x="100608" y="18953"/>
                  </a:cubicBezTo>
                  <a:cubicBezTo>
                    <a:pt x="99413" y="22678"/>
                    <a:pt x="99911" y="26148"/>
                    <a:pt x="100440" y="29823"/>
                  </a:cubicBezTo>
                  <a:lnTo>
                    <a:pt x="100595" y="30913"/>
                  </a:lnTo>
                  <a:cubicBezTo>
                    <a:pt x="101135" y="34697"/>
                    <a:pt x="102036" y="41031"/>
                    <a:pt x="99910" y="44046"/>
                  </a:cubicBezTo>
                  <a:cubicBezTo>
                    <a:pt x="98183" y="46492"/>
                    <a:pt x="94975" y="47768"/>
                    <a:pt x="91870" y="49001"/>
                  </a:cubicBezTo>
                  <a:cubicBezTo>
                    <a:pt x="89510" y="49939"/>
                    <a:pt x="87070" y="50910"/>
                    <a:pt x="85267" y="52392"/>
                  </a:cubicBezTo>
                  <a:cubicBezTo>
                    <a:pt x="84660" y="52890"/>
                    <a:pt x="84056" y="53399"/>
                    <a:pt x="83449" y="53907"/>
                  </a:cubicBezTo>
                  <a:cubicBezTo>
                    <a:pt x="79660" y="57084"/>
                    <a:pt x="75742" y="60369"/>
                    <a:pt x="71017" y="61986"/>
                  </a:cubicBezTo>
                  <a:cubicBezTo>
                    <a:pt x="68867" y="62720"/>
                    <a:pt x="66562" y="62907"/>
                    <a:pt x="64239" y="62907"/>
                  </a:cubicBezTo>
                  <a:cubicBezTo>
                    <a:pt x="63027" y="62907"/>
                    <a:pt x="61810" y="62856"/>
                    <a:pt x="60606" y="62806"/>
                  </a:cubicBezTo>
                  <a:cubicBezTo>
                    <a:pt x="59865" y="62774"/>
                    <a:pt x="59096" y="62742"/>
                    <a:pt x="58351" y="62724"/>
                  </a:cubicBezTo>
                  <a:cubicBezTo>
                    <a:pt x="52294" y="62572"/>
                    <a:pt x="43937" y="61542"/>
                    <a:pt x="38508" y="57501"/>
                  </a:cubicBezTo>
                  <a:cubicBezTo>
                    <a:pt x="37871" y="57027"/>
                    <a:pt x="37251" y="56562"/>
                    <a:pt x="36647" y="56106"/>
                  </a:cubicBezTo>
                  <a:cubicBezTo>
                    <a:pt x="32289" y="52819"/>
                    <a:pt x="28527" y="49984"/>
                    <a:pt x="22925" y="48080"/>
                  </a:cubicBezTo>
                  <a:cubicBezTo>
                    <a:pt x="16908" y="46039"/>
                    <a:pt x="10668" y="43581"/>
                    <a:pt x="5780" y="39472"/>
                  </a:cubicBezTo>
                  <a:cubicBezTo>
                    <a:pt x="1122" y="35559"/>
                    <a:pt x="303" y="32318"/>
                    <a:pt x="2758" y="27523"/>
                  </a:cubicBezTo>
                  <a:cubicBezTo>
                    <a:pt x="4503" y="24112"/>
                    <a:pt x="6199" y="20569"/>
                    <a:pt x="7840" y="17140"/>
                  </a:cubicBezTo>
                  <a:cubicBezTo>
                    <a:pt x="10557" y="11462"/>
                    <a:pt x="13368" y="5590"/>
                    <a:pt x="16492" y="132"/>
                  </a:cubicBezTo>
                  <a:lnTo>
                    <a:pt x="16263"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0" name="Google Shape;3270;p88"/>
            <p:cNvSpPr/>
            <p:nvPr/>
          </p:nvSpPr>
          <p:spPr>
            <a:xfrm rot="10800000">
              <a:off x="-1629470" y="6325428"/>
              <a:ext cx="5080112" cy="2651135"/>
            </a:xfrm>
            <a:custGeom>
              <a:rect b="b" l="l" r="r" t="t"/>
              <a:pathLst>
                <a:path extrusionOk="0" h="58790" w="113719">
                  <a:moveTo>
                    <a:pt x="113478" y="0"/>
                  </a:moveTo>
                  <a:cubicBezTo>
                    <a:pt x="112635" y="1868"/>
                    <a:pt x="111387" y="3608"/>
                    <a:pt x="110182" y="5292"/>
                  </a:cubicBezTo>
                  <a:cubicBezTo>
                    <a:pt x="109066" y="6851"/>
                    <a:pt x="107912" y="8461"/>
                    <a:pt x="107084" y="10168"/>
                  </a:cubicBezTo>
                  <a:cubicBezTo>
                    <a:pt x="106361" y="11656"/>
                    <a:pt x="106148" y="13443"/>
                    <a:pt x="105941" y="15168"/>
                  </a:cubicBezTo>
                  <a:cubicBezTo>
                    <a:pt x="105873" y="15753"/>
                    <a:pt x="105805" y="16307"/>
                    <a:pt x="105722" y="16849"/>
                  </a:cubicBezTo>
                  <a:cubicBezTo>
                    <a:pt x="105541" y="17993"/>
                    <a:pt x="105293" y="18973"/>
                    <a:pt x="105052" y="19923"/>
                  </a:cubicBezTo>
                  <a:cubicBezTo>
                    <a:pt x="104408" y="22468"/>
                    <a:pt x="103899" y="24478"/>
                    <a:pt x="105235" y="27643"/>
                  </a:cubicBezTo>
                  <a:cubicBezTo>
                    <a:pt x="107380" y="32728"/>
                    <a:pt x="106171" y="38717"/>
                    <a:pt x="103819" y="41349"/>
                  </a:cubicBezTo>
                  <a:cubicBezTo>
                    <a:pt x="100963" y="44549"/>
                    <a:pt x="96888" y="46282"/>
                    <a:pt x="92948" y="47962"/>
                  </a:cubicBezTo>
                  <a:cubicBezTo>
                    <a:pt x="91613" y="48530"/>
                    <a:pt x="90232" y="49117"/>
                    <a:pt x="88942" y="49748"/>
                  </a:cubicBezTo>
                  <a:cubicBezTo>
                    <a:pt x="87463" y="50471"/>
                    <a:pt x="86057" y="51377"/>
                    <a:pt x="84696" y="52252"/>
                  </a:cubicBezTo>
                  <a:cubicBezTo>
                    <a:pt x="83589" y="52968"/>
                    <a:pt x="82444" y="53705"/>
                    <a:pt x="81266" y="54340"/>
                  </a:cubicBezTo>
                  <a:cubicBezTo>
                    <a:pt x="79086" y="55516"/>
                    <a:pt x="77019" y="55860"/>
                    <a:pt x="74624" y="56261"/>
                  </a:cubicBezTo>
                  <a:cubicBezTo>
                    <a:pt x="74178" y="56335"/>
                    <a:pt x="73726" y="56408"/>
                    <a:pt x="73257" y="56493"/>
                  </a:cubicBezTo>
                  <a:cubicBezTo>
                    <a:pt x="72544" y="56618"/>
                    <a:pt x="71813" y="56753"/>
                    <a:pt x="71067" y="56891"/>
                  </a:cubicBezTo>
                  <a:cubicBezTo>
                    <a:pt x="66830" y="57673"/>
                    <a:pt x="62204" y="58526"/>
                    <a:pt x="57804" y="58526"/>
                  </a:cubicBezTo>
                  <a:cubicBezTo>
                    <a:pt x="55829" y="58526"/>
                    <a:pt x="53899" y="58355"/>
                    <a:pt x="52071" y="57927"/>
                  </a:cubicBezTo>
                  <a:cubicBezTo>
                    <a:pt x="49561" y="57338"/>
                    <a:pt x="47308" y="55928"/>
                    <a:pt x="45130" y="54564"/>
                  </a:cubicBezTo>
                  <a:cubicBezTo>
                    <a:pt x="44392" y="54101"/>
                    <a:pt x="43629" y="53625"/>
                    <a:pt x="42875" y="53189"/>
                  </a:cubicBezTo>
                  <a:cubicBezTo>
                    <a:pt x="39968" y="51520"/>
                    <a:pt x="36855" y="50017"/>
                    <a:pt x="32782" y="48317"/>
                  </a:cubicBezTo>
                  <a:cubicBezTo>
                    <a:pt x="30180" y="47233"/>
                    <a:pt x="27705" y="45941"/>
                    <a:pt x="25310" y="44696"/>
                  </a:cubicBezTo>
                  <a:cubicBezTo>
                    <a:pt x="23810" y="43918"/>
                    <a:pt x="22262" y="43110"/>
                    <a:pt x="20684" y="42356"/>
                  </a:cubicBezTo>
                  <a:cubicBezTo>
                    <a:pt x="19052" y="41572"/>
                    <a:pt x="17539" y="40553"/>
                    <a:pt x="16080" y="39568"/>
                  </a:cubicBezTo>
                  <a:cubicBezTo>
                    <a:pt x="14399" y="38432"/>
                    <a:pt x="12664" y="37261"/>
                    <a:pt x="10743" y="36453"/>
                  </a:cubicBezTo>
                  <a:cubicBezTo>
                    <a:pt x="10025" y="36150"/>
                    <a:pt x="9235" y="35883"/>
                    <a:pt x="8396" y="35598"/>
                  </a:cubicBezTo>
                  <a:cubicBezTo>
                    <a:pt x="5984" y="34780"/>
                    <a:pt x="3251" y="33851"/>
                    <a:pt x="1812" y="31879"/>
                  </a:cubicBezTo>
                  <a:cubicBezTo>
                    <a:pt x="304" y="29809"/>
                    <a:pt x="1208" y="27888"/>
                    <a:pt x="2253" y="25662"/>
                  </a:cubicBezTo>
                  <a:cubicBezTo>
                    <a:pt x="2442" y="25260"/>
                    <a:pt x="2629" y="24863"/>
                    <a:pt x="2815" y="24474"/>
                  </a:cubicBezTo>
                  <a:cubicBezTo>
                    <a:pt x="3539" y="22953"/>
                    <a:pt x="4222" y="21519"/>
                    <a:pt x="4861" y="19917"/>
                  </a:cubicBezTo>
                  <a:cubicBezTo>
                    <a:pt x="5153" y="19186"/>
                    <a:pt x="5556" y="18286"/>
                    <a:pt x="5986" y="17333"/>
                  </a:cubicBezTo>
                  <a:cubicBezTo>
                    <a:pt x="7840" y="13212"/>
                    <a:pt x="10382" y="7564"/>
                    <a:pt x="9014" y="4467"/>
                  </a:cubicBezTo>
                  <a:lnTo>
                    <a:pt x="9014" y="4467"/>
                  </a:lnTo>
                  <a:lnTo>
                    <a:pt x="8774" y="4573"/>
                  </a:lnTo>
                  <a:cubicBezTo>
                    <a:pt x="10095" y="7563"/>
                    <a:pt x="7580" y="13148"/>
                    <a:pt x="5746" y="17225"/>
                  </a:cubicBezTo>
                  <a:cubicBezTo>
                    <a:pt x="5316" y="18180"/>
                    <a:pt x="4911" y="19082"/>
                    <a:pt x="4616" y="19819"/>
                  </a:cubicBezTo>
                  <a:cubicBezTo>
                    <a:pt x="3982" y="21413"/>
                    <a:pt x="3301" y="22844"/>
                    <a:pt x="2580" y="24361"/>
                  </a:cubicBezTo>
                  <a:cubicBezTo>
                    <a:pt x="2394" y="24754"/>
                    <a:pt x="2205" y="25148"/>
                    <a:pt x="2014" y="25552"/>
                  </a:cubicBezTo>
                  <a:cubicBezTo>
                    <a:pt x="979" y="27758"/>
                    <a:pt x="0" y="29841"/>
                    <a:pt x="1601" y="32036"/>
                  </a:cubicBezTo>
                  <a:cubicBezTo>
                    <a:pt x="3087" y="34075"/>
                    <a:pt x="5864" y="35018"/>
                    <a:pt x="8311" y="35849"/>
                  </a:cubicBezTo>
                  <a:cubicBezTo>
                    <a:pt x="9144" y="36131"/>
                    <a:pt x="9934" y="36399"/>
                    <a:pt x="10640" y="36695"/>
                  </a:cubicBezTo>
                  <a:cubicBezTo>
                    <a:pt x="12537" y="37493"/>
                    <a:pt x="14263" y="38656"/>
                    <a:pt x="15932" y="39784"/>
                  </a:cubicBezTo>
                  <a:cubicBezTo>
                    <a:pt x="17400" y="40776"/>
                    <a:pt x="18920" y="41801"/>
                    <a:pt x="20571" y="42591"/>
                  </a:cubicBezTo>
                  <a:cubicBezTo>
                    <a:pt x="22144" y="43347"/>
                    <a:pt x="23692" y="44152"/>
                    <a:pt x="25188" y="44930"/>
                  </a:cubicBezTo>
                  <a:cubicBezTo>
                    <a:pt x="27588" y="46178"/>
                    <a:pt x="30068" y="47470"/>
                    <a:pt x="32680" y="48559"/>
                  </a:cubicBezTo>
                  <a:cubicBezTo>
                    <a:pt x="36741" y="50256"/>
                    <a:pt x="39846" y="51754"/>
                    <a:pt x="42742" y="53419"/>
                  </a:cubicBezTo>
                  <a:cubicBezTo>
                    <a:pt x="43493" y="53851"/>
                    <a:pt x="44254" y="54327"/>
                    <a:pt x="44989" y="54788"/>
                  </a:cubicBezTo>
                  <a:cubicBezTo>
                    <a:pt x="47184" y="56165"/>
                    <a:pt x="49455" y="57586"/>
                    <a:pt x="52007" y="58183"/>
                  </a:cubicBezTo>
                  <a:cubicBezTo>
                    <a:pt x="53858" y="58616"/>
                    <a:pt x="55806" y="58789"/>
                    <a:pt x="57801" y="58789"/>
                  </a:cubicBezTo>
                  <a:cubicBezTo>
                    <a:pt x="62223" y="58789"/>
                    <a:pt x="66861" y="57935"/>
                    <a:pt x="71116" y="57147"/>
                  </a:cubicBezTo>
                  <a:cubicBezTo>
                    <a:pt x="71861" y="57011"/>
                    <a:pt x="72592" y="56874"/>
                    <a:pt x="73305" y="56750"/>
                  </a:cubicBezTo>
                  <a:cubicBezTo>
                    <a:pt x="73773" y="56666"/>
                    <a:pt x="74225" y="56591"/>
                    <a:pt x="74667" y="56517"/>
                  </a:cubicBezTo>
                  <a:cubicBezTo>
                    <a:pt x="77084" y="56113"/>
                    <a:pt x="79174" y="55766"/>
                    <a:pt x="81391" y="54571"/>
                  </a:cubicBezTo>
                  <a:cubicBezTo>
                    <a:pt x="82578" y="53930"/>
                    <a:pt x="83727" y="53189"/>
                    <a:pt x="84839" y="52473"/>
                  </a:cubicBezTo>
                  <a:cubicBezTo>
                    <a:pt x="86193" y="51602"/>
                    <a:pt x="87592" y="50698"/>
                    <a:pt x="89058" y="49984"/>
                  </a:cubicBezTo>
                  <a:cubicBezTo>
                    <a:pt x="90341" y="49357"/>
                    <a:pt x="91719" y="48771"/>
                    <a:pt x="93050" y="48203"/>
                  </a:cubicBezTo>
                  <a:cubicBezTo>
                    <a:pt x="97016" y="46515"/>
                    <a:pt x="101117" y="44768"/>
                    <a:pt x="104014" y="41526"/>
                  </a:cubicBezTo>
                  <a:cubicBezTo>
                    <a:pt x="107103" y="38068"/>
                    <a:pt x="107178" y="31574"/>
                    <a:pt x="105475" y="27543"/>
                  </a:cubicBezTo>
                  <a:cubicBezTo>
                    <a:pt x="104174" y="24459"/>
                    <a:pt x="104674" y="22487"/>
                    <a:pt x="105307" y="19989"/>
                  </a:cubicBezTo>
                  <a:cubicBezTo>
                    <a:pt x="105549" y="19036"/>
                    <a:pt x="105800" y="18049"/>
                    <a:pt x="105982" y="16890"/>
                  </a:cubicBezTo>
                  <a:cubicBezTo>
                    <a:pt x="106068" y="16346"/>
                    <a:pt x="106134" y="15790"/>
                    <a:pt x="106204" y="15200"/>
                  </a:cubicBezTo>
                  <a:cubicBezTo>
                    <a:pt x="106406" y="13494"/>
                    <a:pt x="106618" y="11731"/>
                    <a:pt x="107319" y="10283"/>
                  </a:cubicBezTo>
                  <a:cubicBezTo>
                    <a:pt x="108140" y="8598"/>
                    <a:pt x="109287" y="6995"/>
                    <a:pt x="110396" y="5448"/>
                  </a:cubicBezTo>
                  <a:cubicBezTo>
                    <a:pt x="111610" y="3753"/>
                    <a:pt x="112866" y="2000"/>
                    <a:pt x="113718" y="108"/>
                  </a:cubicBezTo>
                  <a:lnTo>
                    <a:pt x="113478" y="0"/>
                  </a:ln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1" name="Google Shape;3271;p88"/>
            <p:cNvSpPr/>
            <p:nvPr/>
          </p:nvSpPr>
          <p:spPr>
            <a:xfrm rot="10800000">
              <a:off x="557542" y="6028607"/>
              <a:ext cx="2073965" cy="1400696"/>
            </a:xfrm>
            <a:custGeom>
              <a:rect b="b" l="l" r="r" t="t"/>
              <a:pathLst>
                <a:path extrusionOk="0" h="31061" w="46426">
                  <a:moveTo>
                    <a:pt x="43554" y="1"/>
                  </a:moveTo>
                  <a:lnTo>
                    <a:pt x="43295" y="33"/>
                  </a:lnTo>
                  <a:cubicBezTo>
                    <a:pt x="43481" y="1505"/>
                    <a:pt x="44003" y="2912"/>
                    <a:pt x="44511" y="4274"/>
                  </a:cubicBezTo>
                  <a:cubicBezTo>
                    <a:pt x="45354" y="6541"/>
                    <a:pt x="46150" y="8685"/>
                    <a:pt x="45548" y="11136"/>
                  </a:cubicBezTo>
                  <a:cubicBezTo>
                    <a:pt x="45328" y="12032"/>
                    <a:pt x="44881" y="12874"/>
                    <a:pt x="44448" y="13691"/>
                  </a:cubicBezTo>
                  <a:cubicBezTo>
                    <a:pt x="44049" y="14444"/>
                    <a:pt x="43639" y="15222"/>
                    <a:pt x="43389" y="16056"/>
                  </a:cubicBezTo>
                  <a:cubicBezTo>
                    <a:pt x="43117" y="16960"/>
                    <a:pt x="42974" y="18107"/>
                    <a:pt x="42822" y="19323"/>
                  </a:cubicBezTo>
                  <a:cubicBezTo>
                    <a:pt x="42569" y="21345"/>
                    <a:pt x="42310" y="23434"/>
                    <a:pt x="41436" y="24678"/>
                  </a:cubicBezTo>
                  <a:cubicBezTo>
                    <a:pt x="40763" y="25637"/>
                    <a:pt x="39394" y="26020"/>
                    <a:pt x="38184" y="26357"/>
                  </a:cubicBezTo>
                  <a:cubicBezTo>
                    <a:pt x="37879" y="26443"/>
                    <a:pt x="37591" y="26523"/>
                    <a:pt x="37325" y="26608"/>
                  </a:cubicBezTo>
                  <a:cubicBezTo>
                    <a:pt x="36043" y="27025"/>
                    <a:pt x="34821" y="27536"/>
                    <a:pt x="33642" y="28029"/>
                  </a:cubicBezTo>
                  <a:cubicBezTo>
                    <a:pt x="32232" y="28617"/>
                    <a:pt x="30774" y="29226"/>
                    <a:pt x="29221" y="29672"/>
                  </a:cubicBezTo>
                  <a:cubicBezTo>
                    <a:pt x="26604" y="30419"/>
                    <a:pt x="24328" y="30795"/>
                    <a:pt x="22215" y="30795"/>
                  </a:cubicBezTo>
                  <a:cubicBezTo>
                    <a:pt x="19742" y="30795"/>
                    <a:pt x="17492" y="30280"/>
                    <a:pt x="15175" y="29239"/>
                  </a:cubicBezTo>
                  <a:cubicBezTo>
                    <a:pt x="10258" y="27031"/>
                    <a:pt x="6739" y="23963"/>
                    <a:pt x="4713" y="20123"/>
                  </a:cubicBezTo>
                  <a:cubicBezTo>
                    <a:pt x="4543" y="19799"/>
                    <a:pt x="4378" y="19485"/>
                    <a:pt x="4218" y="19177"/>
                  </a:cubicBezTo>
                  <a:cubicBezTo>
                    <a:pt x="3304" y="17426"/>
                    <a:pt x="2518" y="15914"/>
                    <a:pt x="1316" y="14275"/>
                  </a:cubicBezTo>
                  <a:cubicBezTo>
                    <a:pt x="1101" y="13981"/>
                    <a:pt x="935" y="13821"/>
                    <a:pt x="802" y="13693"/>
                  </a:cubicBezTo>
                  <a:cubicBezTo>
                    <a:pt x="571" y="13474"/>
                    <a:pt x="476" y="13381"/>
                    <a:pt x="420" y="12801"/>
                  </a:cubicBezTo>
                  <a:cubicBezTo>
                    <a:pt x="273" y="11240"/>
                    <a:pt x="1478" y="9800"/>
                    <a:pt x="2644" y="8407"/>
                  </a:cubicBezTo>
                  <a:cubicBezTo>
                    <a:pt x="3766" y="7070"/>
                    <a:pt x="4924" y="5684"/>
                    <a:pt x="4924" y="4157"/>
                  </a:cubicBezTo>
                  <a:lnTo>
                    <a:pt x="4663" y="4157"/>
                  </a:lnTo>
                  <a:cubicBezTo>
                    <a:pt x="4660" y="5588"/>
                    <a:pt x="3533" y="6937"/>
                    <a:pt x="2441" y="8239"/>
                  </a:cubicBezTo>
                  <a:cubicBezTo>
                    <a:pt x="1239" y="9673"/>
                    <a:pt x="1" y="11155"/>
                    <a:pt x="158" y="12825"/>
                  </a:cubicBezTo>
                  <a:cubicBezTo>
                    <a:pt x="220" y="13475"/>
                    <a:pt x="345" y="13618"/>
                    <a:pt x="619" y="13882"/>
                  </a:cubicBezTo>
                  <a:cubicBezTo>
                    <a:pt x="746" y="14002"/>
                    <a:pt x="901" y="14155"/>
                    <a:pt x="1103" y="14428"/>
                  </a:cubicBezTo>
                  <a:cubicBezTo>
                    <a:pt x="2293" y="16053"/>
                    <a:pt x="3078" y="17556"/>
                    <a:pt x="3985" y="19298"/>
                  </a:cubicBezTo>
                  <a:cubicBezTo>
                    <a:pt x="4147" y="19605"/>
                    <a:pt x="4312" y="19922"/>
                    <a:pt x="4482" y="20244"/>
                  </a:cubicBezTo>
                  <a:cubicBezTo>
                    <a:pt x="6537" y="24139"/>
                    <a:pt x="10099" y="27246"/>
                    <a:pt x="15071" y="29479"/>
                  </a:cubicBezTo>
                  <a:cubicBezTo>
                    <a:pt x="17424" y="30537"/>
                    <a:pt x="19709" y="31061"/>
                    <a:pt x="22216" y="31061"/>
                  </a:cubicBezTo>
                  <a:cubicBezTo>
                    <a:pt x="24354" y="31061"/>
                    <a:pt x="26655" y="30681"/>
                    <a:pt x="29295" y="29923"/>
                  </a:cubicBezTo>
                  <a:cubicBezTo>
                    <a:pt x="30863" y="29476"/>
                    <a:pt x="32329" y="28864"/>
                    <a:pt x="33746" y="28271"/>
                  </a:cubicBezTo>
                  <a:cubicBezTo>
                    <a:pt x="34922" y="27778"/>
                    <a:pt x="36139" y="27270"/>
                    <a:pt x="37408" y="26857"/>
                  </a:cubicBezTo>
                  <a:cubicBezTo>
                    <a:pt x="37671" y="26773"/>
                    <a:pt x="37955" y="26693"/>
                    <a:pt x="38258" y="26608"/>
                  </a:cubicBezTo>
                  <a:cubicBezTo>
                    <a:pt x="39509" y="26261"/>
                    <a:pt x="40927" y="25863"/>
                    <a:pt x="41654" y="24828"/>
                  </a:cubicBezTo>
                  <a:cubicBezTo>
                    <a:pt x="42566" y="23530"/>
                    <a:pt x="42830" y="21408"/>
                    <a:pt x="43087" y="19355"/>
                  </a:cubicBezTo>
                  <a:cubicBezTo>
                    <a:pt x="43237" y="18152"/>
                    <a:pt x="43378" y="17014"/>
                    <a:pt x="43643" y="16130"/>
                  </a:cubicBezTo>
                  <a:cubicBezTo>
                    <a:pt x="43886" y="15319"/>
                    <a:pt x="44290" y="14555"/>
                    <a:pt x="44682" y="13813"/>
                  </a:cubicBezTo>
                  <a:cubicBezTo>
                    <a:pt x="45123" y="12985"/>
                    <a:pt x="45576" y="12125"/>
                    <a:pt x="45804" y="11198"/>
                  </a:cubicBezTo>
                  <a:cubicBezTo>
                    <a:pt x="46426" y="8669"/>
                    <a:pt x="45578" y="6387"/>
                    <a:pt x="44756" y="4183"/>
                  </a:cubicBezTo>
                  <a:cubicBezTo>
                    <a:pt x="44256" y="2837"/>
                    <a:pt x="43737" y="1443"/>
                    <a:pt x="4355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2" name="Google Shape;3272;p88"/>
            <p:cNvSpPr/>
            <p:nvPr/>
          </p:nvSpPr>
          <p:spPr>
            <a:xfrm rot="10800000">
              <a:off x="6375641" y="6236876"/>
              <a:ext cx="1238120" cy="822528"/>
            </a:xfrm>
            <a:custGeom>
              <a:rect b="b" l="l" r="r" t="t"/>
              <a:pathLst>
                <a:path extrusionOk="0" h="11900" w="18082">
                  <a:moveTo>
                    <a:pt x="17801" y="1"/>
                  </a:moveTo>
                  <a:cubicBezTo>
                    <a:pt x="17440" y="1244"/>
                    <a:pt x="17535" y="2641"/>
                    <a:pt x="17625" y="3993"/>
                  </a:cubicBezTo>
                  <a:cubicBezTo>
                    <a:pt x="17724" y="5461"/>
                    <a:pt x="17815" y="6847"/>
                    <a:pt x="17379" y="8044"/>
                  </a:cubicBezTo>
                  <a:cubicBezTo>
                    <a:pt x="16703" y="9899"/>
                    <a:pt x="13087" y="11155"/>
                    <a:pt x="10820" y="11546"/>
                  </a:cubicBezTo>
                  <a:cubicBezTo>
                    <a:pt x="10451" y="11610"/>
                    <a:pt x="10093" y="11639"/>
                    <a:pt x="9744" y="11639"/>
                  </a:cubicBezTo>
                  <a:cubicBezTo>
                    <a:pt x="7059" y="11639"/>
                    <a:pt x="4927" y="9869"/>
                    <a:pt x="2857" y="8151"/>
                  </a:cubicBezTo>
                  <a:lnTo>
                    <a:pt x="2554" y="7901"/>
                  </a:lnTo>
                  <a:cubicBezTo>
                    <a:pt x="2284" y="7677"/>
                    <a:pt x="2026" y="7489"/>
                    <a:pt x="1776" y="7308"/>
                  </a:cubicBezTo>
                  <a:cubicBezTo>
                    <a:pt x="903" y="6675"/>
                    <a:pt x="271" y="6219"/>
                    <a:pt x="345" y="5006"/>
                  </a:cubicBezTo>
                  <a:cubicBezTo>
                    <a:pt x="420" y="3801"/>
                    <a:pt x="2324" y="1268"/>
                    <a:pt x="3227" y="532"/>
                  </a:cubicBezTo>
                  <a:lnTo>
                    <a:pt x="3061" y="329"/>
                  </a:lnTo>
                  <a:cubicBezTo>
                    <a:pt x="2103" y="1106"/>
                    <a:pt x="161" y="3700"/>
                    <a:pt x="84" y="4987"/>
                  </a:cubicBezTo>
                  <a:cubicBezTo>
                    <a:pt x="1" y="6345"/>
                    <a:pt x="717" y="6863"/>
                    <a:pt x="1622" y="7518"/>
                  </a:cubicBezTo>
                  <a:cubicBezTo>
                    <a:pt x="1867" y="7699"/>
                    <a:pt x="2122" y="7883"/>
                    <a:pt x="2386" y="8101"/>
                  </a:cubicBezTo>
                  <a:lnTo>
                    <a:pt x="2689" y="8351"/>
                  </a:lnTo>
                  <a:cubicBezTo>
                    <a:pt x="4796" y="10099"/>
                    <a:pt x="6967" y="11900"/>
                    <a:pt x="9737" y="11900"/>
                  </a:cubicBezTo>
                  <a:cubicBezTo>
                    <a:pt x="10102" y="11900"/>
                    <a:pt x="10477" y="11871"/>
                    <a:pt x="10863" y="11802"/>
                  </a:cubicBezTo>
                  <a:cubicBezTo>
                    <a:pt x="12864" y="11456"/>
                    <a:pt x="16854" y="10243"/>
                    <a:pt x="17625" y="8132"/>
                  </a:cubicBezTo>
                  <a:cubicBezTo>
                    <a:pt x="18081" y="6884"/>
                    <a:pt x="17983" y="5405"/>
                    <a:pt x="17887" y="3976"/>
                  </a:cubicBezTo>
                  <a:cubicBezTo>
                    <a:pt x="17799" y="2647"/>
                    <a:pt x="17708" y="1274"/>
                    <a:pt x="18054" y="73"/>
                  </a:cubicBezTo>
                  <a:lnTo>
                    <a:pt x="17801" y="1"/>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3" name="Google Shape;3273;p88"/>
            <p:cNvSpPr/>
            <p:nvPr/>
          </p:nvSpPr>
          <p:spPr>
            <a:xfrm rot="10800000">
              <a:off x="6748671" y="6634385"/>
              <a:ext cx="455890" cy="378778"/>
            </a:xfrm>
            <a:custGeom>
              <a:rect b="b" l="l" r="r" t="t"/>
              <a:pathLst>
                <a:path extrusionOk="0" h="5480" w="6658">
                  <a:moveTo>
                    <a:pt x="3840" y="1"/>
                  </a:moveTo>
                  <a:cubicBezTo>
                    <a:pt x="3506" y="1"/>
                    <a:pt x="3164" y="78"/>
                    <a:pt x="2829" y="238"/>
                  </a:cubicBezTo>
                  <a:lnTo>
                    <a:pt x="2941" y="476"/>
                  </a:lnTo>
                  <a:cubicBezTo>
                    <a:pt x="3261" y="323"/>
                    <a:pt x="3566" y="256"/>
                    <a:pt x="3849" y="256"/>
                  </a:cubicBezTo>
                  <a:cubicBezTo>
                    <a:pt x="4626" y="256"/>
                    <a:pt x="5247" y="753"/>
                    <a:pt x="5623" y="1329"/>
                  </a:cubicBezTo>
                  <a:cubicBezTo>
                    <a:pt x="6249" y="2294"/>
                    <a:pt x="6374" y="3779"/>
                    <a:pt x="5373" y="4636"/>
                  </a:cubicBezTo>
                  <a:cubicBezTo>
                    <a:pt x="4920" y="5024"/>
                    <a:pt x="4111" y="5221"/>
                    <a:pt x="3297" y="5221"/>
                  </a:cubicBezTo>
                  <a:cubicBezTo>
                    <a:pt x="2537" y="5221"/>
                    <a:pt x="1773" y="5049"/>
                    <a:pt x="1294" y="4702"/>
                  </a:cubicBezTo>
                  <a:cubicBezTo>
                    <a:pt x="348" y="4020"/>
                    <a:pt x="577" y="3619"/>
                    <a:pt x="999" y="2896"/>
                  </a:cubicBezTo>
                  <a:cubicBezTo>
                    <a:pt x="1257" y="2451"/>
                    <a:pt x="1577" y="1898"/>
                    <a:pt x="1638" y="1153"/>
                  </a:cubicBezTo>
                  <a:lnTo>
                    <a:pt x="1375" y="1132"/>
                  </a:lnTo>
                  <a:cubicBezTo>
                    <a:pt x="1321" y="1817"/>
                    <a:pt x="1029" y="2320"/>
                    <a:pt x="771" y="2762"/>
                  </a:cubicBezTo>
                  <a:cubicBezTo>
                    <a:pt x="358" y="3475"/>
                    <a:pt x="1" y="4090"/>
                    <a:pt x="1138" y="4914"/>
                  </a:cubicBezTo>
                  <a:cubicBezTo>
                    <a:pt x="1664" y="5292"/>
                    <a:pt x="2479" y="5479"/>
                    <a:pt x="3292" y="5479"/>
                  </a:cubicBezTo>
                  <a:cubicBezTo>
                    <a:pt x="4170" y="5479"/>
                    <a:pt x="5043" y="5261"/>
                    <a:pt x="5543" y="4837"/>
                  </a:cubicBezTo>
                  <a:cubicBezTo>
                    <a:pt x="6658" y="3882"/>
                    <a:pt x="6530" y="2243"/>
                    <a:pt x="5844" y="1189"/>
                  </a:cubicBezTo>
                  <a:cubicBezTo>
                    <a:pt x="5342" y="417"/>
                    <a:pt x="4613" y="1"/>
                    <a:pt x="384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4" name="Google Shape;3274;p88"/>
            <p:cNvSpPr/>
            <p:nvPr/>
          </p:nvSpPr>
          <p:spPr>
            <a:xfrm flipH="1" rot="10800000">
              <a:off x="7613749" y="1817826"/>
              <a:ext cx="1987607" cy="3704625"/>
            </a:xfrm>
            <a:custGeom>
              <a:rect b="b" l="l" r="r" t="t"/>
              <a:pathLst>
                <a:path extrusionOk="0" h="75076" w="40663">
                  <a:moveTo>
                    <a:pt x="32810" y="0"/>
                  </a:moveTo>
                  <a:cubicBezTo>
                    <a:pt x="32654" y="812"/>
                    <a:pt x="27037" y="2665"/>
                    <a:pt x="26172" y="3072"/>
                  </a:cubicBezTo>
                  <a:cubicBezTo>
                    <a:pt x="22732" y="4687"/>
                    <a:pt x="19528" y="6467"/>
                    <a:pt x="16674" y="8807"/>
                  </a:cubicBezTo>
                  <a:cubicBezTo>
                    <a:pt x="10647" y="13750"/>
                    <a:pt x="6479" y="20284"/>
                    <a:pt x="4449" y="27120"/>
                  </a:cubicBezTo>
                  <a:cubicBezTo>
                    <a:pt x="0" y="42097"/>
                    <a:pt x="3661" y="61948"/>
                    <a:pt x="19201" y="70845"/>
                  </a:cubicBezTo>
                  <a:cubicBezTo>
                    <a:pt x="25627" y="74527"/>
                    <a:pt x="33124" y="74485"/>
                    <a:pt x="40662" y="75075"/>
                  </a:cubicBezTo>
                  <a:cubicBezTo>
                    <a:pt x="38389" y="74897"/>
                    <a:pt x="37531" y="48703"/>
                    <a:pt x="37325" y="46476"/>
                  </a:cubicBezTo>
                  <a:cubicBezTo>
                    <a:pt x="35894" y="30973"/>
                    <a:pt x="34446" y="15474"/>
                    <a:pt x="3281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5" name="Google Shape;3275;p88"/>
            <p:cNvSpPr/>
            <p:nvPr/>
          </p:nvSpPr>
          <p:spPr>
            <a:xfrm rot="-3122223">
              <a:off x="-1028784" y="-1937126"/>
              <a:ext cx="5553904" cy="2392013"/>
            </a:xfrm>
            <a:custGeom>
              <a:rect b="b" l="l" r="r" t="t"/>
              <a:pathLst>
                <a:path extrusionOk="0" h="54910" w="127493">
                  <a:moveTo>
                    <a:pt x="70" y="1"/>
                  </a:moveTo>
                  <a:lnTo>
                    <a:pt x="0" y="423"/>
                  </a:lnTo>
                  <a:cubicBezTo>
                    <a:pt x="7265" y="1641"/>
                    <a:pt x="24499" y="5416"/>
                    <a:pt x="27592" y="14130"/>
                  </a:cubicBezTo>
                  <a:cubicBezTo>
                    <a:pt x="27851" y="14861"/>
                    <a:pt x="28137" y="15601"/>
                    <a:pt x="28439" y="16385"/>
                  </a:cubicBezTo>
                  <a:cubicBezTo>
                    <a:pt x="29615" y="19419"/>
                    <a:pt x="30946" y="22860"/>
                    <a:pt x="30621" y="26023"/>
                  </a:cubicBezTo>
                  <a:cubicBezTo>
                    <a:pt x="30415" y="28028"/>
                    <a:pt x="29419" y="29902"/>
                    <a:pt x="28456" y="31715"/>
                  </a:cubicBezTo>
                  <a:cubicBezTo>
                    <a:pt x="27897" y="32770"/>
                    <a:pt x="27316" y="33860"/>
                    <a:pt x="26899" y="34964"/>
                  </a:cubicBezTo>
                  <a:cubicBezTo>
                    <a:pt x="25145" y="39606"/>
                    <a:pt x="25557" y="45689"/>
                    <a:pt x="27874" y="49426"/>
                  </a:cubicBezTo>
                  <a:cubicBezTo>
                    <a:pt x="29352" y="51810"/>
                    <a:pt x="31129" y="54101"/>
                    <a:pt x="34113" y="54724"/>
                  </a:cubicBezTo>
                  <a:cubicBezTo>
                    <a:pt x="34283" y="54760"/>
                    <a:pt x="34453" y="54790"/>
                    <a:pt x="34627" y="54814"/>
                  </a:cubicBezTo>
                  <a:cubicBezTo>
                    <a:pt x="35088" y="54880"/>
                    <a:pt x="35562" y="54910"/>
                    <a:pt x="36042" y="54910"/>
                  </a:cubicBezTo>
                  <a:cubicBezTo>
                    <a:pt x="38156" y="54910"/>
                    <a:pt x="40411" y="54339"/>
                    <a:pt x="42459" y="53820"/>
                  </a:cubicBezTo>
                  <a:cubicBezTo>
                    <a:pt x="42853" y="53719"/>
                    <a:pt x="43237" y="53620"/>
                    <a:pt x="43611" y="53531"/>
                  </a:cubicBezTo>
                  <a:cubicBezTo>
                    <a:pt x="45663" y="53035"/>
                    <a:pt x="48764" y="52283"/>
                    <a:pt x="50420" y="50627"/>
                  </a:cubicBezTo>
                  <a:cubicBezTo>
                    <a:pt x="52716" y="48331"/>
                    <a:pt x="52206" y="44176"/>
                    <a:pt x="51996" y="42958"/>
                  </a:cubicBezTo>
                  <a:cubicBezTo>
                    <a:pt x="51903" y="42428"/>
                    <a:pt x="51803" y="41941"/>
                    <a:pt x="51707" y="41468"/>
                  </a:cubicBezTo>
                  <a:cubicBezTo>
                    <a:pt x="51157" y="38795"/>
                    <a:pt x="50827" y="37180"/>
                    <a:pt x="53592" y="35041"/>
                  </a:cubicBezTo>
                  <a:cubicBezTo>
                    <a:pt x="55703" y="33406"/>
                    <a:pt x="66591" y="29747"/>
                    <a:pt x="78508" y="26646"/>
                  </a:cubicBezTo>
                  <a:cubicBezTo>
                    <a:pt x="81772" y="25797"/>
                    <a:pt x="85038" y="25423"/>
                    <a:pt x="88257" y="25423"/>
                  </a:cubicBezTo>
                  <a:cubicBezTo>
                    <a:pt x="104534" y="25423"/>
                    <a:pt x="119606" y="34978"/>
                    <a:pt x="127230" y="40872"/>
                  </a:cubicBezTo>
                  <a:lnTo>
                    <a:pt x="127492" y="40532"/>
                  </a:lnTo>
                  <a:cubicBezTo>
                    <a:pt x="119734" y="34535"/>
                    <a:pt x="104386" y="25068"/>
                    <a:pt x="87998" y="25068"/>
                  </a:cubicBezTo>
                  <a:cubicBezTo>
                    <a:pt x="84831" y="25068"/>
                    <a:pt x="81624" y="25422"/>
                    <a:pt x="78426" y="26223"/>
                  </a:cubicBezTo>
                  <a:cubicBezTo>
                    <a:pt x="66240" y="29274"/>
                    <a:pt x="55530" y="32995"/>
                    <a:pt x="53329" y="34699"/>
                  </a:cubicBezTo>
                  <a:cubicBezTo>
                    <a:pt x="50350" y="37001"/>
                    <a:pt x="50722" y="38813"/>
                    <a:pt x="51285" y="41553"/>
                  </a:cubicBezTo>
                  <a:cubicBezTo>
                    <a:pt x="51380" y="42023"/>
                    <a:pt x="51481" y="42507"/>
                    <a:pt x="51571" y="43032"/>
                  </a:cubicBezTo>
                  <a:cubicBezTo>
                    <a:pt x="51771" y="44199"/>
                    <a:pt x="52263" y="48174"/>
                    <a:pt x="50113" y="50324"/>
                  </a:cubicBezTo>
                  <a:cubicBezTo>
                    <a:pt x="48543" y="51895"/>
                    <a:pt x="45513" y="52630"/>
                    <a:pt x="43507" y="53117"/>
                  </a:cubicBezTo>
                  <a:cubicBezTo>
                    <a:pt x="43132" y="53207"/>
                    <a:pt x="42746" y="53305"/>
                    <a:pt x="42351" y="53405"/>
                  </a:cubicBezTo>
                  <a:cubicBezTo>
                    <a:pt x="40329" y="53917"/>
                    <a:pt x="38099" y="54480"/>
                    <a:pt x="36037" y="54480"/>
                  </a:cubicBezTo>
                  <a:cubicBezTo>
                    <a:pt x="35405" y="54480"/>
                    <a:pt x="34789" y="54427"/>
                    <a:pt x="34200" y="54304"/>
                  </a:cubicBezTo>
                  <a:cubicBezTo>
                    <a:pt x="31531" y="53746"/>
                    <a:pt x="29886" y="51859"/>
                    <a:pt x="28237" y="49201"/>
                  </a:cubicBezTo>
                  <a:cubicBezTo>
                    <a:pt x="25983" y="45566"/>
                    <a:pt x="25589" y="39642"/>
                    <a:pt x="27300" y="35116"/>
                  </a:cubicBezTo>
                  <a:cubicBezTo>
                    <a:pt x="27708" y="34037"/>
                    <a:pt x="28281" y="32958"/>
                    <a:pt x="28835" y="31915"/>
                  </a:cubicBezTo>
                  <a:cubicBezTo>
                    <a:pt x="29818" y="30065"/>
                    <a:pt x="30833" y="28154"/>
                    <a:pt x="31047" y="26066"/>
                  </a:cubicBezTo>
                  <a:cubicBezTo>
                    <a:pt x="31386" y="22802"/>
                    <a:pt x="30032" y="19308"/>
                    <a:pt x="28840" y="16229"/>
                  </a:cubicBezTo>
                  <a:cubicBezTo>
                    <a:pt x="28541" y="15449"/>
                    <a:pt x="28255" y="14712"/>
                    <a:pt x="27996" y="13986"/>
                  </a:cubicBezTo>
                  <a:cubicBezTo>
                    <a:pt x="24829" y="5058"/>
                    <a:pt x="7412" y="1231"/>
                    <a:pt x="7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6" name="Google Shape;3276;p88"/>
            <p:cNvSpPr/>
            <p:nvPr/>
          </p:nvSpPr>
          <p:spPr>
            <a:xfrm rot="10288171">
              <a:off x="4609010" y="-693171"/>
              <a:ext cx="4102060" cy="1778051"/>
            </a:xfrm>
            <a:custGeom>
              <a:rect b="b" l="l" r="r" t="t"/>
              <a:pathLst>
                <a:path extrusionOk="0" h="36164" w="53658">
                  <a:moveTo>
                    <a:pt x="20029" y="1"/>
                  </a:moveTo>
                  <a:cubicBezTo>
                    <a:pt x="19365" y="1"/>
                    <a:pt x="18697" y="54"/>
                    <a:pt x="18026" y="172"/>
                  </a:cubicBezTo>
                  <a:cubicBezTo>
                    <a:pt x="13029" y="1049"/>
                    <a:pt x="9398" y="5259"/>
                    <a:pt x="6207" y="9202"/>
                  </a:cubicBezTo>
                  <a:cubicBezTo>
                    <a:pt x="4743" y="11011"/>
                    <a:pt x="3275" y="12822"/>
                    <a:pt x="1811" y="14631"/>
                  </a:cubicBezTo>
                  <a:cubicBezTo>
                    <a:pt x="1275" y="15293"/>
                    <a:pt x="732" y="15969"/>
                    <a:pt x="438" y="16768"/>
                  </a:cubicBezTo>
                  <a:cubicBezTo>
                    <a:pt x="0" y="17965"/>
                    <a:pt x="177" y="19292"/>
                    <a:pt x="407" y="20548"/>
                  </a:cubicBezTo>
                  <a:cubicBezTo>
                    <a:pt x="786" y="22609"/>
                    <a:pt x="1359" y="24766"/>
                    <a:pt x="2879" y="26209"/>
                  </a:cubicBezTo>
                  <a:cubicBezTo>
                    <a:pt x="4378" y="27635"/>
                    <a:pt x="6521" y="28103"/>
                    <a:pt x="8549" y="28515"/>
                  </a:cubicBezTo>
                  <a:cubicBezTo>
                    <a:pt x="20370" y="30918"/>
                    <a:pt x="32194" y="33320"/>
                    <a:pt x="44016" y="35726"/>
                  </a:cubicBezTo>
                  <a:cubicBezTo>
                    <a:pt x="45142" y="35955"/>
                    <a:pt x="46352" y="36164"/>
                    <a:pt x="47514" y="36164"/>
                  </a:cubicBezTo>
                  <a:cubicBezTo>
                    <a:pt x="48874" y="36164"/>
                    <a:pt x="50170" y="35878"/>
                    <a:pt x="51191" y="35003"/>
                  </a:cubicBezTo>
                  <a:cubicBezTo>
                    <a:pt x="53658" y="32890"/>
                    <a:pt x="52848" y="28996"/>
                    <a:pt x="52297" y="25795"/>
                  </a:cubicBezTo>
                  <a:cubicBezTo>
                    <a:pt x="51294" y="19956"/>
                    <a:pt x="52935" y="11139"/>
                    <a:pt x="49622" y="5976"/>
                  </a:cubicBezTo>
                  <a:cubicBezTo>
                    <a:pt x="48707" y="4551"/>
                    <a:pt x="47693" y="4198"/>
                    <a:pt x="46467" y="4198"/>
                  </a:cubicBezTo>
                  <a:cubicBezTo>
                    <a:pt x="45728" y="4198"/>
                    <a:pt x="44912" y="4327"/>
                    <a:pt x="43996" y="4426"/>
                  </a:cubicBezTo>
                  <a:cubicBezTo>
                    <a:pt x="42802" y="4556"/>
                    <a:pt x="41610" y="4626"/>
                    <a:pt x="40424" y="4626"/>
                  </a:cubicBezTo>
                  <a:cubicBezTo>
                    <a:pt x="38046" y="4626"/>
                    <a:pt x="35686" y="4343"/>
                    <a:pt x="33356" y="3689"/>
                  </a:cubicBezTo>
                  <a:cubicBezTo>
                    <a:pt x="28907" y="2442"/>
                    <a:pt x="24536" y="1"/>
                    <a:pt x="20029" y="1"/>
                  </a:cubicBezTo>
                  <a:close/>
                </a:path>
              </a:pathLst>
            </a:custGeom>
            <a:solidFill>
              <a:schemeClr val="l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77" name="Google Shape;3277;p88"/>
            <p:cNvGrpSpPr/>
            <p:nvPr/>
          </p:nvGrpSpPr>
          <p:grpSpPr>
            <a:xfrm rot="10800000">
              <a:off x="6748669" y="339342"/>
              <a:ext cx="312056" cy="443769"/>
              <a:chOff x="4477953" y="2184000"/>
              <a:chExt cx="498095" cy="708331"/>
            </a:xfrm>
          </p:grpSpPr>
          <p:sp>
            <p:nvSpPr>
              <p:cNvPr id="3278" name="Google Shape;3278;p88"/>
              <p:cNvSpPr/>
              <p:nvPr/>
            </p:nvSpPr>
            <p:spPr>
              <a:xfrm>
                <a:off x="4477953" y="2612312"/>
                <a:ext cx="57716" cy="44791"/>
              </a:xfrm>
              <a:custGeom>
                <a:rect b="b" l="l" r="r" t="t"/>
                <a:pathLst>
                  <a:path extrusionOk="0" h="1303" w="1679">
                    <a:moveTo>
                      <a:pt x="840" y="0"/>
                    </a:moveTo>
                    <a:cubicBezTo>
                      <a:pt x="4" y="0"/>
                      <a:pt x="1" y="1303"/>
                      <a:pt x="840" y="1303"/>
                    </a:cubicBezTo>
                    <a:cubicBezTo>
                      <a:pt x="1677" y="1303"/>
                      <a:pt x="1679" y="0"/>
                      <a:pt x="84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9" name="Google Shape;3279;p88"/>
              <p:cNvSpPr/>
              <p:nvPr/>
            </p:nvSpPr>
            <p:spPr>
              <a:xfrm>
                <a:off x="4490019" y="2503722"/>
                <a:ext cx="57716" cy="44756"/>
              </a:xfrm>
              <a:custGeom>
                <a:rect b="b" l="l" r="r" t="t"/>
                <a:pathLst>
                  <a:path extrusionOk="0" h="1302" w="1679">
                    <a:moveTo>
                      <a:pt x="840" y="0"/>
                    </a:moveTo>
                    <a:cubicBezTo>
                      <a:pt x="4" y="0"/>
                      <a:pt x="1" y="1301"/>
                      <a:pt x="840" y="1301"/>
                    </a:cubicBezTo>
                    <a:cubicBezTo>
                      <a:pt x="1677" y="1301"/>
                      <a:pt x="1679" y="0"/>
                      <a:pt x="84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0" name="Google Shape;3280;p88"/>
              <p:cNvSpPr/>
              <p:nvPr/>
            </p:nvSpPr>
            <p:spPr>
              <a:xfrm>
                <a:off x="4580735" y="2533972"/>
                <a:ext cx="57372" cy="44756"/>
              </a:xfrm>
              <a:custGeom>
                <a:rect b="b" l="l" r="r" t="t"/>
                <a:pathLst>
                  <a:path extrusionOk="0" h="1302" w="1669">
                    <a:moveTo>
                      <a:pt x="660" y="0"/>
                    </a:moveTo>
                    <a:cubicBezTo>
                      <a:pt x="492" y="0"/>
                      <a:pt x="317" y="74"/>
                      <a:pt x="199" y="191"/>
                    </a:cubicBezTo>
                    <a:cubicBezTo>
                      <a:pt x="88" y="304"/>
                      <a:pt x="1" y="488"/>
                      <a:pt x="8" y="650"/>
                    </a:cubicBezTo>
                    <a:cubicBezTo>
                      <a:pt x="16" y="818"/>
                      <a:pt x="72" y="993"/>
                      <a:pt x="199" y="1111"/>
                    </a:cubicBezTo>
                    <a:cubicBezTo>
                      <a:pt x="326" y="1227"/>
                      <a:pt x="481" y="1301"/>
                      <a:pt x="660" y="1301"/>
                    </a:cubicBezTo>
                    <a:lnTo>
                      <a:pt x="1011" y="1301"/>
                    </a:lnTo>
                    <a:cubicBezTo>
                      <a:pt x="1178" y="1301"/>
                      <a:pt x="1354" y="1228"/>
                      <a:pt x="1470" y="1111"/>
                    </a:cubicBezTo>
                    <a:cubicBezTo>
                      <a:pt x="1583" y="998"/>
                      <a:pt x="1668" y="813"/>
                      <a:pt x="1660" y="650"/>
                    </a:cubicBezTo>
                    <a:cubicBezTo>
                      <a:pt x="1653" y="482"/>
                      <a:pt x="1598" y="307"/>
                      <a:pt x="1470" y="191"/>
                    </a:cubicBezTo>
                    <a:cubicBezTo>
                      <a:pt x="1342" y="75"/>
                      <a:pt x="1186" y="0"/>
                      <a:pt x="101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1" name="Google Shape;3281;p88"/>
              <p:cNvSpPr/>
              <p:nvPr/>
            </p:nvSpPr>
            <p:spPr>
              <a:xfrm>
                <a:off x="4562241" y="2413384"/>
                <a:ext cx="58231" cy="50531"/>
              </a:xfrm>
              <a:custGeom>
                <a:rect b="b" l="l" r="r" t="t"/>
                <a:pathLst>
                  <a:path extrusionOk="0" h="1470" w="1694">
                    <a:moveTo>
                      <a:pt x="1030" y="0"/>
                    </a:moveTo>
                    <a:cubicBezTo>
                      <a:pt x="915" y="0"/>
                      <a:pt x="805" y="30"/>
                      <a:pt x="694" y="84"/>
                    </a:cubicBezTo>
                    <a:cubicBezTo>
                      <a:pt x="577" y="143"/>
                      <a:pt x="459" y="200"/>
                      <a:pt x="344" y="259"/>
                    </a:cubicBezTo>
                    <a:cubicBezTo>
                      <a:pt x="202" y="329"/>
                      <a:pt x="84" y="502"/>
                      <a:pt x="43" y="648"/>
                    </a:cubicBezTo>
                    <a:cubicBezTo>
                      <a:pt x="0" y="805"/>
                      <a:pt x="20" y="1013"/>
                      <a:pt x="109" y="1150"/>
                    </a:cubicBezTo>
                    <a:cubicBezTo>
                      <a:pt x="199" y="1289"/>
                      <a:pt x="331" y="1411"/>
                      <a:pt x="498" y="1449"/>
                    </a:cubicBezTo>
                    <a:cubicBezTo>
                      <a:pt x="554" y="1463"/>
                      <a:pt x="610" y="1469"/>
                      <a:pt x="664" y="1469"/>
                    </a:cubicBezTo>
                    <a:cubicBezTo>
                      <a:pt x="778" y="1469"/>
                      <a:pt x="888" y="1440"/>
                      <a:pt x="999" y="1385"/>
                    </a:cubicBezTo>
                    <a:cubicBezTo>
                      <a:pt x="1115" y="1325"/>
                      <a:pt x="1233" y="1267"/>
                      <a:pt x="1350" y="1209"/>
                    </a:cubicBezTo>
                    <a:cubicBezTo>
                      <a:pt x="1491" y="1138"/>
                      <a:pt x="1610" y="967"/>
                      <a:pt x="1649" y="821"/>
                    </a:cubicBezTo>
                    <a:cubicBezTo>
                      <a:pt x="1694" y="663"/>
                      <a:pt x="1672" y="456"/>
                      <a:pt x="1584" y="319"/>
                    </a:cubicBezTo>
                    <a:cubicBezTo>
                      <a:pt x="1495" y="180"/>
                      <a:pt x="1361" y="58"/>
                      <a:pt x="1195" y="20"/>
                    </a:cubicBezTo>
                    <a:cubicBezTo>
                      <a:pt x="1139" y="7"/>
                      <a:pt x="1084" y="0"/>
                      <a:pt x="103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2" name="Google Shape;3282;p88"/>
              <p:cNvSpPr/>
              <p:nvPr/>
            </p:nvSpPr>
            <p:spPr>
              <a:xfrm>
                <a:off x="4683103" y="2371034"/>
                <a:ext cx="57716" cy="44791"/>
              </a:xfrm>
              <a:custGeom>
                <a:rect b="b" l="l" r="r" t="t"/>
                <a:pathLst>
                  <a:path extrusionOk="0" h="1303" w="1679">
                    <a:moveTo>
                      <a:pt x="839" y="1"/>
                    </a:moveTo>
                    <a:cubicBezTo>
                      <a:pt x="2" y="1"/>
                      <a:pt x="0" y="1302"/>
                      <a:pt x="839" y="1302"/>
                    </a:cubicBezTo>
                    <a:cubicBezTo>
                      <a:pt x="1675" y="1302"/>
                      <a:pt x="1678" y="1"/>
                      <a:pt x="83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3" name="Google Shape;3283;p88"/>
              <p:cNvSpPr/>
              <p:nvPr/>
            </p:nvSpPr>
            <p:spPr>
              <a:xfrm>
                <a:off x="4918332" y="2184000"/>
                <a:ext cx="57716" cy="44825"/>
              </a:xfrm>
              <a:custGeom>
                <a:rect b="b" l="l" r="r" t="t"/>
                <a:pathLst>
                  <a:path extrusionOk="0" h="1304" w="1679">
                    <a:moveTo>
                      <a:pt x="839" y="1"/>
                    </a:moveTo>
                    <a:cubicBezTo>
                      <a:pt x="2" y="1"/>
                      <a:pt x="0" y="1303"/>
                      <a:pt x="839" y="1303"/>
                    </a:cubicBezTo>
                    <a:cubicBezTo>
                      <a:pt x="1677" y="1303"/>
                      <a:pt x="1678" y="1"/>
                      <a:pt x="83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4" name="Google Shape;3284;p88"/>
              <p:cNvSpPr/>
              <p:nvPr/>
            </p:nvSpPr>
            <p:spPr>
              <a:xfrm>
                <a:off x="4803760" y="2413247"/>
                <a:ext cx="57716" cy="44756"/>
              </a:xfrm>
              <a:custGeom>
                <a:rect b="b" l="l" r="r" t="t"/>
                <a:pathLst>
                  <a:path extrusionOk="0" h="1302" w="1679">
                    <a:moveTo>
                      <a:pt x="839" y="1"/>
                    </a:moveTo>
                    <a:cubicBezTo>
                      <a:pt x="0" y="1"/>
                      <a:pt x="0" y="1302"/>
                      <a:pt x="839" y="1302"/>
                    </a:cubicBezTo>
                    <a:cubicBezTo>
                      <a:pt x="1677" y="1302"/>
                      <a:pt x="1678" y="1"/>
                      <a:pt x="83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5" name="Google Shape;3285;p88"/>
              <p:cNvSpPr/>
              <p:nvPr/>
            </p:nvSpPr>
            <p:spPr>
              <a:xfrm>
                <a:off x="4767528" y="2624378"/>
                <a:ext cx="57750" cy="44791"/>
              </a:xfrm>
              <a:custGeom>
                <a:rect b="b" l="l" r="r" t="t"/>
                <a:pathLst>
                  <a:path extrusionOk="0" h="1303" w="1680">
                    <a:moveTo>
                      <a:pt x="841" y="0"/>
                    </a:moveTo>
                    <a:cubicBezTo>
                      <a:pt x="2" y="0"/>
                      <a:pt x="0" y="1303"/>
                      <a:pt x="841" y="1303"/>
                    </a:cubicBezTo>
                    <a:cubicBezTo>
                      <a:pt x="1678" y="1303"/>
                      <a:pt x="1680" y="0"/>
                      <a:pt x="841"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6" name="Google Shape;3286;p88"/>
              <p:cNvSpPr/>
              <p:nvPr/>
            </p:nvSpPr>
            <p:spPr>
              <a:xfrm>
                <a:off x="4742778" y="2745034"/>
                <a:ext cx="59022" cy="50738"/>
              </a:xfrm>
              <a:custGeom>
                <a:rect b="b" l="l" r="r" t="t"/>
                <a:pathLst>
                  <a:path extrusionOk="0" h="1476" w="1717">
                    <a:moveTo>
                      <a:pt x="672" y="1"/>
                    </a:moveTo>
                    <a:cubicBezTo>
                      <a:pt x="619" y="1"/>
                      <a:pt x="564" y="8"/>
                      <a:pt x="510" y="23"/>
                    </a:cubicBezTo>
                    <a:cubicBezTo>
                      <a:pt x="359" y="66"/>
                      <a:pt x="196" y="182"/>
                      <a:pt x="121" y="322"/>
                    </a:cubicBezTo>
                    <a:cubicBezTo>
                      <a:pt x="41" y="473"/>
                      <a:pt x="0" y="656"/>
                      <a:pt x="57" y="824"/>
                    </a:cubicBezTo>
                    <a:cubicBezTo>
                      <a:pt x="106" y="981"/>
                      <a:pt x="205" y="1136"/>
                      <a:pt x="356" y="1213"/>
                    </a:cubicBezTo>
                    <a:cubicBezTo>
                      <a:pt x="472" y="1272"/>
                      <a:pt x="591" y="1329"/>
                      <a:pt x="707" y="1388"/>
                    </a:cubicBezTo>
                    <a:cubicBezTo>
                      <a:pt x="816" y="1442"/>
                      <a:pt x="930" y="1476"/>
                      <a:pt x="1048" y="1476"/>
                    </a:cubicBezTo>
                    <a:cubicBezTo>
                      <a:pt x="1101" y="1476"/>
                      <a:pt x="1154" y="1469"/>
                      <a:pt x="1208" y="1454"/>
                    </a:cubicBezTo>
                    <a:cubicBezTo>
                      <a:pt x="1358" y="1411"/>
                      <a:pt x="1523" y="1295"/>
                      <a:pt x="1597" y="1153"/>
                    </a:cubicBezTo>
                    <a:cubicBezTo>
                      <a:pt x="1677" y="1004"/>
                      <a:pt x="1716" y="821"/>
                      <a:pt x="1661" y="653"/>
                    </a:cubicBezTo>
                    <a:cubicBezTo>
                      <a:pt x="1610" y="497"/>
                      <a:pt x="1513" y="340"/>
                      <a:pt x="1362" y="264"/>
                    </a:cubicBezTo>
                    <a:cubicBezTo>
                      <a:pt x="1247" y="204"/>
                      <a:pt x="1128" y="146"/>
                      <a:pt x="1012" y="89"/>
                    </a:cubicBezTo>
                    <a:cubicBezTo>
                      <a:pt x="903" y="34"/>
                      <a:pt x="789" y="1"/>
                      <a:pt x="672"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7" name="Google Shape;3287;p88"/>
              <p:cNvSpPr/>
              <p:nvPr/>
            </p:nvSpPr>
            <p:spPr>
              <a:xfrm>
                <a:off x="4634875" y="2769131"/>
                <a:ext cx="57681" cy="44825"/>
              </a:xfrm>
              <a:custGeom>
                <a:rect b="b" l="l" r="r" t="t"/>
                <a:pathLst>
                  <a:path extrusionOk="0" h="1304" w="1678">
                    <a:moveTo>
                      <a:pt x="839" y="1"/>
                    </a:moveTo>
                    <a:cubicBezTo>
                      <a:pt x="0" y="1"/>
                      <a:pt x="0" y="1303"/>
                      <a:pt x="839" y="1303"/>
                    </a:cubicBezTo>
                    <a:cubicBezTo>
                      <a:pt x="1675" y="1303"/>
                      <a:pt x="1678" y="1"/>
                      <a:pt x="839"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8" name="Google Shape;3288;p88"/>
              <p:cNvSpPr/>
              <p:nvPr/>
            </p:nvSpPr>
            <p:spPr>
              <a:xfrm>
                <a:off x="4526216" y="2847540"/>
                <a:ext cx="57716" cy="44791"/>
              </a:xfrm>
              <a:custGeom>
                <a:rect b="b" l="l" r="r" t="t"/>
                <a:pathLst>
                  <a:path extrusionOk="0" h="1303" w="1679">
                    <a:moveTo>
                      <a:pt x="839" y="0"/>
                    </a:moveTo>
                    <a:cubicBezTo>
                      <a:pt x="3" y="0"/>
                      <a:pt x="0" y="1303"/>
                      <a:pt x="839" y="1303"/>
                    </a:cubicBezTo>
                    <a:cubicBezTo>
                      <a:pt x="1677" y="1303"/>
                      <a:pt x="1678" y="0"/>
                      <a:pt x="839"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289" name="Google Shape;3289;p88"/>
          <p:cNvSpPr txBox="1"/>
          <p:nvPr>
            <p:ph type="title"/>
          </p:nvPr>
        </p:nvSpPr>
        <p:spPr>
          <a:xfrm>
            <a:off x="456650" y="1796981"/>
            <a:ext cx="4701600" cy="16221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Clr>
                <a:schemeClr val="dk2"/>
              </a:buClr>
              <a:buSzPts val="3600"/>
              <a:buNone/>
              <a:defRPr sz="6500">
                <a:solidFill>
                  <a:schemeClr val="dk2"/>
                </a:solidFill>
              </a:defRPr>
            </a:lvl1pPr>
            <a:lvl2pPr lvl="1" rtl="0" algn="l">
              <a:lnSpc>
                <a:spcPct val="100000"/>
              </a:lnSpc>
              <a:spcBef>
                <a:spcPts val="0"/>
              </a:spcBef>
              <a:spcAft>
                <a:spcPts val="0"/>
              </a:spcAft>
              <a:buClr>
                <a:schemeClr val="dk2"/>
              </a:buClr>
              <a:buSzPts val="2500"/>
              <a:buNone/>
              <a:defRPr>
                <a:solidFill>
                  <a:schemeClr val="dk2"/>
                </a:solidFill>
              </a:defRPr>
            </a:lvl2pPr>
            <a:lvl3pPr lvl="2" rtl="0" algn="l">
              <a:lnSpc>
                <a:spcPct val="100000"/>
              </a:lnSpc>
              <a:spcBef>
                <a:spcPts val="0"/>
              </a:spcBef>
              <a:spcAft>
                <a:spcPts val="0"/>
              </a:spcAft>
              <a:buClr>
                <a:schemeClr val="dk2"/>
              </a:buClr>
              <a:buSzPts val="2500"/>
              <a:buNone/>
              <a:defRPr>
                <a:solidFill>
                  <a:schemeClr val="dk2"/>
                </a:solidFill>
              </a:defRPr>
            </a:lvl3pPr>
            <a:lvl4pPr lvl="3" rtl="0" algn="l">
              <a:lnSpc>
                <a:spcPct val="100000"/>
              </a:lnSpc>
              <a:spcBef>
                <a:spcPts val="0"/>
              </a:spcBef>
              <a:spcAft>
                <a:spcPts val="0"/>
              </a:spcAft>
              <a:buClr>
                <a:schemeClr val="dk2"/>
              </a:buClr>
              <a:buSzPts val="2500"/>
              <a:buNone/>
              <a:defRPr>
                <a:solidFill>
                  <a:schemeClr val="dk2"/>
                </a:solidFill>
              </a:defRPr>
            </a:lvl4pPr>
            <a:lvl5pPr lvl="4" rtl="0" algn="l">
              <a:lnSpc>
                <a:spcPct val="100000"/>
              </a:lnSpc>
              <a:spcBef>
                <a:spcPts val="0"/>
              </a:spcBef>
              <a:spcAft>
                <a:spcPts val="0"/>
              </a:spcAft>
              <a:buClr>
                <a:schemeClr val="dk2"/>
              </a:buClr>
              <a:buSzPts val="2500"/>
              <a:buNone/>
              <a:defRPr>
                <a:solidFill>
                  <a:schemeClr val="dk2"/>
                </a:solidFill>
              </a:defRPr>
            </a:lvl5pPr>
            <a:lvl6pPr lvl="5" rtl="0" algn="l">
              <a:lnSpc>
                <a:spcPct val="100000"/>
              </a:lnSpc>
              <a:spcBef>
                <a:spcPts val="0"/>
              </a:spcBef>
              <a:spcAft>
                <a:spcPts val="0"/>
              </a:spcAft>
              <a:buClr>
                <a:schemeClr val="dk2"/>
              </a:buClr>
              <a:buSzPts val="2500"/>
              <a:buNone/>
              <a:defRPr>
                <a:solidFill>
                  <a:schemeClr val="dk2"/>
                </a:solidFill>
              </a:defRPr>
            </a:lvl6pPr>
            <a:lvl7pPr lvl="6" rtl="0" algn="l">
              <a:lnSpc>
                <a:spcPct val="100000"/>
              </a:lnSpc>
              <a:spcBef>
                <a:spcPts val="0"/>
              </a:spcBef>
              <a:spcAft>
                <a:spcPts val="0"/>
              </a:spcAft>
              <a:buClr>
                <a:schemeClr val="dk2"/>
              </a:buClr>
              <a:buSzPts val="2500"/>
              <a:buNone/>
              <a:defRPr>
                <a:solidFill>
                  <a:schemeClr val="dk2"/>
                </a:solidFill>
              </a:defRPr>
            </a:lvl7pPr>
            <a:lvl8pPr lvl="7" rtl="0" algn="l">
              <a:lnSpc>
                <a:spcPct val="100000"/>
              </a:lnSpc>
              <a:spcBef>
                <a:spcPts val="0"/>
              </a:spcBef>
              <a:spcAft>
                <a:spcPts val="0"/>
              </a:spcAft>
              <a:buClr>
                <a:schemeClr val="dk2"/>
              </a:buClr>
              <a:buSzPts val="2500"/>
              <a:buNone/>
              <a:defRPr>
                <a:solidFill>
                  <a:schemeClr val="dk2"/>
                </a:solidFill>
              </a:defRPr>
            </a:lvl8pPr>
            <a:lvl9pPr lvl="8" rtl="0" algn="l">
              <a:lnSpc>
                <a:spcPct val="100000"/>
              </a:lnSpc>
              <a:spcBef>
                <a:spcPts val="0"/>
              </a:spcBef>
              <a:spcAft>
                <a:spcPts val="0"/>
              </a:spcAft>
              <a:buClr>
                <a:schemeClr val="dk2"/>
              </a:buClr>
              <a:buSzPts val="2500"/>
              <a:buNone/>
              <a:defRPr>
                <a:solidFill>
                  <a:schemeClr val="dk2"/>
                </a:solidFill>
              </a:defRPr>
            </a:lvl9pPr>
          </a:lstStyle>
          <a:p/>
        </p:txBody>
      </p:sp>
      <p:sp>
        <p:nvSpPr>
          <p:cNvPr id="3290" name="Google Shape;3290;p88"/>
          <p:cNvSpPr txBox="1"/>
          <p:nvPr>
            <p:ph idx="1" type="subTitle"/>
          </p:nvPr>
        </p:nvSpPr>
        <p:spPr>
          <a:xfrm>
            <a:off x="1106300" y="3363602"/>
            <a:ext cx="3402000" cy="6951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
        <p:nvSpPr>
          <p:cNvPr id="3291" name="Google Shape;3291;p88"/>
          <p:cNvSpPr txBox="1"/>
          <p:nvPr>
            <p:ph idx="2" type="subTitle"/>
          </p:nvPr>
        </p:nvSpPr>
        <p:spPr>
          <a:xfrm>
            <a:off x="1106300" y="1225950"/>
            <a:ext cx="3402000" cy="4659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Clr>
                <a:schemeClr val="dk2"/>
              </a:buClr>
              <a:buSzPts val="1100"/>
              <a:buNone/>
              <a:defRPr sz="1900">
                <a:solidFill>
                  <a:schemeClr val="dk2"/>
                </a:solidFill>
              </a:defRPr>
            </a:lvl1pPr>
            <a:lvl2pPr lvl="1" rtl="0" algn="l">
              <a:lnSpc>
                <a:spcPct val="100000"/>
              </a:lnSpc>
              <a:spcBef>
                <a:spcPts val="1500"/>
              </a:spcBef>
              <a:spcAft>
                <a:spcPts val="0"/>
              </a:spcAft>
              <a:buClr>
                <a:schemeClr val="dk2"/>
              </a:buClr>
              <a:buSzPts val="1100"/>
              <a:buNone/>
              <a:defRPr>
                <a:solidFill>
                  <a:schemeClr val="dk2"/>
                </a:solidFill>
              </a:defRPr>
            </a:lvl2pPr>
            <a:lvl3pPr lvl="2" rtl="0" algn="l">
              <a:lnSpc>
                <a:spcPct val="100000"/>
              </a:lnSpc>
              <a:spcBef>
                <a:spcPts val="1500"/>
              </a:spcBef>
              <a:spcAft>
                <a:spcPts val="0"/>
              </a:spcAft>
              <a:buClr>
                <a:schemeClr val="dk2"/>
              </a:buClr>
              <a:buSzPts val="1100"/>
              <a:buNone/>
              <a:defRPr>
                <a:solidFill>
                  <a:schemeClr val="dk2"/>
                </a:solidFill>
              </a:defRPr>
            </a:lvl3pPr>
            <a:lvl4pPr lvl="3" rtl="0" algn="l">
              <a:lnSpc>
                <a:spcPct val="100000"/>
              </a:lnSpc>
              <a:spcBef>
                <a:spcPts val="1500"/>
              </a:spcBef>
              <a:spcAft>
                <a:spcPts val="0"/>
              </a:spcAft>
              <a:buClr>
                <a:schemeClr val="dk2"/>
              </a:buClr>
              <a:buSzPts val="1100"/>
              <a:buNone/>
              <a:defRPr>
                <a:solidFill>
                  <a:schemeClr val="dk2"/>
                </a:solidFill>
              </a:defRPr>
            </a:lvl4pPr>
            <a:lvl5pPr lvl="4" rtl="0" algn="l">
              <a:lnSpc>
                <a:spcPct val="100000"/>
              </a:lnSpc>
              <a:spcBef>
                <a:spcPts val="1500"/>
              </a:spcBef>
              <a:spcAft>
                <a:spcPts val="0"/>
              </a:spcAft>
              <a:buClr>
                <a:schemeClr val="dk2"/>
              </a:buClr>
              <a:buSzPts val="1100"/>
              <a:buNone/>
              <a:defRPr>
                <a:solidFill>
                  <a:schemeClr val="dk2"/>
                </a:solidFill>
              </a:defRPr>
            </a:lvl5pPr>
            <a:lvl6pPr lvl="5" rtl="0" algn="l">
              <a:lnSpc>
                <a:spcPct val="100000"/>
              </a:lnSpc>
              <a:spcBef>
                <a:spcPts val="1500"/>
              </a:spcBef>
              <a:spcAft>
                <a:spcPts val="0"/>
              </a:spcAft>
              <a:buClr>
                <a:schemeClr val="dk2"/>
              </a:buClr>
              <a:buSzPts val="1100"/>
              <a:buNone/>
              <a:defRPr>
                <a:solidFill>
                  <a:schemeClr val="dk2"/>
                </a:solidFill>
              </a:defRPr>
            </a:lvl6pPr>
            <a:lvl7pPr lvl="6" rtl="0" algn="l">
              <a:lnSpc>
                <a:spcPct val="100000"/>
              </a:lnSpc>
              <a:spcBef>
                <a:spcPts val="1500"/>
              </a:spcBef>
              <a:spcAft>
                <a:spcPts val="0"/>
              </a:spcAft>
              <a:buClr>
                <a:schemeClr val="dk2"/>
              </a:buClr>
              <a:buSzPts val="1100"/>
              <a:buNone/>
              <a:defRPr>
                <a:solidFill>
                  <a:schemeClr val="dk2"/>
                </a:solidFill>
              </a:defRPr>
            </a:lvl7pPr>
            <a:lvl8pPr lvl="7" rtl="0" algn="l">
              <a:lnSpc>
                <a:spcPct val="100000"/>
              </a:lnSpc>
              <a:spcBef>
                <a:spcPts val="1500"/>
              </a:spcBef>
              <a:spcAft>
                <a:spcPts val="0"/>
              </a:spcAft>
              <a:buClr>
                <a:schemeClr val="dk2"/>
              </a:buClr>
              <a:buSzPts val="1100"/>
              <a:buNone/>
              <a:defRPr>
                <a:solidFill>
                  <a:schemeClr val="dk2"/>
                </a:solidFill>
              </a:defRPr>
            </a:lvl8pPr>
            <a:lvl9pPr lvl="8" rtl="0" algn="l">
              <a:lnSpc>
                <a:spcPct val="100000"/>
              </a:lnSpc>
              <a:spcBef>
                <a:spcPts val="1500"/>
              </a:spcBef>
              <a:spcAft>
                <a:spcPts val="1500"/>
              </a:spcAft>
              <a:buClr>
                <a:schemeClr val="dk2"/>
              </a:buClr>
              <a:buSzPts val="1100"/>
              <a:buNone/>
              <a:defRPr>
                <a:solidFill>
                  <a:schemeClr val="dk2"/>
                </a:solidFill>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9">
  <p:cSld name="TITLE_ONLY_1_1_3_1_1_1">
    <p:spTree>
      <p:nvGrpSpPr>
        <p:cNvPr id="3292" name="Shape 3292"/>
        <p:cNvGrpSpPr/>
        <p:nvPr/>
      </p:nvGrpSpPr>
      <p:grpSpPr>
        <a:xfrm>
          <a:off x="0" y="0"/>
          <a:ext cx="0" cy="0"/>
          <a:chOff x="0" y="0"/>
          <a:chExt cx="0" cy="0"/>
        </a:xfrm>
      </p:grpSpPr>
      <p:grpSp>
        <p:nvGrpSpPr>
          <p:cNvPr id="3293" name="Google Shape;3293;p89"/>
          <p:cNvGrpSpPr/>
          <p:nvPr/>
        </p:nvGrpSpPr>
        <p:grpSpPr>
          <a:xfrm>
            <a:off x="-1215716" y="923557"/>
            <a:ext cx="8847509" cy="5083077"/>
            <a:chOff x="-1215716" y="1231409"/>
            <a:chExt cx="8847509" cy="6777436"/>
          </a:xfrm>
        </p:grpSpPr>
        <p:sp>
          <p:nvSpPr>
            <p:cNvPr id="3294" name="Google Shape;3294;p89"/>
            <p:cNvSpPr/>
            <p:nvPr/>
          </p:nvSpPr>
          <p:spPr>
            <a:xfrm flipH="1">
              <a:off x="-1215716" y="1662140"/>
              <a:ext cx="5787718" cy="4111664"/>
            </a:xfrm>
            <a:custGeom>
              <a:rect b="b" l="l" r="r" t="t"/>
              <a:pathLst>
                <a:path extrusionOk="0" h="57164" w="80466">
                  <a:moveTo>
                    <a:pt x="14379" y="1"/>
                  </a:moveTo>
                  <a:cubicBezTo>
                    <a:pt x="6252" y="1"/>
                    <a:pt x="1" y="6123"/>
                    <a:pt x="268" y="14936"/>
                  </a:cubicBezTo>
                  <a:cubicBezTo>
                    <a:pt x="557" y="24425"/>
                    <a:pt x="7328" y="30418"/>
                    <a:pt x="13555" y="36571"/>
                  </a:cubicBezTo>
                  <a:cubicBezTo>
                    <a:pt x="17976" y="40936"/>
                    <a:pt x="19621" y="46078"/>
                    <a:pt x="23363" y="50889"/>
                  </a:cubicBezTo>
                  <a:cubicBezTo>
                    <a:pt x="25709" y="53908"/>
                    <a:pt x="28968" y="56393"/>
                    <a:pt x="32739" y="57019"/>
                  </a:cubicBezTo>
                  <a:cubicBezTo>
                    <a:pt x="33337" y="57119"/>
                    <a:pt x="33952" y="57163"/>
                    <a:pt x="34576" y="57163"/>
                  </a:cubicBezTo>
                  <a:cubicBezTo>
                    <a:pt x="35282" y="57163"/>
                    <a:pt x="36001" y="57107"/>
                    <a:pt x="36725" y="57012"/>
                  </a:cubicBezTo>
                  <a:cubicBezTo>
                    <a:pt x="39463" y="56650"/>
                    <a:pt x="42281" y="55729"/>
                    <a:pt x="44787" y="55166"/>
                  </a:cubicBezTo>
                  <a:cubicBezTo>
                    <a:pt x="49435" y="54121"/>
                    <a:pt x="54026" y="52828"/>
                    <a:pt x="58674" y="51810"/>
                  </a:cubicBezTo>
                  <a:cubicBezTo>
                    <a:pt x="63133" y="50826"/>
                    <a:pt x="67659" y="49513"/>
                    <a:pt x="71388" y="46772"/>
                  </a:cubicBezTo>
                  <a:cubicBezTo>
                    <a:pt x="80465" y="40127"/>
                    <a:pt x="72321" y="32274"/>
                    <a:pt x="66132" y="27884"/>
                  </a:cubicBezTo>
                  <a:cubicBezTo>
                    <a:pt x="56504" y="21053"/>
                    <a:pt x="46543" y="13989"/>
                    <a:pt x="36409" y="7897"/>
                  </a:cubicBezTo>
                  <a:cubicBezTo>
                    <a:pt x="30943" y="4609"/>
                    <a:pt x="23572" y="1330"/>
                    <a:pt x="17247" y="248"/>
                  </a:cubicBezTo>
                  <a:cubicBezTo>
                    <a:pt x="16271" y="82"/>
                    <a:pt x="15313" y="1"/>
                    <a:pt x="1437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5" name="Google Shape;3295;p89"/>
            <p:cNvSpPr/>
            <p:nvPr/>
          </p:nvSpPr>
          <p:spPr>
            <a:xfrm flipH="1">
              <a:off x="6082283" y="1231409"/>
              <a:ext cx="1203360" cy="477719"/>
            </a:xfrm>
            <a:custGeom>
              <a:rect b="b" l="l" r="r" t="t"/>
              <a:pathLst>
                <a:path extrusionOk="0" h="12835" w="32331">
                  <a:moveTo>
                    <a:pt x="26908" y="1"/>
                  </a:moveTo>
                  <a:cubicBezTo>
                    <a:pt x="25820" y="1"/>
                    <a:pt x="24698" y="551"/>
                    <a:pt x="23687" y="1624"/>
                  </a:cubicBezTo>
                  <a:cubicBezTo>
                    <a:pt x="22628" y="2750"/>
                    <a:pt x="22168" y="4044"/>
                    <a:pt x="21727" y="5298"/>
                  </a:cubicBezTo>
                  <a:cubicBezTo>
                    <a:pt x="21580" y="5706"/>
                    <a:pt x="21432" y="6128"/>
                    <a:pt x="21262" y="6540"/>
                  </a:cubicBezTo>
                  <a:cubicBezTo>
                    <a:pt x="21034" y="7099"/>
                    <a:pt x="20807" y="7447"/>
                    <a:pt x="20529" y="7671"/>
                  </a:cubicBezTo>
                  <a:cubicBezTo>
                    <a:pt x="20224" y="7916"/>
                    <a:pt x="19907" y="8008"/>
                    <a:pt x="19602" y="8008"/>
                  </a:cubicBezTo>
                  <a:cubicBezTo>
                    <a:pt x="18838" y="8008"/>
                    <a:pt x="18147" y="7425"/>
                    <a:pt x="17900" y="7189"/>
                  </a:cubicBezTo>
                  <a:cubicBezTo>
                    <a:pt x="17652" y="6953"/>
                    <a:pt x="17421" y="6691"/>
                    <a:pt x="17176" y="6416"/>
                  </a:cubicBezTo>
                  <a:cubicBezTo>
                    <a:pt x="16826" y="6020"/>
                    <a:pt x="16465" y="5611"/>
                    <a:pt x="16029" y="5254"/>
                  </a:cubicBezTo>
                  <a:cubicBezTo>
                    <a:pt x="15310" y="4660"/>
                    <a:pt x="14492" y="4346"/>
                    <a:pt x="13729" y="4346"/>
                  </a:cubicBezTo>
                  <a:cubicBezTo>
                    <a:pt x="13453" y="4346"/>
                    <a:pt x="13184" y="4387"/>
                    <a:pt x="12929" y="4471"/>
                  </a:cubicBezTo>
                  <a:cubicBezTo>
                    <a:pt x="11235" y="5029"/>
                    <a:pt x="10643" y="6925"/>
                    <a:pt x="10211" y="8309"/>
                  </a:cubicBezTo>
                  <a:lnTo>
                    <a:pt x="10146" y="8514"/>
                  </a:lnTo>
                  <a:cubicBezTo>
                    <a:pt x="9576" y="10322"/>
                    <a:pt x="8981" y="11448"/>
                    <a:pt x="7808" y="11448"/>
                  </a:cubicBezTo>
                  <a:lnTo>
                    <a:pt x="7774" y="11448"/>
                  </a:lnTo>
                  <a:cubicBezTo>
                    <a:pt x="7293" y="11439"/>
                    <a:pt x="6772" y="11181"/>
                    <a:pt x="6133" y="10639"/>
                  </a:cubicBezTo>
                  <a:lnTo>
                    <a:pt x="5940" y="10474"/>
                  </a:lnTo>
                  <a:cubicBezTo>
                    <a:pt x="4999" y="9667"/>
                    <a:pt x="3495" y="8372"/>
                    <a:pt x="2102" y="8372"/>
                  </a:cubicBezTo>
                  <a:cubicBezTo>
                    <a:pt x="1941" y="8372"/>
                    <a:pt x="1781" y="8390"/>
                    <a:pt x="1623" y="8427"/>
                  </a:cubicBezTo>
                  <a:cubicBezTo>
                    <a:pt x="1168" y="8535"/>
                    <a:pt x="542" y="8866"/>
                    <a:pt x="147" y="9819"/>
                  </a:cubicBezTo>
                  <a:cubicBezTo>
                    <a:pt x="0" y="10171"/>
                    <a:pt x="168" y="10576"/>
                    <a:pt x="522" y="10723"/>
                  </a:cubicBezTo>
                  <a:cubicBezTo>
                    <a:pt x="609" y="10759"/>
                    <a:pt x="699" y="10777"/>
                    <a:pt x="788" y="10777"/>
                  </a:cubicBezTo>
                  <a:cubicBezTo>
                    <a:pt x="1059" y="10777"/>
                    <a:pt x="1316" y="10616"/>
                    <a:pt x="1427" y="10350"/>
                  </a:cubicBezTo>
                  <a:cubicBezTo>
                    <a:pt x="1635" y="9849"/>
                    <a:pt x="1868" y="9793"/>
                    <a:pt x="1945" y="9775"/>
                  </a:cubicBezTo>
                  <a:cubicBezTo>
                    <a:pt x="2000" y="9762"/>
                    <a:pt x="2057" y="9756"/>
                    <a:pt x="2118" y="9756"/>
                  </a:cubicBezTo>
                  <a:cubicBezTo>
                    <a:pt x="2976" y="9756"/>
                    <a:pt x="4404" y="10982"/>
                    <a:pt x="5038" y="11526"/>
                  </a:cubicBezTo>
                  <a:lnTo>
                    <a:pt x="5237" y="11696"/>
                  </a:lnTo>
                  <a:cubicBezTo>
                    <a:pt x="5801" y="12174"/>
                    <a:pt x="6675" y="12815"/>
                    <a:pt x="7749" y="12835"/>
                  </a:cubicBezTo>
                  <a:lnTo>
                    <a:pt x="7814" y="12835"/>
                  </a:lnTo>
                  <a:cubicBezTo>
                    <a:pt x="10235" y="12835"/>
                    <a:pt x="11035" y="10298"/>
                    <a:pt x="11468" y="8937"/>
                  </a:cubicBezTo>
                  <a:lnTo>
                    <a:pt x="11534" y="8730"/>
                  </a:lnTo>
                  <a:cubicBezTo>
                    <a:pt x="11876" y="7630"/>
                    <a:pt x="12345" y="6128"/>
                    <a:pt x="13364" y="5791"/>
                  </a:cubicBezTo>
                  <a:cubicBezTo>
                    <a:pt x="13483" y="5751"/>
                    <a:pt x="13607" y="5734"/>
                    <a:pt x="13733" y="5734"/>
                  </a:cubicBezTo>
                  <a:cubicBezTo>
                    <a:pt x="14235" y="5734"/>
                    <a:pt x="14771" y="6017"/>
                    <a:pt x="15149" y="6328"/>
                  </a:cubicBezTo>
                  <a:cubicBezTo>
                    <a:pt x="15498" y="6617"/>
                    <a:pt x="15810" y="6969"/>
                    <a:pt x="16140" y="7340"/>
                  </a:cubicBezTo>
                  <a:cubicBezTo>
                    <a:pt x="16392" y="7626"/>
                    <a:pt x="16654" y="7918"/>
                    <a:pt x="16944" y="8196"/>
                  </a:cubicBezTo>
                  <a:cubicBezTo>
                    <a:pt x="17775" y="8988"/>
                    <a:pt x="18715" y="9394"/>
                    <a:pt x="19606" y="9394"/>
                  </a:cubicBezTo>
                  <a:cubicBezTo>
                    <a:pt x="20248" y="9394"/>
                    <a:pt x="20865" y="9184"/>
                    <a:pt x="21398" y="8756"/>
                  </a:cubicBezTo>
                  <a:cubicBezTo>
                    <a:pt x="22002" y="8270"/>
                    <a:pt x="22329" y="7599"/>
                    <a:pt x="22546" y="7069"/>
                  </a:cubicBezTo>
                  <a:cubicBezTo>
                    <a:pt x="22728" y="6624"/>
                    <a:pt x="22884" y="6186"/>
                    <a:pt x="23032" y="5762"/>
                  </a:cubicBezTo>
                  <a:cubicBezTo>
                    <a:pt x="23445" y="4595"/>
                    <a:pt x="23837" y="3491"/>
                    <a:pt x="24694" y="2579"/>
                  </a:cubicBezTo>
                  <a:cubicBezTo>
                    <a:pt x="25173" y="2071"/>
                    <a:pt x="25983" y="1397"/>
                    <a:pt x="26908" y="1397"/>
                  </a:cubicBezTo>
                  <a:cubicBezTo>
                    <a:pt x="27299" y="1397"/>
                    <a:pt x="27709" y="1518"/>
                    <a:pt x="28124" y="1821"/>
                  </a:cubicBezTo>
                  <a:cubicBezTo>
                    <a:pt x="28983" y="2450"/>
                    <a:pt x="29531" y="3439"/>
                    <a:pt x="30109" y="4487"/>
                  </a:cubicBezTo>
                  <a:cubicBezTo>
                    <a:pt x="30378" y="4971"/>
                    <a:pt x="30655" y="5474"/>
                    <a:pt x="30968" y="5936"/>
                  </a:cubicBezTo>
                  <a:cubicBezTo>
                    <a:pt x="31101" y="6135"/>
                    <a:pt x="31320" y="6242"/>
                    <a:pt x="31543" y="6242"/>
                  </a:cubicBezTo>
                  <a:cubicBezTo>
                    <a:pt x="31677" y="6242"/>
                    <a:pt x="31811" y="6204"/>
                    <a:pt x="31930" y="6124"/>
                  </a:cubicBezTo>
                  <a:cubicBezTo>
                    <a:pt x="32246" y="5911"/>
                    <a:pt x="32330" y="5480"/>
                    <a:pt x="32117" y="5162"/>
                  </a:cubicBezTo>
                  <a:cubicBezTo>
                    <a:pt x="31839" y="4748"/>
                    <a:pt x="31588" y="4294"/>
                    <a:pt x="31323" y="3814"/>
                  </a:cubicBezTo>
                  <a:cubicBezTo>
                    <a:pt x="30697" y="2682"/>
                    <a:pt x="30050" y="1509"/>
                    <a:pt x="28944" y="700"/>
                  </a:cubicBezTo>
                  <a:cubicBezTo>
                    <a:pt x="28305" y="232"/>
                    <a:pt x="27614" y="1"/>
                    <a:pt x="26908"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6" name="Google Shape;3296;p89"/>
            <p:cNvSpPr/>
            <p:nvPr/>
          </p:nvSpPr>
          <p:spPr>
            <a:xfrm flipH="1">
              <a:off x="6583267" y="4933956"/>
              <a:ext cx="776223" cy="144749"/>
            </a:xfrm>
            <a:custGeom>
              <a:rect b="b" l="l" r="r" t="t"/>
              <a:pathLst>
                <a:path extrusionOk="0" h="3889" w="20855">
                  <a:moveTo>
                    <a:pt x="14496" y="1"/>
                  </a:moveTo>
                  <a:cubicBezTo>
                    <a:pt x="13983" y="1"/>
                    <a:pt x="13517" y="246"/>
                    <a:pt x="13201" y="682"/>
                  </a:cubicBezTo>
                  <a:cubicBezTo>
                    <a:pt x="13021" y="930"/>
                    <a:pt x="12908" y="1202"/>
                    <a:pt x="12810" y="1441"/>
                  </a:cubicBezTo>
                  <a:cubicBezTo>
                    <a:pt x="12781" y="1509"/>
                    <a:pt x="12752" y="1577"/>
                    <a:pt x="12722" y="1645"/>
                  </a:cubicBezTo>
                  <a:cubicBezTo>
                    <a:pt x="12515" y="2114"/>
                    <a:pt x="12002" y="2690"/>
                    <a:pt x="11598" y="2766"/>
                  </a:cubicBezTo>
                  <a:cubicBezTo>
                    <a:pt x="11573" y="2770"/>
                    <a:pt x="11547" y="2774"/>
                    <a:pt x="11519" y="2774"/>
                  </a:cubicBezTo>
                  <a:cubicBezTo>
                    <a:pt x="11433" y="2774"/>
                    <a:pt x="11333" y="2743"/>
                    <a:pt x="11212" y="2622"/>
                  </a:cubicBezTo>
                  <a:cubicBezTo>
                    <a:pt x="11104" y="2515"/>
                    <a:pt x="11063" y="2338"/>
                    <a:pt x="11004" y="2058"/>
                  </a:cubicBezTo>
                  <a:cubicBezTo>
                    <a:pt x="10952" y="1816"/>
                    <a:pt x="10896" y="1541"/>
                    <a:pt x="10751" y="1276"/>
                  </a:cubicBezTo>
                  <a:cubicBezTo>
                    <a:pt x="10385" y="611"/>
                    <a:pt x="9644" y="266"/>
                    <a:pt x="9075" y="166"/>
                  </a:cubicBezTo>
                  <a:cubicBezTo>
                    <a:pt x="8943" y="143"/>
                    <a:pt x="8811" y="131"/>
                    <a:pt x="8682" y="131"/>
                  </a:cubicBezTo>
                  <a:cubicBezTo>
                    <a:pt x="8264" y="131"/>
                    <a:pt x="7871" y="250"/>
                    <a:pt x="7564" y="475"/>
                  </a:cubicBezTo>
                  <a:cubicBezTo>
                    <a:pt x="7139" y="786"/>
                    <a:pt x="6973" y="1223"/>
                    <a:pt x="6839" y="1573"/>
                  </a:cubicBezTo>
                  <a:cubicBezTo>
                    <a:pt x="6767" y="1763"/>
                    <a:pt x="6698" y="1943"/>
                    <a:pt x="6601" y="2072"/>
                  </a:cubicBezTo>
                  <a:cubicBezTo>
                    <a:pt x="6531" y="2167"/>
                    <a:pt x="6433" y="2221"/>
                    <a:pt x="6312" y="2238"/>
                  </a:cubicBezTo>
                  <a:cubicBezTo>
                    <a:pt x="6288" y="2241"/>
                    <a:pt x="6264" y="2243"/>
                    <a:pt x="6239" y="2243"/>
                  </a:cubicBezTo>
                  <a:cubicBezTo>
                    <a:pt x="6098" y="2243"/>
                    <a:pt x="5951" y="2192"/>
                    <a:pt x="5833" y="2100"/>
                  </a:cubicBezTo>
                  <a:cubicBezTo>
                    <a:pt x="5618" y="1934"/>
                    <a:pt x="5444" y="1677"/>
                    <a:pt x="5261" y="1405"/>
                  </a:cubicBezTo>
                  <a:lnTo>
                    <a:pt x="5196" y="1309"/>
                  </a:lnTo>
                  <a:cubicBezTo>
                    <a:pt x="4741" y="641"/>
                    <a:pt x="4154" y="233"/>
                    <a:pt x="3546" y="160"/>
                  </a:cubicBezTo>
                  <a:cubicBezTo>
                    <a:pt x="3487" y="153"/>
                    <a:pt x="3424" y="149"/>
                    <a:pt x="3356" y="149"/>
                  </a:cubicBezTo>
                  <a:cubicBezTo>
                    <a:pt x="3005" y="149"/>
                    <a:pt x="2539" y="258"/>
                    <a:pt x="2064" y="689"/>
                  </a:cubicBezTo>
                  <a:cubicBezTo>
                    <a:pt x="1920" y="821"/>
                    <a:pt x="1785" y="968"/>
                    <a:pt x="1657" y="1110"/>
                  </a:cubicBezTo>
                  <a:cubicBezTo>
                    <a:pt x="1273" y="1532"/>
                    <a:pt x="1045" y="1746"/>
                    <a:pt x="778" y="1746"/>
                  </a:cubicBezTo>
                  <a:cubicBezTo>
                    <a:pt x="750" y="1746"/>
                    <a:pt x="720" y="1744"/>
                    <a:pt x="690" y="1739"/>
                  </a:cubicBezTo>
                  <a:cubicBezTo>
                    <a:pt x="659" y="1734"/>
                    <a:pt x="628" y="1731"/>
                    <a:pt x="597" y="1731"/>
                  </a:cubicBezTo>
                  <a:cubicBezTo>
                    <a:pt x="333" y="1731"/>
                    <a:pt x="98" y="1922"/>
                    <a:pt x="52" y="2193"/>
                  </a:cubicBezTo>
                  <a:cubicBezTo>
                    <a:pt x="1" y="2494"/>
                    <a:pt x="203" y="2781"/>
                    <a:pt x="506" y="2832"/>
                  </a:cubicBezTo>
                  <a:cubicBezTo>
                    <a:pt x="604" y="2849"/>
                    <a:pt x="698" y="2857"/>
                    <a:pt x="789" y="2857"/>
                  </a:cubicBezTo>
                  <a:cubicBezTo>
                    <a:pt x="1567" y="2857"/>
                    <a:pt x="2087" y="2285"/>
                    <a:pt x="2478" y="1857"/>
                  </a:cubicBezTo>
                  <a:cubicBezTo>
                    <a:pt x="2595" y="1728"/>
                    <a:pt x="2705" y="1604"/>
                    <a:pt x="2811" y="1511"/>
                  </a:cubicBezTo>
                  <a:cubicBezTo>
                    <a:pt x="2997" y="1342"/>
                    <a:pt x="3176" y="1259"/>
                    <a:pt x="3353" y="1259"/>
                  </a:cubicBezTo>
                  <a:cubicBezTo>
                    <a:pt x="3374" y="1259"/>
                    <a:pt x="3396" y="1260"/>
                    <a:pt x="3417" y="1263"/>
                  </a:cubicBezTo>
                  <a:cubicBezTo>
                    <a:pt x="3699" y="1297"/>
                    <a:pt x="4013" y="1541"/>
                    <a:pt x="4281" y="1936"/>
                  </a:cubicBezTo>
                  <a:lnTo>
                    <a:pt x="4343" y="2028"/>
                  </a:lnTo>
                  <a:cubicBezTo>
                    <a:pt x="4558" y="2344"/>
                    <a:pt x="4801" y="2704"/>
                    <a:pt x="5155" y="2979"/>
                  </a:cubicBezTo>
                  <a:cubicBezTo>
                    <a:pt x="5467" y="3224"/>
                    <a:pt x="5853" y="3355"/>
                    <a:pt x="6238" y="3355"/>
                  </a:cubicBezTo>
                  <a:cubicBezTo>
                    <a:pt x="6312" y="3355"/>
                    <a:pt x="6386" y="3350"/>
                    <a:pt x="6459" y="3341"/>
                  </a:cubicBezTo>
                  <a:cubicBezTo>
                    <a:pt x="6873" y="3286"/>
                    <a:pt x="7238" y="3074"/>
                    <a:pt x="7487" y="2743"/>
                  </a:cubicBezTo>
                  <a:cubicBezTo>
                    <a:pt x="7678" y="2489"/>
                    <a:pt x="7782" y="2215"/>
                    <a:pt x="7875" y="1973"/>
                  </a:cubicBezTo>
                  <a:cubicBezTo>
                    <a:pt x="7988" y="1675"/>
                    <a:pt x="8068" y="1486"/>
                    <a:pt x="8222" y="1373"/>
                  </a:cubicBezTo>
                  <a:cubicBezTo>
                    <a:pt x="8338" y="1290"/>
                    <a:pt x="8502" y="1245"/>
                    <a:pt x="8684" y="1245"/>
                  </a:cubicBezTo>
                  <a:cubicBezTo>
                    <a:pt x="8750" y="1245"/>
                    <a:pt x="8818" y="1250"/>
                    <a:pt x="8886" y="1263"/>
                  </a:cubicBezTo>
                  <a:cubicBezTo>
                    <a:pt x="9280" y="1331"/>
                    <a:pt x="9640" y="1554"/>
                    <a:pt x="9783" y="1815"/>
                  </a:cubicBezTo>
                  <a:cubicBezTo>
                    <a:pt x="9848" y="1934"/>
                    <a:pt x="9885" y="2106"/>
                    <a:pt x="9922" y="2289"/>
                  </a:cubicBezTo>
                  <a:cubicBezTo>
                    <a:pt x="9995" y="2636"/>
                    <a:pt x="10086" y="3067"/>
                    <a:pt x="10435" y="3415"/>
                  </a:cubicBezTo>
                  <a:cubicBezTo>
                    <a:pt x="10751" y="3728"/>
                    <a:pt x="11119" y="3888"/>
                    <a:pt x="11518" y="3888"/>
                  </a:cubicBezTo>
                  <a:cubicBezTo>
                    <a:pt x="11613" y="3888"/>
                    <a:pt x="11709" y="3879"/>
                    <a:pt x="11805" y="3855"/>
                  </a:cubicBezTo>
                  <a:cubicBezTo>
                    <a:pt x="12728" y="3681"/>
                    <a:pt x="13468" y="2705"/>
                    <a:pt x="13738" y="2093"/>
                  </a:cubicBezTo>
                  <a:cubicBezTo>
                    <a:pt x="13770" y="2017"/>
                    <a:pt x="13802" y="1942"/>
                    <a:pt x="13834" y="1863"/>
                  </a:cubicBezTo>
                  <a:cubicBezTo>
                    <a:pt x="13917" y="1663"/>
                    <a:pt x="13995" y="1474"/>
                    <a:pt x="14098" y="1331"/>
                  </a:cubicBezTo>
                  <a:cubicBezTo>
                    <a:pt x="14206" y="1184"/>
                    <a:pt x="14331" y="1108"/>
                    <a:pt x="14488" y="1108"/>
                  </a:cubicBezTo>
                  <a:cubicBezTo>
                    <a:pt x="14501" y="1108"/>
                    <a:pt x="14514" y="1109"/>
                    <a:pt x="14528" y="1110"/>
                  </a:cubicBezTo>
                  <a:cubicBezTo>
                    <a:pt x="14744" y="1125"/>
                    <a:pt x="14960" y="1278"/>
                    <a:pt x="15080" y="1498"/>
                  </a:cubicBezTo>
                  <a:cubicBezTo>
                    <a:pt x="15148" y="1626"/>
                    <a:pt x="15207" y="1772"/>
                    <a:pt x="15267" y="1928"/>
                  </a:cubicBezTo>
                  <a:cubicBezTo>
                    <a:pt x="15352" y="2147"/>
                    <a:pt x="15443" y="2374"/>
                    <a:pt x="15579" y="2600"/>
                  </a:cubicBezTo>
                  <a:cubicBezTo>
                    <a:pt x="15863" y="3065"/>
                    <a:pt x="16340" y="3363"/>
                    <a:pt x="16851" y="3391"/>
                  </a:cubicBezTo>
                  <a:cubicBezTo>
                    <a:pt x="16880" y="3392"/>
                    <a:pt x="16908" y="3393"/>
                    <a:pt x="16937" y="3393"/>
                  </a:cubicBezTo>
                  <a:cubicBezTo>
                    <a:pt x="17402" y="3393"/>
                    <a:pt x="17834" y="3174"/>
                    <a:pt x="18136" y="2784"/>
                  </a:cubicBezTo>
                  <a:cubicBezTo>
                    <a:pt x="18248" y="2640"/>
                    <a:pt x="18338" y="2489"/>
                    <a:pt x="18415" y="2358"/>
                  </a:cubicBezTo>
                  <a:cubicBezTo>
                    <a:pt x="18475" y="2255"/>
                    <a:pt x="18533" y="2158"/>
                    <a:pt x="18590" y="2078"/>
                  </a:cubicBezTo>
                  <a:cubicBezTo>
                    <a:pt x="18715" y="1908"/>
                    <a:pt x="18812" y="1849"/>
                    <a:pt x="18848" y="1849"/>
                  </a:cubicBezTo>
                  <a:cubicBezTo>
                    <a:pt x="18850" y="1849"/>
                    <a:pt x="18852" y="1849"/>
                    <a:pt x="18853" y="1849"/>
                  </a:cubicBezTo>
                  <a:cubicBezTo>
                    <a:pt x="19107" y="1899"/>
                    <a:pt x="19561" y="2645"/>
                    <a:pt x="19705" y="3245"/>
                  </a:cubicBezTo>
                  <a:cubicBezTo>
                    <a:pt x="19764" y="3501"/>
                    <a:pt x="19994" y="3671"/>
                    <a:pt x="20245" y="3671"/>
                  </a:cubicBezTo>
                  <a:cubicBezTo>
                    <a:pt x="20287" y="3671"/>
                    <a:pt x="20329" y="3667"/>
                    <a:pt x="20372" y="3657"/>
                  </a:cubicBezTo>
                  <a:cubicBezTo>
                    <a:pt x="20670" y="3586"/>
                    <a:pt x="20854" y="3288"/>
                    <a:pt x="20783" y="2988"/>
                  </a:cubicBezTo>
                  <a:cubicBezTo>
                    <a:pt x="20653" y="2439"/>
                    <a:pt x="20092" y="968"/>
                    <a:pt x="19073" y="762"/>
                  </a:cubicBezTo>
                  <a:cubicBezTo>
                    <a:pt x="19010" y="749"/>
                    <a:pt x="18934" y="740"/>
                    <a:pt x="18849" y="740"/>
                  </a:cubicBezTo>
                  <a:cubicBezTo>
                    <a:pt x="18540" y="740"/>
                    <a:pt x="18104" y="866"/>
                    <a:pt x="17696" y="1423"/>
                  </a:cubicBezTo>
                  <a:cubicBezTo>
                    <a:pt x="17604" y="1550"/>
                    <a:pt x="17530" y="1677"/>
                    <a:pt x="17459" y="1798"/>
                  </a:cubicBezTo>
                  <a:cubicBezTo>
                    <a:pt x="17392" y="1913"/>
                    <a:pt x="17327" y="2019"/>
                    <a:pt x="17262" y="2106"/>
                  </a:cubicBezTo>
                  <a:cubicBezTo>
                    <a:pt x="17171" y="2224"/>
                    <a:pt x="17060" y="2286"/>
                    <a:pt x="16936" y="2286"/>
                  </a:cubicBezTo>
                  <a:cubicBezTo>
                    <a:pt x="16929" y="2286"/>
                    <a:pt x="16922" y="2285"/>
                    <a:pt x="16914" y="2285"/>
                  </a:cubicBezTo>
                  <a:cubicBezTo>
                    <a:pt x="16765" y="2276"/>
                    <a:pt x="16619" y="2178"/>
                    <a:pt x="16524" y="2023"/>
                  </a:cubicBezTo>
                  <a:cubicBezTo>
                    <a:pt x="16438" y="1881"/>
                    <a:pt x="16370" y="1707"/>
                    <a:pt x="16297" y="1524"/>
                  </a:cubicBezTo>
                  <a:cubicBezTo>
                    <a:pt x="16228" y="1344"/>
                    <a:pt x="16155" y="1158"/>
                    <a:pt x="16055" y="974"/>
                  </a:cubicBezTo>
                  <a:cubicBezTo>
                    <a:pt x="15757" y="416"/>
                    <a:pt x="15199" y="43"/>
                    <a:pt x="14602" y="4"/>
                  </a:cubicBezTo>
                  <a:cubicBezTo>
                    <a:pt x="14566" y="2"/>
                    <a:pt x="14531" y="1"/>
                    <a:pt x="14496"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7" name="Google Shape;3297;p89"/>
            <p:cNvSpPr/>
            <p:nvPr/>
          </p:nvSpPr>
          <p:spPr>
            <a:xfrm flipH="1">
              <a:off x="1512115" y="6116001"/>
              <a:ext cx="6119678" cy="1892844"/>
            </a:xfrm>
            <a:custGeom>
              <a:rect b="b" l="l" r="r" t="t"/>
              <a:pathLst>
                <a:path extrusionOk="0" h="27122" w="88521">
                  <a:moveTo>
                    <a:pt x="68617" y="6699"/>
                  </a:moveTo>
                  <a:cubicBezTo>
                    <a:pt x="68659" y="6699"/>
                    <a:pt x="68699" y="6699"/>
                    <a:pt x="68739" y="6702"/>
                  </a:cubicBezTo>
                  <a:lnTo>
                    <a:pt x="69516" y="6700"/>
                  </a:lnTo>
                  <a:cubicBezTo>
                    <a:pt x="69762" y="6700"/>
                    <a:pt x="70003" y="6699"/>
                    <a:pt x="70238" y="6699"/>
                  </a:cubicBezTo>
                  <a:cubicBezTo>
                    <a:pt x="73359" y="6699"/>
                    <a:pt x="75576" y="6797"/>
                    <a:pt x="78599" y="8264"/>
                  </a:cubicBezTo>
                  <a:cubicBezTo>
                    <a:pt x="80816" y="9339"/>
                    <a:pt x="85772" y="12273"/>
                    <a:pt x="86957" y="14480"/>
                  </a:cubicBezTo>
                  <a:cubicBezTo>
                    <a:pt x="87705" y="15873"/>
                    <a:pt x="87771" y="17547"/>
                    <a:pt x="87835" y="19167"/>
                  </a:cubicBezTo>
                  <a:cubicBezTo>
                    <a:pt x="87869" y="20035"/>
                    <a:pt x="87906" y="20936"/>
                    <a:pt x="88050" y="21764"/>
                  </a:cubicBezTo>
                  <a:cubicBezTo>
                    <a:pt x="88244" y="22882"/>
                    <a:pt x="88074" y="23405"/>
                    <a:pt x="87894" y="23959"/>
                  </a:cubicBezTo>
                  <a:cubicBezTo>
                    <a:pt x="87760" y="24379"/>
                    <a:pt x="87622" y="24806"/>
                    <a:pt x="87653" y="25487"/>
                  </a:cubicBezTo>
                  <a:cubicBezTo>
                    <a:pt x="87055" y="24100"/>
                    <a:pt x="86632" y="22426"/>
                    <a:pt x="86187" y="20668"/>
                  </a:cubicBezTo>
                  <a:cubicBezTo>
                    <a:pt x="85313" y="17219"/>
                    <a:pt x="84413" y="13654"/>
                    <a:pt x="82043" y="11643"/>
                  </a:cubicBezTo>
                  <a:cubicBezTo>
                    <a:pt x="80936" y="10701"/>
                    <a:pt x="78578" y="10124"/>
                    <a:pt x="76498" y="9616"/>
                  </a:cubicBezTo>
                  <a:cubicBezTo>
                    <a:pt x="75421" y="9353"/>
                    <a:pt x="74407" y="9104"/>
                    <a:pt x="73699" y="8838"/>
                  </a:cubicBezTo>
                  <a:cubicBezTo>
                    <a:pt x="73440" y="8738"/>
                    <a:pt x="73178" y="8642"/>
                    <a:pt x="72917" y="8544"/>
                  </a:cubicBezTo>
                  <a:cubicBezTo>
                    <a:pt x="71467" y="8004"/>
                    <a:pt x="69982" y="7452"/>
                    <a:pt x="68617" y="6699"/>
                  </a:cubicBezTo>
                  <a:close/>
                  <a:moveTo>
                    <a:pt x="55936" y="1"/>
                  </a:moveTo>
                  <a:cubicBezTo>
                    <a:pt x="54362" y="1"/>
                    <a:pt x="52773" y="174"/>
                    <a:pt x="51204" y="346"/>
                  </a:cubicBezTo>
                  <a:cubicBezTo>
                    <a:pt x="50589" y="413"/>
                    <a:pt x="49977" y="479"/>
                    <a:pt x="49368" y="535"/>
                  </a:cubicBezTo>
                  <a:cubicBezTo>
                    <a:pt x="47438" y="711"/>
                    <a:pt x="45486" y="963"/>
                    <a:pt x="43599" y="1203"/>
                  </a:cubicBezTo>
                  <a:cubicBezTo>
                    <a:pt x="40350" y="1617"/>
                    <a:pt x="36990" y="2048"/>
                    <a:pt x="33662" y="2118"/>
                  </a:cubicBezTo>
                  <a:cubicBezTo>
                    <a:pt x="32771" y="2137"/>
                    <a:pt x="31860" y="2152"/>
                    <a:pt x="30935" y="2166"/>
                  </a:cubicBezTo>
                  <a:cubicBezTo>
                    <a:pt x="24320" y="2265"/>
                    <a:pt x="16823" y="2382"/>
                    <a:pt x="10635" y="4512"/>
                  </a:cubicBezTo>
                  <a:cubicBezTo>
                    <a:pt x="7143" y="5713"/>
                    <a:pt x="4925" y="7381"/>
                    <a:pt x="3445" y="9919"/>
                  </a:cubicBezTo>
                  <a:cubicBezTo>
                    <a:pt x="1527" y="13208"/>
                    <a:pt x="0" y="18957"/>
                    <a:pt x="45" y="22732"/>
                  </a:cubicBezTo>
                  <a:lnTo>
                    <a:pt x="308" y="22728"/>
                  </a:lnTo>
                  <a:cubicBezTo>
                    <a:pt x="264" y="18992"/>
                    <a:pt x="1775" y="13304"/>
                    <a:pt x="3672" y="10049"/>
                  </a:cubicBezTo>
                  <a:cubicBezTo>
                    <a:pt x="5117" y="7569"/>
                    <a:pt x="7290" y="5938"/>
                    <a:pt x="10719" y="4757"/>
                  </a:cubicBezTo>
                  <a:cubicBezTo>
                    <a:pt x="16868" y="2642"/>
                    <a:pt x="24342" y="2528"/>
                    <a:pt x="30937" y="2426"/>
                  </a:cubicBezTo>
                  <a:cubicBezTo>
                    <a:pt x="31863" y="2413"/>
                    <a:pt x="32773" y="2397"/>
                    <a:pt x="33667" y="2378"/>
                  </a:cubicBezTo>
                  <a:cubicBezTo>
                    <a:pt x="37007" y="2305"/>
                    <a:pt x="40374" y="1876"/>
                    <a:pt x="43631" y="1461"/>
                  </a:cubicBezTo>
                  <a:cubicBezTo>
                    <a:pt x="45515" y="1221"/>
                    <a:pt x="47465" y="971"/>
                    <a:pt x="49391" y="795"/>
                  </a:cubicBezTo>
                  <a:cubicBezTo>
                    <a:pt x="50001" y="739"/>
                    <a:pt x="50616" y="671"/>
                    <a:pt x="51233" y="604"/>
                  </a:cubicBezTo>
                  <a:cubicBezTo>
                    <a:pt x="52789" y="434"/>
                    <a:pt x="54366" y="262"/>
                    <a:pt x="55925" y="262"/>
                  </a:cubicBezTo>
                  <a:cubicBezTo>
                    <a:pt x="58320" y="262"/>
                    <a:pt x="60672" y="668"/>
                    <a:pt x="62838" y="2110"/>
                  </a:cubicBezTo>
                  <a:cubicBezTo>
                    <a:pt x="63607" y="2621"/>
                    <a:pt x="64302" y="3361"/>
                    <a:pt x="64975" y="4076"/>
                  </a:cubicBezTo>
                  <a:cubicBezTo>
                    <a:pt x="65554" y="4693"/>
                    <a:pt x="66153" y="5330"/>
                    <a:pt x="66806" y="5833"/>
                  </a:cubicBezTo>
                  <a:cubicBezTo>
                    <a:pt x="67090" y="6051"/>
                    <a:pt x="67383" y="6255"/>
                    <a:pt x="67683" y="6447"/>
                  </a:cubicBezTo>
                  <a:cubicBezTo>
                    <a:pt x="67547" y="6450"/>
                    <a:pt x="67411" y="6452"/>
                    <a:pt x="67273" y="6455"/>
                  </a:cubicBezTo>
                  <a:cubicBezTo>
                    <a:pt x="66743" y="6467"/>
                    <a:pt x="66194" y="6480"/>
                    <a:pt x="65641" y="6480"/>
                  </a:cubicBezTo>
                  <a:cubicBezTo>
                    <a:pt x="64070" y="6480"/>
                    <a:pt x="62463" y="6379"/>
                    <a:pt x="61152" y="5878"/>
                  </a:cubicBezTo>
                  <a:cubicBezTo>
                    <a:pt x="60226" y="5526"/>
                    <a:pt x="59441" y="5016"/>
                    <a:pt x="58685" y="4521"/>
                  </a:cubicBezTo>
                  <a:cubicBezTo>
                    <a:pt x="57551" y="3783"/>
                    <a:pt x="56480" y="3083"/>
                    <a:pt x="54992" y="2887"/>
                  </a:cubicBezTo>
                  <a:cubicBezTo>
                    <a:pt x="54481" y="2820"/>
                    <a:pt x="53955" y="2790"/>
                    <a:pt x="53420" y="2790"/>
                  </a:cubicBezTo>
                  <a:cubicBezTo>
                    <a:pt x="51193" y="2790"/>
                    <a:pt x="48801" y="3303"/>
                    <a:pt x="46640" y="3768"/>
                  </a:cubicBezTo>
                  <a:cubicBezTo>
                    <a:pt x="46132" y="3876"/>
                    <a:pt x="45635" y="3985"/>
                    <a:pt x="45155" y="4081"/>
                  </a:cubicBezTo>
                  <a:cubicBezTo>
                    <a:pt x="41918" y="4736"/>
                    <a:pt x="38507" y="4867"/>
                    <a:pt x="35208" y="4996"/>
                  </a:cubicBezTo>
                  <a:cubicBezTo>
                    <a:pt x="33245" y="5072"/>
                    <a:pt x="31219" y="5149"/>
                    <a:pt x="29254" y="5338"/>
                  </a:cubicBezTo>
                  <a:cubicBezTo>
                    <a:pt x="25026" y="5742"/>
                    <a:pt x="20787" y="6415"/>
                    <a:pt x="16687" y="7064"/>
                  </a:cubicBezTo>
                  <a:lnTo>
                    <a:pt x="15001" y="7332"/>
                  </a:lnTo>
                  <a:cubicBezTo>
                    <a:pt x="14667" y="7383"/>
                    <a:pt x="14263" y="7423"/>
                    <a:pt x="13835" y="7468"/>
                  </a:cubicBezTo>
                  <a:cubicBezTo>
                    <a:pt x="12446" y="7607"/>
                    <a:pt x="10716" y="7783"/>
                    <a:pt x="9745" y="8520"/>
                  </a:cubicBezTo>
                  <a:cubicBezTo>
                    <a:pt x="9269" y="8881"/>
                    <a:pt x="8944" y="9448"/>
                    <a:pt x="8628" y="9994"/>
                  </a:cubicBezTo>
                  <a:cubicBezTo>
                    <a:pt x="8424" y="10352"/>
                    <a:pt x="8231" y="10688"/>
                    <a:pt x="8001" y="10964"/>
                  </a:cubicBezTo>
                  <a:cubicBezTo>
                    <a:pt x="7248" y="11877"/>
                    <a:pt x="6273" y="12659"/>
                    <a:pt x="5331" y="13415"/>
                  </a:cubicBezTo>
                  <a:cubicBezTo>
                    <a:pt x="4794" y="13846"/>
                    <a:pt x="4236" y="14293"/>
                    <a:pt x="3732" y="14754"/>
                  </a:cubicBezTo>
                  <a:cubicBezTo>
                    <a:pt x="1865" y="16466"/>
                    <a:pt x="1456" y="19244"/>
                    <a:pt x="2612" y="22376"/>
                  </a:cubicBezTo>
                  <a:lnTo>
                    <a:pt x="2858" y="22285"/>
                  </a:lnTo>
                  <a:cubicBezTo>
                    <a:pt x="1742" y="19260"/>
                    <a:pt x="2126" y="16584"/>
                    <a:pt x="3908" y="14950"/>
                  </a:cubicBezTo>
                  <a:cubicBezTo>
                    <a:pt x="4406" y="14493"/>
                    <a:pt x="4959" y="14049"/>
                    <a:pt x="5494" y="13622"/>
                  </a:cubicBezTo>
                  <a:cubicBezTo>
                    <a:pt x="6449" y="12856"/>
                    <a:pt x="7434" y="12066"/>
                    <a:pt x="8207" y="11132"/>
                  </a:cubicBezTo>
                  <a:cubicBezTo>
                    <a:pt x="8448" y="10840"/>
                    <a:pt x="8657" y="10477"/>
                    <a:pt x="8859" y="10127"/>
                  </a:cubicBezTo>
                  <a:cubicBezTo>
                    <a:pt x="9160" y="9602"/>
                    <a:pt x="9472" y="9059"/>
                    <a:pt x="9905" y="8730"/>
                  </a:cubicBezTo>
                  <a:cubicBezTo>
                    <a:pt x="10815" y="8038"/>
                    <a:pt x="12504" y="7868"/>
                    <a:pt x="13862" y="7729"/>
                  </a:cubicBezTo>
                  <a:cubicBezTo>
                    <a:pt x="14292" y="7686"/>
                    <a:pt x="14699" y="7646"/>
                    <a:pt x="15041" y="7591"/>
                  </a:cubicBezTo>
                  <a:lnTo>
                    <a:pt x="16727" y="7325"/>
                  </a:lnTo>
                  <a:cubicBezTo>
                    <a:pt x="20824" y="6676"/>
                    <a:pt x="25058" y="6005"/>
                    <a:pt x="29278" y="5601"/>
                  </a:cubicBezTo>
                  <a:cubicBezTo>
                    <a:pt x="31235" y="5412"/>
                    <a:pt x="33260" y="5334"/>
                    <a:pt x="35219" y="5258"/>
                  </a:cubicBezTo>
                  <a:cubicBezTo>
                    <a:pt x="38528" y="5130"/>
                    <a:pt x="41949" y="4997"/>
                    <a:pt x="45204" y="4339"/>
                  </a:cubicBezTo>
                  <a:cubicBezTo>
                    <a:pt x="45685" y="4241"/>
                    <a:pt x="46183" y="4135"/>
                    <a:pt x="46693" y="4025"/>
                  </a:cubicBezTo>
                  <a:cubicBezTo>
                    <a:pt x="48841" y="3564"/>
                    <a:pt x="51222" y="3053"/>
                    <a:pt x="53422" y="3053"/>
                  </a:cubicBezTo>
                  <a:cubicBezTo>
                    <a:pt x="53944" y="3053"/>
                    <a:pt x="54457" y="3081"/>
                    <a:pt x="54954" y="3147"/>
                  </a:cubicBezTo>
                  <a:cubicBezTo>
                    <a:pt x="56384" y="3336"/>
                    <a:pt x="57429" y="4018"/>
                    <a:pt x="58536" y="4741"/>
                  </a:cubicBezTo>
                  <a:cubicBezTo>
                    <a:pt x="59305" y="5244"/>
                    <a:pt x="60101" y="5763"/>
                    <a:pt x="61055" y="6125"/>
                  </a:cubicBezTo>
                  <a:cubicBezTo>
                    <a:pt x="62409" y="6639"/>
                    <a:pt x="64049" y="6742"/>
                    <a:pt x="65650" y="6742"/>
                  </a:cubicBezTo>
                  <a:cubicBezTo>
                    <a:pt x="66201" y="6742"/>
                    <a:pt x="66746" y="6730"/>
                    <a:pt x="67274" y="6718"/>
                  </a:cubicBezTo>
                  <a:cubicBezTo>
                    <a:pt x="67553" y="6711"/>
                    <a:pt x="67827" y="6707"/>
                    <a:pt x="68096" y="6702"/>
                  </a:cubicBezTo>
                  <a:cubicBezTo>
                    <a:pt x="69583" y="7581"/>
                    <a:pt x="71224" y="8192"/>
                    <a:pt x="72824" y="8789"/>
                  </a:cubicBezTo>
                  <a:cubicBezTo>
                    <a:pt x="73087" y="8886"/>
                    <a:pt x="73347" y="8983"/>
                    <a:pt x="73608" y="9081"/>
                  </a:cubicBezTo>
                  <a:cubicBezTo>
                    <a:pt x="74329" y="9355"/>
                    <a:pt x="75351" y="9607"/>
                    <a:pt x="76436" y="9871"/>
                  </a:cubicBezTo>
                  <a:cubicBezTo>
                    <a:pt x="78488" y="10371"/>
                    <a:pt x="80813" y="10940"/>
                    <a:pt x="81875" y="11842"/>
                  </a:cubicBezTo>
                  <a:cubicBezTo>
                    <a:pt x="84177" y="13798"/>
                    <a:pt x="85070" y="17323"/>
                    <a:pt x="85932" y="20731"/>
                  </a:cubicBezTo>
                  <a:cubicBezTo>
                    <a:pt x="86464" y="22825"/>
                    <a:pt x="86962" y="24803"/>
                    <a:pt x="87766" y="26337"/>
                  </a:cubicBezTo>
                  <a:lnTo>
                    <a:pt x="88178" y="27122"/>
                  </a:lnTo>
                  <a:lnTo>
                    <a:pt x="88019" y="26250"/>
                  </a:lnTo>
                  <a:cubicBezTo>
                    <a:pt x="87803" y="25121"/>
                    <a:pt x="87973" y="24595"/>
                    <a:pt x="88152" y="24037"/>
                  </a:cubicBezTo>
                  <a:cubicBezTo>
                    <a:pt x="88333" y="23477"/>
                    <a:pt x="88521" y="22898"/>
                    <a:pt x="88316" y="21716"/>
                  </a:cubicBezTo>
                  <a:cubicBezTo>
                    <a:pt x="88175" y="20905"/>
                    <a:pt x="88141" y="20054"/>
                    <a:pt x="88104" y="19152"/>
                  </a:cubicBezTo>
                  <a:cubicBezTo>
                    <a:pt x="88039" y="17502"/>
                    <a:pt x="87971" y="15796"/>
                    <a:pt x="87196" y="14352"/>
                  </a:cubicBezTo>
                  <a:cubicBezTo>
                    <a:pt x="86025" y="12170"/>
                    <a:pt x="81375" y="9312"/>
                    <a:pt x="78720" y="8024"/>
                  </a:cubicBezTo>
                  <a:cubicBezTo>
                    <a:pt x="75627" y="6523"/>
                    <a:pt x="73372" y="6433"/>
                    <a:pt x="70189" y="6433"/>
                  </a:cubicBezTo>
                  <a:cubicBezTo>
                    <a:pt x="69971" y="6433"/>
                    <a:pt x="69749" y="6434"/>
                    <a:pt x="69522" y="6434"/>
                  </a:cubicBezTo>
                  <a:lnTo>
                    <a:pt x="68745" y="6436"/>
                  </a:lnTo>
                  <a:cubicBezTo>
                    <a:pt x="68556" y="6436"/>
                    <a:pt x="68365" y="6437"/>
                    <a:pt x="68170" y="6439"/>
                  </a:cubicBezTo>
                  <a:cubicBezTo>
                    <a:pt x="67755" y="6194"/>
                    <a:pt x="67353" y="5923"/>
                    <a:pt x="66968" y="5627"/>
                  </a:cubicBezTo>
                  <a:cubicBezTo>
                    <a:pt x="66331" y="5137"/>
                    <a:pt x="65741" y="4507"/>
                    <a:pt x="65167" y="3898"/>
                  </a:cubicBezTo>
                  <a:cubicBezTo>
                    <a:pt x="64485" y="3174"/>
                    <a:pt x="63778" y="2422"/>
                    <a:pt x="62985" y="1894"/>
                  </a:cubicBezTo>
                  <a:cubicBezTo>
                    <a:pt x="60765" y="416"/>
                    <a:pt x="58369" y="1"/>
                    <a:pt x="55936"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98" name="Google Shape;3298;p89"/>
            <p:cNvGrpSpPr/>
            <p:nvPr/>
          </p:nvGrpSpPr>
          <p:grpSpPr>
            <a:xfrm flipH="1" rot="2981104">
              <a:off x="4360873" y="5457679"/>
              <a:ext cx="603450" cy="986736"/>
              <a:chOff x="7340803" y="1376413"/>
              <a:chExt cx="945797" cy="1546529"/>
            </a:xfrm>
          </p:grpSpPr>
          <p:sp>
            <p:nvSpPr>
              <p:cNvPr id="3299" name="Google Shape;3299;p89"/>
              <p:cNvSpPr/>
              <p:nvPr/>
            </p:nvSpPr>
            <p:spPr>
              <a:xfrm>
                <a:off x="7795854" y="2565034"/>
                <a:ext cx="63200" cy="180629"/>
              </a:xfrm>
              <a:custGeom>
                <a:rect b="b" l="l" r="r" t="t"/>
                <a:pathLst>
                  <a:path extrusionOk="0" h="4853" w="1698">
                    <a:moveTo>
                      <a:pt x="766" y="0"/>
                    </a:moveTo>
                    <a:cubicBezTo>
                      <a:pt x="569" y="0"/>
                      <a:pt x="372" y="94"/>
                      <a:pt x="282" y="295"/>
                    </a:cubicBezTo>
                    <a:cubicBezTo>
                      <a:pt x="51" y="822"/>
                      <a:pt x="195" y="1476"/>
                      <a:pt x="158" y="2042"/>
                    </a:cubicBezTo>
                    <a:cubicBezTo>
                      <a:pt x="137" y="2376"/>
                      <a:pt x="128" y="2711"/>
                      <a:pt x="128" y="3045"/>
                    </a:cubicBezTo>
                    <a:cubicBezTo>
                      <a:pt x="128" y="3196"/>
                      <a:pt x="127" y="3350"/>
                      <a:pt x="134" y="3502"/>
                    </a:cubicBezTo>
                    <a:cubicBezTo>
                      <a:pt x="134" y="3501"/>
                      <a:pt x="134" y="3501"/>
                      <a:pt x="134" y="3501"/>
                    </a:cubicBezTo>
                    <a:lnTo>
                      <a:pt x="134" y="3501"/>
                    </a:lnTo>
                    <a:cubicBezTo>
                      <a:pt x="132" y="3501"/>
                      <a:pt x="134" y="3866"/>
                      <a:pt x="181" y="3866"/>
                    </a:cubicBezTo>
                    <a:cubicBezTo>
                      <a:pt x="190" y="3866"/>
                      <a:pt x="202" y="3850"/>
                      <a:pt x="216" y="3809"/>
                    </a:cubicBezTo>
                    <a:lnTo>
                      <a:pt x="216" y="3809"/>
                    </a:lnTo>
                    <a:cubicBezTo>
                      <a:pt x="0" y="4428"/>
                      <a:pt x="467" y="4853"/>
                      <a:pt x="928" y="4853"/>
                    </a:cubicBezTo>
                    <a:cubicBezTo>
                      <a:pt x="1224" y="4853"/>
                      <a:pt x="1518" y="4677"/>
                      <a:pt x="1625" y="4262"/>
                    </a:cubicBezTo>
                    <a:cubicBezTo>
                      <a:pt x="1698" y="3980"/>
                      <a:pt x="1630" y="3760"/>
                      <a:pt x="1583" y="3482"/>
                    </a:cubicBezTo>
                    <a:cubicBezTo>
                      <a:pt x="1521" y="3110"/>
                      <a:pt x="1497" y="2721"/>
                      <a:pt x="1479" y="2346"/>
                    </a:cubicBezTo>
                    <a:cubicBezTo>
                      <a:pt x="1465" y="1988"/>
                      <a:pt x="1494" y="1620"/>
                      <a:pt x="1451" y="1265"/>
                    </a:cubicBezTo>
                    <a:cubicBezTo>
                      <a:pt x="1421" y="1003"/>
                      <a:pt x="1308" y="746"/>
                      <a:pt x="1305" y="483"/>
                    </a:cubicBezTo>
                    <a:cubicBezTo>
                      <a:pt x="1304" y="173"/>
                      <a:pt x="1035" y="0"/>
                      <a:pt x="76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0" name="Google Shape;3300;p89"/>
              <p:cNvSpPr/>
              <p:nvPr/>
            </p:nvSpPr>
            <p:spPr>
              <a:xfrm>
                <a:off x="8128750" y="2411948"/>
                <a:ext cx="57170" cy="162838"/>
              </a:xfrm>
              <a:custGeom>
                <a:rect b="b" l="l" r="r" t="t"/>
                <a:pathLst>
                  <a:path extrusionOk="0" h="4375" w="1536">
                    <a:moveTo>
                      <a:pt x="640" y="0"/>
                    </a:moveTo>
                    <a:cubicBezTo>
                      <a:pt x="563" y="0"/>
                      <a:pt x="485" y="31"/>
                      <a:pt x="424" y="101"/>
                    </a:cubicBezTo>
                    <a:cubicBezTo>
                      <a:pt x="62" y="508"/>
                      <a:pt x="95" y="1255"/>
                      <a:pt x="47" y="1772"/>
                    </a:cubicBezTo>
                    <a:cubicBezTo>
                      <a:pt x="12" y="2141"/>
                      <a:pt x="23" y="2513"/>
                      <a:pt x="9" y="2884"/>
                    </a:cubicBezTo>
                    <a:cubicBezTo>
                      <a:pt x="0" y="3139"/>
                      <a:pt x="56" y="3486"/>
                      <a:pt x="50" y="3679"/>
                    </a:cubicBezTo>
                    <a:cubicBezTo>
                      <a:pt x="39" y="4093"/>
                      <a:pt x="447" y="4375"/>
                      <a:pt x="825" y="4375"/>
                    </a:cubicBezTo>
                    <a:cubicBezTo>
                      <a:pt x="1061" y="4375"/>
                      <a:pt x="1286" y="4265"/>
                      <a:pt x="1389" y="4009"/>
                    </a:cubicBezTo>
                    <a:cubicBezTo>
                      <a:pt x="1535" y="3649"/>
                      <a:pt x="1454" y="3472"/>
                      <a:pt x="1369" y="3126"/>
                    </a:cubicBezTo>
                    <a:cubicBezTo>
                      <a:pt x="1301" y="2850"/>
                      <a:pt x="1301" y="2497"/>
                      <a:pt x="1263" y="2211"/>
                    </a:cubicBezTo>
                    <a:cubicBezTo>
                      <a:pt x="1181" y="1591"/>
                      <a:pt x="1021" y="945"/>
                      <a:pt x="985" y="325"/>
                    </a:cubicBezTo>
                    <a:cubicBezTo>
                      <a:pt x="974" y="140"/>
                      <a:pt x="807" y="0"/>
                      <a:pt x="6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1" name="Google Shape;3301;p89"/>
              <p:cNvSpPr/>
              <p:nvPr/>
            </p:nvSpPr>
            <p:spPr>
              <a:xfrm>
                <a:off x="8042921" y="2683654"/>
                <a:ext cx="62418" cy="144153"/>
              </a:xfrm>
              <a:custGeom>
                <a:rect b="b" l="l" r="r" t="t"/>
                <a:pathLst>
                  <a:path extrusionOk="0" h="3873" w="1677">
                    <a:moveTo>
                      <a:pt x="828" y="0"/>
                    </a:moveTo>
                    <a:cubicBezTo>
                      <a:pt x="653" y="0"/>
                      <a:pt x="439" y="134"/>
                      <a:pt x="370" y="289"/>
                    </a:cubicBezTo>
                    <a:cubicBezTo>
                      <a:pt x="183" y="712"/>
                      <a:pt x="211" y="1207"/>
                      <a:pt x="168" y="1665"/>
                    </a:cubicBezTo>
                    <a:cubicBezTo>
                      <a:pt x="125" y="2102"/>
                      <a:pt x="151" y="2558"/>
                      <a:pt x="84" y="2992"/>
                    </a:cubicBezTo>
                    <a:cubicBezTo>
                      <a:pt x="0" y="3534"/>
                      <a:pt x="406" y="3872"/>
                      <a:pt x="811" y="3872"/>
                    </a:cubicBezTo>
                    <a:cubicBezTo>
                      <a:pt x="1090" y="3872"/>
                      <a:pt x="1369" y="3712"/>
                      <a:pt x="1488" y="3347"/>
                    </a:cubicBezTo>
                    <a:cubicBezTo>
                      <a:pt x="1677" y="2765"/>
                      <a:pt x="1498" y="1993"/>
                      <a:pt x="1503" y="1385"/>
                    </a:cubicBezTo>
                    <a:cubicBezTo>
                      <a:pt x="1508" y="930"/>
                      <a:pt x="1544" y="61"/>
                      <a:pt x="915" y="8"/>
                    </a:cubicBezTo>
                    <a:cubicBezTo>
                      <a:pt x="895" y="6"/>
                      <a:pt x="874" y="5"/>
                      <a:pt x="856" y="2"/>
                    </a:cubicBezTo>
                    <a:cubicBezTo>
                      <a:pt x="847" y="1"/>
                      <a:pt x="838" y="0"/>
                      <a:pt x="82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2" name="Google Shape;3302;p89"/>
              <p:cNvSpPr/>
              <p:nvPr/>
            </p:nvSpPr>
            <p:spPr>
              <a:xfrm>
                <a:off x="7640572" y="2733305"/>
                <a:ext cx="58138" cy="151523"/>
              </a:xfrm>
              <a:custGeom>
                <a:rect b="b" l="l" r="r" t="t"/>
                <a:pathLst>
                  <a:path extrusionOk="0" h="4071" w="1562">
                    <a:moveTo>
                      <a:pt x="810" y="0"/>
                    </a:moveTo>
                    <a:cubicBezTo>
                      <a:pt x="707" y="0"/>
                      <a:pt x="599" y="39"/>
                      <a:pt x="511" y="116"/>
                    </a:cubicBezTo>
                    <a:cubicBezTo>
                      <a:pt x="56" y="520"/>
                      <a:pt x="177" y="1375"/>
                      <a:pt x="147" y="1931"/>
                    </a:cubicBezTo>
                    <a:cubicBezTo>
                      <a:pt x="114" y="2524"/>
                      <a:pt x="0" y="3079"/>
                      <a:pt x="179" y="3662"/>
                    </a:cubicBezTo>
                    <a:cubicBezTo>
                      <a:pt x="266" y="3949"/>
                      <a:pt x="493" y="4070"/>
                      <a:pt x="730" y="4070"/>
                    </a:cubicBezTo>
                    <a:cubicBezTo>
                      <a:pt x="1132" y="4070"/>
                      <a:pt x="1562" y="3718"/>
                      <a:pt x="1369" y="3241"/>
                    </a:cubicBezTo>
                    <a:cubicBezTo>
                      <a:pt x="1201" y="2819"/>
                      <a:pt x="1293" y="2353"/>
                      <a:pt x="1278" y="1912"/>
                    </a:cubicBezTo>
                    <a:cubicBezTo>
                      <a:pt x="1262" y="1396"/>
                      <a:pt x="1236" y="844"/>
                      <a:pt x="1175" y="334"/>
                    </a:cubicBezTo>
                    <a:cubicBezTo>
                      <a:pt x="1149" y="112"/>
                      <a:pt x="986" y="0"/>
                      <a:pt x="81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3" name="Google Shape;3303;p89"/>
              <p:cNvSpPr/>
              <p:nvPr/>
            </p:nvSpPr>
            <p:spPr>
              <a:xfrm>
                <a:off x="8228500" y="2771419"/>
                <a:ext cx="58100" cy="151523"/>
              </a:xfrm>
              <a:custGeom>
                <a:rect b="b" l="l" r="r" t="t"/>
                <a:pathLst>
                  <a:path extrusionOk="0" h="4071" w="1561">
                    <a:moveTo>
                      <a:pt x="810" y="1"/>
                    </a:moveTo>
                    <a:cubicBezTo>
                      <a:pt x="707" y="1"/>
                      <a:pt x="599" y="39"/>
                      <a:pt x="511" y="116"/>
                    </a:cubicBezTo>
                    <a:cubicBezTo>
                      <a:pt x="55" y="522"/>
                      <a:pt x="174" y="1375"/>
                      <a:pt x="145" y="1931"/>
                    </a:cubicBezTo>
                    <a:cubicBezTo>
                      <a:pt x="114" y="2526"/>
                      <a:pt x="0" y="3079"/>
                      <a:pt x="179" y="3662"/>
                    </a:cubicBezTo>
                    <a:cubicBezTo>
                      <a:pt x="266" y="3950"/>
                      <a:pt x="494" y="4071"/>
                      <a:pt x="730" y="4071"/>
                    </a:cubicBezTo>
                    <a:cubicBezTo>
                      <a:pt x="1132" y="4071"/>
                      <a:pt x="1560" y="3719"/>
                      <a:pt x="1369" y="3243"/>
                    </a:cubicBezTo>
                    <a:cubicBezTo>
                      <a:pt x="1201" y="2821"/>
                      <a:pt x="1293" y="2353"/>
                      <a:pt x="1278" y="1913"/>
                    </a:cubicBezTo>
                    <a:cubicBezTo>
                      <a:pt x="1262" y="1397"/>
                      <a:pt x="1234" y="845"/>
                      <a:pt x="1174" y="334"/>
                    </a:cubicBezTo>
                    <a:cubicBezTo>
                      <a:pt x="1148" y="113"/>
                      <a:pt x="986" y="1"/>
                      <a:pt x="81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4" name="Google Shape;3304;p89"/>
              <p:cNvSpPr/>
              <p:nvPr/>
            </p:nvSpPr>
            <p:spPr>
              <a:xfrm>
                <a:off x="7455738" y="2691731"/>
                <a:ext cx="50545" cy="141064"/>
              </a:xfrm>
              <a:custGeom>
                <a:rect b="b" l="l" r="r" t="t"/>
                <a:pathLst>
                  <a:path extrusionOk="0" h="3790" w="1358">
                    <a:moveTo>
                      <a:pt x="679" y="0"/>
                    </a:moveTo>
                    <a:cubicBezTo>
                      <a:pt x="474" y="0"/>
                      <a:pt x="275" y="115"/>
                      <a:pt x="217" y="362"/>
                    </a:cubicBezTo>
                    <a:cubicBezTo>
                      <a:pt x="1" y="1273"/>
                      <a:pt x="149" y="2235"/>
                      <a:pt x="49" y="3156"/>
                    </a:cubicBezTo>
                    <a:cubicBezTo>
                      <a:pt x="13" y="3496"/>
                      <a:pt x="359" y="3783"/>
                      <a:pt x="675" y="3789"/>
                    </a:cubicBezTo>
                    <a:cubicBezTo>
                      <a:pt x="679" y="3790"/>
                      <a:pt x="683" y="3790"/>
                      <a:pt x="687" y="3790"/>
                    </a:cubicBezTo>
                    <a:cubicBezTo>
                      <a:pt x="1049" y="3790"/>
                      <a:pt x="1272" y="3497"/>
                      <a:pt x="1309" y="3163"/>
                    </a:cubicBezTo>
                    <a:cubicBezTo>
                      <a:pt x="1358" y="2710"/>
                      <a:pt x="1267" y="2241"/>
                      <a:pt x="1253" y="1787"/>
                    </a:cubicBezTo>
                    <a:cubicBezTo>
                      <a:pt x="1238" y="1330"/>
                      <a:pt x="1318" y="810"/>
                      <a:pt x="1188" y="367"/>
                    </a:cubicBezTo>
                    <a:cubicBezTo>
                      <a:pt x="1118" y="129"/>
                      <a:pt x="895" y="0"/>
                      <a:pt x="67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5" name="Google Shape;3305;p89"/>
              <p:cNvSpPr/>
              <p:nvPr/>
            </p:nvSpPr>
            <p:spPr>
              <a:xfrm>
                <a:off x="7347204" y="2458324"/>
                <a:ext cx="61711" cy="169835"/>
              </a:xfrm>
              <a:custGeom>
                <a:rect b="b" l="l" r="r" t="t"/>
                <a:pathLst>
                  <a:path extrusionOk="0" h="4563" w="1658">
                    <a:moveTo>
                      <a:pt x="459" y="0"/>
                    </a:moveTo>
                    <a:cubicBezTo>
                      <a:pt x="258" y="0"/>
                      <a:pt x="54" y="173"/>
                      <a:pt x="55" y="382"/>
                    </a:cubicBezTo>
                    <a:cubicBezTo>
                      <a:pt x="63" y="1524"/>
                      <a:pt x="1" y="2666"/>
                      <a:pt x="24" y="3800"/>
                    </a:cubicBezTo>
                    <a:cubicBezTo>
                      <a:pt x="34" y="4321"/>
                      <a:pt x="411" y="4563"/>
                      <a:pt x="790" y="4563"/>
                    </a:cubicBezTo>
                    <a:cubicBezTo>
                      <a:pt x="1223" y="4563"/>
                      <a:pt x="1658" y="4245"/>
                      <a:pt x="1542" y="3661"/>
                    </a:cubicBezTo>
                    <a:cubicBezTo>
                      <a:pt x="1482" y="3356"/>
                      <a:pt x="1476" y="3064"/>
                      <a:pt x="1391" y="2761"/>
                    </a:cubicBezTo>
                    <a:cubicBezTo>
                      <a:pt x="1293" y="2409"/>
                      <a:pt x="1241" y="2054"/>
                      <a:pt x="1196" y="1692"/>
                    </a:cubicBezTo>
                    <a:cubicBezTo>
                      <a:pt x="1126" y="1145"/>
                      <a:pt x="1134" y="419"/>
                      <a:pt x="651" y="63"/>
                    </a:cubicBezTo>
                    <a:cubicBezTo>
                      <a:pt x="592" y="20"/>
                      <a:pt x="526" y="0"/>
                      <a:pt x="45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6" name="Google Shape;3306;p89"/>
              <p:cNvSpPr/>
              <p:nvPr/>
            </p:nvSpPr>
            <p:spPr>
              <a:xfrm>
                <a:off x="7521729" y="2220041"/>
                <a:ext cx="64204" cy="139166"/>
              </a:xfrm>
              <a:custGeom>
                <a:rect b="b" l="l" r="r" t="t"/>
                <a:pathLst>
                  <a:path extrusionOk="0" h="3739" w="1725">
                    <a:moveTo>
                      <a:pt x="682" y="1"/>
                    </a:moveTo>
                    <a:cubicBezTo>
                      <a:pt x="546" y="1"/>
                      <a:pt x="406" y="58"/>
                      <a:pt x="333" y="161"/>
                    </a:cubicBezTo>
                    <a:cubicBezTo>
                      <a:pt x="49" y="570"/>
                      <a:pt x="22" y="1232"/>
                      <a:pt x="49" y="1718"/>
                    </a:cubicBezTo>
                    <a:cubicBezTo>
                      <a:pt x="81" y="2241"/>
                      <a:pt x="0" y="2775"/>
                      <a:pt x="161" y="3285"/>
                    </a:cubicBezTo>
                    <a:cubicBezTo>
                      <a:pt x="262" y="3604"/>
                      <a:pt x="514" y="3739"/>
                      <a:pt x="777" y="3739"/>
                    </a:cubicBezTo>
                    <a:cubicBezTo>
                      <a:pt x="1235" y="3739"/>
                      <a:pt x="1725" y="3332"/>
                      <a:pt x="1501" y="2792"/>
                    </a:cubicBezTo>
                    <a:cubicBezTo>
                      <a:pt x="1160" y="1967"/>
                      <a:pt x="1641" y="786"/>
                      <a:pt x="952" y="101"/>
                    </a:cubicBezTo>
                    <a:cubicBezTo>
                      <a:pt x="884" y="33"/>
                      <a:pt x="784" y="1"/>
                      <a:pt x="68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7" name="Google Shape;3307;p89"/>
              <p:cNvSpPr/>
              <p:nvPr/>
            </p:nvSpPr>
            <p:spPr>
              <a:xfrm>
                <a:off x="7599407" y="1901513"/>
                <a:ext cx="75371" cy="142999"/>
              </a:xfrm>
              <a:custGeom>
                <a:rect b="b" l="l" r="r" t="t"/>
                <a:pathLst>
                  <a:path extrusionOk="0" h="3842" w="2025">
                    <a:moveTo>
                      <a:pt x="348" y="1"/>
                    </a:moveTo>
                    <a:cubicBezTo>
                      <a:pt x="87" y="1"/>
                      <a:pt x="0" y="363"/>
                      <a:pt x="150" y="543"/>
                    </a:cubicBezTo>
                    <a:cubicBezTo>
                      <a:pt x="144" y="535"/>
                      <a:pt x="138" y="532"/>
                      <a:pt x="134" y="532"/>
                    </a:cubicBezTo>
                    <a:lnTo>
                      <a:pt x="134" y="532"/>
                    </a:lnTo>
                    <a:cubicBezTo>
                      <a:pt x="96" y="532"/>
                      <a:pt x="151" y="824"/>
                      <a:pt x="161" y="900"/>
                    </a:cubicBezTo>
                    <a:cubicBezTo>
                      <a:pt x="203" y="1165"/>
                      <a:pt x="265" y="1426"/>
                      <a:pt x="327" y="1687"/>
                    </a:cubicBezTo>
                    <a:cubicBezTo>
                      <a:pt x="463" y="2243"/>
                      <a:pt x="509" y="2806"/>
                      <a:pt x="622" y="3362"/>
                    </a:cubicBezTo>
                    <a:cubicBezTo>
                      <a:pt x="690" y="3698"/>
                      <a:pt x="954" y="3842"/>
                      <a:pt x="1225" y="3842"/>
                    </a:cubicBezTo>
                    <a:cubicBezTo>
                      <a:pt x="1617" y="3842"/>
                      <a:pt x="2025" y="3540"/>
                      <a:pt x="1876" y="3083"/>
                    </a:cubicBezTo>
                    <a:cubicBezTo>
                      <a:pt x="1645" y="2373"/>
                      <a:pt x="1430" y="1693"/>
                      <a:pt x="1147" y="998"/>
                    </a:cubicBezTo>
                    <a:cubicBezTo>
                      <a:pt x="981" y="590"/>
                      <a:pt x="910" y="82"/>
                      <a:pt x="395" y="5"/>
                    </a:cubicBezTo>
                    <a:cubicBezTo>
                      <a:pt x="379" y="2"/>
                      <a:pt x="363" y="1"/>
                      <a:pt x="34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8" name="Google Shape;3308;p89"/>
              <p:cNvSpPr/>
              <p:nvPr/>
            </p:nvSpPr>
            <p:spPr>
              <a:xfrm>
                <a:off x="7774118" y="1806341"/>
                <a:ext cx="69713" cy="142180"/>
              </a:xfrm>
              <a:custGeom>
                <a:rect b="b" l="l" r="r" t="t"/>
                <a:pathLst>
                  <a:path extrusionOk="0" h="3820" w="1873">
                    <a:moveTo>
                      <a:pt x="791" y="1"/>
                    </a:moveTo>
                    <a:cubicBezTo>
                      <a:pt x="735" y="1"/>
                      <a:pt x="674" y="24"/>
                      <a:pt x="608" y="77"/>
                    </a:cubicBezTo>
                    <a:cubicBezTo>
                      <a:pt x="283" y="332"/>
                      <a:pt x="261" y="1045"/>
                      <a:pt x="213" y="1423"/>
                    </a:cubicBezTo>
                    <a:cubicBezTo>
                      <a:pt x="175" y="1728"/>
                      <a:pt x="169" y="2034"/>
                      <a:pt x="146" y="2341"/>
                    </a:cubicBezTo>
                    <a:cubicBezTo>
                      <a:pt x="145" y="2351"/>
                      <a:pt x="138" y="2635"/>
                      <a:pt x="149" y="2703"/>
                    </a:cubicBezTo>
                    <a:lnTo>
                      <a:pt x="149" y="2703"/>
                    </a:lnTo>
                    <a:cubicBezTo>
                      <a:pt x="109" y="2803"/>
                      <a:pt x="48" y="2902"/>
                      <a:pt x="38" y="3017"/>
                    </a:cubicBezTo>
                    <a:cubicBezTo>
                      <a:pt x="1" y="3395"/>
                      <a:pt x="341" y="3819"/>
                      <a:pt x="724" y="3819"/>
                    </a:cubicBezTo>
                    <a:cubicBezTo>
                      <a:pt x="816" y="3819"/>
                      <a:pt x="910" y="3795"/>
                      <a:pt x="1002" y="3740"/>
                    </a:cubicBezTo>
                    <a:cubicBezTo>
                      <a:pt x="1872" y="3223"/>
                      <a:pt x="1378" y="2155"/>
                      <a:pt x="1323" y="1332"/>
                    </a:cubicBezTo>
                    <a:cubicBezTo>
                      <a:pt x="1314" y="1165"/>
                      <a:pt x="1185" y="1"/>
                      <a:pt x="7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9" name="Google Shape;3309;p89"/>
              <p:cNvSpPr/>
              <p:nvPr/>
            </p:nvSpPr>
            <p:spPr>
              <a:xfrm>
                <a:off x="8020403" y="1580900"/>
                <a:ext cx="69713" cy="142143"/>
              </a:xfrm>
              <a:custGeom>
                <a:rect b="b" l="l" r="r" t="t"/>
                <a:pathLst>
                  <a:path extrusionOk="0" h="3819" w="1873">
                    <a:moveTo>
                      <a:pt x="791" y="1"/>
                    </a:moveTo>
                    <a:cubicBezTo>
                      <a:pt x="735" y="1"/>
                      <a:pt x="674" y="24"/>
                      <a:pt x="608" y="76"/>
                    </a:cubicBezTo>
                    <a:cubicBezTo>
                      <a:pt x="282" y="332"/>
                      <a:pt x="261" y="1044"/>
                      <a:pt x="213" y="1423"/>
                    </a:cubicBezTo>
                    <a:cubicBezTo>
                      <a:pt x="175" y="1727"/>
                      <a:pt x="169" y="2034"/>
                      <a:pt x="146" y="2341"/>
                    </a:cubicBezTo>
                    <a:cubicBezTo>
                      <a:pt x="145" y="2352"/>
                      <a:pt x="138" y="2635"/>
                      <a:pt x="149" y="2703"/>
                    </a:cubicBezTo>
                    <a:lnTo>
                      <a:pt x="149" y="2703"/>
                    </a:lnTo>
                    <a:cubicBezTo>
                      <a:pt x="109" y="2802"/>
                      <a:pt x="48" y="2901"/>
                      <a:pt x="37" y="3017"/>
                    </a:cubicBezTo>
                    <a:cubicBezTo>
                      <a:pt x="1" y="3395"/>
                      <a:pt x="340" y="3819"/>
                      <a:pt x="724" y="3819"/>
                    </a:cubicBezTo>
                    <a:cubicBezTo>
                      <a:pt x="816" y="3819"/>
                      <a:pt x="910" y="3794"/>
                      <a:pt x="1002" y="3740"/>
                    </a:cubicBezTo>
                    <a:cubicBezTo>
                      <a:pt x="1872" y="3222"/>
                      <a:pt x="1377" y="2155"/>
                      <a:pt x="1323" y="1332"/>
                    </a:cubicBezTo>
                    <a:cubicBezTo>
                      <a:pt x="1312" y="1165"/>
                      <a:pt x="1185" y="1"/>
                      <a:pt x="7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0" name="Google Shape;3310;p89"/>
              <p:cNvSpPr/>
              <p:nvPr/>
            </p:nvSpPr>
            <p:spPr>
              <a:xfrm>
                <a:off x="7719814" y="2105404"/>
                <a:ext cx="54043" cy="150629"/>
              </a:xfrm>
              <a:custGeom>
                <a:rect b="b" l="l" r="r" t="t"/>
                <a:pathLst>
                  <a:path extrusionOk="0" h="4047" w="1452">
                    <a:moveTo>
                      <a:pt x="897" y="1"/>
                    </a:moveTo>
                    <a:cubicBezTo>
                      <a:pt x="768" y="1"/>
                      <a:pt x="665" y="119"/>
                      <a:pt x="651" y="247"/>
                    </a:cubicBezTo>
                    <a:cubicBezTo>
                      <a:pt x="639" y="353"/>
                      <a:pt x="533" y="510"/>
                      <a:pt x="491" y="625"/>
                    </a:cubicBezTo>
                    <a:cubicBezTo>
                      <a:pt x="367" y="947"/>
                      <a:pt x="303" y="1286"/>
                      <a:pt x="243" y="1622"/>
                    </a:cubicBezTo>
                    <a:cubicBezTo>
                      <a:pt x="137" y="2210"/>
                      <a:pt x="1" y="2848"/>
                      <a:pt x="32" y="3449"/>
                    </a:cubicBezTo>
                    <a:cubicBezTo>
                      <a:pt x="54" y="3844"/>
                      <a:pt x="342" y="4047"/>
                      <a:pt x="630" y="4047"/>
                    </a:cubicBezTo>
                    <a:cubicBezTo>
                      <a:pt x="904" y="4047"/>
                      <a:pt x="1179" y="3864"/>
                      <a:pt x="1227" y="3491"/>
                    </a:cubicBezTo>
                    <a:cubicBezTo>
                      <a:pt x="1273" y="3139"/>
                      <a:pt x="1241" y="2776"/>
                      <a:pt x="1248" y="2417"/>
                    </a:cubicBezTo>
                    <a:cubicBezTo>
                      <a:pt x="1256" y="2022"/>
                      <a:pt x="1303" y="1628"/>
                      <a:pt x="1315" y="1233"/>
                    </a:cubicBezTo>
                    <a:cubicBezTo>
                      <a:pt x="1326" y="834"/>
                      <a:pt x="1451" y="183"/>
                      <a:pt x="976" y="15"/>
                    </a:cubicBezTo>
                    <a:cubicBezTo>
                      <a:pt x="949" y="5"/>
                      <a:pt x="923" y="1"/>
                      <a:pt x="89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1" name="Google Shape;3311;p89"/>
              <p:cNvSpPr/>
              <p:nvPr/>
            </p:nvSpPr>
            <p:spPr>
              <a:xfrm>
                <a:off x="7919946" y="1997987"/>
                <a:ext cx="53299" cy="116052"/>
              </a:xfrm>
              <a:custGeom>
                <a:rect b="b" l="l" r="r" t="t"/>
                <a:pathLst>
                  <a:path extrusionOk="0" h="3118" w="1432">
                    <a:moveTo>
                      <a:pt x="561" y="0"/>
                    </a:moveTo>
                    <a:cubicBezTo>
                      <a:pt x="465" y="0"/>
                      <a:pt x="364" y="63"/>
                      <a:pt x="341" y="159"/>
                    </a:cubicBezTo>
                    <a:cubicBezTo>
                      <a:pt x="238" y="590"/>
                      <a:pt x="197" y="999"/>
                      <a:pt x="176" y="1442"/>
                    </a:cubicBezTo>
                    <a:cubicBezTo>
                      <a:pt x="159" y="1812"/>
                      <a:pt x="34" y="2154"/>
                      <a:pt x="17" y="2513"/>
                    </a:cubicBezTo>
                    <a:cubicBezTo>
                      <a:pt x="0" y="2868"/>
                      <a:pt x="318" y="3117"/>
                      <a:pt x="635" y="3117"/>
                    </a:cubicBezTo>
                    <a:cubicBezTo>
                      <a:pt x="779" y="3117"/>
                      <a:pt x="923" y="3066"/>
                      <a:pt x="1035" y="2950"/>
                    </a:cubicBezTo>
                    <a:cubicBezTo>
                      <a:pt x="1431" y="2538"/>
                      <a:pt x="1313" y="1998"/>
                      <a:pt x="1174" y="1498"/>
                    </a:cubicBezTo>
                    <a:cubicBezTo>
                      <a:pt x="1046" y="1041"/>
                      <a:pt x="1008" y="436"/>
                      <a:pt x="705" y="66"/>
                    </a:cubicBezTo>
                    <a:cubicBezTo>
                      <a:pt x="669" y="20"/>
                      <a:pt x="616" y="0"/>
                      <a:pt x="56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2" name="Google Shape;3312;p89"/>
              <p:cNvSpPr/>
              <p:nvPr/>
            </p:nvSpPr>
            <p:spPr>
              <a:xfrm>
                <a:off x="7340803" y="2147835"/>
                <a:ext cx="54192" cy="146423"/>
              </a:xfrm>
              <a:custGeom>
                <a:rect b="b" l="l" r="r" t="t"/>
                <a:pathLst>
                  <a:path extrusionOk="0" h="3934" w="1456">
                    <a:moveTo>
                      <a:pt x="761" y="0"/>
                    </a:moveTo>
                    <a:cubicBezTo>
                      <a:pt x="479" y="0"/>
                      <a:pt x="180" y="158"/>
                      <a:pt x="90" y="442"/>
                    </a:cubicBezTo>
                    <a:cubicBezTo>
                      <a:pt x="0" y="722"/>
                      <a:pt x="72" y="876"/>
                      <a:pt x="150" y="1139"/>
                    </a:cubicBezTo>
                    <a:cubicBezTo>
                      <a:pt x="242" y="1443"/>
                      <a:pt x="268" y="1772"/>
                      <a:pt x="291" y="2085"/>
                    </a:cubicBezTo>
                    <a:cubicBezTo>
                      <a:pt x="330" y="2613"/>
                      <a:pt x="286" y="3296"/>
                      <a:pt x="572" y="3764"/>
                    </a:cubicBezTo>
                    <a:cubicBezTo>
                      <a:pt x="635" y="3866"/>
                      <a:pt x="751" y="3934"/>
                      <a:pt x="867" y="3934"/>
                    </a:cubicBezTo>
                    <a:cubicBezTo>
                      <a:pt x="939" y="3934"/>
                      <a:pt x="1011" y="3908"/>
                      <a:pt x="1070" y="3848"/>
                    </a:cubicBezTo>
                    <a:cubicBezTo>
                      <a:pt x="1239" y="3674"/>
                      <a:pt x="1251" y="3529"/>
                      <a:pt x="1277" y="3295"/>
                    </a:cubicBezTo>
                    <a:cubicBezTo>
                      <a:pt x="1319" y="2933"/>
                      <a:pt x="1380" y="2575"/>
                      <a:pt x="1407" y="2212"/>
                    </a:cubicBezTo>
                    <a:cubicBezTo>
                      <a:pt x="1455" y="1613"/>
                      <a:pt x="1392" y="1076"/>
                      <a:pt x="1334" y="488"/>
                    </a:cubicBezTo>
                    <a:cubicBezTo>
                      <a:pt x="1301" y="153"/>
                      <a:pt x="1038" y="0"/>
                      <a:pt x="76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3" name="Google Shape;3313;p89"/>
              <p:cNvSpPr/>
              <p:nvPr/>
            </p:nvSpPr>
            <p:spPr>
              <a:xfrm>
                <a:off x="7381596" y="1924440"/>
                <a:ext cx="55532" cy="137565"/>
              </a:xfrm>
              <a:custGeom>
                <a:rect b="b" l="l" r="r" t="t"/>
                <a:pathLst>
                  <a:path extrusionOk="0" h="3696" w="1492">
                    <a:moveTo>
                      <a:pt x="770" y="0"/>
                    </a:moveTo>
                    <a:cubicBezTo>
                      <a:pt x="386" y="0"/>
                      <a:pt x="1" y="244"/>
                      <a:pt x="57" y="712"/>
                    </a:cubicBezTo>
                    <a:cubicBezTo>
                      <a:pt x="130" y="1335"/>
                      <a:pt x="202" y="1925"/>
                      <a:pt x="173" y="2556"/>
                    </a:cubicBezTo>
                    <a:cubicBezTo>
                      <a:pt x="158" y="2884"/>
                      <a:pt x="107" y="3404"/>
                      <a:pt x="405" y="3631"/>
                    </a:cubicBezTo>
                    <a:cubicBezTo>
                      <a:pt x="452" y="3666"/>
                      <a:pt x="520" y="3695"/>
                      <a:pt x="585" y="3695"/>
                    </a:cubicBezTo>
                    <a:cubicBezTo>
                      <a:pt x="625" y="3695"/>
                      <a:pt x="664" y="3684"/>
                      <a:pt x="697" y="3657"/>
                    </a:cubicBezTo>
                    <a:cubicBezTo>
                      <a:pt x="1037" y="3377"/>
                      <a:pt x="1135" y="2969"/>
                      <a:pt x="1249" y="2560"/>
                    </a:cubicBezTo>
                    <a:cubicBezTo>
                      <a:pt x="1426" y="1928"/>
                      <a:pt x="1464" y="1319"/>
                      <a:pt x="1480" y="665"/>
                    </a:cubicBezTo>
                    <a:cubicBezTo>
                      <a:pt x="1492" y="216"/>
                      <a:pt x="1132" y="0"/>
                      <a:pt x="7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4" name="Google Shape;3314;p89"/>
              <p:cNvSpPr/>
              <p:nvPr/>
            </p:nvSpPr>
            <p:spPr>
              <a:xfrm>
                <a:off x="7470365" y="1678714"/>
                <a:ext cx="74924" cy="137491"/>
              </a:xfrm>
              <a:custGeom>
                <a:rect b="b" l="l" r="r" t="t"/>
                <a:pathLst>
                  <a:path extrusionOk="0" h="3694" w="2013">
                    <a:moveTo>
                      <a:pt x="1178" y="1"/>
                    </a:moveTo>
                    <a:cubicBezTo>
                      <a:pt x="612" y="1"/>
                      <a:pt x="1" y="550"/>
                      <a:pt x="397" y="1145"/>
                    </a:cubicBezTo>
                    <a:cubicBezTo>
                      <a:pt x="603" y="1455"/>
                      <a:pt x="654" y="1766"/>
                      <a:pt x="701" y="2133"/>
                    </a:cubicBezTo>
                    <a:cubicBezTo>
                      <a:pt x="729" y="2344"/>
                      <a:pt x="751" y="2557"/>
                      <a:pt x="785" y="2769"/>
                    </a:cubicBezTo>
                    <a:cubicBezTo>
                      <a:pt x="821" y="2987"/>
                      <a:pt x="928" y="3179"/>
                      <a:pt x="972" y="3388"/>
                    </a:cubicBezTo>
                    <a:cubicBezTo>
                      <a:pt x="1014" y="3590"/>
                      <a:pt x="1182" y="3693"/>
                      <a:pt x="1356" y="3693"/>
                    </a:cubicBezTo>
                    <a:cubicBezTo>
                      <a:pt x="1485" y="3693"/>
                      <a:pt x="1618" y="3636"/>
                      <a:pt x="1703" y="3521"/>
                    </a:cubicBezTo>
                    <a:cubicBezTo>
                      <a:pt x="1987" y="3132"/>
                      <a:pt x="1887" y="2489"/>
                      <a:pt x="1929" y="2027"/>
                    </a:cubicBezTo>
                    <a:cubicBezTo>
                      <a:pt x="1970" y="1555"/>
                      <a:pt x="2013" y="1071"/>
                      <a:pt x="1901" y="606"/>
                    </a:cubicBezTo>
                    <a:cubicBezTo>
                      <a:pt x="1798" y="173"/>
                      <a:pt x="1495" y="1"/>
                      <a:pt x="117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5" name="Google Shape;3315;p89"/>
              <p:cNvSpPr/>
              <p:nvPr/>
            </p:nvSpPr>
            <p:spPr>
              <a:xfrm>
                <a:off x="8027437" y="1850521"/>
                <a:ext cx="66475" cy="144116"/>
              </a:xfrm>
              <a:custGeom>
                <a:rect b="b" l="l" r="r" t="t"/>
                <a:pathLst>
                  <a:path extrusionOk="0" h="3872" w="1786">
                    <a:moveTo>
                      <a:pt x="959" y="1"/>
                    </a:moveTo>
                    <a:cubicBezTo>
                      <a:pt x="749" y="1"/>
                      <a:pt x="547" y="99"/>
                      <a:pt x="464" y="325"/>
                    </a:cubicBezTo>
                    <a:cubicBezTo>
                      <a:pt x="313" y="740"/>
                      <a:pt x="174" y="1127"/>
                      <a:pt x="128" y="1567"/>
                    </a:cubicBezTo>
                    <a:cubicBezTo>
                      <a:pt x="75" y="2073"/>
                      <a:pt x="65" y="2591"/>
                      <a:pt x="33" y="3099"/>
                    </a:cubicBezTo>
                    <a:cubicBezTo>
                      <a:pt x="0" y="3616"/>
                      <a:pt x="404" y="3872"/>
                      <a:pt x="825" y="3872"/>
                    </a:cubicBezTo>
                    <a:cubicBezTo>
                      <a:pt x="1274" y="3872"/>
                      <a:pt x="1743" y="3582"/>
                      <a:pt x="1727" y="3008"/>
                    </a:cubicBezTo>
                    <a:cubicBezTo>
                      <a:pt x="1712" y="2505"/>
                      <a:pt x="1665" y="2018"/>
                      <a:pt x="1638" y="1517"/>
                    </a:cubicBezTo>
                    <a:cubicBezTo>
                      <a:pt x="1613" y="1075"/>
                      <a:pt x="1786" y="649"/>
                      <a:pt x="1500" y="257"/>
                    </a:cubicBezTo>
                    <a:cubicBezTo>
                      <a:pt x="1380" y="95"/>
                      <a:pt x="1166" y="1"/>
                      <a:pt x="95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6" name="Google Shape;3316;p89"/>
              <p:cNvSpPr/>
              <p:nvPr/>
            </p:nvSpPr>
            <p:spPr>
              <a:xfrm>
                <a:off x="8123167" y="2135329"/>
                <a:ext cx="64837" cy="137230"/>
              </a:xfrm>
              <a:custGeom>
                <a:rect b="b" l="l" r="r" t="t"/>
                <a:pathLst>
                  <a:path extrusionOk="0" h="3687" w="1742">
                    <a:moveTo>
                      <a:pt x="565" y="1"/>
                    </a:moveTo>
                    <a:cubicBezTo>
                      <a:pt x="317" y="1"/>
                      <a:pt x="68" y="197"/>
                      <a:pt x="70" y="467"/>
                    </a:cubicBezTo>
                    <a:cubicBezTo>
                      <a:pt x="76" y="863"/>
                      <a:pt x="0" y="1261"/>
                      <a:pt x="26" y="1663"/>
                    </a:cubicBezTo>
                    <a:cubicBezTo>
                      <a:pt x="53" y="2050"/>
                      <a:pt x="168" y="2501"/>
                      <a:pt x="123" y="2882"/>
                    </a:cubicBezTo>
                    <a:cubicBezTo>
                      <a:pt x="59" y="3409"/>
                      <a:pt x="482" y="3687"/>
                      <a:pt x="911" y="3687"/>
                    </a:cubicBezTo>
                    <a:cubicBezTo>
                      <a:pt x="1310" y="3687"/>
                      <a:pt x="1714" y="3446"/>
                      <a:pt x="1732" y="2941"/>
                    </a:cubicBezTo>
                    <a:cubicBezTo>
                      <a:pt x="1741" y="2685"/>
                      <a:pt x="1682" y="2469"/>
                      <a:pt x="1626" y="2226"/>
                    </a:cubicBezTo>
                    <a:cubicBezTo>
                      <a:pt x="1564" y="1952"/>
                      <a:pt x="1551" y="1669"/>
                      <a:pt x="1481" y="1394"/>
                    </a:cubicBezTo>
                    <a:cubicBezTo>
                      <a:pt x="1348" y="880"/>
                      <a:pt x="1278" y="388"/>
                      <a:pt x="805" y="72"/>
                    </a:cubicBezTo>
                    <a:cubicBezTo>
                      <a:pt x="732" y="23"/>
                      <a:pt x="648" y="1"/>
                      <a:pt x="56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7" name="Google Shape;3317;p89"/>
              <p:cNvSpPr/>
              <p:nvPr/>
            </p:nvSpPr>
            <p:spPr>
              <a:xfrm>
                <a:off x="7634357" y="2433647"/>
                <a:ext cx="57952" cy="161572"/>
              </a:xfrm>
              <a:custGeom>
                <a:rect b="b" l="l" r="r" t="t"/>
                <a:pathLst>
                  <a:path extrusionOk="0" h="4341" w="1557">
                    <a:moveTo>
                      <a:pt x="727" y="1"/>
                    </a:moveTo>
                    <a:cubicBezTo>
                      <a:pt x="546" y="1"/>
                      <a:pt x="368" y="101"/>
                      <a:pt x="299" y="303"/>
                    </a:cubicBezTo>
                    <a:cubicBezTo>
                      <a:pt x="90" y="899"/>
                      <a:pt x="13" y="1600"/>
                      <a:pt x="45" y="2225"/>
                    </a:cubicBezTo>
                    <a:cubicBezTo>
                      <a:pt x="73" y="2770"/>
                      <a:pt x="1" y="3465"/>
                      <a:pt x="208" y="3979"/>
                    </a:cubicBezTo>
                    <a:cubicBezTo>
                      <a:pt x="310" y="4234"/>
                      <a:pt x="509" y="4341"/>
                      <a:pt x="716" y="4341"/>
                    </a:cubicBezTo>
                    <a:cubicBezTo>
                      <a:pt x="1121" y="4341"/>
                      <a:pt x="1556" y="3932"/>
                      <a:pt x="1350" y="3435"/>
                    </a:cubicBezTo>
                    <a:cubicBezTo>
                      <a:pt x="1306" y="3331"/>
                      <a:pt x="1350" y="3092"/>
                      <a:pt x="1344" y="2969"/>
                    </a:cubicBezTo>
                    <a:cubicBezTo>
                      <a:pt x="1323" y="2608"/>
                      <a:pt x="1279" y="2246"/>
                      <a:pt x="1256" y="1885"/>
                    </a:cubicBezTo>
                    <a:cubicBezTo>
                      <a:pt x="1226" y="1355"/>
                      <a:pt x="1404" y="738"/>
                      <a:pt x="1147" y="251"/>
                    </a:cubicBezTo>
                    <a:cubicBezTo>
                      <a:pt x="1060" y="85"/>
                      <a:pt x="892" y="1"/>
                      <a:pt x="72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8" name="Google Shape;3318;p89"/>
              <p:cNvSpPr/>
              <p:nvPr/>
            </p:nvSpPr>
            <p:spPr>
              <a:xfrm>
                <a:off x="7904425" y="2265785"/>
                <a:ext cx="51029" cy="143297"/>
              </a:xfrm>
              <a:custGeom>
                <a:rect b="b" l="l" r="r" t="t"/>
                <a:pathLst>
                  <a:path extrusionOk="0" h="3850" w="1371">
                    <a:moveTo>
                      <a:pt x="400" y="1"/>
                    </a:moveTo>
                    <a:cubicBezTo>
                      <a:pt x="222" y="1"/>
                      <a:pt x="76" y="191"/>
                      <a:pt x="113" y="369"/>
                    </a:cubicBezTo>
                    <a:cubicBezTo>
                      <a:pt x="156" y="573"/>
                      <a:pt x="73" y="793"/>
                      <a:pt x="61" y="1000"/>
                    </a:cubicBezTo>
                    <a:cubicBezTo>
                      <a:pt x="45" y="1236"/>
                      <a:pt x="85" y="1464"/>
                      <a:pt x="98" y="1699"/>
                    </a:cubicBezTo>
                    <a:cubicBezTo>
                      <a:pt x="129" y="2208"/>
                      <a:pt x="0" y="2712"/>
                      <a:pt x="26" y="3217"/>
                    </a:cubicBezTo>
                    <a:cubicBezTo>
                      <a:pt x="48" y="3636"/>
                      <a:pt x="352" y="3850"/>
                      <a:pt x="657" y="3850"/>
                    </a:cubicBezTo>
                    <a:cubicBezTo>
                      <a:pt x="946" y="3850"/>
                      <a:pt x="1237" y="3657"/>
                      <a:pt x="1289" y="3263"/>
                    </a:cubicBezTo>
                    <a:cubicBezTo>
                      <a:pt x="1370" y="2639"/>
                      <a:pt x="1258" y="1932"/>
                      <a:pt x="1109" y="1327"/>
                    </a:cubicBezTo>
                    <a:cubicBezTo>
                      <a:pt x="1000" y="883"/>
                      <a:pt x="969" y="195"/>
                      <a:pt x="489" y="17"/>
                    </a:cubicBezTo>
                    <a:cubicBezTo>
                      <a:pt x="459" y="6"/>
                      <a:pt x="429" y="1"/>
                      <a:pt x="40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9" name="Google Shape;3319;p89"/>
              <p:cNvSpPr/>
              <p:nvPr/>
            </p:nvSpPr>
            <p:spPr>
              <a:xfrm>
                <a:off x="7739875" y="1624559"/>
                <a:ext cx="57617" cy="130084"/>
              </a:xfrm>
              <a:custGeom>
                <a:rect b="b" l="l" r="r" t="t"/>
                <a:pathLst>
                  <a:path extrusionOk="0" h="3495" w="1548">
                    <a:moveTo>
                      <a:pt x="654" y="0"/>
                    </a:moveTo>
                    <a:cubicBezTo>
                      <a:pt x="376" y="0"/>
                      <a:pt x="148" y="240"/>
                      <a:pt x="74" y="496"/>
                    </a:cubicBezTo>
                    <a:cubicBezTo>
                      <a:pt x="0" y="749"/>
                      <a:pt x="101" y="906"/>
                      <a:pt x="154" y="1146"/>
                    </a:cubicBezTo>
                    <a:cubicBezTo>
                      <a:pt x="195" y="1316"/>
                      <a:pt x="183" y="1515"/>
                      <a:pt x="191" y="1689"/>
                    </a:cubicBezTo>
                    <a:cubicBezTo>
                      <a:pt x="198" y="1906"/>
                      <a:pt x="203" y="2125"/>
                      <a:pt x="210" y="2343"/>
                    </a:cubicBezTo>
                    <a:cubicBezTo>
                      <a:pt x="221" y="2632"/>
                      <a:pt x="283" y="2869"/>
                      <a:pt x="325" y="3150"/>
                    </a:cubicBezTo>
                    <a:cubicBezTo>
                      <a:pt x="357" y="3367"/>
                      <a:pt x="534" y="3495"/>
                      <a:pt x="713" y="3495"/>
                    </a:cubicBezTo>
                    <a:cubicBezTo>
                      <a:pt x="838" y="3495"/>
                      <a:pt x="965" y="3432"/>
                      <a:pt x="1044" y="3293"/>
                    </a:cubicBezTo>
                    <a:cubicBezTo>
                      <a:pt x="1324" y="2796"/>
                      <a:pt x="1413" y="2095"/>
                      <a:pt x="1476" y="1534"/>
                    </a:cubicBezTo>
                    <a:cubicBezTo>
                      <a:pt x="1547" y="920"/>
                      <a:pt x="1467" y="203"/>
                      <a:pt x="785" y="18"/>
                    </a:cubicBezTo>
                    <a:cubicBezTo>
                      <a:pt x="741" y="6"/>
                      <a:pt x="697" y="0"/>
                      <a:pt x="65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0" name="Google Shape;3320;p89"/>
              <p:cNvSpPr/>
              <p:nvPr/>
            </p:nvSpPr>
            <p:spPr>
              <a:xfrm>
                <a:off x="7835233" y="1376413"/>
                <a:ext cx="57542" cy="130196"/>
              </a:xfrm>
              <a:custGeom>
                <a:rect b="b" l="l" r="r" t="t"/>
                <a:pathLst>
                  <a:path extrusionOk="0" h="3498" w="1546">
                    <a:moveTo>
                      <a:pt x="654" y="1"/>
                    </a:moveTo>
                    <a:cubicBezTo>
                      <a:pt x="376" y="1"/>
                      <a:pt x="148" y="239"/>
                      <a:pt x="73" y="496"/>
                    </a:cubicBezTo>
                    <a:cubicBezTo>
                      <a:pt x="0" y="750"/>
                      <a:pt x="102" y="906"/>
                      <a:pt x="154" y="1147"/>
                    </a:cubicBezTo>
                    <a:cubicBezTo>
                      <a:pt x="194" y="1318"/>
                      <a:pt x="183" y="1516"/>
                      <a:pt x="191" y="1690"/>
                    </a:cubicBezTo>
                    <a:cubicBezTo>
                      <a:pt x="198" y="1907"/>
                      <a:pt x="201" y="2127"/>
                      <a:pt x="209" y="2343"/>
                    </a:cubicBezTo>
                    <a:cubicBezTo>
                      <a:pt x="221" y="2633"/>
                      <a:pt x="283" y="2869"/>
                      <a:pt x="325" y="3149"/>
                    </a:cubicBezTo>
                    <a:cubicBezTo>
                      <a:pt x="357" y="3369"/>
                      <a:pt x="534" y="3498"/>
                      <a:pt x="712" y="3498"/>
                    </a:cubicBezTo>
                    <a:cubicBezTo>
                      <a:pt x="838" y="3498"/>
                      <a:pt x="965" y="3434"/>
                      <a:pt x="1044" y="3294"/>
                    </a:cubicBezTo>
                    <a:cubicBezTo>
                      <a:pt x="1324" y="2800"/>
                      <a:pt x="1413" y="2098"/>
                      <a:pt x="1476" y="1535"/>
                    </a:cubicBezTo>
                    <a:cubicBezTo>
                      <a:pt x="1546" y="920"/>
                      <a:pt x="1467" y="204"/>
                      <a:pt x="785" y="18"/>
                    </a:cubicBezTo>
                    <a:cubicBezTo>
                      <a:pt x="740" y="6"/>
                      <a:pt x="696" y="1"/>
                      <a:pt x="65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321" name="Google Shape;3321;p89"/>
          <p:cNvSpPr txBox="1"/>
          <p:nvPr>
            <p:ph type="title"/>
          </p:nvPr>
        </p:nvSpPr>
        <p:spPr>
          <a:xfrm>
            <a:off x="5011900" y="1729346"/>
            <a:ext cx="3675300" cy="13110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53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3322" name="Google Shape;3322;p89"/>
          <p:cNvSpPr txBox="1"/>
          <p:nvPr>
            <p:ph idx="1" type="subTitle"/>
          </p:nvPr>
        </p:nvSpPr>
        <p:spPr>
          <a:xfrm>
            <a:off x="5012050" y="2980588"/>
            <a:ext cx="3675300" cy="4335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0">
  <p:cSld name="TITLE_ONLY_1_1_3_1_1_1_1">
    <p:bg>
      <p:bgPr>
        <a:solidFill>
          <a:schemeClr val="dk2"/>
        </a:solidFill>
      </p:bgPr>
    </p:bg>
    <p:spTree>
      <p:nvGrpSpPr>
        <p:cNvPr id="3323" name="Shape 3323"/>
        <p:cNvGrpSpPr/>
        <p:nvPr/>
      </p:nvGrpSpPr>
      <p:grpSpPr>
        <a:xfrm>
          <a:off x="0" y="0"/>
          <a:ext cx="0" cy="0"/>
          <a:chOff x="0" y="0"/>
          <a:chExt cx="0" cy="0"/>
        </a:xfrm>
      </p:grpSpPr>
      <p:grpSp>
        <p:nvGrpSpPr>
          <p:cNvPr id="3324" name="Google Shape;3324;p90"/>
          <p:cNvGrpSpPr/>
          <p:nvPr/>
        </p:nvGrpSpPr>
        <p:grpSpPr>
          <a:xfrm>
            <a:off x="773775" y="-113729"/>
            <a:ext cx="7815527" cy="5871869"/>
            <a:chOff x="773775" y="-151639"/>
            <a:chExt cx="7815527" cy="7829158"/>
          </a:xfrm>
        </p:grpSpPr>
        <p:sp>
          <p:nvSpPr>
            <p:cNvPr id="3325" name="Google Shape;3325;p90"/>
            <p:cNvSpPr/>
            <p:nvPr/>
          </p:nvSpPr>
          <p:spPr>
            <a:xfrm>
              <a:off x="1819620" y="2315868"/>
              <a:ext cx="1430873" cy="1430804"/>
            </a:xfrm>
            <a:custGeom>
              <a:rect b="b" l="l" r="r" t="t"/>
              <a:pathLst>
                <a:path extrusionOk="0" h="41059" w="41061">
                  <a:moveTo>
                    <a:pt x="20530" y="0"/>
                  </a:moveTo>
                  <a:cubicBezTo>
                    <a:pt x="15085" y="0"/>
                    <a:pt x="9863" y="2163"/>
                    <a:pt x="6014" y="6012"/>
                  </a:cubicBezTo>
                  <a:cubicBezTo>
                    <a:pt x="2163" y="9863"/>
                    <a:pt x="0" y="15084"/>
                    <a:pt x="0" y="20529"/>
                  </a:cubicBezTo>
                  <a:cubicBezTo>
                    <a:pt x="0" y="25975"/>
                    <a:pt x="2163" y="31196"/>
                    <a:pt x="6014" y="35047"/>
                  </a:cubicBezTo>
                  <a:cubicBezTo>
                    <a:pt x="9863" y="38896"/>
                    <a:pt x="15085" y="41059"/>
                    <a:pt x="20530" y="41059"/>
                  </a:cubicBezTo>
                  <a:cubicBezTo>
                    <a:pt x="25975" y="41059"/>
                    <a:pt x="31196" y="38896"/>
                    <a:pt x="35047" y="35047"/>
                  </a:cubicBezTo>
                  <a:cubicBezTo>
                    <a:pt x="38896" y="31196"/>
                    <a:pt x="41060" y="25975"/>
                    <a:pt x="41060" y="20529"/>
                  </a:cubicBezTo>
                  <a:cubicBezTo>
                    <a:pt x="41060" y="15084"/>
                    <a:pt x="38896" y="9863"/>
                    <a:pt x="35047" y="6012"/>
                  </a:cubicBezTo>
                  <a:cubicBezTo>
                    <a:pt x="31196" y="2163"/>
                    <a:pt x="25975" y="0"/>
                    <a:pt x="20530"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6" name="Google Shape;3326;p90"/>
            <p:cNvSpPr/>
            <p:nvPr/>
          </p:nvSpPr>
          <p:spPr>
            <a:xfrm>
              <a:off x="773775" y="1520867"/>
              <a:ext cx="851568" cy="1319884"/>
            </a:xfrm>
            <a:custGeom>
              <a:rect b="b" l="l" r="r" t="t"/>
              <a:pathLst>
                <a:path extrusionOk="0" h="37876" w="24437">
                  <a:moveTo>
                    <a:pt x="11976" y="0"/>
                  </a:moveTo>
                  <a:cubicBezTo>
                    <a:pt x="9654" y="0"/>
                    <a:pt x="7319" y="768"/>
                    <a:pt x="5433" y="2138"/>
                  </a:cubicBezTo>
                  <a:cubicBezTo>
                    <a:pt x="2730" y="4102"/>
                    <a:pt x="948" y="7216"/>
                    <a:pt x="385" y="10513"/>
                  </a:cubicBezTo>
                  <a:cubicBezTo>
                    <a:pt x="1" y="12762"/>
                    <a:pt x="248" y="15310"/>
                    <a:pt x="1842" y="16946"/>
                  </a:cubicBezTo>
                  <a:cubicBezTo>
                    <a:pt x="3836" y="18995"/>
                    <a:pt x="7274" y="18999"/>
                    <a:pt x="9321" y="20995"/>
                  </a:cubicBezTo>
                  <a:cubicBezTo>
                    <a:pt x="10501" y="22144"/>
                    <a:pt x="11055" y="23900"/>
                    <a:pt x="10750" y="25521"/>
                  </a:cubicBezTo>
                  <a:cubicBezTo>
                    <a:pt x="10330" y="27746"/>
                    <a:pt x="8456" y="29502"/>
                    <a:pt x="8110" y="31740"/>
                  </a:cubicBezTo>
                  <a:cubicBezTo>
                    <a:pt x="7712" y="34303"/>
                    <a:pt x="9631" y="36900"/>
                    <a:pt x="12121" y="37629"/>
                  </a:cubicBezTo>
                  <a:cubicBezTo>
                    <a:pt x="12691" y="37797"/>
                    <a:pt x="13279" y="37875"/>
                    <a:pt x="13867" y="37875"/>
                  </a:cubicBezTo>
                  <a:cubicBezTo>
                    <a:pt x="15842" y="37875"/>
                    <a:pt x="17829" y="36987"/>
                    <a:pt x="19246" y="35578"/>
                  </a:cubicBezTo>
                  <a:cubicBezTo>
                    <a:pt x="20776" y="34054"/>
                    <a:pt x="21696" y="32026"/>
                    <a:pt x="22373" y="29976"/>
                  </a:cubicBezTo>
                  <a:cubicBezTo>
                    <a:pt x="24207" y="24424"/>
                    <a:pt x="24436" y="18367"/>
                    <a:pt x="23102" y="12680"/>
                  </a:cubicBezTo>
                  <a:cubicBezTo>
                    <a:pt x="21963" y="7829"/>
                    <a:pt x="20231" y="2099"/>
                    <a:pt x="14952" y="446"/>
                  </a:cubicBezTo>
                  <a:cubicBezTo>
                    <a:pt x="13987" y="144"/>
                    <a:pt x="12983" y="0"/>
                    <a:pt x="11976" y="0"/>
                  </a:cubicBezTo>
                  <a:close/>
                </a:path>
              </a:pathLst>
            </a:custGeom>
            <a:solidFill>
              <a:schemeClr val="accent3"/>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7" name="Google Shape;3327;p90"/>
            <p:cNvSpPr/>
            <p:nvPr/>
          </p:nvSpPr>
          <p:spPr>
            <a:xfrm>
              <a:off x="2892447" y="1597259"/>
              <a:ext cx="574670" cy="641159"/>
            </a:xfrm>
            <a:custGeom>
              <a:rect b="b" l="l" r="r" t="t"/>
              <a:pathLst>
                <a:path extrusionOk="0" h="18399" w="16491">
                  <a:moveTo>
                    <a:pt x="8224" y="0"/>
                  </a:moveTo>
                  <a:cubicBezTo>
                    <a:pt x="4839" y="0"/>
                    <a:pt x="1582" y="3532"/>
                    <a:pt x="495" y="7066"/>
                  </a:cubicBezTo>
                  <a:cubicBezTo>
                    <a:pt x="0" y="8680"/>
                    <a:pt x="191" y="10604"/>
                    <a:pt x="1376" y="11806"/>
                  </a:cubicBezTo>
                  <a:cubicBezTo>
                    <a:pt x="2885" y="13337"/>
                    <a:pt x="5396" y="13243"/>
                    <a:pt x="7230" y="14363"/>
                  </a:cubicBezTo>
                  <a:cubicBezTo>
                    <a:pt x="8210" y="14963"/>
                    <a:pt x="8969" y="15917"/>
                    <a:pt x="9335" y="17006"/>
                  </a:cubicBezTo>
                  <a:cubicBezTo>
                    <a:pt x="9465" y="17394"/>
                    <a:pt x="9557" y="17817"/>
                    <a:pt x="9850" y="18103"/>
                  </a:cubicBezTo>
                  <a:cubicBezTo>
                    <a:pt x="10065" y="18311"/>
                    <a:pt x="10324" y="18398"/>
                    <a:pt x="10598" y="18398"/>
                  </a:cubicBezTo>
                  <a:cubicBezTo>
                    <a:pt x="11230" y="18398"/>
                    <a:pt x="11947" y="17936"/>
                    <a:pt x="12417" y="17431"/>
                  </a:cubicBezTo>
                  <a:cubicBezTo>
                    <a:pt x="16490" y="13058"/>
                    <a:pt x="16240" y="6157"/>
                    <a:pt x="12166" y="1867"/>
                  </a:cubicBezTo>
                  <a:cubicBezTo>
                    <a:pt x="10916" y="550"/>
                    <a:pt x="9560" y="0"/>
                    <a:pt x="8224" y="0"/>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8" name="Google Shape;3328;p90"/>
            <p:cNvSpPr/>
            <p:nvPr/>
          </p:nvSpPr>
          <p:spPr>
            <a:xfrm>
              <a:off x="2571927" y="3980983"/>
              <a:ext cx="858259" cy="1078739"/>
            </a:xfrm>
            <a:custGeom>
              <a:rect b="b" l="l" r="r" t="t"/>
              <a:pathLst>
                <a:path extrusionOk="0" h="30956" w="24629">
                  <a:moveTo>
                    <a:pt x="10900" y="1"/>
                  </a:moveTo>
                  <a:cubicBezTo>
                    <a:pt x="10124" y="1"/>
                    <a:pt x="9348" y="118"/>
                    <a:pt x="8616" y="357"/>
                  </a:cubicBezTo>
                  <a:cubicBezTo>
                    <a:pt x="5307" y="1440"/>
                    <a:pt x="2380" y="4879"/>
                    <a:pt x="1719" y="8302"/>
                  </a:cubicBezTo>
                  <a:cubicBezTo>
                    <a:pt x="1404" y="9919"/>
                    <a:pt x="1471" y="11564"/>
                    <a:pt x="1116" y="13203"/>
                  </a:cubicBezTo>
                  <a:cubicBezTo>
                    <a:pt x="617" y="15500"/>
                    <a:pt x="1" y="17808"/>
                    <a:pt x="131" y="20181"/>
                  </a:cubicBezTo>
                  <a:cubicBezTo>
                    <a:pt x="321" y="23666"/>
                    <a:pt x="2210" y="27017"/>
                    <a:pt x="5092" y="28985"/>
                  </a:cubicBezTo>
                  <a:cubicBezTo>
                    <a:pt x="6989" y="30279"/>
                    <a:pt x="9287" y="30956"/>
                    <a:pt x="11582" y="30956"/>
                  </a:cubicBezTo>
                  <a:cubicBezTo>
                    <a:pt x="12774" y="30956"/>
                    <a:pt x="13965" y="30773"/>
                    <a:pt x="15098" y="30400"/>
                  </a:cubicBezTo>
                  <a:cubicBezTo>
                    <a:pt x="17082" y="29746"/>
                    <a:pt x="18850" y="28561"/>
                    <a:pt x="20456" y="27227"/>
                  </a:cubicBezTo>
                  <a:cubicBezTo>
                    <a:pt x="21942" y="25992"/>
                    <a:pt x="23358" y="24548"/>
                    <a:pt x="23980" y="22719"/>
                  </a:cubicBezTo>
                  <a:cubicBezTo>
                    <a:pt x="24629" y="20814"/>
                    <a:pt x="24340" y="18727"/>
                    <a:pt x="23914" y="16762"/>
                  </a:cubicBezTo>
                  <a:cubicBezTo>
                    <a:pt x="23554" y="15108"/>
                    <a:pt x="23081" y="13421"/>
                    <a:pt x="22021" y="12101"/>
                  </a:cubicBezTo>
                  <a:cubicBezTo>
                    <a:pt x="21049" y="10890"/>
                    <a:pt x="19640" y="10056"/>
                    <a:pt x="18810" y="8744"/>
                  </a:cubicBezTo>
                  <a:cubicBezTo>
                    <a:pt x="17792" y="7134"/>
                    <a:pt x="17808" y="5062"/>
                    <a:pt x="16947" y="3363"/>
                  </a:cubicBezTo>
                  <a:cubicBezTo>
                    <a:pt x="15843" y="1180"/>
                    <a:pt x="13367" y="1"/>
                    <a:pt x="10900" y="1"/>
                  </a:cubicBezTo>
                  <a:close/>
                </a:path>
              </a:pathLst>
            </a:custGeom>
            <a:solidFill>
              <a:schemeClr val="l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9" name="Google Shape;3329;p90"/>
            <p:cNvSpPr/>
            <p:nvPr/>
          </p:nvSpPr>
          <p:spPr>
            <a:xfrm>
              <a:off x="5238650" y="-151639"/>
              <a:ext cx="1676358" cy="589259"/>
            </a:xfrm>
            <a:custGeom>
              <a:rect b="b" l="l" r="r" t="t"/>
              <a:pathLst>
                <a:path extrusionOk="0" h="15248" w="43792">
                  <a:moveTo>
                    <a:pt x="2103" y="0"/>
                  </a:moveTo>
                  <a:cubicBezTo>
                    <a:pt x="1541" y="0"/>
                    <a:pt x="1023" y="121"/>
                    <a:pt x="699" y="523"/>
                  </a:cubicBezTo>
                  <a:cubicBezTo>
                    <a:pt x="204" y="1136"/>
                    <a:pt x="178" y="2293"/>
                    <a:pt x="196" y="3294"/>
                  </a:cubicBezTo>
                  <a:cubicBezTo>
                    <a:pt x="236" y="5504"/>
                    <a:pt x="274" y="7715"/>
                    <a:pt x="316" y="9924"/>
                  </a:cubicBezTo>
                  <a:cubicBezTo>
                    <a:pt x="335" y="10926"/>
                    <a:pt x="0" y="14987"/>
                    <a:pt x="848" y="14989"/>
                  </a:cubicBezTo>
                  <a:lnTo>
                    <a:pt x="20455" y="14989"/>
                  </a:lnTo>
                  <a:cubicBezTo>
                    <a:pt x="25717" y="14989"/>
                    <a:pt x="30980" y="14982"/>
                    <a:pt x="36242" y="14982"/>
                  </a:cubicBezTo>
                  <a:cubicBezTo>
                    <a:pt x="37557" y="14982"/>
                    <a:pt x="38872" y="14982"/>
                    <a:pt x="40189" y="14986"/>
                  </a:cubicBezTo>
                  <a:cubicBezTo>
                    <a:pt x="40588" y="14986"/>
                    <a:pt x="41476" y="15248"/>
                    <a:pt x="42260" y="15248"/>
                  </a:cubicBezTo>
                  <a:cubicBezTo>
                    <a:pt x="42791" y="15248"/>
                    <a:pt x="43275" y="15127"/>
                    <a:pt x="43523" y="14721"/>
                  </a:cubicBezTo>
                  <a:cubicBezTo>
                    <a:pt x="43636" y="14539"/>
                    <a:pt x="43700" y="14298"/>
                    <a:pt x="43703" y="13979"/>
                  </a:cubicBezTo>
                  <a:cubicBezTo>
                    <a:pt x="43695" y="10471"/>
                    <a:pt x="43690" y="6963"/>
                    <a:pt x="43682" y="3455"/>
                  </a:cubicBezTo>
                  <a:cubicBezTo>
                    <a:pt x="43677" y="1547"/>
                    <a:pt x="43791" y="569"/>
                    <a:pt x="42477" y="242"/>
                  </a:cubicBezTo>
                  <a:cubicBezTo>
                    <a:pt x="42255" y="187"/>
                    <a:pt x="42030" y="167"/>
                    <a:pt x="41805" y="167"/>
                  </a:cubicBezTo>
                  <a:cubicBezTo>
                    <a:pt x="41169" y="167"/>
                    <a:pt x="40527" y="329"/>
                    <a:pt x="39895" y="330"/>
                  </a:cubicBezTo>
                  <a:cubicBezTo>
                    <a:pt x="38392" y="334"/>
                    <a:pt x="36890" y="335"/>
                    <a:pt x="35391" y="337"/>
                  </a:cubicBezTo>
                  <a:cubicBezTo>
                    <a:pt x="32388" y="340"/>
                    <a:pt x="29387" y="345"/>
                    <a:pt x="26386" y="346"/>
                  </a:cubicBezTo>
                  <a:cubicBezTo>
                    <a:pt x="22714" y="350"/>
                    <a:pt x="19042" y="353"/>
                    <a:pt x="15370" y="353"/>
                  </a:cubicBezTo>
                  <a:cubicBezTo>
                    <a:pt x="13101" y="353"/>
                    <a:pt x="10832" y="352"/>
                    <a:pt x="8564" y="350"/>
                  </a:cubicBezTo>
                  <a:cubicBezTo>
                    <a:pt x="7147" y="350"/>
                    <a:pt x="5731" y="319"/>
                    <a:pt x="4316" y="262"/>
                  </a:cubicBezTo>
                  <a:cubicBezTo>
                    <a:pt x="3774" y="239"/>
                    <a:pt x="2895" y="0"/>
                    <a:pt x="2103"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0" name="Google Shape;3330;p90"/>
            <p:cNvSpPr/>
            <p:nvPr/>
          </p:nvSpPr>
          <p:spPr>
            <a:xfrm>
              <a:off x="5238643" y="5851023"/>
              <a:ext cx="2280359" cy="1826496"/>
            </a:xfrm>
            <a:custGeom>
              <a:rect b="b" l="l" r="r" t="t"/>
              <a:pathLst>
                <a:path extrusionOk="0" h="28114" w="35100">
                  <a:moveTo>
                    <a:pt x="17250" y="1"/>
                  </a:moveTo>
                  <a:cubicBezTo>
                    <a:pt x="17086" y="1"/>
                    <a:pt x="16922" y="3"/>
                    <a:pt x="16758" y="7"/>
                  </a:cubicBezTo>
                  <a:cubicBezTo>
                    <a:pt x="11017" y="163"/>
                    <a:pt x="7373" y="3022"/>
                    <a:pt x="3529" y="6922"/>
                  </a:cubicBezTo>
                  <a:cubicBezTo>
                    <a:pt x="546" y="9947"/>
                    <a:pt x="0" y="15565"/>
                    <a:pt x="3637" y="18317"/>
                  </a:cubicBezTo>
                  <a:cubicBezTo>
                    <a:pt x="5373" y="19632"/>
                    <a:pt x="7585" y="20116"/>
                    <a:pt x="9729" y="20492"/>
                  </a:cubicBezTo>
                  <a:cubicBezTo>
                    <a:pt x="11873" y="20868"/>
                    <a:pt x="14085" y="21190"/>
                    <a:pt x="15983" y="22259"/>
                  </a:cubicBezTo>
                  <a:cubicBezTo>
                    <a:pt x="19042" y="23984"/>
                    <a:pt x="21147" y="27557"/>
                    <a:pt x="24623" y="28057"/>
                  </a:cubicBezTo>
                  <a:cubicBezTo>
                    <a:pt x="24884" y="28095"/>
                    <a:pt x="25144" y="28113"/>
                    <a:pt x="25401" y="28113"/>
                  </a:cubicBezTo>
                  <a:cubicBezTo>
                    <a:pt x="28152" y="28113"/>
                    <a:pt x="30671" y="26047"/>
                    <a:pt x="32154" y="23652"/>
                  </a:cubicBezTo>
                  <a:cubicBezTo>
                    <a:pt x="35029" y="19018"/>
                    <a:pt x="35099" y="12786"/>
                    <a:pt x="32331" y="8088"/>
                  </a:cubicBezTo>
                  <a:cubicBezTo>
                    <a:pt x="29296" y="2945"/>
                    <a:pt x="23226" y="1"/>
                    <a:pt x="17250"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31" name="Google Shape;3331;p90"/>
            <p:cNvGrpSpPr/>
            <p:nvPr/>
          </p:nvGrpSpPr>
          <p:grpSpPr>
            <a:xfrm rot="10800000">
              <a:off x="7521283" y="1562505"/>
              <a:ext cx="1068019" cy="710669"/>
              <a:chOff x="3394021" y="3511548"/>
              <a:chExt cx="1068019" cy="710669"/>
            </a:xfrm>
          </p:grpSpPr>
          <p:sp>
            <p:nvSpPr>
              <p:cNvPr id="3332" name="Google Shape;3332;p90"/>
              <p:cNvSpPr/>
              <p:nvPr/>
            </p:nvSpPr>
            <p:spPr>
              <a:xfrm>
                <a:off x="3479758" y="4083242"/>
                <a:ext cx="623" cy="293"/>
              </a:xfrm>
              <a:custGeom>
                <a:rect b="b" l="l" r="r" t="t"/>
                <a:pathLst>
                  <a:path extrusionOk="0" h="8" w="17">
                    <a:moveTo>
                      <a:pt x="2" y="1"/>
                    </a:moveTo>
                    <a:cubicBezTo>
                      <a:pt x="2" y="4"/>
                      <a:pt x="1" y="7"/>
                      <a:pt x="6" y="7"/>
                    </a:cubicBezTo>
                    <a:cubicBezTo>
                      <a:pt x="9" y="7"/>
                      <a:pt x="12" y="7"/>
                      <a:pt x="16" y="6"/>
                    </a:cubicBezTo>
                    <a:cubicBezTo>
                      <a:pt x="10" y="4"/>
                      <a:pt x="7" y="4"/>
                      <a:pt x="2"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3" name="Google Shape;3333;p90"/>
              <p:cNvSpPr/>
              <p:nvPr/>
            </p:nvSpPr>
            <p:spPr>
              <a:xfrm>
                <a:off x="3789952" y="4054076"/>
                <a:ext cx="1649" cy="2088"/>
              </a:xfrm>
              <a:custGeom>
                <a:rect b="b" l="l" r="r" t="t"/>
                <a:pathLst>
                  <a:path extrusionOk="0" h="57" w="45">
                    <a:moveTo>
                      <a:pt x="45" y="1"/>
                    </a:moveTo>
                    <a:lnTo>
                      <a:pt x="45" y="1"/>
                    </a:lnTo>
                    <a:cubicBezTo>
                      <a:pt x="28" y="19"/>
                      <a:pt x="14" y="37"/>
                      <a:pt x="1" y="56"/>
                    </a:cubicBezTo>
                    <a:cubicBezTo>
                      <a:pt x="25" y="28"/>
                      <a:pt x="37" y="12"/>
                      <a:pt x="45"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4" name="Google Shape;3334;p90"/>
              <p:cNvSpPr/>
              <p:nvPr/>
            </p:nvSpPr>
            <p:spPr>
              <a:xfrm>
                <a:off x="3812230" y="3753738"/>
                <a:ext cx="1539" cy="1649"/>
              </a:xfrm>
              <a:custGeom>
                <a:rect b="b" l="l" r="r" t="t"/>
                <a:pathLst>
                  <a:path extrusionOk="0" h="45" w="42">
                    <a:moveTo>
                      <a:pt x="42" y="1"/>
                    </a:moveTo>
                    <a:cubicBezTo>
                      <a:pt x="35" y="6"/>
                      <a:pt x="32" y="7"/>
                      <a:pt x="25" y="12"/>
                    </a:cubicBezTo>
                    <a:cubicBezTo>
                      <a:pt x="16" y="24"/>
                      <a:pt x="7" y="37"/>
                      <a:pt x="1" y="45"/>
                    </a:cubicBezTo>
                    <a:lnTo>
                      <a:pt x="42" y="1"/>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5" name="Google Shape;3335;p90"/>
              <p:cNvSpPr/>
              <p:nvPr/>
            </p:nvSpPr>
            <p:spPr>
              <a:xfrm>
                <a:off x="3712789" y="3799868"/>
                <a:ext cx="696" cy="366"/>
              </a:xfrm>
              <a:custGeom>
                <a:rect b="b" l="l" r="r" t="t"/>
                <a:pathLst>
                  <a:path extrusionOk="0" h="10" w="19">
                    <a:moveTo>
                      <a:pt x="19" y="1"/>
                    </a:moveTo>
                    <a:lnTo>
                      <a:pt x="19" y="1"/>
                    </a:lnTo>
                    <a:cubicBezTo>
                      <a:pt x="14" y="4"/>
                      <a:pt x="7" y="4"/>
                      <a:pt x="1" y="6"/>
                    </a:cubicBezTo>
                    <a:cubicBezTo>
                      <a:pt x="3" y="7"/>
                      <a:pt x="3" y="9"/>
                      <a:pt x="5" y="9"/>
                    </a:cubicBezTo>
                    <a:cubicBezTo>
                      <a:pt x="7" y="9"/>
                      <a:pt x="10" y="7"/>
                      <a:pt x="1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6" name="Google Shape;3336;p90"/>
              <p:cNvSpPr/>
              <p:nvPr/>
            </p:nvSpPr>
            <p:spPr>
              <a:xfrm>
                <a:off x="3499141" y="3727431"/>
                <a:ext cx="7841" cy="1356"/>
              </a:xfrm>
              <a:custGeom>
                <a:rect b="b" l="l" r="r" t="t"/>
                <a:pathLst>
                  <a:path extrusionOk="0" h="37" w="214">
                    <a:moveTo>
                      <a:pt x="65" y="17"/>
                    </a:moveTo>
                    <a:cubicBezTo>
                      <a:pt x="61" y="17"/>
                      <a:pt x="54" y="18"/>
                      <a:pt x="43" y="19"/>
                    </a:cubicBezTo>
                    <a:cubicBezTo>
                      <a:pt x="44" y="19"/>
                      <a:pt x="45" y="19"/>
                      <a:pt x="46" y="19"/>
                    </a:cubicBezTo>
                    <a:cubicBezTo>
                      <a:pt x="52" y="19"/>
                      <a:pt x="59" y="18"/>
                      <a:pt x="68" y="17"/>
                    </a:cubicBezTo>
                    <a:lnTo>
                      <a:pt x="68" y="17"/>
                    </a:lnTo>
                    <a:cubicBezTo>
                      <a:pt x="68" y="17"/>
                      <a:pt x="67" y="17"/>
                      <a:pt x="65" y="17"/>
                    </a:cubicBezTo>
                    <a:close/>
                    <a:moveTo>
                      <a:pt x="203" y="0"/>
                    </a:moveTo>
                    <a:cubicBezTo>
                      <a:pt x="177" y="0"/>
                      <a:pt x="109" y="13"/>
                      <a:pt x="68" y="17"/>
                    </a:cubicBezTo>
                    <a:lnTo>
                      <a:pt x="68" y="17"/>
                    </a:lnTo>
                    <a:cubicBezTo>
                      <a:pt x="71" y="20"/>
                      <a:pt x="20" y="32"/>
                      <a:pt x="1" y="37"/>
                    </a:cubicBezTo>
                    <a:cubicBezTo>
                      <a:pt x="73" y="32"/>
                      <a:pt x="143" y="21"/>
                      <a:pt x="213" y="3"/>
                    </a:cubicBezTo>
                    <a:cubicBezTo>
                      <a:pt x="213" y="1"/>
                      <a:pt x="209" y="0"/>
                      <a:pt x="20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7" name="Google Shape;3337;p90"/>
              <p:cNvSpPr/>
              <p:nvPr/>
            </p:nvSpPr>
            <p:spPr>
              <a:xfrm>
                <a:off x="3615070" y="3828887"/>
                <a:ext cx="953" cy="330"/>
              </a:xfrm>
              <a:custGeom>
                <a:rect b="b" l="l" r="r" t="t"/>
                <a:pathLst>
                  <a:path extrusionOk="0" h="9" w="26">
                    <a:moveTo>
                      <a:pt x="9" y="0"/>
                    </a:moveTo>
                    <a:cubicBezTo>
                      <a:pt x="4" y="0"/>
                      <a:pt x="2" y="2"/>
                      <a:pt x="1" y="2"/>
                    </a:cubicBezTo>
                    <a:lnTo>
                      <a:pt x="25" y="8"/>
                    </a:lnTo>
                    <a:cubicBezTo>
                      <a:pt x="24" y="5"/>
                      <a:pt x="15" y="2"/>
                      <a:pt x="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8" name="Google Shape;3338;p90"/>
              <p:cNvSpPr/>
              <p:nvPr/>
            </p:nvSpPr>
            <p:spPr>
              <a:xfrm>
                <a:off x="3477303" y="3843433"/>
                <a:ext cx="17111" cy="1649"/>
              </a:xfrm>
              <a:custGeom>
                <a:rect b="b" l="l" r="r" t="t"/>
                <a:pathLst>
                  <a:path extrusionOk="0" h="45" w="467">
                    <a:moveTo>
                      <a:pt x="466" y="1"/>
                    </a:moveTo>
                    <a:lnTo>
                      <a:pt x="11" y="38"/>
                    </a:lnTo>
                    <a:cubicBezTo>
                      <a:pt x="8" y="41"/>
                      <a:pt x="0" y="43"/>
                      <a:pt x="0" y="45"/>
                    </a:cubicBezTo>
                    <a:cubicBezTo>
                      <a:pt x="5" y="45"/>
                      <a:pt x="12" y="45"/>
                      <a:pt x="19" y="45"/>
                    </a:cubicBezTo>
                    <a:cubicBezTo>
                      <a:pt x="94" y="45"/>
                      <a:pt x="254" y="37"/>
                      <a:pt x="453" y="20"/>
                    </a:cubicBezTo>
                    <a:lnTo>
                      <a:pt x="466" y="1"/>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9" name="Google Shape;3339;p90"/>
              <p:cNvSpPr/>
              <p:nvPr/>
            </p:nvSpPr>
            <p:spPr>
              <a:xfrm>
                <a:off x="3755877" y="3511548"/>
                <a:ext cx="879" cy="1576"/>
              </a:xfrm>
              <a:custGeom>
                <a:rect b="b" l="l" r="r" t="t"/>
                <a:pathLst>
                  <a:path extrusionOk="0" h="43" w="24">
                    <a:moveTo>
                      <a:pt x="23" y="0"/>
                    </a:moveTo>
                    <a:lnTo>
                      <a:pt x="12" y="10"/>
                    </a:lnTo>
                    <a:cubicBezTo>
                      <a:pt x="8" y="21"/>
                      <a:pt x="5" y="33"/>
                      <a:pt x="0" y="43"/>
                    </a:cubicBezTo>
                    <a:lnTo>
                      <a:pt x="23" y="0"/>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0" name="Google Shape;3340;p90"/>
              <p:cNvSpPr/>
              <p:nvPr/>
            </p:nvSpPr>
            <p:spPr>
              <a:xfrm>
                <a:off x="3686774" y="3563943"/>
                <a:ext cx="550" cy="403"/>
              </a:xfrm>
              <a:custGeom>
                <a:rect b="b" l="l" r="r" t="t"/>
                <a:pathLst>
                  <a:path extrusionOk="0" h="11" w="15">
                    <a:moveTo>
                      <a:pt x="14" y="1"/>
                    </a:moveTo>
                    <a:lnTo>
                      <a:pt x="14" y="1"/>
                    </a:lnTo>
                    <a:cubicBezTo>
                      <a:pt x="8" y="2"/>
                      <a:pt x="6" y="4"/>
                      <a:pt x="1" y="6"/>
                    </a:cubicBezTo>
                    <a:cubicBezTo>
                      <a:pt x="3" y="8"/>
                      <a:pt x="3" y="10"/>
                      <a:pt x="5" y="10"/>
                    </a:cubicBezTo>
                    <a:cubicBezTo>
                      <a:pt x="6" y="10"/>
                      <a:pt x="9" y="8"/>
                      <a:pt x="1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1" name="Google Shape;3341;p90"/>
              <p:cNvSpPr/>
              <p:nvPr/>
            </p:nvSpPr>
            <p:spPr>
              <a:xfrm>
                <a:off x="3505186" y="3571124"/>
                <a:ext cx="5496" cy="3847"/>
              </a:xfrm>
              <a:custGeom>
                <a:rect b="b" l="l" r="r" t="t"/>
                <a:pathLst>
                  <a:path extrusionOk="0" h="105" w="150">
                    <a:moveTo>
                      <a:pt x="40" y="63"/>
                    </a:moveTo>
                    <a:cubicBezTo>
                      <a:pt x="37" y="65"/>
                      <a:pt x="32" y="67"/>
                      <a:pt x="26" y="71"/>
                    </a:cubicBezTo>
                    <a:cubicBezTo>
                      <a:pt x="29" y="70"/>
                      <a:pt x="34" y="67"/>
                      <a:pt x="40" y="63"/>
                    </a:cubicBezTo>
                    <a:close/>
                    <a:moveTo>
                      <a:pt x="148" y="0"/>
                    </a:moveTo>
                    <a:cubicBezTo>
                      <a:pt x="136" y="0"/>
                      <a:pt x="73" y="44"/>
                      <a:pt x="40" y="63"/>
                    </a:cubicBezTo>
                    <a:lnTo>
                      <a:pt x="40" y="63"/>
                    </a:lnTo>
                    <a:cubicBezTo>
                      <a:pt x="42" y="63"/>
                      <a:pt x="43" y="62"/>
                      <a:pt x="43" y="62"/>
                    </a:cubicBezTo>
                    <a:cubicBezTo>
                      <a:pt x="49" y="62"/>
                      <a:pt x="15" y="91"/>
                      <a:pt x="1" y="104"/>
                    </a:cubicBezTo>
                    <a:cubicBezTo>
                      <a:pt x="55" y="75"/>
                      <a:pt x="104" y="39"/>
                      <a:pt x="150" y="1"/>
                    </a:cubicBezTo>
                    <a:cubicBezTo>
                      <a:pt x="149" y="1"/>
                      <a:pt x="149" y="0"/>
                      <a:pt x="14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2" name="Google Shape;3342;p90"/>
              <p:cNvSpPr/>
              <p:nvPr/>
            </p:nvSpPr>
            <p:spPr>
              <a:xfrm>
                <a:off x="3617598" y="3604796"/>
                <a:ext cx="879" cy="293"/>
              </a:xfrm>
              <a:custGeom>
                <a:rect b="b" l="l" r="r" t="t"/>
                <a:pathLst>
                  <a:path extrusionOk="0" h="8" w="24">
                    <a:moveTo>
                      <a:pt x="7" y="1"/>
                    </a:moveTo>
                    <a:cubicBezTo>
                      <a:pt x="5" y="3"/>
                      <a:pt x="0" y="3"/>
                      <a:pt x="0" y="3"/>
                    </a:cubicBezTo>
                    <a:lnTo>
                      <a:pt x="23" y="8"/>
                    </a:lnTo>
                    <a:cubicBezTo>
                      <a:pt x="22" y="3"/>
                      <a:pt x="14" y="3"/>
                      <a:pt x="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43" name="Google Shape;3343;p90"/>
              <p:cNvGrpSpPr/>
              <p:nvPr/>
            </p:nvGrpSpPr>
            <p:grpSpPr>
              <a:xfrm>
                <a:off x="3394021" y="3513673"/>
                <a:ext cx="1068019" cy="708544"/>
                <a:chOff x="3394021" y="3513673"/>
                <a:chExt cx="1068019" cy="708544"/>
              </a:xfrm>
            </p:grpSpPr>
            <p:sp>
              <p:nvSpPr>
                <p:cNvPr id="3344" name="Google Shape;3344;p90"/>
                <p:cNvSpPr/>
                <p:nvPr/>
              </p:nvSpPr>
              <p:spPr>
                <a:xfrm>
                  <a:off x="3572238" y="4091522"/>
                  <a:ext cx="1832" cy="623"/>
                </a:xfrm>
                <a:custGeom>
                  <a:rect b="b" l="l" r="r" t="t"/>
                  <a:pathLst>
                    <a:path extrusionOk="0" h="17" w="50">
                      <a:moveTo>
                        <a:pt x="33" y="0"/>
                      </a:moveTo>
                      <a:cubicBezTo>
                        <a:pt x="20" y="7"/>
                        <a:pt x="10" y="12"/>
                        <a:pt x="1" y="17"/>
                      </a:cubicBezTo>
                      <a:lnTo>
                        <a:pt x="50" y="0"/>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5" name="Google Shape;3345;p90"/>
                <p:cNvSpPr/>
                <p:nvPr/>
              </p:nvSpPr>
              <p:spPr>
                <a:xfrm>
                  <a:off x="3394021" y="4071407"/>
                  <a:ext cx="623" cy="623"/>
                </a:xfrm>
                <a:custGeom>
                  <a:rect b="b" l="l" r="r" t="t"/>
                  <a:pathLst>
                    <a:path extrusionOk="0" h="17" w="17">
                      <a:moveTo>
                        <a:pt x="0" y="0"/>
                      </a:moveTo>
                      <a:lnTo>
                        <a:pt x="17" y="16"/>
                      </a:lnTo>
                      <a:cubicBezTo>
                        <a:pt x="17" y="12"/>
                        <a:pt x="12" y="5"/>
                        <a:pt x="5" y="2"/>
                      </a:cubicBezTo>
                      <a:cubicBezTo>
                        <a:pt x="4" y="2"/>
                        <a:pt x="0" y="0"/>
                        <a:pt x="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6" name="Google Shape;3346;p90"/>
                <p:cNvSpPr/>
                <p:nvPr/>
              </p:nvSpPr>
              <p:spPr>
                <a:xfrm>
                  <a:off x="3497968" y="3728823"/>
                  <a:ext cx="1209" cy="110"/>
                </a:xfrm>
                <a:custGeom>
                  <a:rect b="b" l="l" r="r" t="t"/>
                  <a:pathLst>
                    <a:path extrusionOk="0" h="3" w="33">
                      <a:moveTo>
                        <a:pt x="33" y="1"/>
                      </a:moveTo>
                      <a:cubicBezTo>
                        <a:pt x="21" y="1"/>
                        <a:pt x="13" y="2"/>
                        <a:pt x="0" y="2"/>
                      </a:cubicBezTo>
                      <a:lnTo>
                        <a:pt x="20" y="2"/>
                      </a:lnTo>
                      <a:cubicBezTo>
                        <a:pt x="20" y="2"/>
                        <a:pt x="28" y="1"/>
                        <a:pt x="33"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7" name="Google Shape;3347;p90"/>
                <p:cNvSpPr/>
                <p:nvPr/>
              </p:nvSpPr>
              <p:spPr>
                <a:xfrm>
                  <a:off x="3504307" y="3574971"/>
                  <a:ext cx="916" cy="586"/>
                </a:xfrm>
                <a:custGeom>
                  <a:rect b="b" l="l" r="r" t="t"/>
                  <a:pathLst>
                    <a:path extrusionOk="0" h="16" w="25">
                      <a:moveTo>
                        <a:pt x="25" y="1"/>
                      </a:moveTo>
                      <a:cubicBezTo>
                        <a:pt x="17" y="6"/>
                        <a:pt x="10" y="9"/>
                        <a:pt x="0" y="15"/>
                      </a:cubicBezTo>
                      <a:lnTo>
                        <a:pt x="17" y="7"/>
                      </a:lnTo>
                      <a:cubicBezTo>
                        <a:pt x="17" y="7"/>
                        <a:pt x="20" y="4"/>
                        <a:pt x="25"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8" name="Google Shape;3348;p90"/>
                <p:cNvSpPr/>
                <p:nvPr/>
              </p:nvSpPr>
              <p:spPr>
                <a:xfrm>
                  <a:off x="3517424" y="3643049"/>
                  <a:ext cx="12384" cy="5459"/>
                </a:xfrm>
                <a:custGeom>
                  <a:rect b="b" l="l" r="r" t="t"/>
                  <a:pathLst>
                    <a:path extrusionOk="0" h="149" w="338">
                      <a:moveTo>
                        <a:pt x="337" y="0"/>
                      </a:moveTo>
                      <a:lnTo>
                        <a:pt x="9" y="141"/>
                      </a:lnTo>
                      <a:cubicBezTo>
                        <a:pt x="7" y="142"/>
                        <a:pt x="1" y="147"/>
                        <a:pt x="1" y="149"/>
                      </a:cubicBezTo>
                      <a:cubicBezTo>
                        <a:pt x="50" y="134"/>
                        <a:pt x="175" y="85"/>
                        <a:pt x="336" y="21"/>
                      </a:cubicBezTo>
                      <a:lnTo>
                        <a:pt x="337" y="0"/>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9" name="Google Shape;3349;p90"/>
                <p:cNvSpPr/>
                <p:nvPr/>
              </p:nvSpPr>
              <p:spPr>
                <a:xfrm>
                  <a:off x="3460522" y="3667304"/>
                  <a:ext cx="2528" cy="220"/>
                </a:xfrm>
                <a:custGeom>
                  <a:rect b="b" l="l" r="r" t="t"/>
                  <a:pathLst>
                    <a:path extrusionOk="0" h="6" w="69">
                      <a:moveTo>
                        <a:pt x="17" y="0"/>
                      </a:moveTo>
                      <a:lnTo>
                        <a:pt x="0" y="5"/>
                      </a:lnTo>
                      <a:lnTo>
                        <a:pt x="69" y="2"/>
                      </a:lnTo>
                      <a:lnTo>
                        <a:pt x="17" y="0"/>
                      </a:ln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0" name="Google Shape;3350;p90"/>
                <p:cNvSpPr/>
                <p:nvPr/>
              </p:nvSpPr>
              <p:spPr>
                <a:xfrm>
                  <a:off x="3422966" y="3513673"/>
                  <a:ext cx="1039074" cy="708544"/>
                </a:xfrm>
                <a:custGeom>
                  <a:rect b="b" l="l" r="r" t="t"/>
                  <a:pathLst>
                    <a:path extrusionOk="0" h="19338" w="28359">
                      <a:moveTo>
                        <a:pt x="22918" y="0"/>
                      </a:moveTo>
                      <a:cubicBezTo>
                        <a:pt x="21610" y="0"/>
                        <a:pt x="21046" y="1109"/>
                        <a:pt x="22120" y="1721"/>
                      </a:cubicBezTo>
                      <a:cubicBezTo>
                        <a:pt x="23162" y="2211"/>
                        <a:pt x="23931" y="2402"/>
                        <a:pt x="24463" y="2402"/>
                      </a:cubicBezTo>
                      <a:cubicBezTo>
                        <a:pt x="26042" y="2402"/>
                        <a:pt x="25515" y="711"/>
                        <a:pt x="23792" y="148"/>
                      </a:cubicBezTo>
                      <a:cubicBezTo>
                        <a:pt x="23476" y="45"/>
                        <a:pt x="23182" y="0"/>
                        <a:pt x="22918" y="0"/>
                      </a:cubicBezTo>
                      <a:close/>
                      <a:moveTo>
                        <a:pt x="1872" y="3133"/>
                      </a:moveTo>
                      <a:cubicBezTo>
                        <a:pt x="564" y="3133"/>
                        <a:pt x="0" y="4243"/>
                        <a:pt x="1074" y="4856"/>
                      </a:cubicBezTo>
                      <a:cubicBezTo>
                        <a:pt x="2115" y="5345"/>
                        <a:pt x="2884" y="5536"/>
                        <a:pt x="3415" y="5536"/>
                      </a:cubicBezTo>
                      <a:cubicBezTo>
                        <a:pt x="4996" y="5536"/>
                        <a:pt x="4470" y="3843"/>
                        <a:pt x="2745" y="3281"/>
                      </a:cubicBezTo>
                      <a:cubicBezTo>
                        <a:pt x="2429" y="3178"/>
                        <a:pt x="2135" y="3133"/>
                        <a:pt x="1872" y="3133"/>
                      </a:cubicBezTo>
                      <a:close/>
                      <a:moveTo>
                        <a:pt x="15218" y="5481"/>
                      </a:moveTo>
                      <a:cubicBezTo>
                        <a:pt x="13909" y="5481"/>
                        <a:pt x="13344" y="6591"/>
                        <a:pt x="14418" y="7204"/>
                      </a:cubicBezTo>
                      <a:cubicBezTo>
                        <a:pt x="15460" y="7693"/>
                        <a:pt x="16229" y="7884"/>
                        <a:pt x="16761" y="7884"/>
                      </a:cubicBezTo>
                      <a:cubicBezTo>
                        <a:pt x="18341" y="7884"/>
                        <a:pt x="17814" y="6192"/>
                        <a:pt x="16091" y="5629"/>
                      </a:cubicBezTo>
                      <a:cubicBezTo>
                        <a:pt x="15775" y="5526"/>
                        <a:pt x="15481" y="5481"/>
                        <a:pt x="15218" y="5481"/>
                      </a:cubicBezTo>
                      <a:close/>
                      <a:moveTo>
                        <a:pt x="24940" y="7864"/>
                      </a:moveTo>
                      <a:cubicBezTo>
                        <a:pt x="23633" y="7864"/>
                        <a:pt x="23071" y="8972"/>
                        <a:pt x="24144" y="9586"/>
                      </a:cubicBezTo>
                      <a:cubicBezTo>
                        <a:pt x="25185" y="10075"/>
                        <a:pt x="25954" y="10267"/>
                        <a:pt x="26486" y="10267"/>
                      </a:cubicBezTo>
                      <a:cubicBezTo>
                        <a:pt x="28065" y="10267"/>
                        <a:pt x="27539" y="8575"/>
                        <a:pt x="25815" y="8013"/>
                      </a:cubicBezTo>
                      <a:cubicBezTo>
                        <a:pt x="25498" y="7909"/>
                        <a:pt x="25203" y="7864"/>
                        <a:pt x="24940" y="7864"/>
                      </a:cubicBezTo>
                      <a:close/>
                      <a:moveTo>
                        <a:pt x="7353" y="8549"/>
                      </a:moveTo>
                      <a:cubicBezTo>
                        <a:pt x="6045" y="8549"/>
                        <a:pt x="5482" y="9659"/>
                        <a:pt x="6555" y="10271"/>
                      </a:cubicBezTo>
                      <a:cubicBezTo>
                        <a:pt x="7597" y="10760"/>
                        <a:pt x="8366" y="10951"/>
                        <a:pt x="8897" y="10951"/>
                      </a:cubicBezTo>
                      <a:cubicBezTo>
                        <a:pt x="10478" y="10951"/>
                        <a:pt x="9952" y="9259"/>
                        <a:pt x="8228" y="8698"/>
                      </a:cubicBezTo>
                      <a:cubicBezTo>
                        <a:pt x="7911" y="8595"/>
                        <a:pt x="7617" y="8549"/>
                        <a:pt x="7353" y="8549"/>
                      </a:cubicBezTo>
                      <a:close/>
                      <a:moveTo>
                        <a:pt x="18838" y="11224"/>
                      </a:moveTo>
                      <a:cubicBezTo>
                        <a:pt x="17530" y="11224"/>
                        <a:pt x="16967" y="12334"/>
                        <a:pt x="18040" y="12946"/>
                      </a:cubicBezTo>
                      <a:cubicBezTo>
                        <a:pt x="19082" y="13436"/>
                        <a:pt x="19852" y="13627"/>
                        <a:pt x="20383" y="13627"/>
                      </a:cubicBezTo>
                      <a:cubicBezTo>
                        <a:pt x="21963" y="13627"/>
                        <a:pt x="21436" y="11936"/>
                        <a:pt x="19713" y="11373"/>
                      </a:cubicBezTo>
                      <a:cubicBezTo>
                        <a:pt x="19396" y="11270"/>
                        <a:pt x="19102" y="11224"/>
                        <a:pt x="18838" y="11224"/>
                      </a:cubicBezTo>
                      <a:close/>
                      <a:moveTo>
                        <a:pt x="3177" y="13900"/>
                      </a:moveTo>
                      <a:cubicBezTo>
                        <a:pt x="1868" y="13900"/>
                        <a:pt x="1305" y="15010"/>
                        <a:pt x="2377" y="15623"/>
                      </a:cubicBezTo>
                      <a:cubicBezTo>
                        <a:pt x="3419" y="16112"/>
                        <a:pt x="4189" y="16303"/>
                        <a:pt x="4720" y="16303"/>
                      </a:cubicBezTo>
                      <a:cubicBezTo>
                        <a:pt x="6301" y="16303"/>
                        <a:pt x="5776" y="14611"/>
                        <a:pt x="4050" y="14048"/>
                      </a:cubicBezTo>
                      <a:cubicBezTo>
                        <a:pt x="3734" y="13945"/>
                        <a:pt x="3440" y="13900"/>
                        <a:pt x="3177" y="13900"/>
                      </a:cubicBezTo>
                      <a:close/>
                      <a:moveTo>
                        <a:pt x="25233" y="16251"/>
                      </a:moveTo>
                      <a:cubicBezTo>
                        <a:pt x="23925" y="16251"/>
                        <a:pt x="23363" y="17360"/>
                        <a:pt x="24435" y="17972"/>
                      </a:cubicBezTo>
                      <a:cubicBezTo>
                        <a:pt x="25477" y="18462"/>
                        <a:pt x="26246" y="18653"/>
                        <a:pt x="26777" y="18653"/>
                      </a:cubicBezTo>
                      <a:cubicBezTo>
                        <a:pt x="28359" y="18653"/>
                        <a:pt x="27833" y="16960"/>
                        <a:pt x="26108" y="16399"/>
                      </a:cubicBezTo>
                      <a:cubicBezTo>
                        <a:pt x="25791" y="16296"/>
                        <a:pt x="25497" y="16251"/>
                        <a:pt x="25233" y="16251"/>
                      </a:cubicBezTo>
                      <a:close/>
                      <a:moveTo>
                        <a:pt x="12639" y="16935"/>
                      </a:moveTo>
                      <a:cubicBezTo>
                        <a:pt x="11331" y="16935"/>
                        <a:pt x="10767" y="18045"/>
                        <a:pt x="11841" y="18657"/>
                      </a:cubicBezTo>
                      <a:cubicBezTo>
                        <a:pt x="12882" y="19147"/>
                        <a:pt x="13651" y="19338"/>
                        <a:pt x="14182" y="19338"/>
                      </a:cubicBezTo>
                      <a:cubicBezTo>
                        <a:pt x="15763" y="19338"/>
                        <a:pt x="15237" y="17645"/>
                        <a:pt x="13512" y="17083"/>
                      </a:cubicBezTo>
                      <a:cubicBezTo>
                        <a:pt x="13196" y="16980"/>
                        <a:pt x="12903" y="16935"/>
                        <a:pt x="12639" y="16935"/>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sp>
        <p:nvSpPr>
          <p:cNvPr id="3351" name="Google Shape;3351;p90"/>
          <p:cNvSpPr txBox="1"/>
          <p:nvPr>
            <p:ph type="title"/>
          </p:nvPr>
        </p:nvSpPr>
        <p:spPr>
          <a:xfrm>
            <a:off x="3635687" y="2367328"/>
            <a:ext cx="4881900" cy="842400"/>
          </a:xfrm>
          <a:prstGeom prst="rect">
            <a:avLst/>
          </a:prstGeom>
          <a:noFill/>
          <a:ln>
            <a:noFill/>
          </a:ln>
        </p:spPr>
        <p:txBody>
          <a:bodyPr anchorCtr="0" anchor="t" bIns="82125" lIns="82125" spcFirstLastPara="1" rIns="82125" wrap="square" tIns="82125">
            <a:noAutofit/>
          </a:bodyPr>
          <a:lstStyle>
            <a:lvl1pPr lvl="0" rtl="0" algn="ctr">
              <a:lnSpc>
                <a:spcPct val="80000"/>
              </a:lnSpc>
              <a:spcBef>
                <a:spcPts val="0"/>
              </a:spcBef>
              <a:spcAft>
                <a:spcPts val="0"/>
              </a:spcAft>
              <a:buSzPts val="3600"/>
              <a:buNone/>
              <a:defRPr sz="6500">
                <a:solidFill>
                  <a:schemeClr val="accent4"/>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3352" name="Google Shape;3352;p90"/>
          <p:cNvSpPr txBox="1"/>
          <p:nvPr>
            <p:ph idx="1" type="subTitle"/>
          </p:nvPr>
        </p:nvSpPr>
        <p:spPr>
          <a:xfrm>
            <a:off x="3635862" y="1933753"/>
            <a:ext cx="4881900" cy="4335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900"/>
            </a:lvl1pPr>
            <a:lvl2pPr lvl="1" rtl="0" algn="l">
              <a:lnSpc>
                <a:spcPct val="100000"/>
              </a:lnSpc>
              <a:spcBef>
                <a:spcPts val="1500"/>
              </a:spcBef>
              <a:spcAft>
                <a:spcPts val="0"/>
              </a:spcAft>
              <a:buSzPts val="1100"/>
              <a:buNone/>
              <a:defRPr/>
            </a:lvl2pPr>
            <a:lvl3pPr lvl="2" rtl="0" algn="l">
              <a:lnSpc>
                <a:spcPct val="100000"/>
              </a:lnSpc>
              <a:spcBef>
                <a:spcPts val="1500"/>
              </a:spcBef>
              <a:spcAft>
                <a:spcPts val="0"/>
              </a:spcAft>
              <a:buSzPts val="1100"/>
              <a:buNone/>
              <a:defRPr/>
            </a:lvl3pPr>
            <a:lvl4pPr lvl="3" rtl="0" algn="l">
              <a:lnSpc>
                <a:spcPct val="100000"/>
              </a:lnSpc>
              <a:spcBef>
                <a:spcPts val="1500"/>
              </a:spcBef>
              <a:spcAft>
                <a:spcPts val="0"/>
              </a:spcAft>
              <a:buSzPts val="1100"/>
              <a:buNone/>
              <a:defRPr/>
            </a:lvl4pPr>
            <a:lvl5pPr lvl="4" rtl="0" algn="l">
              <a:lnSpc>
                <a:spcPct val="100000"/>
              </a:lnSpc>
              <a:spcBef>
                <a:spcPts val="1500"/>
              </a:spcBef>
              <a:spcAft>
                <a:spcPts val="0"/>
              </a:spcAft>
              <a:buSzPts val="1100"/>
              <a:buNone/>
              <a:defRPr/>
            </a:lvl5pPr>
            <a:lvl6pPr lvl="5" rtl="0" algn="l">
              <a:lnSpc>
                <a:spcPct val="100000"/>
              </a:lnSpc>
              <a:spcBef>
                <a:spcPts val="1500"/>
              </a:spcBef>
              <a:spcAft>
                <a:spcPts val="0"/>
              </a:spcAft>
              <a:buSzPts val="1100"/>
              <a:buNone/>
              <a:defRPr/>
            </a:lvl6pPr>
            <a:lvl7pPr lvl="6" rtl="0" algn="l">
              <a:lnSpc>
                <a:spcPct val="100000"/>
              </a:lnSpc>
              <a:spcBef>
                <a:spcPts val="1500"/>
              </a:spcBef>
              <a:spcAft>
                <a:spcPts val="0"/>
              </a:spcAft>
              <a:buSzPts val="1100"/>
              <a:buNone/>
              <a:defRPr/>
            </a:lvl7pPr>
            <a:lvl8pPr lvl="7" rtl="0" algn="l">
              <a:lnSpc>
                <a:spcPct val="100000"/>
              </a:lnSpc>
              <a:spcBef>
                <a:spcPts val="1500"/>
              </a:spcBef>
              <a:spcAft>
                <a:spcPts val="0"/>
              </a:spcAft>
              <a:buSzPts val="1100"/>
              <a:buNone/>
              <a:defRPr/>
            </a:lvl8pPr>
            <a:lvl9pPr lvl="8" rtl="0" algn="l">
              <a:lnSpc>
                <a:spcPct val="100000"/>
              </a:lnSpc>
              <a:spcBef>
                <a:spcPts val="1500"/>
              </a:spcBef>
              <a:spcAft>
                <a:spcPts val="1500"/>
              </a:spcAft>
              <a:buSzPts val="1100"/>
              <a:buNone/>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353" name="Shape 3353"/>
        <p:cNvGrpSpPr/>
        <p:nvPr/>
      </p:nvGrpSpPr>
      <p:grpSpPr>
        <a:xfrm>
          <a:off x="0" y="0"/>
          <a:ext cx="0" cy="0"/>
          <a:chOff x="0" y="0"/>
          <a:chExt cx="0" cy="0"/>
        </a:xfrm>
      </p:grpSpPr>
      <p:grpSp>
        <p:nvGrpSpPr>
          <p:cNvPr id="3354" name="Google Shape;3354;p91"/>
          <p:cNvGrpSpPr/>
          <p:nvPr/>
        </p:nvGrpSpPr>
        <p:grpSpPr>
          <a:xfrm>
            <a:off x="-415785" y="-577751"/>
            <a:ext cx="10644335" cy="6447034"/>
            <a:chOff x="-415785" y="-770335"/>
            <a:chExt cx="10644335" cy="8596045"/>
          </a:xfrm>
        </p:grpSpPr>
        <p:sp>
          <p:nvSpPr>
            <p:cNvPr id="3355" name="Google Shape;3355;p91"/>
            <p:cNvSpPr/>
            <p:nvPr/>
          </p:nvSpPr>
          <p:spPr>
            <a:xfrm flipH="1">
              <a:off x="3235192" y="6599570"/>
              <a:ext cx="2828716" cy="1226140"/>
            </a:xfrm>
            <a:custGeom>
              <a:rect b="b" l="l" r="r" t="t"/>
              <a:pathLst>
                <a:path extrusionOk="0" h="36164" w="53658">
                  <a:moveTo>
                    <a:pt x="20029" y="1"/>
                  </a:moveTo>
                  <a:cubicBezTo>
                    <a:pt x="19365" y="1"/>
                    <a:pt x="18697" y="54"/>
                    <a:pt x="18026" y="172"/>
                  </a:cubicBezTo>
                  <a:cubicBezTo>
                    <a:pt x="13029" y="1049"/>
                    <a:pt x="9398" y="5259"/>
                    <a:pt x="6207" y="9202"/>
                  </a:cubicBezTo>
                  <a:cubicBezTo>
                    <a:pt x="4743" y="11011"/>
                    <a:pt x="3275" y="12822"/>
                    <a:pt x="1811" y="14631"/>
                  </a:cubicBezTo>
                  <a:cubicBezTo>
                    <a:pt x="1275" y="15293"/>
                    <a:pt x="732" y="15969"/>
                    <a:pt x="438" y="16768"/>
                  </a:cubicBezTo>
                  <a:cubicBezTo>
                    <a:pt x="0" y="17965"/>
                    <a:pt x="177" y="19292"/>
                    <a:pt x="407" y="20548"/>
                  </a:cubicBezTo>
                  <a:cubicBezTo>
                    <a:pt x="786" y="22609"/>
                    <a:pt x="1359" y="24766"/>
                    <a:pt x="2879" y="26209"/>
                  </a:cubicBezTo>
                  <a:cubicBezTo>
                    <a:pt x="4378" y="27635"/>
                    <a:pt x="6521" y="28103"/>
                    <a:pt x="8549" y="28515"/>
                  </a:cubicBezTo>
                  <a:cubicBezTo>
                    <a:pt x="20370" y="30918"/>
                    <a:pt x="32194" y="33320"/>
                    <a:pt x="44016" y="35726"/>
                  </a:cubicBezTo>
                  <a:cubicBezTo>
                    <a:pt x="45142" y="35955"/>
                    <a:pt x="46352" y="36164"/>
                    <a:pt x="47514" y="36164"/>
                  </a:cubicBezTo>
                  <a:cubicBezTo>
                    <a:pt x="48874" y="36164"/>
                    <a:pt x="50170" y="35878"/>
                    <a:pt x="51191" y="35003"/>
                  </a:cubicBezTo>
                  <a:cubicBezTo>
                    <a:pt x="53658" y="32890"/>
                    <a:pt x="52848" y="28996"/>
                    <a:pt x="52297" y="25795"/>
                  </a:cubicBezTo>
                  <a:cubicBezTo>
                    <a:pt x="51294" y="19956"/>
                    <a:pt x="52935" y="11139"/>
                    <a:pt x="49622" y="5976"/>
                  </a:cubicBezTo>
                  <a:cubicBezTo>
                    <a:pt x="48707" y="4551"/>
                    <a:pt x="47693" y="4198"/>
                    <a:pt x="46467" y="4198"/>
                  </a:cubicBezTo>
                  <a:cubicBezTo>
                    <a:pt x="45728" y="4198"/>
                    <a:pt x="44912" y="4327"/>
                    <a:pt x="43996" y="4426"/>
                  </a:cubicBezTo>
                  <a:cubicBezTo>
                    <a:pt x="42802" y="4556"/>
                    <a:pt x="41610" y="4626"/>
                    <a:pt x="40424" y="4626"/>
                  </a:cubicBezTo>
                  <a:cubicBezTo>
                    <a:pt x="38046" y="4626"/>
                    <a:pt x="35686" y="4343"/>
                    <a:pt x="33356" y="3689"/>
                  </a:cubicBezTo>
                  <a:cubicBezTo>
                    <a:pt x="28907" y="2442"/>
                    <a:pt x="24536" y="1"/>
                    <a:pt x="20029"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6" name="Google Shape;3356;p91"/>
            <p:cNvSpPr/>
            <p:nvPr/>
          </p:nvSpPr>
          <p:spPr>
            <a:xfrm flipH="1">
              <a:off x="5608123" y="-564126"/>
              <a:ext cx="4620427" cy="2952171"/>
            </a:xfrm>
            <a:custGeom>
              <a:rect b="b" l="l" r="r" t="t"/>
              <a:pathLst>
                <a:path extrusionOk="0" h="62609" w="79522">
                  <a:moveTo>
                    <a:pt x="70034" y="0"/>
                  </a:moveTo>
                  <a:cubicBezTo>
                    <a:pt x="68052" y="0"/>
                    <a:pt x="65989" y="331"/>
                    <a:pt x="64412" y="528"/>
                  </a:cubicBezTo>
                  <a:cubicBezTo>
                    <a:pt x="60323" y="1041"/>
                    <a:pt x="56311" y="2022"/>
                    <a:pt x="52258" y="2762"/>
                  </a:cubicBezTo>
                  <a:cubicBezTo>
                    <a:pt x="46914" y="3738"/>
                    <a:pt x="41488" y="4279"/>
                    <a:pt x="36056" y="4378"/>
                  </a:cubicBezTo>
                  <a:cubicBezTo>
                    <a:pt x="31158" y="4468"/>
                    <a:pt x="25987" y="4260"/>
                    <a:pt x="21692" y="6616"/>
                  </a:cubicBezTo>
                  <a:cubicBezTo>
                    <a:pt x="21123" y="6929"/>
                    <a:pt x="20564" y="7295"/>
                    <a:pt x="20182" y="7818"/>
                  </a:cubicBezTo>
                  <a:cubicBezTo>
                    <a:pt x="19660" y="8528"/>
                    <a:pt x="19521" y="9437"/>
                    <a:pt x="19362" y="10303"/>
                  </a:cubicBezTo>
                  <a:cubicBezTo>
                    <a:pt x="18173" y="16841"/>
                    <a:pt x="15128" y="22847"/>
                    <a:pt x="11520" y="28367"/>
                  </a:cubicBezTo>
                  <a:cubicBezTo>
                    <a:pt x="9652" y="31226"/>
                    <a:pt x="7629" y="33987"/>
                    <a:pt x="5550" y="36696"/>
                  </a:cubicBezTo>
                  <a:cubicBezTo>
                    <a:pt x="4241" y="38404"/>
                    <a:pt x="0" y="41032"/>
                    <a:pt x="1779" y="43619"/>
                  </a:cubicBezTo>
                  <a:cubicBezTo>
                    <a:pt x="2150" y="44161"/>
                    <a:pt x="2751" y="44489"/>
                    <a:pt x="3329" y="44797"/>
                  </a:cubicBezTo>
                  <a:cubicBezTo>
                    <a:pt x="4682" y="45519"/>
                    <a:pt x="6035" y="46242"/>
                    <a:pt x="7388" y="46963"/>
                  </a:cubicBezTo>
                  <a:cubicBezTo>
                    <a:pt x="8953" y="47799"/>
                    <a:pt x="10642" y="48769"/>
                    <a:pt x="11263" y="50430"/>
                  </a:cubicBezTo>
                  <a:cubicBezTo>
                    <a:pt x="11568" y="51250"/>
                    <a:pt x="11574" y="52146"/>
                    <a:pt x="11722" y="53008"/>
                  </a:cubicBezTo>
                  <a:cubicBezTo>
                    <a:pt x="12321" y="56485"/>
                    <a:pt x="15509" y="59716"/>
                    <a:pt x="18385" y="61577"/>
                  </a:cubicBezTo>
                  <a:cubicBezTo>
                    <a:pt x="19531" y="62319"/>
                    <a:pt x="20630" y="62608"/>
                    <a:pt x="21710" y="62608"/>
                  </a:cubicBezTo>
                  <a:cubicBezTo>
                    <a:pt x="24058" y="62608"/>
                    <a:pt x="26315" y="61240"/>
                    <a:pt x="28768" y="60185"/>
                  </a:cubicBezTo>
                  <a:cubicBezTo>
                    <a:pt x="29819" y="59734"/>
                    <a:pt x="30946" y="59217"/>
                    <a:pt x="31497" y="58213"/>
                  </a:cubicBezTo>
                  <a:cubicBezTo>
                    <a:pt x="31871" y="57533"/>
                    <a:pt x="31923" y="56726"/>
                    <a:pt x="31924" y="55948"/>
                  </a:cubicBezTo>
                  <a:cubicBezTo>
                    <a:pt x="31930" y="54120"/>
                    <a:pt x="31720" y="52290"/>
                    <a:pt x="31297" y="50510"/>
                  </a:cubicBezTo>
                  <a:cubicBezTo>
                    <a:pt x="31117" y="49762"/>
                    <a:pt x="30904" y="48974"/>
                    <a:pt x="31132" y="48240"/>
                  </a:cubicBezTo>
                  <a:cubicBezTo>
                    <a:pt x="31312" y="47665"/>
                    <a:pt x="31741" y="47207"/>
                    <a:pt x="32161" y="46777"/>
                  </a:cubicBezTo>
                  <a:cubicBezTo>
                    <a:pt x="35027" y="43841"/>
                    <a:pt x="38393" y="41432"/>
                    <a:pt x="41215" y="38515"/>
                  </a:cubicBezTo>
                  <a:cubicBezTo>
                    <a:pt x="43517" y="36136"/>
                    <a:pt x="45657" y="33599"/>
                    <a:pt x="47611" y="30927"/>
                  </a:cubicBezTo>
                  <a:cubicBezTo>
                    <a:pt x="49006" y="29020"/>
                    <a:pt x="50443" y="26933"/>
                    <a:pt x="52654" y="26103"/>
                  </a:cubicBezTo>
                  <a:cubicBezTo>
                    <a:pt x="53588" y="25753"/>
                    <a:pt x="54582" y="25660"/>
                    <a:pt x="55584" y="25660"/>
                  </a:cubicBezTo>
                  <a:cubicBezTo>
                    <a:pt x="56142" y="25660"/>
                    <a:pt x="56702" y="25689"/>
                    <a:pt x="57255" y="25719"/>
                  </a:cubicBezTo>
                  <a:cubicBezTo>
                    <a:pt x="60300" y="25882"/>
                    <a:pt x="63343" y="26048"/>
                    <a:pt x="66386" y="26213"/>
                  </a:cubicBezTo>
                  <a:cubicBezTo>
                    <a:pt x="67130" y="26253"/>
                    <a:pt x="67899" y="26283"/>
                    <a:pt x="68671" y="26283"/>
                  </a:cubicBezTo>
                  <a:cubicBezTo>
                    <a:pt x="71929" y="26283"/>
                    <a:pt x="75261" y="25756"/>
                    <a:pt x="77172" y="23261"/>
                  </a:cubicBezTo>
                  <a:cubicBezTo>
                    <a:pt x="77979" y="22206"/>
                    <a:pt x="78416" y="20914"/>
                    <a:pt x="78684" y="19613"/>
                  </a:cubicBezTo>
                  <a:cubicBezTo>
                    <a:pt x="79521" y="15569"/>
                    <a:pt x="78823" y="11429"/>
                    <a:pt x="77717" y="7509"/>
                  </a:cubicBezTo>
                  <a:cubicBezTo>
                    <a:pt x="77105" y="5332"/>
                    <a:pt x="76562" y="2159"/>
                    <a:pt x="74420" y="917"/>
                  </a:cubicBezTo>
                  <a:cubicBezTo>
                    <a:pt x="73220" y="222"/>
                    <a:pt x="71654" y="0"/>
                    <a:pt x="70034" y="0"/>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7" name="Google Shape;3357;p91"/>
            <p:cNvSpPr/>
            <p:nvPr/>
          </p:nvSpPr>
          <p:spPr>
            <a:xfrm flipH="1">
              <a:off x="6634984" y="-770325"/>
              <a:ext cx="2828717" cy="1921880"/>
            </a:xfrm>
            <a:custGeom>
              <a:rect b="b" l="l" r="r" t="t"/>
              <a:pathLst>
                <a:path extrusionOk="0" h="51029" w="75107">
                  <a:moveTo>
                    <a:pt x="0" y="0"/>
                  </a:moveTo>
                  <a:cubicBezTo>
                    <a:pt x="5529" y="12643"/>
                    <a:pt x="11131" y="25566"/>
                    <a:pt x="12321" y="39313"/>
                  </a:cubicBezTo>
                  <a:cubicBezTo>
                    <a:pt x="12393" y="40144"/>
                    <a:pt x="12443" y="41011"/>
                    <a:pt x="12131" y="41785"/>
                  </a:cubicBezTo>
                  <a:cubicBezTo>
                    <a:pt x="11250" y="43950"/>
                    <a:pt x="7826" y="44662"/>
                    <a:pt x="9074" y="47288"/>
                  </a:cubicBezTo>
                  <a:cubicBezTo>
                    <a:pt x="9823" y="48869"/>
                    <a:pt x="13789" y="50055"/>
                    <a:pt x="15335" y="50463"/>
                  </a:cubicBezTo>
                  <a:cubicBezTo>
                    <a:pt x="16752" y="50839"/>
                    <a:pt x="18224" y="51028"/>
                    <a:pt x="19697" y="51028"/>
                  </a:cubicBezTo>
                  <a:cubicBezTo>
                    <a:pt x="23073" y="51028"/>
                    <a:pt x="26453" y="50034"/>
                    <a:pt x="29172" y="48015"/>
                  </a:cubicBezTo>
                  <a:cubicBezTo>
                    <a:pt x="31377" y="46377"/>
                    <a:pt x="33120" y="44208"/>
                    <a:pt x="34792" y="42028"/>
                  </a:cubicBezTo>
                  <a:cubicBezTo>
                    <a:pt x="35118" y="41602"/>
                    <a:pt x="35500" y="41143"/>
                    <a:pt x="36031" y="41078"/>
                  </a:cubicBezTo>
                  <a:cubicBezTo>
                    <a:pt x="36074" y="41072"/>
                    <a:pt x="36117" y="41070"/>
                    <a:pt x="36159" y="41070"/>
                  </a:cubicBezTo>
                  <a:cubicBezTo>
                    <a:pt x="36710" y="41070"/>
                    <a:pt x="37189" y="41503"/>
                    <a:pt x="37591" y="41901"/>
                  </a:cubicBezTo>
                  <a:cubicBezTo>
                    <a:pt x="40100" y="44388"/>
                    <a:pt x="42814" y="47240"/>
                    <a:pt x="45781" y="49179"/>
                  </a:cubicBezTo>
                  <a:cubicBezTo>
                    <a:pt x="46734" y="49802"/>
                    <a:pt x="47605" y="50064"/>
                    <a:pt x="48448" y="50064"/>
                  </a:cubicBezTo>
                  <a:cubicBezTo>
                    <a:pt x="50093" y="50064"/>
                    <a:pt x="51631" y="49066"/>
                    <a:pt x="53461" y="47794"/>
                  </a:cubicBezTo>
                  <a:cubicBezTo>
                    <a:pt x="57389" y="45059"/>
                    <a:pt x="62332" y="43052"/>
                    <a:pt x="65604" y="39661"/>
                  </a:cubicBezTo>
                  <a:lnTo>
                    <a:pt x="71364" y="33695"/>
                  </a:lnTo>
                  <a:cubicBezTo>
                    <a:pt x="72071" y="32963"/>
                    <a:pt x="72790" y="32214"/>
                    <a:pt x="73240" y="31298"/>
                  </a:cubicBezTo>
                  <a:cubicBezTo>
                    <a:pt x="73798" y="30160"/>
                    <a:pt x="73896" y="28858"/>
                    <a:pt x="73981" y="27592"/>
                  </a:cubicBezTo>
                  <a:cubicBezTo>
                    <a:pt x="74337" y="22414"/>
                    <a:pt x="74691" y="17237"/>
                    <a:pt x="75047" y="12061"/>
                  </a:cubicBezTo>
                  <a:cubicBezTo>
                    <a:pt x="75084" y="11531"/>
                    <a:pt x="75107" y="10952"/>
                    <a:pt x="74796" y="10522"/>
                  </a:cubicBezTo>
                  <a:cubicBezTo>
                    <a:pt x="74416" y="9996"/>
                    <a:pt x="73691" y="9889"/>
                    <a:pt x="73048" y="9824"/>
                  </a:cubicBezTo>
                  <a:cubicBezTo>
                    <a:pt x="48597" y="7383"/>
                    <a:pt x="24229" y="4108"/>
                    <a:pt x="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8" name="Google Shape;3358;p91"/>
            <p:cNvSpPr/>
            <p:nvPr/>
          </p:nvSpPr>
          <p:spPr>
            <a:xfrm flipH="1">
              <a:off x="6814815" y="-275490"/>
              <a:ext cx="2435690" cy="1519186"/>
            </a:xfrm>
            <a:custGeom>
              <a:rect b="b" l="l" r="r" t="t"/>
              <a:pathLst>
                <a:path extrusionOk="0" h="25928" w="41570">
                  <a:moveTo>
                    <a:pt x="9618" y="1"/>
                  </a:moveTo>
                  <a:cubicBezTo>
                    <a:pt x="9339" y="1"/>
                    <a:pt x="9057" y="36"/>
                    <a:pt x="8796" y="64"/>
                  </a:cubicBezTo>
                  <a:cubicBezTo>
                    <a:pt x="7426" y="214"/>
                    <a:pt x="6073" y="534"/>
                    <a:pt x="4783" y="1022"/>
                  </a:cubicBezTo>
                  <a:cubicBezTo>
                    <a:pt x="4299" y="1205"/>
                    <a:pt x="3712" y="1388"/>
                    <a:pt x="3500" y="1912"/>
                  </a:cubicBezTo>
                  <a:cubicBezTo>
                    <a:pt x="3387" y="2192"/>
                    <a:pt x="3388" y="2505"/>
                    <a:pt x="3401" y="2802"/>
                  </a:cubicBezTo>
                  <a:cubicBezTo>
                    <a:pt x="3411" y="3150"/>
                    <a:pt x="3442" y="3495"/>
                    <a:pt x="3484" y="3840"/>
                  </a:cubicBezTo>
                  <a:cubicBezTo>
                    <a:pt x="3655" y="5220"/>
                    <a:pt x="4043" y="6560"/>
                    <a:pt x="4490" y="7873"/>
                  </a:cubicBezTo>
                  <a:cubicBezTo>
                    <a:pt x="4959" y="9255"/>
                    <a:pt x="5477" y="10625"/>
                    <a:pt x="5974" y="11998"/>
                  </a:cubicBezTo>
                  <a:lnTo>
                    <a:pt x="9040" y="20435"/>
                  </a:lnTo>
                  <a:cubicBezTo>
                    <a:pt x="9458" y="21585"/>
                    <a:pt x="10047" y="23160"/>
                    <a:pt x="9028" y="24173"/>
                  </a:cubicBezTo>
                  <a:cubicBezTo>
                    <a:pt x="8745" y="24455"/>
                    <a:pt x="8348" y="24674"/>
                    <a:pt x="7943" y="24674"/>
                  </a:cubicBezTo>
                  <a:cubicBezTo>
                    <a:pt x="7848" y="24674"/>
                    <a:pt x="7752" y="24662"/>
                    <a:pt x="7658" y="24636"/>
                  </a:cubicBezTo>
                  <a:cubicBezTo>
                    <a:pt x="7054" y="24469"/>
                    <a:pt x="6790" y="23821"/>
                    <a:pt x="6569" y="23298"/>
                  </a:cubicBezTo>
                  <a:cubicBezTo>
                    <a:pt x="5461" y="20677"/>
                    <a:pt x="4456" y="18012"/>
                    <a:pt x="3556" y="15312"/>
                  </a:cubicBezTo>
                  <a:cubicBezTo>
                    <a:pt x="2653" y="12609"/>
                    <a:pt x="1854" y="9871"/>
                    <a:pt x="1161" y="7106"/>
                  </a:cubicBezTo>
                  <a:cubicBezTo>
                    <a:pt x="824" y="5762"/>
                    <a:pt x="513" y="4412"/>
                    <a:pt x="228" y="3054"/>
                  </a:cubicBezTo>
                  <a:cubicBezTo>
                    <a:pt x="216" y="3000"/>
                    <a:pt x="176" y="2976"/>
                    <a:pt x="134" y="2976"/>
                  </a:cubicBezTo>
                  <a:cubicBezTo>
                    <a:pt x="70" y="2976"/>
                    <a:pt x="1" y="3030"/>
                    <a:pt x="17" y="3112"/>
                  </a:cubicBezTo>
                  <a:cubicBezTo>
                    <a:pt x="612" y="5926"/>
                    <a:pt x="1314" y="8718"/>
                    <a:pt x="2125" y="11476"/>
                  </a:cubicBezTo>
                  <a:cubicBezTo>
                    <a:pt x="2935" y="14235"/>
                    <a:pt x="3854" y="16964"/>
                    <a:pt x="4876" y="19652"/>
                  </a:cubicBezTo>
                  <a:cubicBezTo>
                    <a:pt x="5377" y="20970"/>
                    <a:pt x="5895" y="22286"/>
                    <a:pt x="6457" y="23578"/>
                  </a:cubicBezTo>
                  <a:cubicBezTo>
                    <a:pt x="6665" y="24059"/>
                    <a:pt x="6938" y="24568"/>
                    <a:pt x="7443" y="24784"/>
                  </a:cubicBezTo>
                  <a:cubicBezTo>
                    <a:pt x="7602" y="24852"/>
                    <a:pt x="7770" y="24883"/>
                    <a:pt x="7937" y="24883"/>
                  </a:cubicBezTo>
                  <a:cubicBezTo>
                    <a:pt x="8211" y="24883"/>
                    <a:pt x="8485" y="24801"/>
                    <a:pt x="8726" y="24668"/>
                  </a:cubicBezTo>
                  <a:cubicBezTo>
                    <a:pt x="9139" y="24439"/>
                    <a:pt x="9478" y="24057"/>
                    <a:pt x="9650" y="23617"/>
                  </a:cubicBezTo>
                  <a:cubicBezTo>
                    <a:pt x="9883" y="23023"/>
                    <a:pt x="9829" y="22347"/>
                    <a:pt x="9687" y="21737"/>
                  </a:cubicBezTo>
                  <a:cubicBezTo>
                    <a:pt x="9523" y="21031"/>
                    <a:pt x="9244" y="20354"/>
                    <a:pt x="8997" y="19675"/>
                  </a:cubicBezTo>
                  <a:cubicBezTo>
                    <a:pt x="8739" y="18966"/>
                    <a:pt x="8482" y="18256"/>
                    <a:pt x="8222" y="17547"/>
                  </a:cubicBezTo>
                  <a:cubicBezTo>
                    <a:pt x="7194" y="14717"/>
                    <a:pt x="6163" y="11888"/>
                    <a:pt x="5138" y="9057"/>
                  </a:cubicBezTo>
                  <a:cubicBezTo>
                    <a:pt x="4654" y="7722"/>
                    <a:pt x="4185" y="6376"/>
                    <a:pt x="3895" y="4984"/>
                  </a:cubicBezTo>
                  <a:cubicBezTo>
                    <a:pt x="3744" y="4265"/>
                    <a:pt x="3643" y="3535"/>
                    <a:pt x="3617" y="2801"/>
                  </a:cubicBezTo>
                  <a:cubicBezTo>
                    <a:pt x="3606" y="2484"/>
                    <a:pt x="3594" y="2128"/>
                    <a:pt x="3774" y="1851"/>
                  </a:cubicBezTo>
                  <a:cubicBezTo>
                    <a:pt x="3950" y="1582"/>
                    <a:pt x="4268" y="1457"/>
                    <a:pt x="4554" y="1343"/>
                  </a:cubicBezTo>
                  <a:cubicBezTo>
                    <a:pt x="5875" y="813"/>
                    <a:pt x="7267" y="459"/>
                    <a:pt x="8681" y="295"/>
                  </a:cubicBezTo>
                  <a:cubicBezTo>
                    <a:pt x="8962" y="263"/>
                    <a:pt x="9280" y="215"/>
                    <a:pt x="9591" y="215"/>
                  </a:cubicBezTo>
                  <a:cubicBezTo>
                    <a:pt x="9980" y="215"/>
                    <a:pt x="10358" y="290"/>
                    <a:pt x="10639" y="565"/>
                  </a:cubicBezTo>
                  <a:cubicBezTo>
                    <a:pt x="11066" y="984"/>
                    <a:pt x="11218" y="1651"/>
                    <a:pt x="11418" y="2194"/>
                  </a:cubicBezTo>
                  <a:cubicBezTo>
                    <a:pt x="12376" y="4784"/>
                    <a:pt x="13448" y="7331"/>
                    <a:pt x="14635" y="9825"/>
                  </a:cubicBezTo>
                  <a:cubicBezTo>
                    <a:pt x="15823" y="12321"/>
                    <a:pt x="17122" y="14763"/>
                    <a:pt x="18528" y="17143"/>
                  </a:cubicBezTo>
                  <a:cubicBezTo>
                    <a:pt x="19233" y="18333"/>
                    <a:pt x="19962" y="19506"/>
                    <a:pt x="20720" y="20663"/>
                  </a:cubicBezTo>
                  <a:cubicBezTo>
                    <a:pt x="21388" y="21687"/>
                    <a:pt x="22058" y="22723"/>
                    <a:pt x="22860" y="23647"/>
                  </a:cubicBezTo>
                  <a:cubicBezTo>
                    <a:pt x="23580" y="24475"/>
                    <a:pt x="24430" y="25227"/>
                    <a:pt x="25461" y="25632"/>
                  </a:cubicBezTo>
                  <a:cubicBezTo>
                    <a:pt x="25841" y="25781"/>
                    <a:pt x="26314" y="25927"/>
                    <a:pt x="26752" y="25927"/>
                  </a:cubicBezTo>
                  <a:cubicBezTo>
                    <a:pt x="26862" y="25927"/>
                    <a:pt x="26971" y="25918"/>
                    <a:pt x="27075" y="25897"/>
                  </a:cubicBezTo>
                  <a:cubicBezTo>
                    <a:pt x="27615" y="25789"/>
                    <a:pt x="27767" y="25261"/>
                    <a:pt x="27763" y="24774"/>
                  </a:cubicBezTo>
                  <a:cubicBezTo>
                    <a:pt x="27757" y="24121"/>
                    <a:pt x="27647" y="23456"/>
                    <a:pt x="27526" y="22816"/>
                  </a:cubicBezTo>
                  <a:cubicBezTo>
                    <a:pt x="27398" y="22134"/>
                    <a:pt x="27230" y="21458"/>
                    <a:pt x="27040" y="20788"/>
                  </a:cubicBezTo>
                  <a:cubicBezTo>
                    <a:pt x="26655" y="19443"/>
                    <a:pt x="26176" y="18125"/>
                    <a:pt x="25726" y="16800"/>
                  </a:cubicBezTo>
                  <a:cubicBezTo>
                    <a:pt x="24796" y="14052"/>
                    <a:pt x="24152" y="11236"/>
                    <a:pt x="23649" y="8379"/>
                  </a:cubicBezTo>
                  <a:cubicBezTo>
                    <a:pt x="23521" y="7661"/>
                    <a:pt x="23402" y="6942"/>
                    <a:pt x="23284" y="6221"/>
                  </a:cubicBezTo>
                  <a:cubicBezTo>
                    <a:pt x="23173" y="5545"/>
                    <a:pt x="23043" y="4863"/>
                    <a:pt x="22967" y="4181"/>
                  </a:cubicBezTo>
                  <a:cubicBezTo>
                    <a:pt x="22910" y="3669"/>
                    <a:pt x="22889" y="3117"/>
                    <a:pt x="23066" y="2625"/>
                  </a:cubicBezTo>
                  <a:cubicBezTo>
                    <a:pt x="23254" y="2113"/>
                    <a:pt x="23713" y="1729"/>
                    <a:pt x="24274" y="1729"/>
                  </a:cubicBezTo>
                  <a:cubicBezTo>
                    <a:pt x="24848" y="1732"/>
                    <a:pt x="25380" y="2086"/>
                    <a:pt x="25792" y="2456"/>
                  </a:cubicBezTo>
                  <a:cubicBezTo>
                    <a:pt x="26260" y="2877"/>
                    <a:pt x="26613" y="3384"/>
                    <a:pt x="26959" y="3907"/>
                  </a:cubicBezTo>
                  <a:cubicBezTo>
                    <a:pt x="27703" y="5043"/>
                    <a:pt x="28387" y="6218"/>
                    <a:pt x="29018" y="7421"/>
                  </a:cubicBezTo>
                  <a:cubicBezTo>
                    <a:pt x="30289" y="9847"/>
                    <a:pt x="31348" y="12379"/>
                    <a:pt x="32295" y="14946"/>
                  </a:cubicBezTo>
                  <a:cubicBezTo>
                    <a:pt x="32768" y="16228"/>
                    <a:pt x="33213" y="17520"/>
                    <a:pt x="33643" y="18816"/>
                  </a:cubicBezTo>
                  <a:cubicBezTo>
                    <a:pt x="33858" y="19461"/>
                    <a:pt x="34070" y="20110"/>
                    <a:pt x="34281" y="20758"/>
                  </a:cubicBezTo>
                  <a:cubicBezTo>
                    <a:pt x="34465" y="21327"/>
                    <a:pt x="34656" y="21910"/>
                    <a:pt x="35033" y="22383"/>
                  </a:cubicBezTo>
                  <a:cubicBezTo>
                    <a:pt x="35663" y="23172"/>
                    <a:pt x="36667" y="23422"/>
                    <a:pt x="37635" y="23422"/>
                  </a:cubicBezTo>
                  <a:cubicBezTo>
                    <a:pt x="37687" y="23422"/>
                    <a:pt x="37739" y="23421"/>
                    <a:pt x="37791" y="23420"/>
                  </a:cubicBezTo>
                  <a:cubicBezTo>
                    <a:pt x="38335" y="23405"/>
                    <a:pt x="38880" y="23327"/>
                    <a:pt x="39415" y="23221"/>
                  </a:cubicBezTo>
                  <a:cubicBezTo>
                    <a:pt x="39936" y="23121"/>
                    <a:pt x="40523" y="23035"/>
                    <a:pt x="40956" y="22707"/>
                  </a:cubicBezTo>
                  <a:cubicBezTo>
                    <a:pt x="41405" y="22367"/>
                    <a:pt x="41522" y="21817"/>
                    <a:pt x="41543" y="21283"/>
                  </a:cubicBezTo>
                  <a:cubicBezTo>
                    <a:pt x="41569" y="20566"/>
                    <a:pt x="41536" y="19841"/>
                    <a:pt x="41528" y="19123"/>
                  </a:cubicBezTo>
                  <a:cubicBezTo>
                    <a:pt x="41513" y="17608"/>
                    <a:pt x="41496" y="16093"/>
                    <a:pt x="41481" y="14579"/>
                  </a:cubicBezTo>
                  <a:cubicBezTo>
                    <a:pt x="41447" y="11549"/>
                    <a:pt x="41417" y="8520"/>
                    <a:pt x="41385" y="5492"/>
                  </a:cubicBezTo>
                  <a:cubicBezTo>
                    <a:pt x="41369" y="4017"/>
                    <a:pt x="41354" y="2545"/>
                    <a:pt x="41339" y="1071"/>
                  </a:cubicBezTo>
                  <a:cubicBezTo>
                    <a:pt x="41336" y="1007"/>
                    <a:pt x="41282" y="975"/>
                    <a:pt x="41229" y="975"/>
                  </a:cubicBezTo>
                  <a:cubicBezTo>
                    <a:pt x="41173" y="975"/>
                    <a:pt x="41118" y="1010"/>
                    <a:pt x="41118" y="1080"/>
                  </a:cubicBezTo>
                  <a:cubicBezTo>
                    <a:pt x="41148" y="4082"/>
                    <a:pt x="41180" y="7086"/>
                    <a:pt x="41211" y="10086"/>
                  </a:cubicBezTo>
                  <a:cubicBezTo>
                    <a:pt x="41241" y="13088"/>
                    <a:pt x="41275" y="16090"/>
                    <a:pt x="41305" y="19092"/>
                  </a:cubicBezTo>
                  <a:cubicBezTo>
                    <a:pt x="41313" y="19803"/>
                    <a:pt x="41340" y="20518"/>
                    <a:pt x="41322" y="21229"/>
                  </a:cubicBezTo>
                  <a:cubicBezTo>
                    <a:pt x="41305" y="21890"/>
                    <a:pt x="41122" y="22473"/>
                    <a:pt x="40468" y="22741"/>
                  </a:cubicBezTo>
                  <a:cubicBezTo>
                    <a:pt x="39963" y="22950"/>
                    <a:pt x="39380" y="23031"/>
                    <a:pt x="38845" y="23115"/>
                  </a:cubicBezTo>
                  <a:cubicBezTo>
                    <a:pt x="38441" y="23177"/>
                    <a:pt x="38032" y="23220"/>
                    <a:pt x="37624" y="23220"/>
                  </a:cubicBezTo>
                  <a:cubicBezTo>
                    <a:pt x="37470" y="23220"/>
                    <a:pt x="37317" y="23213"/>
                    <a:pt x="37164" y="23200"/>
                  </a:cubicBezTo>
                  <a:cubicBezTo>
                    <a:pt x="36642" y="23154"/>
                    <a:pt x="36122" y="23016"/>
                    <a:pt x="35687" y="22718"/>
                  </a:cubicBezTo>
                  <a:cubicBezTo>
                    <a:pt x="35158" y="22358"/>
                    <a:pt x="34861" y="21794"/>
                    <a:pt x="34648" y="21203"/>
                  </a:cubicBezTo>
                  <a:cubicBezTo>
                    <a:pt x="34197" y="19945"/>
                    <a:pt x="33817" y="18659"/>
                    <a:pt x="33384" y="17393"/>
                  </a:cubicBezTo>
                  <a:cubicBezTo>
                    <a:pt x="32513" y="14852"/>
                    <a:pt x="31569" y="12330"/>
                    <a:pt x="30454" y="9885"/>
                  </a:cubicBezTo>
                  <a:cubicBezTo>
                    <a:pt x="29895" y="8660"/>
                    <a:pt x="29293" y="7455"/>
                    <a:pt x="28637" y="6279"/>
                  </a:cubicBezTo>
                  <a:cubicBezTo>
                    <a:pt x="28312" y="5698"/>
                    <a:pt x="27973" y="5121"/>
                    <a:pt x="27619" y="4557"/>
                  </a:cubicBezTo>
                  <a:cubicBezTo>
                    <a:pt x="27284" y="4020"/>
                    <a:pt x="26953" y="3468"/>
                    <a:pt x="26558" y="2970"/>
                  </a:cubicBezTo>
                  <a:cubicBezTo>
                    <a:pt x="26033" y="2309"/>
                    <a:pt x="25197" y="1518"/>
                    <a:pt x="24285" y="1518"/>
                  </a:cubicBezTo>
                  <a:cubicBezTo>
                    <a:pt x="24174" y="1518"/>
                    <a:pt x="24062" y="1529"/>
                    <a:pt x="23949" y="1555"/>
                  </a:cubicBezTo>
                  <a:cubicBezTo>
                    <a:pt x="22889" y="1791"/>
                    <a:pt x="22660" y="2947"/>
                    <a:pt x="22720" y="3873"/>
                  </a:cubicBezTo>
                  <a:cubicBezTo>
                    <a:pt x="22758" y="4473"/>
                    <a:pt x="22875" y="5068"/>
                    <a:pt x="22971" y="5660"/>
                  </a:cubicBezTo>
                  <a:cubicBezTo>
                    <a:pt x="23083" y="6366"/>
                    <a:pt x="23200" y="7072"/>
                    <a:pt x="23321" y="7778"/>
                  </a:cubicBezTo>
                  <a:cubicBezTo>
                    <a:pt x="23565" y="9203"/>
                    <a:pt x="23829" y="10623"/>
                    <a:pt x="24149" y="12031"/>
                  </a:cubicBezTo>
                  <a:cubicBezTo>
                    <a:pt x="24466" y="13428"/>
                    <a:pt x="24840" y="14813"/>
                    <a:pt x="25286" y="16177"/>
                  </a:cubicBezTo>
                  <a:cubicBezTo>
                    <a:pt x="25717" y="17497"/>
                    <a:pt x="26199" y="18798"/>
                    <a:pt x="26611" y="20123"/>
                  </a:cubicBezTo>
                  <a:cubicBezTo>
                    <a:pt x="27024" y="21452"/>
                    <a:pt x="27368" y="22810"/>
                    <a:pt x="27503" y="24198"/>
                  </a:cubicBezTo>
                  <a:cubicBezTo>
                    <a:pt x="27558" y="24762"/>
                    <a:pt x="27668" y="25668"/>
                    <a:pt x="26870" y="25705"/>
                  </a:cubicBezTo>
                  <a:cubicBezTo>
                    <a:pt x="26837" y="25706"/>
                    <a:pt x="26804" y="25707"/>
                    <a:pt x="26771" y="25707"/>
                  </a:cubicBezTo>
                  <a:cubicBezTo>
                    <a:pt x="26243" y="25707"/>
                    <a:pt x="25682" y="25518"/>
                    <a:pt x="25215" y="25293"/>
                  </a:cubicBezTo>
                  <a:cubicBezTo>
                    <a:pt x="24189" y="24797"/>
                    <a:pt x="23370" y="23960"/>
                    <a:pt x="22666" y="23081"/>
                  </a:cubicBezTo>
                  <a:cubicBezTo>
                    <a:pt x="21869" y="22084"/>
                    <a:pt x="21182" y="20994"/>
                    <a:pt x="20494" y="19924"/>
                  </a:cubicBezTo>
                  <a:cubicBezTo>
                    <a:pt x="19013" y="17619"/>
                    <a:pt x="17636" y="15248"/>
                    <a:pt x="16366" y="12821"/>
                  </a:cubicBezTo>
                  <a:cubicBezTo>
                    <a:pt x="15091" y="10381"/>
                    <a:pt x="13924" y="7881"/>
                    <a:pt x="12873" y="5333"/>
                  </a:cubicBezTo>
                  <a:cubicBezTo>
                    <a:pt x="12353" y="4070"/>
                    <a:pt x="11867" y="2796"/>
                    <a:pt x="11397" y="1513"/>
                  </a:cubicBezTo>
                  <a:cubicBezTo>
                    <a:pt x="11224" y="1041"/>
                    <a:pt x="11021" y="534"/>
                    <a:pt x="10585" y="244"/>
                  </a:cubicBezTo>
                  <a:cubicBezTo>
                    <a:pt x="10299" y="55"/>
                    <a:pt x="9961" y="1"/>
                    <a:pt x="9618" y="1"/>
                  </a:cubicBezTo>
                  <a:close/>
                </a:path>
              </a:pathLst>
            </a:custGeom>
            <a:solidFill>
              <a:schemeClr val="dk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59" name="Google Shape;3359;p91"/>
            <p:cNvGrpSpPr/>
            <p:nvPr/>
          </p:nvGrpSpPr>
          <p:grpSpPr>
            <a:xfrm flipH="1">
              <a:off x="7265339" y="1124177"/>
              <a:ext cx="1218522" cy="1226097"/>
              <a:chOff x="1228794" y="1847365"/>
              <a:chExt cx="1211134" cy="1218663"/>
            </a:xfrm>
          </p:grpSpPr>
          <p:sp>
            <p:nvSpPr>
              <p:cNvPr id="3360" name="Google Shape;3360;p91"/>
              <p:cNvSpPr/>
              <p:nvPr/>
            </p:nvSpPr>
            <p:spPr>
              <a:xfrm>
                <a:off x="1835410" y="2501350"/>
                <a:ext cx="18700" cy="14506"/>
              </a:xfrm>
              <a:custGeom>
                <a:rect b="b" l="l" r="r" t="t"/>
                <a:pathLst>
                  <a:path extrusionOk="0" h="422" w="544">
                    <a:moveTo>
                      <a:pt x="272" y="0"/>
                    </a:moveTo>
                    <a:cubicBezTo>
                      <a:pt x="1" y="0"/>
                      <a:pt x="1" y="421"/>
                      <a:pt x="272" y="421"/>
                    </a:cubicBezTo>
                    <a:cubicBezTo>
                      <a:pt x="542" y="421"/>
                      <a:pt x="544" y="0"/>
                      <a:pt x="272"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1" name="Google Shape;3361;p91"/>
              <p:cNvSpPr/>
              <p:nvPr/>
            </p:nvSpPr>
            <p:spPr>
              <a:xfrm>
                <a:off x="1918357" y="2515134"/>
                <a:ext cx="18769" cy="14575"/>
              </a:xfrm>
              <a:custGeom>
                <a:rect b="b" l="l" r="r" t="t"/>
                <a:pathLst>
                  <a:path extrusionOk="0" h="424" w="546">
                    <a:moveTo>
                      <a:pt x="274" y="1"/>
                    </a:moveTo>
                    <a:cubicBezTo>
                      <a:pt x="4" y="1"/>
                      <a:pt x="1" y="423"/>
                      <a:pt x="274" y="423"/>
                    </a:cubicBezTo>
                    <a:cubicBezTo>
                      <a:pt x="545" y="423"/>
                      <a:pt x="545" y="1"/>
                      <a:pt x="27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2" name="Google Shape;3362;p91"/>
              <p:cNvSpPr/>
              <p:nvPr/>
            </p:nvSpPr>
            <p:spPr>
              <a:xfrm>
                <a:off x="1856138" y="2653528"/>
                <a:ext cx="18700" cy="14506"/>
              </a:xfrm>
              <a:custGeom>
                <a:rect b="b" l="l" r="r" t="t"/>
                <a:pathLst>
                  <a:path extrusionOk="0" h="422" w="544">
                    <a:moveTo>
                      <a:pt x="273" y="0"/>
                    </a:moveTo>
                    <a:cubicBezTo>
                      <a:pt x="2" y="0"/>
                      <a:pt x="0" y="421"/>
                      <a:pt x="273" y="421"/>
                    </a:cubicBezTo>
                    <a:cubicBezTo>
                      <a:pt x="543" y="421"/>
                      <a:pt x="543" y="0"/>
                      <a:pt x="27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3" name="Google Shape;3363;p91"/>
              <p:cNvSpPr/>
              <p:nvPr/>
            </p:nvSpPr>
            <p:spPr>
              <a:xfrm>
                <a:off x="1932107" y="2608015"/>
                <a:ext cx="46716" cy="36300"/>
              </a:xfrm>
              <a:custGeom>
                <a:rect b="b" l="l" r="r" t="t"/>
                <a:pathLst>
                  <a:path extrusionOk="0" h="1056" w="1359">
                    <a:moveTo>
                      <a:pt x="679" y="0"/>
                    </a:moveTo>
                    <a:cubicBezTo>
                      <a:pt x="0" y="0"/>
                      <a:pt x="0" y="1056"/>
                      <a:pt x="679" y="1056"/>
                    </a:cubicBezTo>
                    <a:cubicBezTo>
                      <a:pt x="1358" y="1056"/>
                      <a:pt x="1358"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4" name="Google Shape;3364;p91"/>
              <p:cNvSpPr/>
              <p:nvPr/>
            </p:nvSpPr>
            <p:spPr>
              <a:xfrm>
                <a:off x="2063522" y="2670303"/>
                <a:ext cx="46750" cy="36266"/>
              </a:xfrm>
              <a:custGeom>
                <a:rect b="b" l="l" r="r" t="t"/>
                <a:pathLst>
                  <a:path extrusionOk="0" h="1055" w="1360">
                    <a:moveTo>
                      <a:pt x="679" y="0"/>
                    </a:moveTo>
                    <a:cubicBezTo>
                      <a:pt x="0" y="0"/>
                      <a:pt x="0" y="1054"/>
                      <a:pt x="679" y="1054"/>
                    </a:cubicBezTo>
                    <a:cubicBezTo>
                      <a:pt x="1358" y="1054"/>
                      <a:pt x="1359" y="0"/>
                      <a:pt x="67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5" name="Google Shape;3365;p91"/>
              <p:cNvSpPr/>
              <p:nvPr/>
            </p:nvSpPr>
            <p:spPr>
              <a:xfrm>
                <a:off x="1996697" y="2712206"/>
                <a:ext cx="28084" cy="21794"/>
              </a:xfrm>
              <a:custGeom>
                <a:rect b="b" l="l" r="r" t="t"/>
                <a:pathLst>
                  <a:path extrusionOk="0" h="634" w="817">
                    <a:moveTo>
                      <a:pt x="410" y="0"/>
                    </a:moveTo>
                    <a:cubicBezTo>
                      <a:pt x="4" y="0"/>
                      <a:pt x="1" y="633"/>
                      <a:pt x="410" y="633"/>
                    </a:cubicBezTo>
                    <a:cubicBezTo>
                      <a:pt x="817" y="632"/>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6" name="Google Shape;3366;p91"/>
              <p:cNvSpPr/>
              <p:nvPr/>
            </p:nvSpPr>
            <p:spPr>
              <a:xfrm>
                <a:off x="2065928" y="2463056"/>
                <a:ext cx="28084" cy="21759"/>
              </a:xfrm>
              <a:custGeom>
                <a:rect b="b" l="l" r="r" t="t"/>
                <a:pathLst>
                  <a:path extrusionOk="0" h="633" w="817">
                    <a:moveTo>
                      <a:pt x="409" y="1"/>
                    </a:moveTo>
                    <a:cubicBezTo>
                      <a:pt x="0" y="2"/>
                      <a:pt x="0" y="632"/>
                      <a:pt x="409" y="632"/>
                    </a:cubicBezTo>
                    <a:cubicBezTo>
                      <a:pt x="815" y="632"/>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7" name="Google Shape;3367;p91"/>
              <p:cNvSpPr/>
              <p:nvPr/>
            </p:nvSpPr>
            <p:spPr>
              <a:xfrm>
                <a:off x="2162763" y="2635997"/>
                <a:ext cx="28084" cy="21794"/>
              </a:xfrm>
              <a:custGeom>
                <a:rect b="b" l="l" r="r" t="t"/>
                <a:pathLst>
                  <a:path extrusionOk="0" h="634" w="817">
                    <a:moveTo>
                      <a:pt x="408" y="1"/>
                    </a:moveTo>
                    <a:cubicBezTo>
                      <a:pt x="2" y="1"/>
                      <a:pt x="1" y="634"/>
                      <a:pt x="408" y="634"/>
                    </a:cubicBezTo>
                    <a:cubicBezTo>
                      <a:pt x="817" y="634"/>
                      <a:pt x="817"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8" name="Google Shape;3368;p91"/>
              <p:cNvSpPr/>
              <p:nvPr/>
            </p:nvSpPr>
            <p:spPr>
              <a:xfrm>
                <a:off x="2121238" y="2843587"/>
                <a:ext cx="28084" cy="21794"/>
              </a:xfrm>
              <a:custGeom>
                <a:rect b="b" l="l" r="r" t="t"/>
                <a:pathLst>
                  <a:path extrusionOk="0" h="634" w="817">
                    <a:moveTo>
                      <a:pt x="409" y="1"/>
                    </a:moveTo>
                    <a:cubicBezTo>
                      <a:pt x="4" y="1"/>
                      <a:pt x="1" y="634"/>
                      <a:pt x="409" y="634"/>
                    </a:cubicBezTo>
                    <a:cubicBezTo>
                      <a:pt x="817"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9" name="Google Shape;3369;p91"/>
              <p:cNvSpPr/>
              <p:nvPr/>
            </p:nvSpPr>
            <p:spPr>
              <a:xfrm>
                <a:off x="2190469" y="2981981"/>
                <a:ext cx="28016" cy="21794"/>
              </a:xfrm>
              <a:custGeom>
                <a:rect b="b" l="l" r="r" t="t"/>
                <a:pathLst>
                  <a:path extrusionOk="0" h="634" w="815">
                    <a:moveTo>
                      <a:pt x="409" y="0"/>
                    </a:moveTo>
                    <a:cubicBezTo>
                      <a:pt x="2" y="0"/>
                      <a:pt x="0" y="633"/>
                      <a:pt x="409" y="633"/>
                    </a:cubicBezTo>
                    <a:cubicBezTo>
                      <a:pt x="815" y="633"/>
                      <a:pt x="815"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0" name="Google Shape;3370;p91"/>
              <p:cNvSpPr/>
              <p:nvPr/>
            </p:nvSpPr>
            <p:spPr>
              <a:xfrm>
                <a:off x="2155853" y="3044200"/>
                <a:ext cx="28084" cy="21828"/>
              </a:xfrm>
              <a:custGeom>
                <a:rect b="b" l="l" r="r" t="t"/>
                <a:pathLst>
                  <a:path extrusionOk="0" h="635"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1" name="Google Shape;3371;p91"/>
              <p:cNvSpPr/>
              <p:nvPr/>
            </p:nvSpPr>
            <p:spPr>
              <a:xfrm>
                <a:off x="2238903" y="2988890"/>
                <a:ext cx="28050" cy="21794"/>
              </a:xfrm>
              <a:custGeom>
                <a:rect b="b" l="l" r="r" t="t"/>
                <a:pathLst>
                  <a:path extrusionOk="0" h="634" w="816">
                    <a:moveTo>
                      <a:pt x="409" y="1"/>
                    </a:moveTo>
                    <a:cubicBezTo>
                      <a:pt x="2" y="1"/>
                      <a:pt x="1" y="634"/>
                      <a:pt x="409" y="634"/>
                    </a:cubicBezTo>
                    <a:cubicBezTo>
                      <a:pt x="815" y="632"/>
                      <a:pt x="815"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2" name="Google Shape;3372;p91"/>
              <p:cNvSpPr/>
              <p:nvPr/>
            </p:nvSpPr>
            <p:spPr>
              <a:xfrm>
                <a:off x="2038291" y="2919694"/>
                <a:ext cx="28016" cy="21794"/>
              </a:xfrm>
              <a:custGeom>
                <a:rect b="b" l="l" r="r" t="t"/>
                <a:pathLst>
                  <a:path extrusionOk="0" h="634" w="815">
                    <a:moveTo>
                      <a:pt x="408" y="0"/>
                    </a:moveTo>
                    <a:cubicBezTo>
                      <a:pt x="2" y="0"/>
                      <a:pt x="0" y="633"/>
                      <a:pt x="408" y="633"/>
                    </a:cubicBezTo>
                    <a:cubicBezTo>
                      <a:pt x="815" y="633"/>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3" name="Google Shape;3373;p91"/>
              <p:cNvSpPr/>
              <p:nvPr/>
            </p:nvSpPr>
            <p:spPr>
              <a:xfrm>
                <a:off x="2266575" y="2892056"/>
                <a:ext cx="28119" cy="21794"/>
              </a:xfrm>
              <a:custGeom>
                <a:rect b="b" l="l" r="r" t="t"/>
                <a:pathLst>
                  <a:path extrusionOk="0" h="634" w="818">
                    <a:moveTo>
                      <a:pt x="408" y="0"/>
                    </a:moveTo>
                    <a:cubicBezTo>
                      <a:pt x="2" y="0"/>
                      <a:pt x="1" y="633"/>
                      <a:pt x="408" y="633"/>
                    </a:cubicBezTo>
                    <a:cubicBezTo>
                      <a:pt x="814" y="633"/>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4" name="Google Shape;3374;p91"/>
              <p:cNvSpPr/>
              <p:nvPr/>
            </p:nvSpPr>
            <p:spPr>
              <a:xfrm>
                <a:off x="2411844" y="2476909"/>
                <a:ext cx="28084" cy="21794"/>
              </a:xfrm>
              <a:custGeom>
                <a:rect b="b" l="l" r="r" t="t"/>
                <a:pathLst>
                  <a:path extrusionOk="0" h="634" w="817">
                    <a:moveTo>
                      <a:pt x="408" y="1"/>
                    </a:moveTo>
                    <a:cubicBezTo>
                      <a:pt x="2" y="1"/>
                      <a:pt x="0" y="634"/>
                      <a:pt x="408" y="634"/>
                    </a:cubicBezTo>
                    <a:cubicBezTo>
                      <a:pt x="816" y="632"/>
                      <a:pt x="816"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5" name="Google Shape;3375;p91"/>
              <p:cNvSpPr/>
              <p:nvPr/>
            </p:nvSpPr>
            <p:spPr>
              <a:xfrm>
                <a:off x="2259632" y="2421531"/>
                <a:ext cx="28084" cy="21794"/>
              </a:xfrm>
              <a:custGeom>
                <a:rect b="b" l="l" r="r" t="t"/>
                <a:pathLst>
                  <a:path extrusionOk="0" h="634" w="817">
                    <a:moveTo>
                      <a:pt x="409" y="1"/>
                    </a:moveTo>
                    <a:cubicBezTo>
                      <a:pt x="2" y="1"/>
                      <a:pt x="0" y="634"/>
                      <a:pt x="409" y="634"/>
                    </a:cubicBezTo>
                    <a:cubicBezTo>
                      <a:pt x="816"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6" name="Google Shape;3376;p91"/>
              <p:cNvSpPr/>
              <p:nvPr/>
            </p:nvSpPr>
            <p:spPr>
              <a:xfrm>
                <a:off x="2301191" y="2615303"/>
                <a:ext cx="27981" cy="21794"/>
              </a:xfrm>
              <a:custGeom>
                <a:rect b="b" l="l" r="r" t="t"/>
                <a:pathLst>
                  <a:path extrusionOk="0" h="634" w="814">
                    <a:moveTo>
                      <a:pt x="408" y="0"/>
                    </a:moveTo>
                    <a:cubicBezTo>
                      <a:pt x="2" y="0"/>
                      <a:pt x="1" y="633"/>
                      <a:pt x="408" y="633"/>
                    </a:cubicBezTo>
                    <a:cubicBezTo>
                      <a:pt x="814" y="632"/>
                      <a:pt x="814"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7" name="Google Shape;3377;p91"/>
              <p:cNvSpPr/>
              <p:nvPr/>
            </p:nvSpPr>
            <p:spPr>
              <a:xfrm>
                <a:off x="2218141" y="2532287"/>
                <a:ext cx="28084" cy="21725"/>
              </a:xfrm>
              <a:custGeom>
                <a:rect b="b" l="l" r="r" t="t"/>
                <a:pathLst>
                  <a:path extrusionOk="0" h="632" w="817">
                    <a:moveTo>
                      <a:pt x="408" y="0"/>
                    </a:moveTo>
                    <a:cubicBezTo>
                      <a:pt x="2" y="0"/>
                      <a:pt x="0" y="632"/>
                      <a:pt x="408" y="632"/>
                    </a:cubicBezTo>
                    <a:cubicBezTo>
                      <a:pt x="408" y="632"/>
                      <a:pt x="409" y="632"/>
                      <a:pt x="409" y="632"/>
                    </a:cubicBezTo>
                    <a:cubicBezTo>
                      <a:pt x="815" y="632"/>
                      <a:pt x="816"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8" name="Google Shape;3378;p91"/>
              <p:cNvSpPr/>
              <p:nvPr/>
            </p:nvSpPr>
            <p:spPr>
              <a:xfrm>
                <a:off x="2273450" y="2525378"/>
                <a:ext cx="28084" cy="21794"/>
              </a:xfrm>
              <a:custGeom>
                <a:rect b="b" l="l" r="r" t="t"/>
                <a:pathLst>
                  <a:path extrusionOk="0" h="634" w="817">
                    <a:moveTo>
                      <a:pt x="408" y="0"/>
                    </a:moveTo>
                    <a:cubicBezTo>
                      <a:pt x="2" y="0"/>
                      <a:pt x="1" y="633"/>
                      <a:pt x="408" y="633"/>
                    </a:cubicBezTo>
                    <a:cubicBezTo>
                      <a:pt x="817"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9" name="Google Shape;3379;p91"/>
              <p:cNvSpPr/>
              <p:nvPr/>
            </p:nvSpPr>
            <p:spPr>
              <a:xfrm>
                <a:off x="2128216" y="2387053"/>
                <a:ext cx="28016" cy="21725"/>
              </a:xfrm>
              <a:custGeom>
                <a:rect b="b" l="l" r="r" t="t"/>
                <a:pathLst>
                  <a:path extrusionOk="0" h="632" w="815">
                    <a:moveTo>
                      <a:pt x="408" y="0"/>
                    </a:moveTo>
                    <a:cubicBezTo>
                      <a:pt x="2" y="0"/>
                      <a:pt x="0" y="632"/>
                      <a:pt x="408" y="632"/>
                    </a:cubicBezTo>
                    <a:cubicBezTo>
                      <a:pt x="815" y="630"/>
                      <a:pt x="815"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0" name="Google Shape;3380;p91"/>
              <p:cNvSpPr/>
              <p:nvPr/>
            </p:nvSpPr>
            <p:spPr>
              <a:xfrm>
                <a:off x="2003675" y="2373200"/>
                <a:ext cx="28084" cy="21794"/>
              </a:xfrm>
              <a:custGeom>
                <a:rect b="b" l="l" r="r" t="t"/>
                <a:pathLst>
                  <a:path extrusionOk="0" h="634" w="817">
                    <a:moveTo>
                      <a:pt x="408" y="0"/>
                    </a:moveTo>
                    <a:cubicBezTo>
                      <a:pt x="2" y="0"/>
                      <a:pt x="1" y="633"/>
                      <a:pt x="408" y="633"/>
                    </a:cubicBezTo>
                    <a:cubicBezTo>
                      <a:pt x="815" y="632"/>
                      <a:pt x="817"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1" name="Google Shape;3381;p91"/>
              <p:cNvSpPr/>
              <p:nvPr/>
            </p:nvSpPr>
            <p:spPr>
              <a:xfrm>
                <a:off x="1934513" y="2144847"/>
                <a:ext cx="28050" cy="21794"/>
              </a:xfrm>
              <a:custGeom>
                <a:rect b="b" l="l" r="r" t="t"/>
                <a:pathLst>
                  <a:path extrusionOk="0" h="634" w="816">
                    <a:moveTo>
                      <a:pt x="406" y="0"/>
                    </a:moveTo>
                    <a:cubicBezTo>
                      <a:pt x="1" y="0"/>
                      <a:pt x="1" y="633"/>
                      <a:pt x="406" y="633"/>
                    </a:cubicBezTo>
                    <a:cubicBezTo>
                      <a:pt x="814" y="633"/>
                      <a:pt x="815" y="0"/>
                      <a:pt x="40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2" name="Google Shape;3382;p91"/>
              <p:cNvSpPr/>
              <p:nvPr/>
            </p:nvSpPr>
            <p:spPr>
              <a:xfrm>
                <a:off x="1657691" y="2255534"/>
                <a:ext cx="28119" cy="21794"/>
              </a:xfrm>
              <a:custGeom>
                <a:rect b="b" l="l" r="r" t="t"/>
                <a:pathLst>
                  <a:path extrusionOk="0" h="634" w="818">
                    <a:moveTo>
                      <a:pt x="410" y="0"/>
                    </a:moveTo>
                    <a:cubicBezTo>
                      <a:pt x="4" y="0"/>
                      <a:pt x="1" y="633"/>
                      <a:pt x="410" y="633"/>
                    </a:cubicBezTo>
                    <a:cubicBezTo>
                      <a:pt x="817" y="633"/>
                      <a:pt x="817" y="0"/>
                      <a:pt x="410"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3" name="Google Shape;3383;p91"/>
              <p:cNvSpPr/>
              <p:nvPr/>
            </p:nvSpPr>
            <p:spPr>
              <a:xfrm>
                <a:off x="1671544" y="2137972"/>
                <a:ext cx="28084" cy="21794"/>
              </a:xfrm>
              <a:custGeom>
                <a:rect b="b" l="l" r="r" t="t"/>
                <a:pathLst>
                  <a:path extrusionOk="0" h="634" w="817">
                    <a:moveTo>
                      <a:pt x="409" y="0"/>
                    </a:moveTo>
                    <a:cubicBezTo>
                      <a:pt x="2" y="0"/>
                      <a:pt x="1" y="633"/>
                      <a:pt x="409" y="633"/>
                    </a:cubicBezTo>
                    <a:cubicBezTo>
                      <a:pt x="817" y="630"/>
                      <a:pt x="817" y="0"/>
                      <a:pt x="40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4" name="Google Shape;3384;p91"/>
              <p:cNvSpPr/>
              <p:nvPr/>
            </p:nvSpPr>
            <p:spPr>
              <a:xfrm>
                <a:off x="1643907" y="2124119"/>
                <a:ext cx="28050" cy="21794"/>
              </a:xfrm>
              <a:custGeom>
                <a:rect b="b" l="l" r="r" t="t"/>
                <a:pathLst>
                  <a:path extrusionOk="0" h="634" w="816">
                    <a:moveTo>
                      <a:pt x="408" y="1"/>
                    </a:moveTo>
                    <a:cubicBezTo>
                      <a:pt x="2" y="1"/>
                      <a:pt x="1" y="634"/>
                      <a:pt x="408" y="634"/>
                    </a:cubicBezTo>
                    <a:cubicBezTo>
                      <a:pt x="815" y="632"/>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5" name="Google Shape;3385;p91"/>
              <p:cNvSpPr/>
              <p:nvPr/>
            </p:nvSpPr>
            <p:spPr>
              <a:xfrm>
                <a:off x="1616235" y="2089503"/>
                <a:ext cx="28084" cy="21794"/>
              </a:xfrm>
              <a:custGeom>
                <a:rect b="b" l="l" r="r" t="t"/>
                <a:pathLst>
                  <a:path extrusionOk="0" h="634" w="817">
                    <a:moveTo>
                      <a:pt x="409" y="1"/>
                    </a:moveTo>
                    <a:cubicBezTo>
                      <a:pt x="2"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6" name="Google Shape;3386;p91"/>
              <p:cNvSpPr/>
              <p:nvPr/>
            </p:nvSpPr>
            <p:spPr>
              <a:xfrm>
                <a:off x="1588597" y="2041069"/>
                <a:ext cx="27981" cy="21794"/>
              </a:xfrm>
              <a:custGeom>
                <a:rect b="b" l="l" r="r" t="t"/>
                <a:pathLst>
                  <a:path extrusionOk="0" h="634" w="814">
                    <a:moveTo>
                      <a:pt x="408" y="0"/>
                    </a:moveTo>
                    <a:cubicBezTo>
                      <a:pt x="2" y="0"/>
                      <a:pt x="0" y="634"/>
                      <a:pt x="408" y="634"/>
                    </a:cubicBezTo>
                    <a:cubicBezTo>
                      <a:pt x="813" y="634"/>
                      <a:pt x="813" y="0"/>
                      <a:pt x="40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7" name="Google Shape;3387;p91"/>
              <p:cNvSpPr/>
              <p:nvPr/>
            </p:nvSpPr>
            <p:spPr>
              <a:xfrm>
                <a:off x="1477841" y="2027215"/>
                <a:ext cx="28084" cy="21794"/>
              </a:xfrm>
              <a:custGeom>
                <a:rect b="b" l="l" r="r" t="t"/>
                <a:pathLst>
                  <a:path extrusionOk="0" h="634" w="817">
                    <a:moveTo>
                      <a:pt x="410" y="1"/>
                    </a:moveTo>
                    <a:cubicBezTo>
                      <a:pt x="4" y="1"/>
                      <a:pt x="1" y="634"/>
                      <a:pt x="410" y="634"/>
                    </a:cubicBezTo>
                    <a:cubicBezTo>
                      <a:pt x="815" y="634"/>
                      <a:pt x="817" y="1"/>
                      <a:pt x="410"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8" name="Google Shape;3388;p91"/>
              <p:cNvSpPr/>
              <p:nvPr/>
            </p:nvSpPr>
            <p:spPr>
              <a:xfrm>
                <a:off x="1574744" y="1916528"/>
                <a:ext cx="28050" cy="21794"/>
              </a:xfrm>
              <a:custGeom>
                <a:rect b="b" l="l" r="r" t="t"/>
                <a:pathLst>
                  <a:path extrusionOk="0" h="634" w="816">
                    <a:moveTo>
                      <a:pt x="408" y="1"/>
                    </a:moveTo>
                    <a:cubicBezTo>
                      <a:pt x="2" y="1"/>
                      <a:pt x="1" y="634"/>
                      <a:pt x="408" y="634"/>
                    </a:cubicBezTo>
                    <a:cubicBezTo>
                      <a:pt x="815" y="634"/>
                      <a:pt x="815" y="1"/>
                      <a:pt x="408"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9" name="Google Shape;3389;p91"/>
              <p:cNvSpPr/>
              <p:nvPr/>
            </p:nvSpPr>
            <p:spPr>
              <a:xfrm>
                <a:off x="1429407" y="1937290"/>
                <a:ext cx="28119" cy="21794"/>
              </a:xfrm>
              <a:custGeom>
                <a:rect b="b" l="l" r="r" t="t"/>
                <a:pathLst>
                  <a:path extrusionOk="0" h="634" w="818">
                    <a:moveTo>
                      <a:pt x="409" y="1"/>
                    </a:moveTo>
                    <a:cubicBezTo>
                      <a:pt x="3" y="1"/>
                      <a:pt x="0" y="634"/>
                      <a:pt x="409" y="634"/>
                    </a:cubicBezTo>
                    <a:cubicBezTo>
                      <a:pt x="815" y="632"/>
                      <a:pt x="818"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0" name="Google Shape;3390;p91"/>
              <p:cNvSpPr/>
              <p:nvPr/>
            </p:nvSpPr>
            <p:spPr>
              <a:xfrm>
                <a:off x="1394860" y="1847365"/>
                <a:ext cx="28084" cy="21794"/>
              </a:xfrm>
              <a:custGeom>
                <a:rect b="b" l="l" r="r" t="t"/>
                <a:pathLst>
                  <a:path extrusionOk="0" h="634" w="817">
                    <a:moveTo>
                      <a:pt x="407" y="1"/>
                    </a:moveTo>
                    <a:cubicBezTo>
                      <a:pt x="2" y="1"/>
                      <a:pt x="0" y="634"/>
                      <a:pt x="407" y="634"/>
                    </a:cubicBezTo>
                    <a:cubicBezTo>
                      <a:pt x="816" y="632"/>
                      <a:pt x="816" y="1"/>
                      <a:pt x="407"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1" name="Google Shape;3391;p91"/>
              <p:cNvSpPr/>
              <p:nvPr/>
            </p:nvSpPr>
            <p:spPr>
              <a:xfrm>
                <a:off x="1228794" y="1916528"/>
                <a:ext cx="28084" cy="21794"/>
              </a:xfrm>
              <a:custGeom>
                <a:rect b="b" l="l" r="r" t="t"/>
                <a:pathLst>
                  <a:path extrusionOk="0" h="634" w="817">
                    <a:moveTo>
                      <a:pt x="409" y="1"/>
                    </a:moveTo>
                    <a:cubicBezTo>
                      <a:pt x="3" y="1"/>
                      <a:pt x="0" y="634"/>
                      <a:pt x="409" y="634"/>
                    </a:cubicBezTo>
                    <a:cubicBezTo>
                      <a:pt x="815" y="634"/>
                      <a:pt x="816"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2" name="Google Shape;3392;p91"/>
              <p:cNvSpPr/>
              <p:nvPr/>
            </p:nvSpPr>
            <p:spPr>
              <a:xfrm>
                <a:off x="1491694" y="2518434"/>
                <a:ext cx="28084" cy="21794"/>
              </a:xfrm>
              <a:custGeom>
                <a:rect b="b" l="l" r="r" t="t"/>
                <a:pathLst>
                  <a:path extrusionOk="0" h="634" w="817">
                    <a:moveTo>
                      <a:pt x="409" y="1"/>
                    </a:moveTo>
                    <a:cubicBezTo>
                      <a:pt x="2" y="1"/>
                      <a:pt x="1" y="634"/>
                      <a:pt x="409" y="634"/>
                    </a:cubicBezTo>
                    <a:cubicBezTo>
                      <a:pt x="815" y="634"/>
                      <a:pt x="817" y="1"/>
                      <a:pt x="409"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93" name="Google Shape;3393;p91"/>
            <p:cNvSpPr/>
            <p:nvPr/>
          </p:nvSpPr>
          <p:spPr>
            <a:xfrm flipH="1">
              <a:off x="6456405" y="38269"/>
              <a:ext cx="501120" cy="702595"/>
            </a:xfrm>
            <a:custGeom>
              <a:rect b="b" l="l" r="r" t="t"/>
              <a:pathLst>
                <a:path extrusionOk="0" h="14085" w="10046">
                  <a:moveTo>
                    <a:pt x="1392" y="0"/>
                  </a:moveTo>
                  <a:cubicBezTo>
                    <a:pt x="1" y="0"/>
                    <a:pt x="1531" y="5037"/>
                    <a:pt x="1965" y="6123"/>
                  </a:cubicBezTo>
                  <a:cubicBezTo>
                    <a:pt x="3287" y="9442"/>
                    <a:pt x="5688" y="12365"/>
                    <a:pt x="8818" y="14084"/>
                  </a:cubicBezTo>
                  <a:cubicBezTo>
                    <a:pt x="8827" y="14084"/>
                    <a:pt x="8836" y="14084"/>
                    <a:pt x="8845" y="14084"/>
                  </a:cubicBezTo>
                  <a:cubicBezTo>
                    <a:pt x="9558" y="14084"/>
                    <a:pt x="10045" y="13248"/>
                    <a:pt x="9953" y="12535"/>
                  </a:cubicBezTo>
                  <a:cubicBezTo>
                    <a:pt x="9860" y="11815"/>
                    <a:pt x="9374" y="11214"/>
                    <a:pt x="8916" y="10649"/>
                  </a:cubicBezTo>
                  <a:cubicBezTo>
                    <a:pt x="7648" y="9077"/>
                    <a:pt x="6465" y="7439"/>
                    <a:pt x="5371" y="5741"/>
                  </a:cubicBezTo>
                  <a:cubicBezTo>
                    <a:pt x="4505" y="4396"/>
                    <a:pt x="3567" y="1414"/>
                    <a:pt x="2360" y="470"/>
                  </a:cubicBezTo>
                  <a:cubicBezTo>
                    <a:pt x="1942" y="142"/>
                    <a:pt x="1626" y="0"/>
                    <a:pt x="1392" y="0"/>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4" name="Google Shape;3394;p91"/>
            <p:cNvSpPr/>
            <p:nvPr/>
          </p:nvSpPr>
          <p:spPr>
            <a:xfrm flipH="1">
              <a:off x="7423669" y="4964070"/>
              <a:ext cx="2336615" cy="2136161"/>
            </a:xfrm>
            <a:custGeom>
              <a:rect b="b" l="l" r="r" t="t"/>
              <a:pathLst>
                <a:path extrusionOk="0" h="44321" w="48480">
                  <a:moveTo>
                    <a:pt x="17135" y="1"/>
                  </a:moveTo>
                  <a:cubicBezTo>
                    <a:pt x="11432" y="1"/>
                    <a:pt x="5667" y="903"/>
                    <a:pt x="1" y="1820"/>
                  </a:cubicBezTo>
                  <a:cubicBezTo>
                    <a:pt x="213" y="5671"/>
                    <a:pt x="422" y="9523"/>
                    <a:pt x="634" y="13374"/>
                  </a:cubicBezTo>
                  <a:cubicBezTo>
                    <a:pt x="651" y="13680"/>
                    <a:pt x="689" y="14026"/>
                    <a:pt x="934" y="14206"/>
                  </a:cubicBezTo>
                  <a:cubicBezTo>
                    <a:pt x="1097" y="14325"/>
                    <a:pt x="1309" y="14337"/>
                    <a:pt x="1511" y="14337"/>
                  </a:cubicBezTo>
                  <a:cubicBezTo>
                    <a:pt x="1527" y="14337"/>
                    <a:pt x="1542" y="14337"/>
                    <a:pt x="1558" y="14337"/>
                  </a:cubicBezTo>
                  <a:cubicBezTo>
                    <a:pt x="3572" y="14322"/>
                    <a:pt x="5584" y="14151"/>
                    <a:pt x="7570" y="13823"/>
                  </a:cubicBezTo>
                  <a:cubicBezTo>
                    <a:pt x="9246" y="13547"/>
                    <a:pt x="10851" y="13387"/>
                    <a:pt x="12482" y="13387"/>
                  </a:cubicBezTo>
                  <a:cubicBezTo>
                    <a:pt x="13498" y="13387"/>
                    <a:pt x="14525" y="13449"/>
                    <a:pt x="15584" y="13583"/>
                  </a:cubicBezTo>
                  <a:cubicBezTo>
                    <a:pt x="16224" y="13664"/>
                    <a:pt x="16873" y="13779"/>
                    <a:pt x="17438" y="14090"/>
                  </a:cubicBezTo>
                  <a:cubicBezTo>
                    <a:pt x="18031" y="14415"/>
                    <a:pt x="18489" y="14933"/>
                    <a:pt x="18939" y="15440"/>
                  </a:cubicBezTo>
                  <a:cubicBezTo>
                    <a:pt x="20788" y="17514"/>
                    <a:pt x="22716" y="19522"/>
                    <a:pt x="24714" y="21453"/>
                  </a:cubicBezTo>
                  <a:cubicBezTo>
                    <a:pt x="25644" y="22353"/>
                    <a:pt x="26613" y="23253"/>
                    <a:pt x="27786" y="23804"/>
                  </a:cubicBezTo>
                  <a:cubicBezTo>
                    <a:pt x="28445" y="24115"/>
                    <a:pt x="29162" y="24312"/>
                    <a:pt x="29768" y="24716"/>
                  </a:cubicBezTo>
                  <a:cubicBezTo>
                    <a:pt x="34448" y="27849"/>
                    <a:pt x="32579" y="32875"/>
                    <a:pt x="31325" y="37134"/>
                  </a:cubicBezTo>
                  <a:cubicBezTo>
                    <a:pt x="31192" y="37578"/>
                    <a:pt x="31064" y="38066"/>
                    <a:pt x="31243" y="38496"/>
                  </a:cubicBezTo>
                  <a:cubicBezTo>
                    <a:pt x="31375" y="38818"/>
                    <a:pt x="31664" y="39048"/>
                    <a:pt x="31943" y="39261"/>
                  </a:cubicBezTo>
                  <a:cubicBezTo>
                    <a:pt x="34888" y="41491"/>
                    <a:pt x="38220" y="43211"/>
                    <a:pt x="41745" y="44320"/>
                  </a:cubicBezTo>
                  <a:cubicBezTo>
                    <a:pt x="41356" y="43715"/>
                    <a:pt x="41349" y="42944"/>
                    <a:pt x="41400" y="42223"/>
                  </a:cubicBezTo>
                  <a:cubicBezTo>
                    <a:pt x="41629" y="39015"/>
                    <a:pt x="42790" y="35876"/>
                    <a:pt x="44703" y="33289"/>
                  </a:cubicBezTo>
                  <a:cubicBezTo>
                    <a:pt x="48204" y="28554"/>
                    <a:pt x="48480" y="25721"/>
                    <a:pt x="45588" y="20384"/>
                  </a:cubicBezTo>
                  <a:cubicBezTo>
                    <a:pt x="45263" y="19795"/>
                    <a:pt x="44945" y="19205"/>
                    <a:pt x="44627" y="18616"/>
                  </a:cubicBezTo>
                  <a:cubicBezTo>
                    <a:pt x="43232" y="16045"/>
                    <a:pt x="41838" y="13474"/>
                    <a:pt x="40447" y="10903"/>
                  </a:cubicBezTo>
                  <a:cubicBezTo>
                    <a:pt x="39436" y="9038"/>
                    <a:pt x="38401" y="7143"/>
                    <a:pt x="36865" y="5680"/>
                  </a:cubicBezTo>
                  <a:cubicBezTo>
                    <a:pt x="35438" y="4321"/>
                    <a:pt x="33645" y="3404"/>
                    <a:pt x="31822" y="2654"/>
                  </a:cubicBezTo>
                  <a:cubicBezTo>
                    <a:pt x="27044" y="688"/>
                    <a:pt x="22113" y="1"/>
                    <a:pt x="17135"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5" name="Google Shape;3395;p91"/>
            <p:cNvSpPr/>
            <p:nvPr/>
          </p:nvSpPr>
          <p:spPr>
            <a:xfrm flipH="1">
              <a:off x="7343015" y="2749560"/>
              <a:ext cx="2094128" cy="4418120"/>
            </a:xfrm>
            <a:custGeom>
              <a:rect b="b" l="l" r="r" t="t"/>
              <a:pathLst>
                <a:path extrusionOk="0" h="86800" w="41142">
                  <a:moveTo>
                    <a:pt x="153" y="0"/>
                  </a:moveTo>
                  <a:cubicBezTo>
                    <a:pt x="40" y="0"/>
                    <a:pt x="1" y="181"/>
                    <a:pt x="126" y="213"/>
                  </a:cubicBezTo>
                  <a:cubicBezTo>
                    <a:pt x="3923" y="1231"/>
                    <a:pt x="5459" y="5519"/>
                    <a:pt x="6717" y="8792"/>
                  </a:cubicBezTo>
                  <a:cubicBezTo>
                    <a:pt x="7400" y="10569"/>
                    <a:pt x="8119" y="12369"/>
                    <a:pt x="9271" y="13902"/>
                  </a:cubicBezTo>
                  <a:cubicBezTo>
                    <a:pt x="10309" y="15287"/>
                    <a:pt x="11772" y="16477"/>
                    <a:pt x="12320" y="18172"/>
                  </a:cubicBezTo>
                  <a:cubicBezTo>
                    <a:pt x="12857" y="19836"/>
                    <a:pt x="12106" y="21528"/>
                    <a:pt x="12308" y="23213"/>
                  </a:cubicBezTo>
                  <a:cubicBezTo>
                    <a:pt x="12387" y="23862"/>
                    <a:pt x="12654" y="24466"/>
                    <a:pt x="13192" y="24859"/>
                  </a:cubicBezTo>
                  <a:cubicBezTo>
                    <a:pt x="13874" y="25355"/>
                    <a:pt x="14774" y="25413"/>
                    <a:pt x="15508" y="25816"/>
                  </a:cubicBezTo>
                  <a:cubicBezTo>
                    <a:pt x="16788" y="26516"/>
                    <a:pt x="17660" y="27745"/>
                    <a:pt x="18393" y="28970"/>
                  </a:cubicBezTo>
                  <a:cubicBezTo>
                    <a:pt x="19163" y="30255"/>
                    <a:pt x="19816" y="31611"/>
                    <a:pt x="20667" y="32846"/>
                  </a:cubicBezTo>
                  <a:cubicBezTo>
                    <a:pt x="21681" y="34317"/>
                    <a:pt x="22969" y="35327"/>
                    <a:pt x="24578" y="36091"/>
                  </a:cubicBezTo>
                  <a:cubicBezTo>
                    <a:pt x="26334" y="36925"/>
                    <a:pt x="28241" y="37560"/>
                    <a:pt x="29589" y="39033"/>
                  </a:cubicBezTo>
                  <a:cubicBezTo>
                    <a:pt x="29608" y="39054"/>
                    <a:pt x="29639" y="39065"/>
                    <a:pt x="29668" y="39065"/>
                  </a:cubicBezTo>
                  <a:cubicBezTo>
                    <a:pt x="29677" y="39065"/>
                    <a:pt x="29686" y="39064"/>
                    <a:pt x="29694" y="39062"/>
                  </a:cubicBezTo>
                  <a:cubicBezTo>
                    <a:pt x="30930" y="38684"/>
                    <a:pt x="31410" y="37448"/>
                    <a:pt x="31731" y="36309"/>
                  </a:cubicBezTo>
                  <a:cubicBezTo>
                    <a:pt x="32114" y="34939"/>
                    <a:pt x="32291" y="33298"/>
                    <a:pt x="33279" y="32201"/>
                  </a:cubicBezTo>
                  <a:cubicBezTo>
                    <a:pt x="33788" y="31637"/>
                    <a:pt x="34419" y="31401"/>
                    <a:pt x="35067" y="31401"/>
                  </a:cubicBezTo>
                  <a:cubicBezTo>
                    <a:pt x="36180" y="31401"/>
                    <a:pt x="37342" y="32096"/>
                    <a:pt x="38014" y="33009"/>
                  </a:cubicBezTo>
                  <a:cubicBezTo>
                    <a:pt x="39341" y="34817"/>
                    <a:pt x="39243" y="37331"/>
                    <a:pt x="39219" y="39460"/>
                  </a:cubicBezTo>
                  <a:cubicBezTo>
                    <a:pt x="39159" y="44569"/>
                    <a:pt x="39098" y="49674"/>
                    <a:pt x="39037" y="54783"/>
                  </a:cubicBezTo>
                  <a:cubicBezTo>
                    <a:pt x="38978" y="59872"/>
                    <a:pt x="38854" y="64965"/>
                    <a:pt x="38969" y="70054"/>
                  </a:cubicBezTo>
                  <a:cubicBezTo>
                    <a:pt x="39031" y="72850"/>
                    <a:pt x="39176" y="75644"/>
                    <a:pt x="39480" y="78427"/>
                  </a:cubicBezTo>
                  <a:cubicBezTo>
                    <a:pt x="39783" y="81226"/>
                    <a:pt x="40290" y="83981"/>
                    <a:pt x="40912" y="86725"/>
                  </a:cubicBezTo>
                  <a:cubicBezTo>
                    <a:pt x="40925" y="86777"/>
                    <a:pt x="40965" y="86799"/>
                    <a:pt x="41007" y="86799"/>
                  </a:cubicBezTo>
                  <a:cubicBezTo>
                    <a:pt x="41072" y="86799"/>
                    <a:pt x="41141" y="86746"/>
                    <a:pt x="41123" y="86664"/>
                  </a:cubicBezTo>
                  <a:cubicBezTo>
                    <a:pt x="40569" y="84213"/>
                    <a:pt x="40096" y="81752"/>
                    <a:pt x="39794" y="79255"/>
                  </a:cubicBezTo>
                  <a:cubicBezTo>
                    <a:pt x="39506" y="76869"/>
                    <a:pt x="39341" y="74468"/>
                    <a:pt x="39249" y="72067"/>
                  </a:cubicBezTo>
                  <a:cubicBezTo>
                    <a:pt x="39063" y="67227"/>
                    <a:pt x="39169" y="62378"/>
                    <a:pt x="39227" y="57535"/>
                  </a:cubicBezTo>
                  <a:cubicBezTo>
                    <a:pt x="39285" y="52542"/>
                    <a:pt x="39344" y="47550"/>
                    <a:pt x="39404" y="42557"/>
                  </a:cubicBezTo>
                  <a:cubicBezTo>
                    <a:pt x="39429" y="40354"/>
                    <a:pt x="39616" y="38077"/>
                    <a:pt x="39295" y="35889"/>
                  </a:cubicBezTo>
                  <a:cubicBezTo>
                    <a:pt x="39039" y="34150"/>
                    <a:pt x="38307" y="32415"/>
                    <a:pt x="36667" y="31579"/>
                  </a:cubicBezTo>
                  <a:cubicBezTo>
                    <a:pt x="36169" y="31323"/>
                    <a:pt x="35636" y="31188"/>
                    <a:pt x="35118" y="31188"/>
                  </a:cubicBezTo>
                  <a:cubicBezTo>
                    <a:pt x="34302" y="31188"/>
                    <a:pt x="33520" y="31524"/>
                    <a:pt x="32962" y="32250"/>
                  </a:cubicBezTo>
                  <a:cubicBezTo>
                    <a:pt x="32141" y="33319"/>
                    <a:pt x="31928" y="34744"/>
                    <a:pt x="31589" y="36014"/>
                  </a:cubicBezTo>
                  <a:cubicBezTo>
                    <a:pt x="31420" y="36655"/>
                    <a:pt x="31229" y="37314"/>
                    <a:pt x="30872" y="37880"/>
                  </a:cubicBezTo>
                  <a:cubicBezTo>
                    <a:pt x="30704" y="38145"/>
                    <a:pt x="30498" y="38385"/>
                    <a:pt x="30242" y="38566"/>
                  </a:cubicBezTo>
                  <a:cubicBezTo>
                    <a:pt x="30129" y="38644"/>
                    <a:pt x="29941" y="38783"/>
                    <a:pt x="29803" y="38797"/>
                  </a:cubicBezTo>
                  <a:cubicBezTo>
                    <a:pt x="29794" y="38798"/>
                    <a:pt x="29786" y="38798"/>
                    <a:pt x="29778" y="38798"/>
                  </a:cubicBezTo>
                  <a:cubicBezTo>
                    <a:pt x="29582" y="38798"/>
                    <a:pt x="29444" y="38559"/>
                    <a:pt x="29292" y="38422"/>
                  </a:cubicBezTo>
                  <a:cubicBezTo>
                    <a:pt x="27943" y="37201"/>
                    <a:pt x="26187" y="36623"/>
                    <a:pt x="24577" y="35847"/>
                  </a:cubicBezTo>
                  <a:cubicBezTo>
                    <a:pt x="23713" y="35430"/>
                    <a:pt x="22874" y="34947"/>
                    <a:pt x="22168" y="34289"/>
                  </a:cubicBezTo>
                  <a:cubicBezTo>
                    <a:pt x="21590" y="33749"/>
                    <a:pt x="21106" y="33119"/>
                    <a:pt x="20673" y="32459"/>
                  </a:cubicBezTo>
                  <a:cubicBezTo>
                    <a:pt x="19779" y="31100"/>
                    <a:pt x="19094" y="29615"/>
                    <a:pt x="18206" y="28255"/>
                  </a:cubicBezTo>
                  <a:cubicBezTo>
                    <a:pt x="17433" y="27068"/>
                    <a:pt x="16471" y="25947"/>
                    <a:pt x="15133" y="25396"/>
                  </a:cubicBezTo>
                  <a:cubicBezTo>
                    <a:pt x="14234" y="25024"/>
                    <a:pt x="13167" y="24937"/>
                    <a:pt x="12718" y="23938"/>
                  </a:cubicBezTo>
                  <a:cubicBezTo>
                    <a:pt x="12343" y="23102"/>
                    <a:pt x="12506" y="22094"/>
                    <a:pt x="12608" y="21217"/>
                  </a:cubicBezTo>
                  <a:cubicBezTo>
                    <a:pt x="12707" y="20353"/>
                    <a:pt x="12825" y="19471"/>
                    <a:pt x="12657" y="18608"/>
                  </a:cubicBezTo>
                  <a:cubicBezTo>
                    <a:pt x="12488" y="17737"/>
                    <a:pt x="12038" y="16961"/>
                    <a:pt x="11507" y="16259"/>
                  </a:cubicBezTo>
                  <a:cubicBezTo>
                    <a:pt x="10949" y="15519"/>
                    <a:pt x="10305" y="14854"/>
                    <a:pt x="9722" y="14133"/>
                  </a:cubicBezTo>
                  <a:cubicBezTo>
                    <a:pt x="9069" y="13323"/>
                    <a:pt x="8537" y="12430"/>
                    <a:pt x="8085" y="11494"/>
                  </a:cubicBezTo>
                  <a:cubicBezTo>
                    <a:pt x="6380" y="7975"/>
                    <a:pt x="5622" y="3597"/>
                    <a:pt x="2344" y="1081"/>
                  </a:cubicBezTo>
                  <a:cubicBezTo>
                    <a:pt x="1695" y="585"/>
                    <a:pt x="972" y="216"/>
                    <a:pt x="184" y="4"/>
                  </a:cubicBezTo>
                  <a:cubicBezTo>
                    <a:pt x="173" y="1"/>
                    <a:pt x="163" y="0"/>
                    <a:pt x="153"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96" name="Google Shape;3396;p91"/>
            <p:cNvGrpSpPr/>
            <p:nvPr/>
          </p:nvGrpSpPr>
          <p:grpSpPr>
            <a:xfrm flipH="1">
              <a:off x="8571586" y="6144223"/>
              <a:ext cx="1125386" cy="1173113"/>
              <a:chOff x="559203" y="4587087"/>
              <a:chExt cx="1118563" cy="1166001"/>
            </a:xfrm>
          </p:grpSpPr>
          <p:sp>
            <p:nvSpPr>
              <p:cNvPr id="3397" name="Google Shape;3397;p91"/>
              <p:cNvSpPr/>
              <p:nvPr/>
            </p:nvSpPr>
            <p:spPr>
              <a:xfrm>
                <a:off x="848778" y="4587087"/>
                <a:ext cx="828987" cy="1025063"/>
              </a:xfrm>
              <a:custGeom>
                <a:rect b="b" l="l" r="r" t="t"/>
                <a:pathLst>
                  <a:path extrusionOk="0" h="29820" w="24116">
                    <a:moveTo>
                      <a:pt x="4804" y="1"/>
                    </a:moveTo>
                    <a:cubicBezTo>
                      <a:pt x="3650" y="1"/>
                      <a:pt x="2498" y="84"/>
                      <a:pt x="1366" y="245"/>
                    </a:cubicBezTo>
                    <a:cubicBezTo>
                      <a:pt x="951" y="304"/>
                      <a:pt x="539" y="373"/>
                      <a:pt x="130" y="452"/>
                    </a:cubicBezTo>
                    <a:cubicBezTo>
                      <a:pt x="1" y="478"/>
                      <a:pt x="45" y="665"/>
                      <a:pt x="164" y="665"/>
                    </a:cubicBezTo>
                    <a:cubicBezTo>
                      <a:pt x="171" y="665"/>
                      <a:pt x="179" y="664"/>
                      <a:pt x="187" y="662"/>
                    </a:cubicBezTo>
                    <a:cubicBezTo>
                      <a:pt x="1685" y="372"/>
                      <a:pt x="3213" y="223"/>
                      <a:pt x="4741" y="223"/>
                    </a:cubicBezTo>
                    <a:cubicBezTo>
                      <a:pt x="6492" y="223"/>
                      <a:pt x="8243" y="419"/>
                      <a:pt x="9949" y="821"/>
                    </a:cubicBezTo>
                    <a:cubicBezTo>
                      <a:pt x="11382" y="1158"/>
                      <a:pt x="12783" y="1665"/>
                      <a:pt x="14024" y="2467"/>
                    </a:cubicBezTo>
                    <a:cubicBezTo>
                      <a:pt x="15297" y="3291"/>
                      <a:pt x="16287" y="4441"/>
                      <a:pt x="17314" y="5541"/>
                    </a:cubicBezTo>
                    <a:cubicBezTo>
                      <a:pt x="18179" y="6468"/>
                      <a:pt x="19125" y="7303"/>
                      <a:pt x="20060" y="8157"/>
                    </a:cubicBezTo>
                    <a:cubicBezTo>
                      <a:pt x="20934" y="8958"/>
                      <a:pt x="21799" y="9789"/>
                      <a:pt x="22488" y="10758"/>
                    </a:cubicBezTo>
                    <a:cubicBezTo>
                      <a:pt x="23194" y="11748"/>
                      <a:pt x="23689" y="12876"/>
                      <a:pt x="23832" y="14089"/>
                    </a:cubicBezTo>
                    <a:cubicBezTo>
                      <a:pt x="24027" y="15706"/>
                      <a:pt x="23623" y="17315"/>
                      <a:pt x="23144" y="18848"/>
                    </a:cubicBezTo>
                    <a:cubicBezTo>
                      <a:pt x="22642" y="20456"/>
                      <a:pt x="22102" y="22052"/>
                      <a:pt x="21577" y="23653"/>
                    </a:cubicBezTo>
                    <a:cubicBezTo>
                      <a:pt x="21050" y="25269"/>
                      <a:pt x="20519" y="26884"/>
                      <a:pt x="19991" y="28498"/>
                    </a:cubicBezTo>
                    <a:lnTo>
                      <a:pt x="19602" y="29688"/>
                    </a:lnTo>
                    <a:cubicBezTo>
                      <a:pt x="19575" y="29768"/>
                      <a:pt x="19641" y="29820"/>
                      <a:pt x="19706" y="29820"/>
                    </a:cubicBezTo>
                    <a:cubicBezTo>
                      <a:pt x="19750" y="29820"/>
                      <a:pt x="19793" y="29797"/>
                      <a:pt x="19809" y="29744"/>
                    </a:cubicBezTo>
                    <a:cubicBezTo>
                      <a:pt x="20889" y="26449"/>
                      <a:pt x="21968" y="23156"/>
                      <a:pt x="23045" y="19861"/>
                    </a:cubicBezTo>
                    <a:cubicBezTo>
                      <a:pt x="23556" y="18302"/>
                      <a:pt x="24078" y="16701"/>
                      <a:pt x="24097" y="15041"/>
                    </a:cubicBezTo>
                    <a:cubicBezTo>
                      <a:pt x="24116" y="13737"/>
                      <a:pt x="23772" y="12465"/>
                      <a:pt x="23120" y="11339"/>
                    </a:cubicBezTo>
                    <a:cubicBezTo>
                      <a:pt x="21905" y="9243"/>
                      <a:pt x="19881" y="7809"/>
                      <a:pt x="18188" y="6134"/>
                    </a:cubicBezTo>
                    <a:cubicBezTo>
                      <a:pt x="17096" y="5056"/>
                      <a:pt x="16144" y="3828"/>
                      <a:pt x="14942" y="2862"/>
                    </a:cubicBezTo>
                    <a:cubicBezTo>
                      <a:pt x="13784" y="1936"/>
                      <a:pt x="12428" y="1305"/>
                      <a:pt x="11015" y="879"/>
                    </a:cubicBezTo>
                    <a:cubicBezTo>
                      <a:pt x="9015" y="278"/>
                      <a:pt x="6906" y="1"/>
                      <a:pt x="480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8" name="Google Shape;3398;p91"/>
              <p:cNvSpPr/>
              <p:nvPr/>
            </p:nvSpPr>
            <p:spPr>
              <a:xfrm>
                <a:off x="843863" y="4630365"/>
                <a:ext cx="762163" cy="941944"/>
              </a:xfrm>
              <a:custGeom>
                <a:rect b="b" l="l" r="r" t="t"/>
                <a:pathLst>
                  <a:path extrusionOk="0" h="27402" w="22172">
                    <a:moveTo>
                      <a:pt x="4424" y="0"/>
                    </a:moveTo>
                    <a:cubicBezTo>
                      <a:pt x="3362" y="0"/>
                      <a:pt x="2301" y="78"/>
                      <a:pt x="1259" y="226"/>
                    </a:cubicBezTo>
                    <a:cubicBezTo>
                      <a:pt x="880" y="279"/>
                      <a:pt x="503" y="343"/>
                      <a:pt x="130" y="416"/>
                    </a:cubicBezTo>
                    <a:cubicBezTo>
                      <a:pt x="1" y="441"/>
                      <a:pt x="45" y="628"/>
                      <a:pt x="162" y="628"/>
                    </a:cubicBezTo>
                    <a:cubicBezTo>
                      <a:pt x="170" y="628"/>
                      <a:pt x="178" y="627"/>
                      <a:pt x="186" y="625"/>
                    </a:cubicBezTo>
                    <a:cubicBezTo>
                      <a:pt x="1562" y="359"/>
                      <a:pt x="2966" y="223"/>
                      <a:pt x="4368" y="223"/>
                    </a:cubicBezTo>
                    <a:cubicBezTo>
                      <a:pt x="5979" y="223"/>
                      <a:pt x="7589" y="402"/>
                      <a:pt x="9156" y="772"/>
                    </a:cubicBezTo>
                    <a:cubicBezTo>
                      <a:pt x="10463" y="1081"/>
                      <a:pt x="11741" y="1542"/>
                      <a:pt x="12875" y="2273"/>
                    </a:cubicBezTo>
                    <a:cubicBezTo>
                      <a:pt x="14058" y="3035"/>
                      <a:pt x="14972" y="4102"/>
                      <a:pt x="15925" y="5122"/>
                    </a:cubicBezTo>
                    <a:cubicBezTo>
                      <a:pt x="16717" y="5969"/>
                      <a:pt x="17583" y="6733"/>
                      <a:pt x="18438" y="7514"/>
                    </a:cubicBezTo>
                    <a:cubicBezTo>
                      <a:pt x="19239" y="8246"/>
                      <a:pt x="20029" y="9009"/>
                      <a:pt x="20660" y="9897"/>
                    </a:cubicBezTo>
                    <a:cubicBezTo>
                      <a:pt x="21304" y="10801"/>
                      <a:pt x="21755" y="11836"/>
                      <a:pt x="21890" y="12943"/>
                    </a:cubicBezTo>
                    <a:cubicBezTo>
                      <a:pt x="22071" y="14430"/>
                      <a:pt x="21694" y="15911"/>
                      <a:pt x="21257" y="17321"/>
                    </a:cubicBezTo>
                    <a:cubicBezTo>
                      <a:pt x="20794" y="18799"/>
                      <a:pt x="20297" y="20263"/>
                      <a:pt x="19817" y="21735"/>
                    </a:cubicBezTo>
                    <a:cubicBezTo>
                      <a:pt x="19330" y="23218"/>
                      <a:pt x="18847" y="24701"/>
                      <a:pt x="18360" y="26183"/>
                    </a:cubicBezTo>
                    <a:cubicBezTo>
                      <a:pt x="18242" y="26547"/>
                      <a:pt x="18123" y="26908"/>
                      <a:pt x="18003" y="27271"/>
                    </a:cubicBezTo>
                    <a:cubicBezTo>
                      <a:pt x="17979" y="27350"/>
                      <a:pt x="18046" y="27402"/>
                      <a:pt x="18111" y="27402"/>
                    </a:cubicBezTo>
                    <a:cubicBezTo>
                      <a:pt x="18155" y="27402"/>
                      <a:pt x="18199" y="27379"/>
                      <a:pt x="18215" y="27326"/>
                    </a:cubicBezTo>
                    <a:lnTo>
                      <a:pt x="21179" y="18276"/>
                    </a:lnTo>
                    <a:cubicBezTo>
                      <a:pt x="21649" y="16839"/>
                      <a:pt x="22132" y="15362"/>
                      <a:pt x="22155" y="13835"/>
                    </a:cubicBezTo>
                    <a:cubicBezTo>
                      <a:pt x="22172" y="12638"/>
                      <a:pt x="21861" y="11469"/>
                      <a:pt x="21266" y="10434"/>
                    </a:cubicBezTo>
                    <a:cubicBezTo>
                      <a:pt x="20152" y="8498"/>
                      <a:pt x="18287" y="7178"/>
                      <a:pt x="16725" y="5635"/>
                    </a:cubicBezTo>
                    <a:cubicBezTo>
                      <a:pt x="15721" y="4643"/>
                      <a:pt x="14848" y="3514"/>
                      <a:pt x="13742" y="2630"/>
                    </a:cubicBezTo>
                    <a:cubicBezTo>
                      <a:pt x="12673" y="1774"/>
                      <a:pt x="11419" y="1190"/>
                      <a:pt x="10112" y="801"/>
                    </a:cubicBezTo>
                    <a:cubicBezTo>
                      <a:pt x="8279" y="254"/>
                      <a:pt x="6349" y="0"/>
                      <a:pt x="442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9" name="Google Shape;3399;p91"/>
              <p:cNvSpPr/>
              <p:nvPr/>
            </p:nvSpPr>
            <p:spPr>
              <a:xfrm>
                <a:off x="778894" y="4677872"/>
                <a:ext cx="762162" cy="941909"/>
              </a:xfrm>
              <a:custGeom>
                <a:rect b="b" l="l" r="r" t="t"/>
                <a:pathLst>
                  <a:path extrusionOk="0" h="27401" w="22172">
                    <a:moveTo>
                      <a:pt x="4425" y="0"/>
                    </a:moveTo>
                    <a:cubicBezTo>
                      <a:pt x="3363" y="0"/>
                      <a:pt x="2302" y="78"/>
                      <a:pt x="1259" y="226"/>
                    </a:cubicBezTo>
                    <a:cubicBezTo>
                      <a:pt x="882" y="279"/>
                      <a:pt x="503" y="343"/>
                      <a:pt x="130" y="416"/>
                    </a:cubicBezTo>
                    <a:cubicBezTo>
                      <a:pt x="1" y="441"/>
                      <a:pt x="45" y="628"/>
                      <a:pt x="164" y="628"/>
                    </a:cubicBezTo>
                    <a:cubicBezTo>
                      <a:pt x="171" y="628"/>
                      <a:pt x="179" y="627"/>
                      <a:pt x="188" y="625"/>
                    </a:cubicBezTo>
                    <a:cubicBezTo>
                      <a:pt x="1562" y="359"/>
                      <a:pt x="2965" y="223"/>
                      <a:pt x="4366" y="223"/>
                    </a:cubicBezTo>
                    <a:cubicBezTo>
                      <a:pt x="5978" y="223"/>
                      <a:pt x="7589" y="403"/>
                      <a:pt x="9157" y="773"/>
                    </a:cubicBezTo>
                    <a:cubicBezTo>
                      <a:pt x="10463" y="1081"/>
                      <a:pt x="11743" y="1544"/>
                      <a:pt x="12875" y="2273"/>
                    </a:cubicBezTo>
                    <a:cubicBezTo>
                      <a:pt x="14060" y="3035"/>
                      <a:pt x="14972" y="4102"/>
                      <a:pt x="15925" y="5122"/>
                    </a:cubicBezTo>
                    <a:cubicBezTo>
                      <a:pt x="16717" y="5969"/>
                      <a:pt x="17585" y="6733"/>
                      <a:pt x="18439" y="7516"/>
                    </a:cubicBezTo>
                    <a:cubicBezTo>
                      <a:pt x="19240" y="8248"/>
                      <a:pt x="20029" y="9010"/>
                      <a:pt x="20660" y="9897"/>
                    </a:cubicBezTo>
                    <a:cubicBezTo>
                      <a:pt x="21305" y="10803"/>
                      <a:pt x="21757" y="11836"/>
                      <a:pt x="21890" y="12943"/>
                    </a:cubicBezTo>
                    <a:cubicBezTo>
                      <a:pt x="22071" y="14430"/>
                      <a:pt x="21696" y="15913"/>
                      <a:pt x="21257" y="17321"/>
                    </a:cubicBezTo>
                    <a:cubicBezTo>
                      <a:pt x="20796" y="18799"/>
                      <a:pt x="20299" y="20263"/>
                      <a:pt x="19818" y="21735"/>
                    </a:cubicBezTo>
                    <a:cubicBezTo>
                      <a:pt x="19332" y="23220"/>
                      <a:pt x="18847" y="24701"/>
                      <a:pt x="18361" y="26183"/>
                    </a:cubicBezTo>
                    <a:cubicBezTo>
                      <a:pt x="18242" y="26547"/>
                      <a:pt x="18123" y="26908"/>
                      <a:pt x="18004" y="27271"/>
                    </a:cubicBezTo>
                    <a:cubicBezTo>
                      <a:pt x="17981" y="27349"/>
                      <a:pt x="18047" y="27401"/>
                      <a:pt x="18113" y="27401"/>
                    </a:cubicBezTo>
                    <a:cubicBezTo>
                      <a:pt x="18156" y="27401"/>
                      <a:pt x="18200" y="27378"/>
                      <a:pt x="18217" y="27326"/>
                    </a:cubicBezTo>
                    <a:lnTo>
                      <a:pt x="21179" y="18277"/>
                    </a:lnTo>
                    <a:cubicBezTo>
                      <a:pt x="21650" y="16839"/>
                      <a:pt x="22132" y="15362"/>
                      <a:pt x="22155" y="13835"/>
                    </a:cubicBezTo>
                    <a:cubicBezTo>
                      <a:pt x="22172" y="12638"/>
                      <a:pt x="21862" y="11469"/>
                      <a:pt x="21267" y="10434"/>
                    </a:cubicBezTo>
                    <a:cubicBezTo>
                      <a:pt x="20154" y="8499"/>
                      <a:pt x="18287" y="7180"/>
                      <a:pt x="16725" y="5635"/>
                    </a:cubicBezTo>
                    <a:cubicBezTo>
                      <a:pt x="15722" y="4643"/>
                      <a:pt x="14848" y="3514"/>
                      <a:pt x="13743" y="2630"/>
                    </a:cubicBezTo>
                    <a:cubicBezTo>
                      <a:pt x="12673" y="1774"/>
                      <a:pt x="11421" y="1190"/>
                      <a:pt x="10112" y="801"/>
                    </a:cubicBezTo>
                    <a:cubicBezTo>
                      <a:pt x="8279" y="254"/>
                      <a:pt x="6350" y="0"/>
                      <a:pt x="4425"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0" name="Google Shape;3400;p91"/>
              <p:cNvSpPr/>
              <p:nvPr/>
            </p:nvSpPr>
            <p:spPr>
              <a:xfrm>
                <a:off x="723516" y="4704684"/>
                <a:ext cx="762197" cy="941944"/>
              </a:xfrm>
              <a:custGeom>
                <a:rect b="b" l="l" r="r" t="t"/>
                <a:pathLst>
                  <a:path extrusionOk="0" h="27402" w="22173">
                    <a:moveTo>
                      <a:pt x="4424" y="1"/>
                    </a:moveTo>
                    <a:cubicBezTo>
                      <a:pt x="3362" y="1"/>
                      <a:pt x="2301" y="78"/>
                      <a:pt x="1259" y="225"/>
                    </a:cubicBezTo>
                    <a:cubicBezTo>
                      <a:pt x="882" y="279"/>
                      <a:pt x="504" y="344"/>
                      <a:pt x="130" y="416"/>
                    </a:cubicBezTo>
                    <a:cubicBezTo>
                      <a:pt x="1" y="442"/>
                      <a:pt x="46" y="629"/>
                      <a:pt x="165" y="629"/>
                    </a:cubicBezTo>
                    <a:cubicBezTo>
                      <a:pt x="172" y="629"/>
                      <a:pt x="180" y="628"/>
                      <a:pt x="188" y="626"/>
                    </a:cubicBezTo>
                    <a:cubicBezTo>
                      <a:pt x="1564" y="360"/>
                      <a:pt x="2968" y="223"/>
                      <a:pt x="4372" y="223"/>
                    </a:cubicBezTo>
                    <a:cubicBezTo>
                      <a:pt x="5981" y="223"/>
                      <a:pt x="7590" y="403"/>
                      <a:pt x="9157" y="773"/>
                    </a:cubicBezTo>
                    <a:cubicBezTo>
                      <a:pt x="10463" y="1081"/>
                      <a:pt x="11743" y="1543"/>
                      <a:pt x="12875" y="2274"/>
                    </a:cubicBezTo>
                    <a:cubicBezTo>
                      <a:pt x="14058" y="3036"/>
                      <a:pt x="14972" y="4101"/>
                      <a:pt x="15926" y="5122"/>
                    </a:cubicBezTo>
                    <a:cubicBezTo>
                      <a:pt x="16717" y="5968"/>
                      <a:pt x="17585" y="6733"/>
                      <a:pt x="18439" y="7515"/>
                    </a:cubicBezTo>
                    <a:cubicBezTo>
                      <a:pt x="19240" y="8247"/>
                      <a:pt x="20029" y="9010"/>
                      <a:pt x="20660" y="9896"/>
                    </a:cubicBezTo>
                    <a:cubicBezTo>
                      <a:pt x="21304" y="10802"/>
                      <a:pt x="21757" y="11835"/>
                      <a:pt x="21890" y="12944"/>
                    </a:cubicBezTo>
                    <a:cubicBezTo>
                      <a:pt x="22071" y="14431"/>
                      <a:pt x="21696" y="15912"/>
                      <a:pt x="21257" y="17322"/>
                    </a:cubicBezTo>
                    <a:cubicBezTo>
                      <a:pt x="20796" y="18798"/>
                      <a:pt x="20297" y="20263"/>
                      <a:pt x="19817" y="21735"/>
                    </a:cubicBezTo>
                    <a:cubicBezTo>
                      <a:pt x="19332" y="23219"/>
                      <a:pt x="18847" y="24700"/>
                      <a:pt x="18360" y="26184"/>
                    </a:cubicBezTo>
                    <a:cubicBezTo>
                      <a:pt x="18243" y="26546"/>
                      <a:pt x="18124" y="26909"/>
                      <a:pt x="18005" y="27271"/>
                    </a:cubicBezTo>
                    <a:cubicBezTo>
                      <a:pt x="17980" y="27349"/>
                      <a:pt x="18046" y="27401"/>
                      <a:pt x="18112" y="27401"/>
                    </a:cubicBezTo>
                    <a:cubicBezTo>
                      <a:pt x="18155" y="27401"/>
                      <a:pt x="18199" y="27378"/>
                      <a:pt x="18215" y="27325"/>
                    </a:cubicBezTo>
                    <a:lnTo>
                      <a:pt x="21179" y="18277"/>
                    </a:lnTo>
                    <a:cubicBezTo>
                      <a:pt x="21650" y="16838"/>
                      <a:pt x="22132" y="15363"/>
                      <a:pt x="22155" y="13836"/>
                    </a:cubicBezTo>
                    <a:cubicBezTo>
                      <a:pt x="22172" y="12639"/>
                      <a:pt x="21861" y="11469"/>
                      <a:pt x="21266" y="10435"/>
                    </a:cubicBezTo>
                    <a:cubicBezTo>
                      <a:pt x="20152" y="8499"/>
                      <a:pt x="18287" y="7179"/>
                      <a:pt x="16725" y="5634"/>
                    </a:cubicBezTo>
                    <a:cubicBezTo>
                      <a:pt x="15721" y="4643"/>
                      <a:pt x="14849" y="3514"/>
                      <a:pt x="13743" y="2629"/>
                    </a:cubicBezTo>
                    <a:cubicBezTo>
                      <a:pt x="12673" y="1773"/>
                      <a:pt x="11419" y="1191"/>
                      <a:pt x="10112" y="802"/>
                    </a:cubicBezTo>
                    <a:cubicBezTo>
                      <a:pt x="8279" y="254"/>
                      <a:pt x="6349" y="1"/>
                      <a:pt x="442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1" name="Google Shape;3401;p91"/>
              <p:cNvSpPr/>
              <p:nvPr/>
            </p:nvSpPr>
            <p:spPr>
              <a:xfrm>
                <a:off x="663050" y="4734109"/>
                <a:ext cx="762231" cy="941978"/>
              </a:xfrm>
              <a:custGeom>
                <a:rect b="b" l="l" r="r" t="t"/>
                <a:pathLst>
                  <a:path extrusionOk="0" h="27403" w="22174">
                    <a:moveTo>
                      <a:pt x="4421" y="1"/>
                    </a:moveTo>
                    <a:cubicBezTo>
                      <a:pt x="3360" y="1"/>
                      <a:pt x="2301" y="78"/>
                      <a:pt x="1260" y="225"/>
                    </a:cubicBezTo>
                    <a:cubicBezTo>
                      <a:pt x="882" y="278"/>
                      <a:pt x="505" y="344"/>
                      <a:pt x="132" y="416"/>
                    </a:cubicBezTo>
                    <a:cubicBezTo>
                      <a:pt x="1" y="441"/>
                      <a:pt x="46" y="628"/>
                      <a:pt x="165" y="628"/>
                    </a:cubicBezTo>
                    <a:cubicBezTo>
                      <a:pt x="173" y="628"/>
                      <a:pt x="180" y="628"/>
                      <a:pt x="188" y="626"/>
                    </a:cubicBezTo>
                    <a:cubicBezTo>
                      <a:pt x="1565" y="360"/>
                      <a:pt x="2970" y="223"/>
                      <a:pt x="4373" y="223"/>
                    </a:cubicBezTo>
                    <a:cubicBezTo>
                      <a:pt x="5983" y="223"/>
                      <a:pt x="7591" y="403"/>
                      <a:pt x="9158" y="773"/>
                    </a:cubicBezTo>
                    <a:cubicBezTo>
                      <a:pt x="10463" y="1082"/>
                      <a:pt x="11743" y="1543"/>
                      <a:pt x="12875" y="2274"/>
                    </a:cubicBezTo>
                    <a:cubicBezTo>
                      <a:pt x="14060" y="3036"/>
                      <a:pt x="14972" y="4102"/>
                      <a:pt x="15926" y="5121"/>
                    </a:cubicBezTo>
                    <a:cubicBezTo>
                      <a:pt x="16717" y="5968"/>
                      <a:pt x="17585" y="6734"/>
                      <a:pt x="18440" y="7515"/>
                    </a:cubicBezTo>
                    <a:cubicBezTo>
                      <a:pt x="19240" y="8247"/>
                      <a:pt x="20031" y="9010"/>
                      <a:pt x="20661" y="9896"/>
                    </a:cubicBezTo>
                    <a:cubicBezTo>
                      <a:pt x="21306" y="10802"/>
                      <a:pt x="21757" y="11836"/>
                      <a:pt x="21890" y="12944"/>
                    </a:cubicBezTo>
                    <a:cubicBezTo>
                      <a:pt x="22072" y="14431"/>
                      <a:pt x="21696" y="15912"/>
                      <a:pt x="21257" y="17322"/>
                    </a:cubicBezTo>
                    <a:cubicBezTo>
                      <a:pt x="20796" y="18800"/>
                      <a:pt x="20299" y="20264"/>
                      <a:pt x="19819" y="21736"/>
                    </a:cubicBezTo>
                    <a:cubicBezTo>
                      <a:pt x="19332" y="23219"/>
                      <a:pt x="18847" y="24700"/>
                      <a:pt x="18362" y="26184"/>
                    </a:cubicBezTo>
                    <a:cubicBezTo>
                      <a:pt x="18243" y="26546"/>
                      <a:pt x="18125" y="26909"/>
                      <a:pt x="18005" y="27270"/>
                    </a:cubicBezTo>
                    <a:cubicBezTo>
                      <a:pt x="17980" y="27350"/>
                      <a:pt x="18046" y="27402"/>
                      <a:pt x="18112" y="27402"/>
                    </a:cubicBezTo>
                    <a:cubicBezTo>
                      <a:pt x="18156" y="27402"/>
                      <a:pt x="18199" y="27380"/>
                      <a:pt x="18217" y="27327"/>
                    </a:cubicBezTo>
                    <a:lnTo>
                      <a:pt x="21179" y="18277"/>
                    </a:lnTo>
                    <a:cubicBezTo>
                      <a:pt x="21651" y="16840"/>
                      <a:pt x="22133" y="15363"/>
                      <a:pt x="22156" y="13836"/>
                    </a:cubicBezTo>
                    <a:cubicBezTo>
                      <a:pt x="22174" y="12639"/>
                      <a:pt x="21863" y="11470"/>
                      <a:pt x="21268" y="10434"/>
                    </a:cubicBezTo>
                    <a:cubicBezTo>
                      <a:pt x="20154" y="8499"/>
                      <a:pt x="18287" y="7179"/>
                      <a:pt x="16725" y="5636"/>
                    </a:cubicBezTo>
                    <a:cubicBezTo>
                      <a:pt x="15723" y="4644"/>
                      <a:pt x="14849" y="3515"/>
                      <a:pt x="13743" y="2630"/>
                    </a:cubicBezTo>
                    <a:cubicBezTo>
                      <a:pt x="12674" y="1773"/>
                      <a:pt x="11421" y="1190"/>
                      <a:pt x="10112" y="802"/>
                    </a:cubicBezTo>
                    <a:cubicBezTo>
                      <a:pt x="8278" y="255"/>
                      <a:pt x="6347" y="1"/>
                      <a:pt x="442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2" name="Google Shape;3402;p91"/>
              <p:cNvSpPr/>
              <p:nvPr/>
            </p:nvSpPr>
            <p:spPr>
              <a:xfrm>
                <a:off x="617332" y="4773915"/>
                <a:ext cx="762197" cy="941944"/>
              </a:xfrm>
              <a:custGeom>
                <a:rect b="b" l="l" r="r" t="t"/>
                <a:pathLst>
                  <a:path extrusionOk="0" h="27402" w="22173">
                    <a:moveTo>
                      <a:pt x="4424" y="0"/>
                    </a:moveTo>
                    <a:cubicBezTo>
                      <a:pt x="3362" y="0"/>
                      <a:pt x="2302" y="77"/>
                      <a:pt x="1259" y="225"/>
                    </a:cubicBezTo>
                    <a:cubicBezTo>
                      <a:pt x="882" y="278"/>
                      <a:pt x="504" y="344"/>
                      <a:pt x="130" y="415"/>
                    </a:cubicBezTo>
                    <a:cubicBezTo>
                      <a:pt x="1" y="441"/>
                      <a:pt x="46" y="628"/>
                      <a:pt x="165" y="628"/>
                    </a:cubicBezTo>
                    <a:cubicBezTo>
                      <a:pt x="172" y="628"/>
                      <a:pt x="180" y="627"/>
                      <a:pt x="188" y="626"/>
                    </a:cubicBezTo>
                    <a:cubicBezTo>
                      <a:pt x="1564" y="359"/>
                      <a:pt x="2968" y="223"/>
                      <a:pt x="4372" y="223"/>
                    </a:cubicBezTo>
                    <a:cubicBezTo>
                      <a:pt x="5981" y="223"/>
                      <a:pt x="7591" y="402"/>
                      <a:pt x="9157" y="772"/>
                    </a:cubicBezTo>
                    <a:cubicBezTo>
                      <a:pt x="10463" y="1080"/>
                      <a:pt x="11743" y="1543"/>
                      <a:pt x="12875" y="2273"/>
                    </a:cubicBezTo>
                    <a:cubicBezTo>
                      <a:pt x="14058" y="3036"/>
                      <a:pt x="14972" y="4101"/>
                      <a:pt x="15926" y="5121"/>
                    </a:cubicBezTo>
                    <a:cubicBezTo>
                      <a:pt x="16717" y="5968"/>
                      <a:pt x="17585" y="6732"/>
                      <a:pt x="18439" y="7515"/>
                    </a:cubicBezTo>
                    <a:cubicBezTo>
                      <a:pt x="19240" y="8247"/>
                      <a:pt x="20029" y="9009"/>
                      <a:pt x="20660" y="9896"/>
                    </a:cubicBezTo>
                    <a:cubicBezTo>
                      <a:pt x="21304" y="10802"/>
                      <a:pt x="21757" y="11835"/>
                      <a:pt x="21890" y="12944"/>
                    </a:cubicBezTo>
                    <a:cubicBezTo>
                      <a:pt x="22071" y="14431"/>
                      <a:pt x="21696" y="15912"/>
                      <a:pt x="21257" y="17321"/>
                    </a:cubicBezTo>
                    <a:cubicBezTo>
                      <a:pt x="20796" y="18798"/>
                      <a:pt x="20297" y="20262"/>
                      <a:pt x="19817" y="21734"/>
                    </a:cubicBezTo>
                    <a:cubicBezTo>
                      <a:pt x="19332" y="23219"/>
                      <a:pt x="18847" y="24700"/>
                      <a:pt x="18360" y="26184"/>
                    </a:cubicBezTo>
                    <a:cubicBezTo>
                      <a:pt x="18243" y="26546"/>
                      <a:pt x="18124" y="26909"/>
                      <a:pt x="18005" y="27270"/>
                    </a:cubicBezTo>
                    <a:cubicBezTo>
                      <a:pt x="17980" y="27349"/>
                      <a:pt x="18046" y="27401"/>
                      <a:pt x="18111" y="27401"/>
                    </a:cubicBezTo>
                    <a:cubicBezTo>
                      <a:pt x="18155" y="27401"/>
                      <a:pt x="18198" y="27378"/>
                      <a:pt x="18215" y="27325"/>
                    </a:cubicBezTo>
                    <a:lnTo>
                      <a:pt x="21179" y="18276"/>
                    </a:lnTo>
                    <a:cubicBezTo>
                      <a:pt x="21650" y="16838"/>
                      <a:pt x="22132" y="15363"/>
                      <a:pt x="22155" y="13836"/>
                    </a:cubicBezTo>
                    <a:cubicBezTo>
                      <a:pt x="22172" y="12638"/>
                      <a:pt x="21861" y="11468"/>
                      <a:pt x="21266" y="10434"/>
                    </a:cubicBezTo>
                    <a:cubicBezTo>
                      <a:pt x="20152" y="8498"/>
                      <a:pt x="18287" y="7179"/>
                      <a:pt x="16725" y="5634"/>
                    </a:cubicBezTo>
                    <a:cubicBezTo>
                      <a:pt x="15721" y="4642"/>
                      <a:pt x="14849" y="3513"/>
                      <a:pt x="13743" y="2629"/>
                    </a:cubicBezTo>
                    <a:cubicBezTo>
                      <a:pt x="12673" y="1773"/>
                      <a:pt x="11420" y="1190"/>
                      <a:pt x="10112" y="801"/>
                    </a:cubicBezTo>
                    <a:cubicBezTo>
                      <a:pt x="8279" y="254"/>
                      <a:pt x="6349" y="0"/>
                      <a:pt x="442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3" name="Google Shape;3403;p91"/>
              <p:cNvSpPr/>
              <p:nvPr/>
            </p:nvSpPr>
            <p:spPr>
              <a:xfrm>
                <a:off x="559203" y="4811144"/>
                <a:ext cx="762162" cy="941944"/>
              </a:xfrm>
              <a:custGeom>
                <a:rect b="b" l="l" r="r" t="t"/>
                <a:pathLst>
                  <a:path extrusionOk="0" h="27402" w="22172">
                    <a:moveTo>
                      <a:pt x="4423" y="0"/>
                    </a:moveTo>
                    <a:cubicBezTo>
                      <a:pt x="3361" y="0"/>
                      <a:pt x="2301" y="77"/>
                      <a:pt x="1258" y="225"/>
                    </a:cubicBezTo>
                    <a:cubicBezTo>
                      <a:pt x="881" y="278"/>
                      <a:pt x="503" y="344"/>
                      <a:pt x="129" y="415"/>
                    </a:cubicBezTo>
                    <a:cubicBezTo>
                      <a:pt x="0" y="441"/>
                      <a:pt x="45" y="628"/>
                      <a:pt x="164" y="628"/>
                    </a:cubicBezTo>
                    <a:cubicBezTo>
                      <a:pt x="172" y="628"/>
                      <a:pt x="179" y="627"/>
                      <a:pt x="187" y="626"/>
                    </a:cubicBezTo>
                    <a:cubicBezTo>
                      <a:pt x="1564" y="359"/>
                      <a:pt x="2968" y="223"/>
                      <a:pt x="4371" y="223"/>
                    </a:cubicBezTo>
                    <a:cubicBezTo>
                      <a:pt x="5981" y="223"/>
                      <a:pt x="7590" y="402"/>
                      <a:pt x="9157" y="772"/>
                    </a:cubicBezTo>
                    <a:cubicBezTo>
                      <a:pt x="10462" y="1080"/>
                      <a:pt x="11742" y="1543"/>
                      <a:pt x="12874" y="2273"/>
                    </a:cubicBezTo>
                    <a:cubicBezTo>
                      <a:pt x="14058" y="3036"/>
                      <a:pt x="14972" y="4101"/>
                      <a:pt x="15925" y="5121"/>
                    </a:cubicBezTo>
                    <a:cubicBezTo>
                      <a:pt x="16717" y="5968"/>
                      <a:pt x="17585" y="6732"/>
                      <a:pt x="18439" y="7515"/>
                    </a:cubicBezTo>
                    <a:cubicBezTo>
                      <a:pt x="19240" y="8247"/>
                      <a:pt x="20028" y="9010"/>
                      <a:pt x="20660" y="9896"/>
                    </a:cubicBezTo>
                    <a:cubicBezTo>
                      <a:pt x="21303" y="10802"/>
                      <a:pt x="21757" y="11835"/>
                      <a:pt x="21889" y="12944"/>
                    </a:cubicBezTo>
                    <a:cubicBezTo>
                      <a:pt x="22071" y="14431"/>
                      <a:pt x="21696" y="15912"/>
                      <a:pt x="21256" y="17321"/>
                    </a:cubicBezTo>
                    <a:cubicBezTo>
                      <a:pt x="20796" y="18798"/>
                      <a:pt x="20297" y="20262"/>
                      <a:pt x="19816" y="21734"/>
                    </a:cubicBezTo>
                    <a:cubicBezTo>
                      <a:pt x="19331" y="23219"/>
                      <a:pt x="18846" y="24700"/>
                      <a:pt x="18359" y="26184"/>
                    </a:cubicBezTo>
                    <a:cubicBezTo>
                      <a:pt x="18242" y="26546"/>
                      <a:pt x="18123" y="26909"/>
                      <a:pt x="18004" y="27270"/>
                    </a:cubicBezTo>
                    <a:cubicBezTo>
                      <a:pt x="17978" y="27349"/>
                      <a:pt x="18044" y="27401"/>
                      <a:pt x="18111" y="27401"/>
                    </a:cubicBezTo>
                    <a:cubicBezTo>
                      <a:pt x="18154" y="27401"/>
                      <a:pt x="18198" y="27379"/>
                      <a:pt x="18216" y="27325"/>
                    </a:cubicBezTo>
                    <a:lnTo>
                      <a:pt x="21178" y="18276"/>
                    </a:lnTo>
                    <a:cubicBezTo>
                      <a:pt x="21650" y="16838"/>
                      <a:pt x="22132" y="15363"/>
                      <a:pt x="22155" y="13836"/>
                    </a:cubicBezTo>
                    <a:cubicBezTo>
                      <a:pt x="22171" y="12638"/>
                      <a:pt x="21862" y="11468"/>
                      <a:pt x="21267" y="10434"/>
                    </a:cubicBezTo>
                    <a:cubicBezTo>
                      <a:pt x="20153" y="8499"/>
                      <a:pt x="18286" y="7179"/>
                      <a:pt x="16724" y="5634"/>
                    </a:cubicBezTo>
                    <a:cubicBezTo>
                      <a:pt x="15722" y="4642"/>
                      <a:pt x="14848" y="3514"/>
                      <a:pt x="13742" y="2629"/>
                    </a:cubicBezTo>
                    <a:cubicBezTo>
                      <a:pt x="12673" y="1773"/>
                      <a:pt x="11420" y="1190"/>
                      <a:pt x="10112" y="801"/>
                    </a:cubicBezTo>
                    <a:cubicBezTo>
                      <a:pt x="8278" y="254"/>
                      <a:pt x="6349" y="0"/>
                      <a:pt x="442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04" name="Google Shape;3404;p91"/>
            <p:cNvSpPr/>
            <p:nvPr/>
          </p:nvSpPr>
          <p:spPr>
            <a:xfrm flipH="1">
              <a:off x="7343032" y="4856163"/>
              <a:ext cx="9649" cy="7574"/>
            </a:xfrm>
            <a:custGeom>
              <a:rect b="b" l="l" r="r" t="t"/>
              <a:pathLst>
                <a:path extrusionOk="0" h="219" w="279">
                  <a:moveTo>
                    <a:pt x="139" y="0"/>
                  </a:moveTo>
                  <a:cubicBezTo>
                    <a:pt x="0" y="0"/>
                    <a:pt x="0" y="218"/>
                    <a:pt x="139" y="218"/>
                  </a:cubicBezTo>
                  <a:cubicBezTo>
                    <a:pt x="278" y="218"/>
                    <a:pt x="278" y="0"/>
                    <a:pt x="139" y="0"/>
                  </a:cubicBezTo>
                  <a:close/>
                </a:path>
              </a:pathLst>
            </a:custGeom>
            <a:solidFill>
              <a:srgbClr val="FFE9D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05" name="Google Shape;3405;p91"/>
            <p:cNvGrpSpPr/>
            <p:nvPr/>
          </p:nvGrpSpPr>
          <p:grpSpPr>
            <a:xfrm flipH="1">
              <a:off x="8076306" y="4658604"/>
              <a:ext cx="267720" cy="600045"/>
              <a:chOff x="1595266" y="4194903"/>
              <a:chExt cx="266097" cy="596407"/>
            </a:xfrm>
          </p:grpSpPr>
          <p:sp>
            <p:nvSpPr>
              <p:cNvPr id="3406" name="Google Shape;3406;p91"/>
              <p:cNvSpPr/>
              <p:nvPr/>
            </p:nvSpPr>
            <p:spPr>
              <a:xfrm>
                <a:off x="1718225" y="4292975"/>
                <a:ext cx="143138" cy="151422"/>
              </a:xfrm>
              <a:custGeom>
                <a:rect b="b" l="l" r="r" t="t"/>
                <a:pathLst>
                  <a:path extrusionOk="0" h="4405" w="4164">
                    <a:moveTo>
                      <a:pt x="4163" y="0"/>
                    </a:moveTo>
                    <a:cubicBezTo>
                      <a:pt x="4163" y="0"/>
                      <a:pt x="4163" y="0"/>
                      <a:pt x="4163" y="0"/>
                    </a:cubicBezTo>
                    <a:lnTo>
                      <a:pt x="4163" y="0"/>
                    </a:lnTo>
                    <a:cubicBezTo>
                      <a:pt x="4163" y="0"/>
                      <a:pt x="4163" y="0"/>
                      <a:pt x="4163" y="0"/>
                    </a:cubicBezTo>
                    <a:close/>
                    <a:moveTo>
                      <a:pt x="4163" y="0"/>
                    </a:moveTo>
                    <a:cubicBezTo>
                      <a:pt x="4159" y="14"/>
                      <a:pt x="2171" y="643"/>
                      <a:pt x="2008" y="731"/>
                    </a:cubicBezTo>
                    <a:cubicBezTo>
                      <a:pt x="1105" y="1224"/>
                      <a:pt x="331" y="1890"/>
                      <a:pt x="95" y="2937"/>
                    </a:cubicBezTo>
                    <a:cubicBezTo>
                      <a:pt x="0" y="3356"/>
                      <a:pt x="19" y="3849"/>
                      <a:pt x="324" y="4153"/>
                    </a:cubicBezTo>
                    <a:cubicBezTo>
                      <a:pt x="504" y="4331"/>
                      <a:pt x="739" y="4404"/>
                      <a:pt x="989" y="4404"/>
                    </a:cubicBezTo>
                    <a:cubicBezTo>
                      <a:pt x="1330" y="4404"/>
                      <a:pt x="1697" y="4268"/>
                      <a:pt x="1985" y="4076"/>
                    </a:cubicBezTo>
                    <a:cubicBezTo>
                      <a:pt x="3265" y="3224"/>
                      <a:pt x="3837" y="1424"/>
                      <a:pt x="416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7" name="Google Shape;3407;p91"/>
              <p:cNvSpPr/>
              <p:nvPr/>
            </p:nvSpPr>
            <p:spPr>
              <a:xfrm>
                <a:off x="1666216" y="4625622"/>
                <a:ext cx="160325" cy="165688"/>
              </a:xfrm>
              <a:custGeom>
                <a:rect b="b" l="l" r="r" t="t"/>
                <a:pathLst>
                  <a:path extrusionOk="0" h="4820" w="4664">
                    <a:moveTo>
                      <a:pt x="4663" y="1"/>
                    </a:moveTo>
                    <a:cubicBezTo>
                      <a:pt x="4663" y="1"/>
                      <a:pt x="0" y="503"/>
                      <a:pt x="610" y="4819"/>
                    </a:cubicBezTo>
                    <a:cubicBezTo>
                      <a:pt x="610" y="4819"/>
                      <a:pt x="619" y="4820"/>
                      <a:pt x="635" y="4820"/>
                    </a:cubicBezTo>
                    <a:cubicBezTo>
                      <a:pt x="918" y="4820"/>
                      <a:pt x="3595" y="4694"/>
                      <a:pt x="466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8" name="Google Shape;3408;p91"/>
              <p:cNvSpPr/>
              <p:nvPr/>
            </p:nvSpPr>
            <p:spPr>
              <a:xfrm>
                <a:off x="1595266" y="4517031"/>
                <a:ext cx="54725" cy="56513"/>
              </a:xfrm>
              <a:custGeom>
                <a:rect b="b" l="l" r="r" t="t"/>
                <a:pathLst>
                  <a:path extrusionOk="0" h="1644" w="1592">
                    <a:moveTo>
                      <a:pt x="1591" y="1"/>
                    </a:moveTo>
                    <a:lnTo>
                      <a:pt x="1591" y="1"/>
                    </a:lnTo>
                    <a:cubicBezTo>
                      <a:pt x="1591" y="1"/>
                      <a:pt x="0" y="171"/>
                      <a:pt x="208" y="1643"/>
                    </a:cubicBezTo>
                    <a:cubicBezTo>
                      <a:pt x="208" y="1643"/>
                      <a:pt x="211" y="1644"/>
                      <a:pt x="216" y="1644"/>
                    </a:cubicBezTo>
                    <a:cubicBezTo>
                      <a:pt x="315" y="1644"/>
                      <a:pt x="1226" y="1600"/>
                      <a:pt x="159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9" name="Google Shape;3409;p91"/>
              <p:cNvSpPr/>
              <p:nvPr/>
            </p:nvSpPr>
            <p:spPr>
              <a:xfrm>
                <a:off x="1689522" y="4194903"/>
                <a:ext cx="54691" cy="56581"/>
              </a:xfrm>
              <a:custGeom>
                <a:rect b="b" l="l" r="r" t="t"/>
                <a:pathLst>
                  <a:path extrusionOk="0" h="1646" w="1591">
                    <a:moveTo>
                      <a:pt x="1590" y="1"/>
                    </a:moveTo>
                    <a:cubicBezTo>
                      <a:pt x="1590" y="1"/>
                      <a:pt x="1" y="173"/>
                      <a:pt x="208" y="1645"/>
                    </a:cubicBezTo>
                    <a:cubicBezTo>
                      <a:pt x="208" y="1645"/>
                      <a:pt x="211" y="1645"/>
                      <a:pt x="216" y="1645"/>
                    </a:cubicBezTo>
                    <a:cubicBezTo>
                      <a:pt x="312" y="1645"/>
                      <a:pt x="1225" y="1603"/>
                      <a:pt x="15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10" name="Google Shape;3410;p91"/>
            <p:cNvSpPr/>
            <p:nvPr/>
          </p:nvSpPr>
          <p:spPr>
            <a:xfrm flipH="1">
              <a:off x="-374351" y="4863731"/>
              <a:ext cx="2355273" cy="2336839"/>
            </a:xfrm>
            <a:custGeom>
              <a:rect b="b" l="l" r="r" t="t"/>
              <a:pathLst>
                <a:path extrusionOk="0" h="67568" w="68101">
                  <a:moveTo>
                    <a:pt x="44403" y="1"/>
                  </a:moveTo>
                  <a:cubicBezTo>
                    <a:pt x="43011" y="1"/>
                    <a:pt x="41701" y="350"/>
                    <a:pt x="40948" y="1462"/>
                  </a:cubicBezTo>
                  <a:cubicBezTo>
                    <a:pt x="40190" y="2582"/>
                    <a:pt x="40333" y="4062"/>
                    <a:pt x="40570" y="5392"/>
                  </a:cubicBezTo>
                  <a:cubicBezTo>
                    <a:pt x="41142" y="8592"/>
                    <a:pt x="42101" y="11722"/>
                    <a:pt x="43418" y="14695"/>
                  </a:cubicBezTo>
                  <a:cubicBezTo>
                    <a:pt x="44072" y="16167"/>
                    <a:pt x="44725" y="18088"/>
                    <a:pt x="43903" y="19317"/>
                  </a:cubicBezTo>
                  <a:cubicBezTo>
                    <a:pt x="43793" y="19482"/>
                    <a:pt x="43657" y="19635"/>
                    <a:pt x="43491" y="19772"/>
                  </a:cubicBezTo>
                  <a:cubicBezTo>
                    <a:pt x="43085" y="20108"/>
                    <a:pt x="42610" y="20249"/>
                    <a:pt x="42113" y="20249"/>
                  </a:cubicBezTo>
                  <a:cubicBezTo>
                    <a:pt x="41049" y="20249"/>
                    <a:pt x="39883" y="19603"/>
                    <a:pt x="39067" y="18828"/>
                  </a:cubicBezTo>
                  <a:cubicBezTo>
                    <a:pt x="37868" y="17690"/>
                    <a:pt x="36779" y="16212"/>
                    <a:pt x="35152" y="15923"/>
                  </a:cubicBezTo>
                  <a:cubicBezTo>
                    <a:pt x="34952" y="15888"/>
                    <a:pt x="34751" y="15872"/>
                    <a:pt x="34550" y="15872"/>
                  </a:cubicBezTo>
                  <a:cubicBezTo>
                    <a:pt x="33891" y="15872"/>
                    <a:pt x="33231" y="16038"/>
                    <a:pt x="32590" y="16213"/>
                  </a:cubicBezTo>
                  <a:cubicBezTo>
                    <a:pt x="30643" y="16749"/>
                    <a:pt x="28754" y="17600"/>
                    <a:pt x="26791" y="18042"/>
                  </a:cubicBezTo>
                  <a:cubicBezTo>
                    <a:pt x="25288" y="18379"/>
                    <a:pt x="23690" y="18341"/>
                    <a:pt x="22459" y="19485"/>
                  </a:cubicBezTo>
                  <a:cubicBezTo>
                    <a:pt x="20676" y="21140"/>
                    <a:pt x="22013" y="24067"/>
                    <a:pt x="21894" y="26496"/>
                  </a:cubicBezTo>
                  <a:cubicBezTo>
                    <a:pt x="21719" y="30045"/>
                    <a:pt x="18278" y="32482"/>
                    <a:pt x="15018" y="33897"/>
                  </a:cubicBezTo>
                  <a:cubicBezTo>
                    <a:pt x="11760" y="35311"/>
                    <a:pt x="8070" y="36467"/>
                    <a:pt x="6093" y="39419"/>
                  </a:cubicBezTo>
                  <a:cubicBezTo>
                    <a:pt x="5142" y="40838"/>
                    <a:pt x="4701" y="42528"/>
                    <a:pt x="4279" y="44183"/>
                  </a:cubicBezTo>
                  <a:cubicBezTo>
                    <a:pt x="2853" y="49758"/>
                    <a:pt x="1426" y="55337"/>
                    <a:pt x="0" y="60912"/>
                  </a:cubicBezTo>
                  <a:cubicBezTo>
                    <a:pt x="14128" y="64820"/>
                    <a:pt x="28910" y="65584"/>
                    <a:pt x="43551" y="66324"/>
                  </a:cubicBezTo>
                  <a:cubicBezTo>
                    <a:pt x="51734" y="66739"/>
                    <a:pt x="59917" y="67152"/>
                    <a:pt x="68100" y="67567"/>
                  </a:cubicBezTo>
                  <a:cubicBezTo>
                    <a:pt x="67263" y="67526"/>
                    <a:pt x="65169" y="55173"/>
                    <a:pt x="64935" y="53855"/>
                  </a:cubicBezTo>
                  <a:cubicBezTo>
                    <a:pt x="64098" y="49179"/>
                    <a:pt x="63567" y="44419"/>
                    <a:pt x="63780" y="39663"/>
                  </a:cubicBezTo>
                  <a:cubicBezTo>
                    <a:pt x="63884" y="37372"/>
                    <a:pt x="64173" y="35114"/>
                    <a:pt x="64622" y="32869"/>
                  </a:cubicBezTo>
                  <a:cubicBezTo>
                    <a:pt x="64899" y="31490"/>
                    <a:pt x="64986" y="30721"/>
                    <a:pt x="64810" y="29464"/>
                  </a:cubicBezTo>
                  <a:cubicBezTo>
                    <a:pt x="64703" y="28700"/>
                    <a:pt x="64432" y="28303"/>
                    <a:pt x="64488" y="27249"/>
                  </a:cubicBezTo>
                  <a:cubicBezTo>
                    <a:pt x="64546" y="26188"/>
                    <a:pt x="64767" y="25111"/>
                    <a:pt x="64902" y="24054"/>
                  </a:cubicBezTo>
                  <a:cubicBezTo>
                    <a:pt x="65440" y="19912"/>
                    <a:pt x="66561" y="15443"/>
                    <a:pt x="66561" y="11271"/>
                  </a:cubicBezTo>
                  <a:cubicBezTo>
                    <a:pt x="66723" y="10020"/>
                    <a:pt x="66880" y="8704"/>
                    <a:pt x="66418" y="7532"/>
                  </a:cubicBezTo>
                  <a:cubicBezTo>
                    <a:pt x="65612" y="5476"/>
                    <a:pt x="63260" y="4562"/>
                    <a:pt x="61148" y="3920"/>
                  </a:cubicBezTo>
                  <a:cubicBezTo>
                    <a:pt x="56474" y="2498"/>
                    <a:pt x="51736" y="1289"/>
                    <a:pt x="46952" y="300"/>
                  </a:cubicBezTo>
                  <a:cubicBezTo>
                    <a:pt x="46144" y="132"/>
                    <a:pt x="45258" y="1"/>
                    <a:pt x="44403" y="1"/>
                  </a:cubicBezTo>
                  <a:close/>
                </a:path>
              </a:pathLst>
            </a:custGeom>
            <a:solidFill>
              <a:schemeClr val="accent1"/>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11" name="Google Shape;3411;p91"/>
            <p:cNvGrpSpPr/>
            <p:nvPr/>
          </p:nvGrpSpPr>
          <p:grpSpPr>
            <a:xfrm flipH="1">
              <a:off x="644286" y="4614970"/>
              <a:ext cx="1256773" cy="916805"/>
              <a:chOff x="5201410" y="4200644"/>
              <a:chExt cx="1249153" cy="911246"/>
            </a:xfrm>
          </p:grpSpPr>
          <p:sp>
            <p:nvSpPr>
              <p:cNvPr id="3412" name="Google Shape;3412;p91"/>
              <p:cNvSpPr/>
              <p:nvPr/>
            </p:nvSpPr>
            <p:spPr>
              <a:xfrm>
                <a:off x="5837003" y="4891925"/>
                <a:ext cx="25988" cy="19078"/>
              </a:xfrm>
              <a:custGeom>
                <a:rect b="b" l="l" r="r" t="t"/>
                <a:pathLst>
                  <a:path extrusionOk="0" h="555" w="756">
                    <a:moveTo>
                      <a:pt x="384" y="0"/>
                    </a:moveTo>
                    <a:cubicBezTo>
                      <a:pt x="368" y="0"/>
                      <a:pt x="352" y="1"/>
                      <a:pt x="335" y="4"/>
                    </a:cubicBezTo>
                    <a:cubicBezTo>
                      <a:pt x="1" y="59"/>
                      <a:pt x="65" y="554"/>
                      <a:pt x="373" y="554"/>
                    </a:cubicBezTo>
                    <a:cubicBezTo>
                      <a:pt x="389" y="554"/>
                      <a:pt x="406" y="553"/>
                      <a:pt x="423" y="550"/>
                    </a:cubicBezTo>
                    <a:cubicBezTo>
                      <a:pt x="755" y="494"/>
                      <a:pt x="693" y="0"/>
                      <a:pt x="38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3" name="Google Shape;3413;p91"/>
              <p:cNvSpPr/>
              <p:nvPr/>
            </p:nvSpPr>
            <p:spPr>
              <a:xfrm>
                <a:off x="5831160" y="4819428"/>
                <a:ext cx="26022" cy="19044"/>
              </a:xfrm>
              <a:custGeom>
                <a:rect b="b" l="l" r="r" t="t"/>
                <a:pathLst>
                  <a:path extrusionOk="0" h="554" w="757">
                    <a:moveTo>
                      <a:pt x="385" y="1"/>
                    </a:moveTo>
                    <a:cubicBezTo>
                      <a:pt x="368" y="1"/>
                      <a:pt x="351" y="2"/>
                      <a:pt x="334" y="5"/>
                    </a:cubicBezTo>
                    <a:cubicBezTo>
                      <a:pt x="1" y="59"/>
                      <a:pt x="65" y="554"/>
                      <a:pt x="373" y="554"/>
                    </a:cubicBezTo>
                    <a:cubicBezTo>
                      <a:pt x="389" y="554"/>
                      <a:pt x="406" y="553"/>
                      <a:pt x="424" y="550"/>
                    </a:cubicBezTo>
                    <a:cubicBezTo>
                      <a:pt x="757" y="496"/>
                      <a:pt x="692" y="1"/>
                      <a:pt x="38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4" name="Google Shape;3414;p91"/>
              <p:cNvSpPr/>
              <p:nvPr/>
            </p:nvSpPr>
            <p:spPr>
              <a:xfrm>
                <a:off x="5786403" y="4790587"/>
                <a:ext cx="24372" cy="42900"/>
              </a:xfrm>
              <a:custGeom>
                <a:rect b="b" l="l" r="r" t="t"/>
                <a:pathLst>
                  <a:path extrusionOk="0" h="1248" w="709">
                    <a:moveTo>
                      <a:pt x="300" y="0"/>
                    </a:moveTo>
                    <a:cubicBezTo>
                      <a:pt x="284" y="0"/>
                      <a:pt x="268" y="2"/>
                      <a:pt x="252" y="5"/>
                    </a:cubicBezTo>
                    <a:cubicBezTo>
                      <a:pt x="104" y="36"/>
                      <a:pt x="0" y="168"/>
                      <a:pt x="25" y="321"/>
                    </a:cubicBezTo>
                    <a:cubicBezTo>
                      <a:pt x="63" y="553"/>
                      <a:pt x="101" y="783"/>
                      <a:pt x="139" y="1015"/>
                    </a:cubicBezTo>
                    <a:cubicBezTo>
                      <a:pt x="160" y="1143"/>
                      <a:pt x="279" y="1247"/>
                      <a:pt x="408" y="1247"/>
                    </a:cubicBezTo>
                    <a:cubicBezTo>
                      <a:pt x="424" y="1247"/>
                      <a:pt x="440" y="1246"/>
                      <a:pt x="457" y="1242"/>
                    </a:cubicBezTo>
                    <a:cubicBezTo>
                      <a:pt x="603" y="1212"/>
                      <a:pt x="708" y="1079"/>
                      <a:pt x="682" y="926"/>
                    </a:cubicBezTo>
                    <a:cubicBezTo>
                      <a:pt x="644" y="693"/>
                      <a:pt x="606" y="463"/>
                      <a:pt x="568" y="232"/>
                    </a:cubicBezTo>
                    <a:cubicBezTo>
                      <a:pt x="548" y="105"/>
                      <a:pt x="428" y="0"/>
                      <a:pt x="300"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5" name="Google Shape;3415;p91"/>
              <p:cNvSpPr/>
              <p:nvPr/>
            </p:nvSpPr>
            <p:spPr>
              <a:xfrm>
                <a:off x="5776985" y="4638650"/>
                <a:ext cx="26022" cy="19078"/>
              </a:xfrm>
              <a:custGeom>
                <a:rect b="b" l="l" r="r" t="t"/>
                <a:pathLst>
                  <a:path extrusionOk="0" h="555" w="757">
                    <a:moveTo>
                      <a:pt x="382" y="0"/>
                    </a:moveTo>
                    <a:cubicBezTo>
                      <a:pt x="366" y="0"/>
                      <a:pt x="350" y="2"/>
                      <a:pt x="332" y="5"/>
                    </a:cubicBezTo>
                    <a:cubicBezTo>
                      <a:pt x="0" y="61"/>
                      <a:pt x="64" y="555"/>
                      <a:pt x="373" y="555"/>
                    </a:cubicBezTo>
                    <a:cubicBezTo>
                      <a:pt x="389" y="555"/>
                      <a:pt x="405" y="553"/>
                      <a:pt x="422" y="551"/>
                    </a:cubicBezTo>
                    <a:cubicBezTo>
                      <a:pt x="756" y="495"/>
                      <a:pt x="692" y="0"/>
                      <a:pt x="38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6" name="Google Shape;3416;p91"/>
              <p:cNvSpPr/>
              <p:nvPr/>
            </p:nvSpPr>
            <p:spPr>
              <a:xfrm>
                <a:off x="5623603" y="4817503"/>
                <a:ext cx="51975" cy="38053"/>
              </a:xfrm>
              <a:custGeom>
                <a:rect b="b" l="l" r="r" t="t"/>
                <a:pathLst>
                  <a:path extrusionOk="0" h="1107" w="1512">
                    <a:moveTo>
                      <a:pt x="769" y="1"/>
                    </a:moveTo>
                    <a:cubicBezTo>
                      <a:pt x="736" y="1"/>
                      <a:pt x="702" y="3"/>
                      <a:pt x="667" y="9"/>
                    </a:cubicBezTo>
                    <a:cubicBezTo>
                      <a:pt x="0" y="118"/>
                      <a:pt x="129" y="1107"/>
                      <a:pt x="745" y="1107"/>
                    </a:cubicBezTo>
                    <a:cubicBezTo>
                      <a:pt x="777" y="1107"/>
                      <a:pt x="811" y="1104"/>
                      <a:pt x="847" y="1098"/>
                    </a:cubicBezTo>
                    <a:cubicBezTo>
                      <a:pt x="1512" y="988"/>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7" name="Google Shape;3417;p91"/>
              <p:cNvSpPr/>
              <p:nvPr/>
            </p:nvSpPr>
            <p:spPr>
              <a:xfrm>
                <a:off x="5605969" y="4710219"/>
                <a:ext cx="51975" cy="38053"/>
              </a:xfrm>
              <a:custGeom>
                <a:rect b="b" l="l" r="r" t="t"/>
                <a:pathLst>
                  <a:path extrusionOk="0" h="1107" w="1512">
                    <a:moveTo>
                      <a:pt x="768" y="1"/>
                    </a:moveTo>
                    <a:cubicBezTo>
                      <a:pt x="736" y="1"/>
                      <a:pt x="702" y="4"/>
                      <a:pt x="667" y="9"/>
                    </a:cubicBezTo>
                    <a:cubicBezTo>
                      <a:pt x="1" y="118"/>
                      <a:pt x="130" y="1107"/>
                      <a:pt x="745" y="1107"/>
                    </a:cubicBezTo>
                    <a:cubicBezTo>
                      <a:pt x="778" y="1107"/>
                      <a:pt x="812" y="1104"/>
                      <a:pt x="847" y="1098"/>
                    </a:cubicBezTo>
                    <a:cubicBezTo>
                      <a:pt x="1511"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8" name="Google Shape;3418;p91"/>
              <p:cNvSpPr/>
              <p:nvPr/>
            </p:nvSpPr>
            <p:spPr>
              <a:xfrm>
                <a:off x="5501950" y="4598844"/>
                <a:ext cx="52044" cy="38088"/>
              </a:xfrm>
              <a:custGeom>
                <a:rect b="b" l="l" r="r" t="t"/>
                <a:pathLst>
                  <a:path extrusionOk="0" h="1108" w="1514">
                    <a:moveTo>
                      <a:pt x="768" y="1"/>
                    </a:moveTo>
                    <a:cubicBezTo>
                      <a:pt x="735" y="1"/>
                      <a:pt x="702" y="4"/>
                      <a:pt x="667" y="9"/>
                    </a:cubicBezTo>
                    <a:cubicBezTo>
                      <a:pt x="0" y="118"/>
                      <a:pt x="129" y="1107"/>
                      <a:pt x="745" y="1107"/>
                    </a:cubicBezTo>
                    <a:cubicBezTo>
                      <a:pt x="777" y="1107"/>
                      <a:pt x="811" y="1104"/>
                      <a:pt x="847" y="1098"/>
                    </a:cubicBezTo>
                    <a:cubicBezTo>
                      <a:pt x="1514" y="990"/>
                      <a:pt x="1384" y="1"/>
                      <a:pt x="768"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9" name="Google Shape;3419;p91"/>
              <p:cNvSpPr/>
              <p:nvPr/>
            </p:nvSpPr>
            <p:spPr>
              <a:xfrm>
                <a:off x="5396144" y="4438862"/>
                <a:ext cx="51906" cy="38088"/>
              </a:xfrm>
              <a:custGeom>
                <a:rect b="b" l="l" r="r" t="t"/>
                <a:pathLst>
                  <a:path extrusionOk="0" h="1108" w="1510">
                    <a:moveTo>
                      <a:pt x="769" y="1"/>
                    </a:moveTo>
                    <a:cubicBezTo>
                      <a:pt x="736" y="1"/>
                      <a:pt x="702" y="3"/>
                      <a:pt x="666" y="9"/>
                    </a:cubicBezTo>
                    <a:cubicBezTo>
                      <a:pt x="0" y="118"/>
                      <a:pt x="128" y="1107"/>
                      <a:pt x="743" y="1107"/>
                    </a:cubicBezTo>
                    <a:cubicBezTo>
                      <a:pt x="776" y="1107"/>
                      <a:pt x="810" y="1104"/>
                      <a:pt x="845" y="1098"/>
                    </a:cubicBezTo>
                    <a:cubicBezTo>
                      <a:pt x="1510" y="987"/>
                      <a:pt x="1384" y="1"/>
                      <a:pt x="769"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0" name="Google Shape;3420;p91"/>
              <p:cNvSpPr/>
              <p:nvPr/>
            </p:nvSpPr>
            <p:spPr>
              <a:xfrm>
                <a:off x="5201410" y="4519850"/>
                <a:ext cx="51906" cy="37984"/>
              </a:xfrm>
              <a:custGeom>
                <a:rect b="b" l="l" r="r" t="t"/>
                <a:pathLst>
                  <a:path extrusionOk="0" h="1105" w="1510">
                    <a:moveTo>
                      <a:pt x="767" y="0"/>
                    </a:moveTo>
                    <a:cubicBezTo>
                      <a:pt x="735" y="0"/>
                      <a:pt x="701" y="3"/>
                      <a:pt x="666" y="9"/>
                    </a:cubicBezTo>
                    <a:cubicBezTo>
                      <a:pt x="0" y="119"/>
                      <a:pt x="127" y="1105"/>
                      <a:pt x="741" y="1105"/>
                    </a:cubicBezTo>
                    <a:cubicBezTo>
                      <a:pt x="774" y="1105"/>
                      <a:pt x="809" y="1102"/>
                      <a:pt x="845" y="1096"/>
                    </a:cubicBezTo>
                    <a:cubicBezTo>
                      <a:pt x="1510" y="987"/>
                      <a:pt x="1383" y="0"/>
                      <a:pt x="767"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1" name="Google Shape;3421;p91"/>
              <p:cNvSpPr/>
              <p:nvPr/>
            </p:nvSpPr>
            <p:spPr>
              <a:xfrm>
                <a:off x="5217703" y="4200644"/>
                <a:ext cx="34581" cy="25403"/>
              </a:xfrm>
              <a:custGeom>
                <a:rect b="b" l="l" r="r" t="t"/>
                <a:pathLst>
                  <a:path extrusionOk="0" h="739" w="1006">
                    <a:moveTo>
                      <a:pt x="512" y="1"/>
                    </a:moveTo>
                    <a:cubicBezTo>
                      <a:pt x="490" y="1"/>
                      <a:pt x="467" y="2"/>
                      <a:pt x="444" y="6"/>
                    </a:cubicBezTo>
                    <a:cubicBezTo>
                      <a:pt x="0" y="79"/>
                      <a:pt x="84" y="738"/>
                      <a:pt x="497" y="738"/>
                    </a:cubicBezTo>
                    <a:cubicBezTo>
                      <a:pt x="518" y="738"/>
                      <a:pt x="541" y="736"/>
                      <a:pt x="564" y="732"/>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2" name="Google Shape;3422;p91"/>
              <p:cNvSpPr/>
              <p:nvPr/>
            </p:nvSpPr>
            <p:spPr>
              <a:xfrm>
                <a:off x="5434782" y="4330100"/>
                <a:ext cx="34684" cy="25403"/>
              </a:xfrm>
              <a:custGeom>
                <a:rect b="b" l="l" r="r" t="t"/>
                <a:pathLst>
                  <a:path extrusionOk="0" h="739" w="1009">
                    <a:moveTo>
                      <a:pt x="511" y="1"/>
                    </a:moveTo>
                    <a:cubicBezTo>
                      <a:pt x="490" y="1"/>
                      <a:pt x="467" y="3"/>
                      <a:pt x="444" y="7"/>
                    </a:cubicBezTo>
                    <a:cubicBezTo>
                      <a:pt x="0" y="79"/>
                      <a:pt x="84" y="738"/>
                      <a:pt x="497" y="738"/>
                    </a:cubicBezTo>
                    <a:cubicBezTo>
                      <a:pt x="519" y="738"/>
                      <a:pt x="541" y="736"/>
                      <a:pt x="564" y="733"/>
                    </a:cubicBezTo>
                    <a:cubicBezTo>
                      <a:pt x="1008" y="660"/>
                      <a:pt x="923" y="1"/>
                      <a:pt x="511"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3" name="Google Shape;3423;p91"/>
              <p:cNvSpPr/>
              <p:nvPr/>
            </p:nvSpPr>
            <p:spPr>
              <a:xfrm>
                <a:off x="5815244" y="4384584"/>
                <a:ext cx="32759" cy="30250"/>
              </a:xfrm>
              <a:custGeom>
                <a:rect b="b" l="l" r="r" t="t"/>
                <a:pathLst>
                  <a:path extrusionOk="0" h="880" w="953">
                    <a:moveTo>
                      <a:pt x="373" y="1"/>
                    </a:moveTo>
                    <a:cubicBezTo>
                      <a:pt x="354" y="1"/>
                      <a:pt x="334" y="3"/>
                      <a:pt x="315" y="8"/>
                    </a:cubicBezTo>
                    <a:cubicBezTo>
                      <a:pt x="266" y="13"/>
                      <a:pt x="220" y="32"/>
                      <a:pt x="179" y="61"/>
                    </a:cubicBezTo>
                    <a:cubicBezTo>
                      <a:pt x="138" y="84"/>
                      <a:pt x="101" y="115"/>
                      <a:pt x="75" y="154"/>
                    </a:cubicBezTo>
                    <a:cubicBezTo>
                      <a:pt x="60" y="180"/>
                      <a:pt x="43" y="209"/>
                      <a:pt x="31" y="237"/>
                    </a:cubicBezTo>
                    <a:cubicBezTo>
                      <a:pt x="8" y="299"/>
                      <a:pt x="0" y="362"/>
                      <a:pt x="11" y="427"/>
                    </a:cubicBezTo>
                    <a:cubicBezTo>
                      <a:pt x="22" y="458"/>
                      <a:pt x="31" y="490"/>
                      <a:pt x="40" y="521"/>
                    </a:cubicBezTo>
                    <a:cubicBezTo>
                      <a:pt x="68" y="580"/>
                      <a:pt x="107" y="627"/>
                      <a:pt x="161" y="665"/>
                    </a:cubicBezTo>
                    <a:cubicBezTo>
                      <a:pt x="228" y="713"/>
                      <a:pt x="296" y="763"/>
                      <a:pt x="362" y="810"/>
                    </a:cubicBezTo>
                    <a:cubicBezTo>
                      <a:pt x="400" y="841"/>
                      <a:pt x="444" y="858"/>
                      <a:pt x="492" y="865"/>
                    </a:cubicBezTo>
                    <a:cubicBezTo>
                      <a:pt x="520" y="875"/>
                      <a:pt x="550" y="880"/>
                      <a:pt x="579" y="880"/>
                    </a:cubicBezTo>
                    <a:cubicBezTo>
                      <a:pt x="598" y="880"/>
                      <a:pt x="617" y="878"/>
                      <a:pt x="637" y="873"/>
                    </a:cubicBezTo>
                    <a:cubicBezTo>
                      <a:pt x="688" y="867"/>
                      <a:pt x="733" y="848"/>
                      <a:pt x="772" y="819"/>
                    </a:cubicBezTo>
                    <a:cubicBezTo>
                      <a:pt x="815" y="797"/>
                      <a:pt x="850" y="766"/>
                      <a:pt x="878" y="726"/>
                    </a:cubicBezTo>
                    <a:cubicBezTo>
                      <a:pt x="893" y="699"/>
                      <a:pt x="908" y="672"/>
                      <a:pt x="920" y="644"/>
                    </a:cubicBezTo>
                    <a:cubicBezTo>
                      <a:pt x="945" y="582"/>
                      <a:pt x="952" y="519"/>
                      <a:pt x="940" y="453"/>
                    </a:cubicBezTo>
                    <a:cubicBezTo>
                      <a:pt x="931" y="423"/>
                      <a:pt x="920" y="391"/>
                      <a:pt x="911" y="360"/>
                    </a:cubicBezTo>
                    <a:cubicBezTo>
                      <a:pt x="885" y="301"/>
                      <a:pt x="844" y="254"/>
                      <a:pt x="792" y="215"/>
                    </a:cubicBezTo>
                    <a:cubicBezTo>
                      <a:pt x="725" y="168"/>
                      <a:pt x="656" y="118"/>
                      <a:pt x="589" y="71"/>
                    </a:cubicBezTo>
                    <a:cubicBezTo>
                      <a:pt x="551" y="40"/>
                      <a:pt x="507" y="23"/>
                      <a:pt x="460" y="16"/>
                    </a:cubicBezTo>
                    <a:cubicBezTo>
                      <a:pt x="431" y="6"/>
                      <a:pt x="402" y="1"/>
                      <a:pt x="373"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4" name="Google Shape;3424;p91"/>
              <p:cNvSpPr/>
              <p:nvPr/>
            </p:nvSpPr>
            <p:spPr>
              <a:xfrm>
                <a:off x="6112313" y="4542881"/>
                <a:ext cx="34581" cy="25438"/>
              </a:xfrm>
              <a:custGeom>
                <a:rect b="b" l="l" r="r" t="t"/>
                <a:pathLst>
                  <a:path extrusionOk="0" h="740" w="1006">
                    <a:moveTo>
                      <a:pt x="512" y="1"/>
                    </a:moveTo>
                    <a:cubicBezTo>
                      <a:pt x="490" y="1"/>
                      <a:pt x="467" y="3"/>
                      <a:pt x="444" y="7"/>
                    </a:cubicBezTo>
                    <a:cubicBezTo>
                      <a:pt x="0" y="79"/>
                      <a:pt x="84" y="740"/>
                      <a:pt x="497" y="740"/>
                    </a:cubicBezTo>
                    <a:cubicBezTo>
                      <a:pt x="518" y="740"/>
                      <a:pt x="541" y="738"/>
                      <a:pt x="564" y="734"/>
                    </a:cubicBezTo>
                    <a:cubicBezTo>
                      <a:pt x="1006" y="659"/>
                      <a:pt x="921"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5" name="Google Shape;3425;p91"/>
              <p:cNvSpPr/>
              <p:nvPr/>
            </p:nvSpPr>
            <p:spPr>
              <a:xfrm>
                <a:off x="6313028" y="4424219"/>
                <a:ext cx="34650" cy="25403"/>
              </a:xfrm>
              <a:custGeom>
                <a:rect b="b" l="l" r="r" t="t"/>
                <a:pathLst>
                  <a:path extrusionOk="0" h="739" w="1008">
                    <a:moveTo>
                      <a:pt x="515" y="1"/>
                    </a:moveTo>
                    <a:cubicBezTo>
                      <a:pt x="493" y="1"/>
                      <a:pt x="470" y="3"/>
                      <a:pt x="446" y="7"/>
                    </a:cubicBezTo>
                    <a:cubicBezTo>
                      <a:pt x="1" y="79"/>
                      <a:pt x="86" y="738"/>
                      <a:pt x="497" y="738"/>
                    </a:cubicBezTo>
                    <a:cubicBezTo>
                      <a:pt x="519" y="738"/>
                      <a:pt x="541" y="737"/>
                      <a:pt x="565" y="733"/>
                    </a:cubicBezTo>
                    <a:cubicBezTo>
                      <a:pt x="1007" y="659"/>
                      <a:pt x="923" y="1"/>
                      <a:pt x="515"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6" name="Google Shape;3426;p91"/>
              <p:cNvSpPr/>
              <p:nvPr/>
            </p:nvSpPr>
            <p:spPr>
              <a:xfrm>
                <a:off x="6392538" y="4870028"/>
                <a:ext cx="34650" cy="25403"/>
              </a:xfrm>
              <a:custGeom>
                <a:rect b="b" l="l" r="r" t="t"/>
                <a:pathLst>
                  <a:path extrusionOk="0" h="739" w="1008">
                    <a:moveTo>
                      <a:pt x="512" y="1"/>
                    </a:moveTo>
                    <a:cubicBezTo>
                      <a:pt x="490" y="1"/>
                      <a:pt x="467" y="3"/>
                      <a:pt x="444" y="7"/>
                    </a:cubicBezTo>
                    <a:cubicBezTo>
                      <a:pt x="0" y="79"/>
                      <a:pt x="84" y="738"/>
                      <a:pt x="495" y="738"/>
                    </a:cubicBezTo>
                    <a:cubicBezTo>
                      <a:pt x="517" y="738"/>
                      <a:pt x="539" y="737"/>
                      <a:pt x="563" y="733"/>
                    </a:cubicBezTo>
                    <a:cubicBezTo>
                      <a:pt x="1007" y="659"/>
                      <a:pt x="922" y="1"/>
                      <a:pt x="512"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7" name="Google Shape;3427;p91"/>
              <p:cNvSpPr/>
              <p:nvPr/>
            </p:nvSpPr>
            <p:spPr>
              <a:xfrm>
                <a:off x="6415913" y="5086487"/>
                <a:ext cx="34650" cy="25403"/>
              </a:xfrm>
              <a:custGeom>
                <a:rect b="b" l="l" r="r" t="t"/>
                <a:pathLst>
                  <a:path extrusionOk="0" h="739" w="1008">
                    <a:moveTo>
                      <a:pt x="513" y="0"/>
                    </a:moveTo>
                    <a:cubicBezTo>
                      <a:pt x="491" y="0"/>
                      <a:pt x="468" y="2"/>
                      <a:pt x="444" y="6"/>
                    </a:cubicBezTo>
                    <a:cubicBezTo>
                      <a:pt x="0" y="79"/>
                      <a:pt x="84" y="738"/>
                      <a:pt x="497" y="738"/>
                    </a:cubicBezTo>
                    <a:cubicBezTo>
                      <a:pt x="519" y="738"/>
                      <a:pt x="541" y="736"/>
                      <a:pt x="564" y="733"/>
                    </a:cubicBezTo>
                    <a:cubicBezTo>
                      <a:pt x="1007" y="659"/>
                      <a:pt x="923"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8" name="Google Shape;3428;p91"/>
              <p:cNvSpPr/>
              <p:nvPr/>
            </p:nvSpPr>
            <p:spPr>
              <a:xfrm>
                <a:off x="6263150" y="5013715"/>
                <a:ext cx="34719" cy="25369"/>
              </a:xfrm>
              <a:custGeom>
                <a:rect b="b" l="l" r="r" t="t"/>
                <a:pathLst>
                  <a:path extrusionOk="0" h="738" w="1010">
                    <a:moveTo>
                      <a:pt x="514" y="0"/>
                    </a:moveTo>
                    <a:cubicBezTo>
                      <a:pt x="492" y="0"/>
                      <a:pt x="470" y="2"/>
                      <a:pt x="446" y="6"/>
                    </a:cubicBezTo>
                    <a:cubicBezTo>
                      <a:pt x="1" y="79"/>
                      <a:pt x="86" y="738"/>
                      <a:pt x="498" y="738"/>
                    </a:cubicBezTo>
                    <a:cubicBezTo>
                      <a:pt x="519" y="738"/>
                      <a:pt x="542" y="736"/>
                      <a:pt x="565" y="732"/>
                    </a:cubicBezTo>
                    <a:cubicBezTo>
                      <a:pt x="1009" y="658"/>
                      <a:pt x="925"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9" name="Google Shape;3429;p91"/>
              <p:cNvSpPr/>
              <p:nvPr/>
            </p:nvSpPr>
            <p:spPr>
              <a:xfrm>
                <a:off x="6149472" y="5075075"/>
                <a:ext cx="31659" cy="26228"/>
              </a:xfrm>
              <a:custGeom>
                <a:rect b="b" l="l" r="r" t="t"/>
                <a:pathLst>
                  <a:path extrusionOk="0" h="763" w="921">
                    <a:moveTo>
                      <a:pt x="546" y="1"/>
                    </a:moveTo>
                    <a:cubicBezTo>
                      <a:pt x="527" y="1"/>
                      <a:pt x="508" y="2"/>
                      <a:pt x="489" y="6"/>
                    </a:cubicBezTo>
                    <a:cubicBezTo>
                      <a:pt x="431" y="15"/>
                      <a:pt x="371" y="26"/>
                      <a:pt x="315" y="35"/>
                    </a:cubicBezTo>
                    <a:cubicBezTo>
                      <a:pt x="264" y="41"/>
                      <a:pt x="219" y="59"/>
                      <a:pt x="179" y="88"/>
                    </a:cubicBezTo>
                    <a:cubicBezTo>
                      <a:pt x="138" y="111"/>
                      <a:pt x="101" y="142"/>
                      <a:pt x="74" y="181"/>
                    </a:cubicBezTo>
                    <a:cubicBezTo>
                      <a:pt x="43" y="220"/>
                      <a:pt x="26" y="264"/>
                      <a:pt x="19" y="311"/>
                    </a:cubicBezTo>
                    <a:cubicBezTo>
                      <a:pt x="3" y="358"/>
                      <a:pt x="0" y="407"/>
                      <a:pt x="11" y="456"/>
                    </a:cubicBezTo>
                    <a:cubicBezTo>
                      <a:pt x="20" y="486"/>
                      <a:pt x="31" y="518"/>
                      <a:pt x="40" y="549"/>
                    </a:cubicBezTo>
                    <a:cubicBezTo>
                      <a:pt x="66" y="608"/>
                      <a:pt x="107" y="656"/>
                      <a:pt x="161" y="694"/>
                    </a:cubicBezTo>
                    <a:cubicBezTo>
                      <a:pt x="186" y="709"/>
                      <a:pt x="215" y="724"/>
                      <a:pt x="241" y="738"/>
                    </a:cubicBezTo>
                    <a:cubicBezTo>
                      <a:pt x="286" y="754"/>
                      <a:pt x="330" y="763"/>
                      <a:pt x="375" y="763"/>
                    </a:cubicBezTo>
                    <a:cubicBezTo>
                      <a:pt x="394" y="763"/>
                      <a:pt x="413" y="761"/>
                      <a:pt x="432" y="758"/>
                    </a:cubicBezTo>
                    <a:cubicBezTo>
                      <a:pt x="490" y="747"/>
                      <a:pt x="550" y="738"/>
                      <a:pt x="606" y="729"/>
                    </a:cubicBezTo>
                    <a:cubicBezTo>
                      <a:pt x="656" y="723"/>
                      <a:pt x="702" y="705"/>
                      <a:pt x="742" y="676"/>
                    </a:cubicBezTo>
                    <a:cubicBezTo>
                      <a:pt x="783" y="653"/>
                      <a:pt x="820" y="622"/>
                      <a:pt x="847" y="583"/>
                    </a:cubicBezTo>
                    <a:cubicBezTo>
                      <a:pt x="878" y="544"/>
                      <a:pt x="894" y="500"/>
                      <a:pt x="902" y="453"/>
                    </a:cubicBezTo>
                    <a:cubicBezTo>
                      <a:pt x="917" y="404"/>
                      <a:pt x="920" y="357"/>
                      <a:pt x="910" y="308"/>
                    </a:cubicBezTo>
                    <a:cubicBezTo>
                      <a:pt x="900" y="277"/>
                      <a:pt x="890" y="244"/>
                      <a:pt x="881" y="213"/>
                    </a:cubicBezTo>
                    <a:cubicBezTo>
                      <a:pt x="855" y="155"/>
                      <a:pt x="813" y="107"/>
                      <a:pt x="760" y="68"/>
                    </a:cubicBezTo>
                    <a:cubicBezTo>
                      <a:pt x="734" y="53"/>
                      <a:pt x="705" y="38"/>
                      <a:pt x="679" y="26"/>
                    </a:cubicBezTo>
                    <a:cubicBezTo>
                      <a:pt x="634" y="10"/>
                      <a:pt x="591" y="1"/>
                      <a:pt x="546"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0" name="Google Shape;3430;p91"/>
              <p:cNvSpPr/>
              <p:nvPr/>
            </p:nvSpPr>
            <p:spPr>
              <a:xfrm>
                <a:off x="6054735" y="5011309"/>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8"/>
                      <a:pt x="924"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1" name="Google Shape;3431;p91"/>
              <p:cNvSpPr/>
              <p:nvPr/>
            </p:nvSpPr>
            <p:spPr>
              <a:xfrm>
                <a:off x="5900838" y="5042762"/>
                <a:ext cx="34684" cy="25369"/>
              </a:xfrm>
              <a:custGeom>
                <a:rect b="b" l="l" r="r" t="t"/>
                <a:pathLst>
                  <a:path extrusionOk="0" h="738" w="1009">
                    <a:moveTo>
                      <a:pt x="514" y="0"/>
                    </a:moveTo>
                    <a:cubicBezTo>
                      <a:pt x="492" y="0"/>
                      <a:pt x="469" y="2"/>
                      <a:pt x="445" y="6"/>
                    </a:cubicBezTo>
                    <a:cubicBezTo>
                      <a:pt x="0" y="79"/>
                      <a:pt x="86" y="738"/>
                      <a:pt x="497" y="738"/>
                    </a:cubicBezTo>
                    <a:cubicBezTo>
                      <a:pt x="519" y="738"/>
                      <a:pt x="541" y="736"/>
                      <a:pt x="564" y="732"/>
                    </a:cubicBezTo>
                    <a:cubicBezTo>
                      <a:pt x="1009" y="659"/>
                      <a:pt x="923" y="0"/>
                      <a:pt x="514"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2" name="Google Shape;3432;p91"/>
              <p:cNvSpPr/>
              <p:nvPr/>
            </p:nvSpPr>
            <p:spPr>
              <a:xfrm>
                <a:off x="5920844" y="4978275"/>
                <a:ext cx="34616" cy="25369"/>
              </a:xfrm>
              <a:custGeom>
                <a:rect b="b" l="l" r="r" t="t"/>
                <a:pathLst>
                  <a:path extrusionOk="0" h="738" w="1007">
                    <a:moveTo>
                      <a:pt x="512" y="0"/>
                    </a:moveTo>
                    <a:cubicBezTo>
                      <a:pt x="490" y="0"/>
                      <a:pt x="468" y="2"/>
                      <a:pt x="445" y="6"/>
                    </a:cubicBezTo>
                    <a:cubicBezTo>
                      <a:pt x="1" y="79"/>
                      <a:pt x="85" y="738"/>
                      <a:pt x="496" y="738"/>
                    </a:cubicBezTo>
                    <a:cubicBezTo>
                      <a:pt x="518" y="738"/>
                      <a:pt x="540" y="736"/>
                      <a:pt x="563" y="732"/>
                    </a:cubicBezTo>
                    <a:cubicBezTo>
                      <a:pt x="1007" y="658"/>
                      <a:pt x="922"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3" name="Google Shape;3433;p91"/>
              <p:cNvSpPr/>
              <p:nvPr/>
            </p:nvSpPr>
            <p:spPr>
              <a:xfrm>
                <a:off x="5878013" y="5015881"/>
                <a:ext cx="34719" cy="25403"/>
              </a:xfrm>
              <a:custGeom>
                <a:rect b="b" l="l" r="r" t="t"/>
                <a:pathLst>
                  <a:path extrusionOk="0" h="739" w="1010">
                    <a:moveTo>
                      <a:pt x="513" y="0"/>
                    </a:moveTo>
                    <a:cubicBezTo>
                      <a:pt x="491" y="0"/>
                      <a:pt x="469" y="2"/>
                      <a:pt x="446" y="6"/>
                    </a:cubicBezTo>
                    <a:cubicBezTo>
                      <a:pt x="1" y="78"/>
                      <a:pt x="86" y="739"/>
                      <a:pt x="498" y="739"/>
                    </a:cubicBezTo>
                    <a:cubicBezTo>
                      <a:pt x="519" y="739"/>
                      <a:pt x="542" y="737"/>
                      <a:pt x="565" y="733"/>
                    </a:cubicBezTo>
                    <a:cubicBezTo>
                      <a:pt x="1010" y="661"/>
                      <a:pt x="924" y="0"/>
                      <a:pt x="513"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4" name="Google Shape;3434;p91"/>
              <p:cNvSpPr/>
              <p:nvPr/>
            </p:nvSpPr>
            <p:spPr>
              <a:xfrm>
                <a:off x="5737110" y="5014644"/>
                <a:ext cx="34650" cy="25403"/>
              </a:xfrm>
              <a:custGeom>
                <a:rect b="b" l="l" r="r" t="t"/>
                <a:pathLst>
                  <a:path extrusionOk="0" h="739" w="1008">
                    <a:moveTo>
                      <a:pt x="514" y="1"/>
                    </a:moveTo>
                    <a:cubicBezTo>
                      <a:pt x="492" y="1"/>
                      <a:pt x="469" y="3"/>
                      <a:pt x="444" y="7"/>
                    </a:cubicBezTo>
                    <a:cubicBezTo>
                      <a:pt x="1" y="79"/>
                      <a:pt x="85" y="738"/>
                      <a:pt x="497" y="738"/>
                    </a:cubicBezTo>
                    <a:cubicBezTo>
                      <a:pt x="519" y="738"/>
                      <a:pt x="542" y="737"/>
                      <a:pt x="565" y="733"/>
                    </a:cubicBezTo>
                    <a:cubicBezTo>
                      <a:pt x="1008" y="659"/>
                      <a:pt x="922" y="1"/>
                      <a:pt x="514" y="1"/>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5" name="Google Shape;3435;p91"/>
              <p:cNvSpPr/>
              <p:nvPr/>
            </p:nvSpPr>
            <p:spPr>
              <a:xfrm>
                <a:off x="5584175" y="5052009"/>
                <a:ext cx="34650" cy="25369"/>
              </a:xfrm>
              <a:custGeom>
                <a:rect b="b" l="l" r="r" t="t"/>
                <a:pathLst>
                  <a:path extrusionOk="0" h="738" w="1008">
                    <a:moveTo>
                      <a:pt x="512" y="0"/>
                    </a:moveTo>
                    <a:cubicBezTo>
                      <a:pt x="491" y="0"/>
                      <a:pt x="469" y="2"/>
                      <a:pt x="445" y="6"/>
                    </a:cubicBezTo>
                    <a:cubicBezTo>
                      <a:pt x="0" y="78"/>
                      <a:pt x="86" y="737"/>
                      <a:pt x="497" y="737"/>
                    </a:cubicBezTo>
                    <a:cubicBezTo>
                      <a:pt x="519" y="737"/>
                      <a:pt x="541" y="736"/>
                      <a:pt x="564" y="732"/>
                    </a:cubicBezTo>
                    <a:cubicBezTo>
                      <a:pt x="1008" y="659"/>
                      <a:pt x="923" y="0"/>
                      <a:pt x="512" y="0"/>
                    </a:cubicBezTo>
                    <a:close/>
                  </a:path>
                </a:pathLst>
              </a:custGeom>
              <a:solidFill>
                <a:schemeClr val="accent5"/>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36" name="Google Shape;3436;p91"/>
            <p:cNvSpPr/>
            <p:nvPr/>
          </p:nvSpPr>
          <p:spPr>
            <a:xfrm flipH="1">
              <a:off x="464891" y="4020891"/>
              <a:ext cx="547066" cy="297604"/>
            </a:xfrm>
            <a:custGeom>
              <a:rect b="b" l="l" r="r" t="t"/>
              <a:pathLst>
                <a:path extrusionOk="0" h="8605" w="15818">
                  <a:moveTo>
                    <a:pt x="14299" y="0"/>
                  </a:moveTo>
                  <a:cubicBezTo>
                    <a:pt x="14275" y="0"/>
                    <a:pt x="14250" y="1"/>
                    <a:pt x="14226" y="2"/>
                  </a:cubicBezTo>
                  <a:cubicBezTo>
                    <a:pt x="13471" y="45"/>
                    <a:pt x="12815" y="502"/>
                    <a:pt x="12194" y="933"/>
                  </a:cubicBezTo>
                  <a:cubicBezTo>
                    <a:pt x="10472" y="2127"/>
                    <a:pt x="8686" y="3227"/>
                    <a:pt x="6846" y="4229"/>
                  </a:cubicBezTo>
                  <a:cubicBezTo>
                    <a:pt x="5385" y="5027"/>
                    <a:pt x="2225" y="5771"/>
                    <a:pt x="1158" y="6944"/>
                  </a:cubicBezTo>
                  <a:cubicBezTo>
                    <a:pt x="0" y="8219"/>
                    <a:pt x="783" y="8605"/>
                    <a:pt x="2120" y="8605"/>
                  </a:cubicBezTo>
                  <a:cubicBezTo>
                    <a:pt x="3761" y="8605"/>
                    <a:pt x="6235" y="8023"/>
                    <a:pt x="6980" y="7788"/>
                  </a:cubicBezTo>
                  <a:cubicBezTo>
                    <a:pt x="10518" y="6670"/>
                    <a:pt x="13727" y="4407"/>
                    <a:pt x="15744" y="1296"/>
                  </a:cubicBezTo>
                  <a:cubicBezTo>
                    <a:pt x="15817" y="568"/>
                    <a:pt x="15034" y="0"/>
                    <a:pt x="14299"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7" name="Google Shape;3437;p91"/>
            <p:cNvSpPr/>
            <p:nvPr/>
          </p:nvSpPr>
          <p:spPr>
            <a:xfrm flipH="1">
              <a:off x="746737" y="3030313"/>
              <a:ext cx="466171" cy="896789"/>
            </a:xfrm>
            <a:custGeom>
              <a:rect b="b" l="l" r="r" t="t"/>
              <a:pathLst>
                <a:path extrusionOk="0" h="25930" w="13479">
                  <a:moveTo>
                    <a:pt x="2169" y="1"/>
                  </a:moveTo>
                  <a:cubicBezTo>
                    <a:pt x="1" y="1"/>
                    <a:pt x="1194" y="8631"/>
                    <a:pt x="1625" y="10550"/>
                  </a:cubicBezTo>
                  <a:cubicBezTo>
                    <a:pt x="2972" y="16534"/>
                    <a:pt x="6253" y="22140"/>
                    <a:pt x="11101" y="25903"/>
                  </a:cubicBezTo>
                  <a:cubicBezTo>
                    <a:pt x="11197" y="25921"/>
                    <a:pt x="11293" y="25930"/>
                    <a:pt x="11388" y="25930"/>
                  </a:cubicBezTo>
                  <a:cubicBezTo>
                    <a:pt x="12492" y="25930"/>
                    <a:pt x="13409" y="24734"/>
                    <a:pt x="13444" y="23583"/>
                  </a:cubicBezTo>
                  <a:cubicBezTo>
                    <a:pt x="13479" y="22335"/>
                    <a:pt x="12817" y="21186"/>
                    <a:pt x="12194" y="20103"/>
                  </a:cubicBezTo>
                  <a:cubicBezTo>
                    <a:pt x="10469" y="17097"/>
                    <a:pt x="8903" y="14000"/>
                    <a:pt x="7508" y="10827"/>
                  </a:cubicBezTo>
                  <a:cubicBezTo>
                    <a:pt x="6399" y="8310"/>
                    <a:pt x="5617" y="2997"/>
                    <a:pt x="3828" y="1072"/>
                  </a:cubicBezTo>
                  <a:cubicBezTo>
                    <a:pt x="3130" y="321"/>
                    <a:pt x="2587" y="1"/>
                    <a:pt x="2169"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8" name="Google Shape;3438;p91"/>
            <p:cNvSpPr/>
            <p:nvPr/>
          </p:nvSpPr>
          <p:spPr>
            <a:xfrm flipH="1">
              <a:off x="592581" y="2899225"/>
              <a:ext cx="291690" cy="314896"/>
            </a:xfrm>
            <a:custGeom>
              <a:rect b="b" l="l" r="r" t="t"/>
              <a:pathLst>
                <a:path extrusionOk="0" h="9105" w="8434">
                  <a:moveTo>
                    <a:pt x="2986" y="1"/>
                  </a:moveTo>
                  <a:cubicBezTo>
                    <a:pt x="2922" y="1"/>
                    <a:pt x="2859" y="4"/>
                    <a:pt x="2796" y="11"/>
                  </a:cubicBezTo>
                  <a:cubicBezTo>
                    <a:pt x="2072" y="94"/>
                    <a:pt x="1484" y="608"/>
                    <a:pt x="947" y="1101"/>
                  </a:cubicBezTo>
                  <a:cubicBezTo>
                    <a:pt x="529" y="1482"/>
                    <a:pt x="84" y="1920"/>
                    <a:pt x="41" y="2484"/>
                  </a:cubicBezTo>
                  <a:cubicBezTo>
                    <a:pt x="0" y="3050"/>
                    <a:pt x="377" y="3552"/>
                    <a:pt x="735" y="3993"/>
                  </a:cubicBezTo>
                  <a:cubicBezTo>
                    <a:pt x="1529" y="4969"/>
                    <a:pt x="2320" y="5944"/>
                    <a:pt x="3113" y="6920"/>
                  </a:cubicBezTo>
                  <a:cubicBezTo>
                    <a:pt x="4003" y="8014"/>
                    <a:pt x="5493" y="9105"/>
                    <a:pt x="6644" y="9105"/>
                  </a:cubicBezTo>
                  <a:cubicBezTo>
                    <a:pt x="7471" y="9105"/>
                    <a:pt x="8123" y="8543"/>
                    <a:pt x="8254" y="7019"/>
                  </a:cubicBezTo>
                  <a:cubicBezTo>
                    <a:pt x="8434" y="4881"/>
                    <a:pt x="5376" y="1"/>
                    <a:pt x="2986"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39" name="Google Shape;3439;p91"/>
            <p:cNvGrpSpPr/>
            <p:nvPr/>
          </p:nvGrpSpPr>
          <p:grpSpPr>
            <a:xfrm flipH="1">
              <a:off x="1180759" y="5729896"/>
              <a:ext cx="850711" cy="916663"/>
              <a:chOff x="3394591" y="4395240"/>
              <a:chExt cx="1093881" cy="1178684"/>
            </a:xfrm>
          </p:grpSpPr>
          <p:sp>
            <p:nvSpPr>
              <p:cNvPr id="3440" name="Google Shape;3440;p91"/>
              <p:cNvSpPr/>
              <p:nvPr/>
            </p:nvSpPr>
            <p:spPr>
              <a:xfrm>
                <a:off x="3394591" y="4395240"/>
                <a:ext cx="1093881" cy="1178684"/>
              </a:xfrm>
              <a:custGeom>
                <a:rect b="b" l="l" r="r" t="t"/>
                <a:pathLst>
                  <a:path extrusionOk="0" h="34289" w="31822">
                    <a:moveTo>
                      <a:pt x="298" y="338"/>
                    </a:moveTo>
                    <a:cubicBezTo>
                      <a:pt x="561" y="644"/>
                      <a:pt x="826" y="948"/>
                      <a:pt x="1084" y="1257"/>
                    </a:cubicBezTo>
                    <a:cubicBezTo>
                      <a:pt x="1103" y="1281"/>
                      <a:pt x="1127" y="1291"/>
                      <a:pt x="1149" y="1291"/>
                    </a:cubicBezTo>
                    <a:cubicBezTo>
                      <a:pt x="1220" y="1291"/>
                      <a:pt x="1285" y="1192"/>
                      <a:pt x="1224" y="1117"/>
                    </a:cubicBezTo>
                    <a:cubicBezTo>
                      <a:pt x="1132" y="1006"/>
                      <a:pt x="1041" y="894"/>
                      <a:pt x="950" y="782"/>
                    </a:cubicBezTo>
                    <a:lnTo>
                      <a:pt x="950" y="782"/>
                    </a:lnTo>
                    <a:cubicBezTo>
                      <a:pt x="2041" y="1577"/>
                      <a:pt x="3138" y="2362"/>
                      <a:pt x="4195" y="3202"/>
                    </a:cubicBezTo>
                    <a:cubicBezTo>
                      <a:pt x="5475" y="4218"/>
                      <a:pt x="6706" y="5298"/>
                      <a:pt x="7826" y="6488"/>
                    </a:cubicBezTo>
                    <a:cubicBezTo>
                      <a:pt x="8933" y="7664"/>
                      <a:pt x="9884" y="8968"/>
                      <a:pt x="10890" y="10231"/>
                    </a:cubicBezTo>
                    <a:cubicBezTo>
                      <a:pt x="11877" y="11470"/>
                      <a:pt x="12945" y="12612"/>
                      <a:pt x="14210" y="13575"/>
                    </a:cubicBezTo>
                    <a:cubicBezTo>
                      <a:pt x="16653" y="15440"/>
                      <a:pt x="19509" y="16686"/>
                      <a:pt x="21921" y="18599"/>
                    </a:cubicBezTo>
                    <a:cubicBezTo>
                      <a:pt x="24189" y="20398"/>
                      <a:pt x="25972" y="22713"/>
                      <a:pt x="27421" y="25204"/>
                    </a:cubicBezTo>
                    <a:cubicBezTo>
                      <a:pt x="28006" y="26209"/>
                      <a:pt x="28538" y="27240"/>
                      <a:pt x="29035" y="28288"/>
                    </a:cubicBezTo>
                    <a:lnTo>
                      <a:pt x="29035" y="28288"/>
                    </a:lnTo>
                    <a:cubicBezTo>
                      <a:pt x="28632" y="27833"/>
                      <a:pt x="28197" y="27404"/>
                      <a:pt x="27739" y="27003"/>
                    </a:cubicBezTo>
                    <a:cubicBezTo>
                      <a:pt x="26649" y="26049"/>
                      <a:pt x="25437" y="25242"/>
                      <a:pt x="24149" y="24582"/>
                    </a:cubicBezTo>
                    <a:cubicBezTo>
                      <a:pt x="22747" y="23862"/>
                      <a:pt x="21268" y="23343"/>
                      <a:pt x="19762" y="22892"/>
                    </a:cubicBezTo>
                    <a:cubicBezTo>
                      <a:pt x="18055" y="22381"/>
                      <a:pt x="16325" y="21928"/>
                      <a:pt x="14676" y="21252"/>
                    </a:cubicBezTo>
                    <a:cubicBezTo>
                      <a:pt x="13180" y="20637"/>
                      <a:pt x="11783" y="19807"/>
                      <a:pt x="10521" y="18793"/>
                    </a:cubicBezTo>
                    <a:cubicBezTo>
                      <a:pt x="8049" y="16805"/>
                      <a:pt x="6117" y="14220"/>
                      <a:pt x="4623" y="11437"/>
                    </a:cubicBezTo>
                    <a:cubicBezTo>
                      <a:pt x="2902" y="8234"/>
                      <a:pt x="1724" y="4779"/>
                      <a:pt x="614" y="1327"/>
                    </a:cubicBezTo>
                    <a:cubicBezTo>
                      <a:pt x="508" y="998"/>
                      <a:pt x="402" y="668"/>
                      <a:pt x="298" y="338"/>
                    </a:cubicBezTo>
                    <a:close/>
                    <a:moveTo>
                      <a:pt x="1400" y="812"/>
                    </a:moveTo>
                    <a:cubicBezTo>
                      <a:pt x="3665" y="1896"/>
                      <a:pt x="5930" y="2980"/>
                      <a:pt x="8152" y="4149"/>
                    </a:cubicBezTo>
                    <a:cubicBezTo>
                      <a:pt x="10799" y="5542"/>
                      <a:pt x="13391" y="7052"/>
                      <a:pt x="15836" y="8774"/>
                    </a:cubicBezTo>
                    <a:cubicBezTo>
                      <a:pt x="18135" y="10388"/>
                      <a:pt x="20290" y="12206"/>
                      <a:pt x="22200" y="14269"/>
                    </a:cubicBezTo>
                    <a:cubicBezTo>
                      <a:pt x="24027" y="16246"/>
                      <a:pt x="25637" y="18439"/>
                      <a:pt x="26893" y="20822"/>
                    </a:cubicBezTo>
                    <a:cubicBezTo>
                      <a:pt x="28137" y="23182"/>
                      <a:pt x="29003" y="25732"/>
                      <a:pt x="29395" y="28369"/>
                    </a:cubicBezTo>
                    <a:cubicBezTo>
                      <a:pt x="29404" y="28425"/>
                      <a:pt x="29412" y="28481"/>
                      <a:pt x="29420" y="28536"/>
                    </a:cubicBezTo>
                    <a:lnTo>
                      <a:pt x="29420" y="28536"/>
                    </a:lnTo>
                    <a:cubicBezTo>
                      <a:pt x="29022" y="27691"/>
                      <a:pt x="28605" y="26856"/>
                      <a:pt x="28160" y="26036"/>
                    </a:cubicBezTo>
                    <a:cubicBezTo>
                      <a:pt x="26785" y="23502"/>
                      <a:pt x="25112" y="21096"/>
                      <a:pt x="22958" y="19164"/>
                    </a:cubicBezTo>
                    <a:cubicBezTo>
                      <a:pt x="20664" y="17106"/>
                      <a:pt x="17858" y="15803"/>
                      <a:pt x="15325" y="14086"/>
                    </a:cubicBezTo>
                    <a:cubicBezTo>
                      <a:pt x="14013" y="13196"/>
                      <a:pt x="12837" y="12173"/>
                      <a:pt x="11803" y="10971"/>
                    </a:cubicBezTo>
                    <a:cubicBezTo>
                      <a:pt x="10739" y="9735"/>
                      <a:pt x="9804" y="8394"/>
                      <a:pt x="8744" y="7159"/>
                    </a:cubicBezTo>
                    <a:cubicBezTo>
                      <a:pt x="6626" y="4689"/>
                      <a:pt x="4021" y="2709"/>
                      <a:pt x="1400" y="812"/>
                    </a:cubicBezTo>
                    <a:close/>
                    <a:moveTo>
                      <a:pt x="30426" y="30783"/>
                    </a:moveTo>
                    <a:cubicBezTo>
                      <a:pt x="30731" y="31352"/>
                      <a:pt x="30985" y="31950"/>
                      <a:pt x="31177" y="32574"/>
                    </a:cubicBezTo>
                    <a:lnTo>
                      <a:pt x="31177" y="32574"/>
                    </a:lnTo>
                    <a:cubicBezTo>
                      <a:pt x="30931" y="31975"/>
                      <a:pt x="30682" y="31378"/>
                      <a:pt x="30426" y="30783"/>
                    </a:cubicBezTo>
                    <a:close/>
                    <a:moveTo>
                      <a:pt x="122" y="1"/>
                    </a:moveTo>
                    <a:cubicBezTo>
                      <a:pt x="60" y="1"/>
                      <a:pt x="0" y="51"/>
                      <a:pt x="23" y="119"/>
                    </a:cubicBezTo>
                    <a:cubicBezTo>
                      <a:pt x="1143" y="3537"/>
                      <a:pt x="2203" y="6977"/>
                      <a:pt x="3776" y="10222"/>
                    </a:cubicBezTo>
                    <a:cubicBezTo>
                      <a:pt x="5170" y="13100"/>
                      <a:pt x="6966" y="15821"/>
                      <a:pt x="9306" y="18020"/>
                    </a:cubicBezTo>
                    <a:cubicBezTo>
                      <a:pt x="10428" y="19074"/>
                      <a:pt x="11676" y="20004"/>
                      <a:pt x="13029" y="20739"/>
                    </a:cubicBezTo>
                    <a:cubicBezTo>
                      <a:pt x="14565" y="21574"/>
                      <a:pt x="16228" y="22123"/>
                      <a:pt x="17892" y="22628"/>
                    </a:cubicBezTo>
                    <a:cubicBezTo>
                      <a:pt x="19512" y="23119"/>
                      <a:pt x="21152" y="23572"/>
                      <a:pt x="22711" y="24245"/>
                    </a:cubicBezTo>
                    <a:cubicBezTo>
                      <a:pt x="24042" y="24820"/>
                      <a:pt x="25316" y="25537"/>
                      <a:pt x="26489" y="26396"/>
                    </a:cubicBezTo>
                    <a:cubicBezTo>
                      <a:pt x="27630" y="27230"/>
                      <a:pt x="28675" y="28223"/>
                      <a:pt x="29518" y="29356"/>
                    </a:cubicBezTo>
                    <a:lnTo>
                      <a:pt x="29518" y="29356"/>
                    </a:lnTo>
                    <a:cubicBezTo>
                      <a:pt x="29518" y="29359"/>
                      <a:pt x="29518" y="29361"/>
                      <a:pt x="29519" y="29364"/>
                    </a:cubicBezTo>
                    <a:cubicBezTo>
                      <a:pt x="29521" y="29401"/>
                      <a:pt x="29540" y="29426"/>
                      <a:pt x="29566" y="29440"/>
                    </a:cubicBezTo>
                    <a:lnTo>
                      <a:pt x="29566" y="29440"/>
                    </a:lnTo>
                    <a:cubicBezTo>
                      <a:pt x="30116" y="30672"/>
                      <a:pt x="30627" y="31922"/>
                      <a:pt x="31125" y="33174"/>
                    </a:cubicBezTo>
                    <a:cubicBezTo>
                      <a:pt x="31258" y="33512"/>
                      <a:pt x="31392" y="33849"/>
                      <a:pt x="31525" y="34189"/>
                    </a:cubicBezTo>
                    <a:cubicBezTo>
                      <a:pt x="31550" y="34253"/>
                      <a:pt x="31620" y="34288"/>
                      <a:pt x="31684" y="34288"/>
                    </a:cubicBezTo>
                    <a:cubicBezTo>
                      <a:pt x="31756" y="34288"/>
                      <a:pt x="31822" y="34244"/>
                      <a:pt x="31811" y="34151"/>
                    </a:cubicBezTo>
                    <a:cubicBezTo>
                      <a:pt x="31588" y="32259"/>
                      <a:pt x="30798" y="30543"/>
                      <a:pt x="29670" y="29059"/>
                    </a:cubicBezTo>
                    <a:lnTo>
                      <a:pt x="29670" y="29059"/>
                    </a:lnTo>
                    <a:cubicBezTo>
                      <a:pt x="29396" y="26510"/>
                      <a:pt x="28646" y="24031"/>
                      <a:pt x="27548" y="21719"/>
                    </a:cubicBezTo>
                    <a:cubicBezTo>
                      <a:pt x="26390" y="19278"/>
                      <a:pt x="24874" y="17019"/>
                      <a:pt x="23112" y="14975"/>
                    </a:cubicBezTo>
                    <a:cubicBezTo>
                      <a:pt x="21289" y="12859"/>
                      <a:pt x="19210" y="10995"/>
                      <a:pt x="16980" y="9320"/>
                    </a:cubicBezTo>
                    <a:cubicBezTo>
                      <a:pt x="14570" y="7513"/>
                      <a:pt x="11995" y="5944"/>
                      <a:pt x="9345" y="4514"/>
                    </a:cubicBezTo>
                    <a:cubicBezTo>
                      <a:pt x="6676" y="3071"/>
                      <a:pt x="3941" y="1756"/>
                      <a:pt x="1189" y="481"/>
                    </a:cubicBezTo>
                    <a:cubicBezTo>
                      <a:pt x="960" y="374"/>
                      <a:pt x="731" y="269"/>
                      <a:pt x="502" y="164"/>
                    </a:cubicBezTo>
                    <a:lnTo>
                      <a:pt x="502" y="164"/>
                    </a:lnTo>
                    <a:cubicBezTo>
                      <a:pt x="465" y="138"/>
                      <a:pt x="428" y="111"/>
                      <a:pt x="390" y="85"/>
                    </a:cubicBezTo>
                    <a:lnTo>
                      <a:pt x="390" y="85"/>
                    </a:lnTo>
                    <a:cubicBezTo>
                      <a:pt x="390" y="85"/>
                      <a:pt x="390" y="84"/>
                      <a:pt x="390" y="84"/>
                    </a:cubicBezTo>
                    <a:cubicBezTo>
                      <a:pt x="389" y="84"/>
                      <a:pt x="389" y="84"/>
                      <a:pt x="389" y="84"/>
                    </a:cubicBezTo>
                    <a:lnTo>
                      <a:pt x="389" y="84"/>
                    </a:lnTo>
                    <a:cubicBezTo>
                      <a:pt x="381" y="79"/>
                      <a:pt x="373" y="73"/>
                      <a:pt x="365" y="67"/>
                    </a:cubicBezTo>
                    <a:cubicBezTo>
                      <a:pt x="344" y="53"/>
                      <a:pt x="324" y="46"/>
                      <a:pt x="304" y="46"/>
                    </a:cubicBezTo>
                    <a:cubicBezTo>
                      <a:pt x="290" y="46"/>
                      <a:pt x="277" y="50"/>
                      <a:pt x="265" y="56"/>
                    </a:cubicBezTo>
                    <a:lnTo>
                      <a:pt x="265" y="56"/>
                    </a:lnTo>
                    <a:cubicBezTo>
                      <a:pt x="232" y="41"/>
                      <a:pt x="199" y="26"/>
                      <a:pt x="167" y="11"/>
                    </a:cubicBezTo>
                    <a:cubicBezTo>
                      <a:pt x="152" y="4"/>
                      <a:pt x="137" y="1"/>
                      <a:pt x="12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1" name="Google Shape;3441;p91"/>
              <p:cNvSpPr/>
              <p:nvPr/>
            </p:nvSpPr>
            <p:spPr>
              <a:xfrm>
                <a:off x="3405419" y="4405759"/>
                <a:ext cx="145991" cy="105050"/>
              </a:xfrm>
              <a:custGeom>
                <a:rect b="b" l="l" r="r" t="t"/>
                <a:pathLst>
                  <a:path extrusionOk="0" h="3056" w="4247">
                    <a:moveTo>
                      <a:pt x="112" y="0"/>
                    </a:moveTo>
                    <a:cubicBezTo>
                      <a:pt x="52" y="0"/>
                      <a:pt x="0" y="73"/>
                      <a:pt x="58" y="126"/>
                    </a:cubicBezTo>
                    <a:cubicBezTo>
                      <a:pt x="332" y="379"/>
                      <a:pt x="508" y="714"/>
                      <a:pt x="622" y="1067"/>
                    </a:cubicBezTo>
                    <a:cubicBezTo>
                      <a:pt x="733" y="1416"/>
                      <a:pt x="744" y="1796"/>
                      <a:pt x="874" y="2138"/>
                    </a:cubicBezTo>
                    <a:cubicBezTo>
                      <a:pt x="1144" y="2847"/>
                      <a:pt x="2024" y="2833"/>
                      <a:pt x="2657" y="2903"/>
                    </a:cubicBezTo>
                    <a:cubicBezTo>
                      <a:pt x="2906" y="2932"/>
                      <a:pt x="3156" y="2957"/>
                      <a:pt x="3408" y="2980"/>
                    </a:cubicBezTo>
                    <a:cubicBezTo>
                      <a:pt x="3665" y="3003"/>
                      <a:pt x="3928" y="3053"/>
                      <a:pt x="4185" y="3056"/>
                    </a:cubicBezTo>
                    <a:cubicBezTo>
                      <a:pt x="4236" y="3056"/>
                      <a:pt x="4247" y="2980"/>
                      <a:pt x="4198" y="2969"/>
                    </a:cubicBezTo>
                    <a:cubicBezTo>
                      <a:pt x="3920" y="2905"/>
                      <a:pt x="3626" y="2888"/>
                      <a:pt x="3343" y="2849"/>
                    </a:cubicBezTo>
                    <a:cubicBezTo>
                      <a:pt x="3087" y="2812"/>
                      <a:pt x="2831" y="2778"/>
                      <a:pt x="2575" y="2745"/>
                    </a:cubicBezTo>
                    <a:cubicBezTo>
                      <a:pt x="2151" y="2694"/>
                      <a:pt x="1591" y="2698"/>
                      <a:pt x="1252" y="2391"/>
                    </a:cubicBezTo>
                    <a:cubicBezTo>
                      <a:pt x="1080" y="2232"/>
                      <a:pt x="1019" y="2007"/>
                      <a:pt x="976" y="1784"/>
                    </a:cubicBezTo>
                    <a:cubicBezTo>
                      <a:pt x="932" y="1553"/>
                      <a:pt x="897" y="1325"/>
                      <a:pt x="830" y="1100"/>
                    </a:cubicBezTo>
                    <a:cubicBezTo>
                      <a:pt x="706" y="684"/>
                      <a:pt x="499" y="300"/>
                      <a:pt x="161" y="19"/>
                    </a:cubicBezTo>
                    <a:cubicBezTo>
                      <a:pt x="146" y="6"/>
                      <a:pt x="129" y="0"/>
                      <a:pt x="11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2" name="Google Shape;3442;p91"/>
              <p:cNvSpPr/>
              <p:nvPr/>
            </p:nvSpPr>
            <p:spPr>
              <a:xfrm>
                <a:off x="3528447" y="4456153"/>
                <a:ext cx="30216" cy="54622"/>
              </a:xfrm>
              <a:custGeom>
                <a:rect b="b" l="l" r="r" t="t"/>
                <a:pathLst>
                  <a:path extrusionOk="0" h="1589" w="879">
                    <a:moveTo>
                      <a:pt x="57" y="1"/>
                    </a:moveTo>
                    <a:cubicBezTo>
                      <a:pt x="28" y="1"/>
                      <a:pt x="0" y="46"/>
                      <a:pt x="28" y="69"/>
                    </a:cubicBezTo>
                    <a:cubicBezTo>
                      <a:pt x="471" y="428"/>
                      <a:pt x="759" y="963"/>
                      <a:pt x="767" y="1535"/>
                    </a:cubicBezTo>
                    <a:cubicBezTo>
                      <a:pt x="767" y="1570"/>
                      <a:pt x="796" y="1588"/>
                      <a:pt x="824" y="1588"/>
                    </a:cubicBezTo>
                    <a:cubicBezTo>
                      <a:pt x="852" y="1588"/>
                      <a:pt x="879" y="1571"/>
                      <a:pt x="878" y="1535"/>
                    </a:cubicBezTo>
                    <a:cubicBezTo>
                      <a:pt x="870" y="933"/>
                      <a:pt x="576" y="345"/>
                      <a:pt x="74" y="7"/>
                    </a:cubicBezTo>
                    <a:cubicBezTo>
                      <a:pt x="69" y="3"/>
                      <a:pt x="63" y="1"/>
                      <a:pt x="5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3" name="Google Shape;3443;p91"/>
              <p:cNvSpPr/>
              <p:nvPr/>
            </p:nvSpPr>
            <p:spPr>
              <a:xfrm>
                <a:off x="3565847" y="4483034"/>
                <a:ext cx="39153" cy="69850"/>
              </a:xfrm>
              <a:custGeom>
                <a:rect b="b" l="l" r="r" t="t"/>
                <a:pathLst>
                  <a:path extrusionOk="0" h="2032" w="1139">
                    <a:moveTo>
                      <a:pt x="70" y="0"/>
                    </a:moveTo>
                    <a:cubicBezTo>
                      <a:pt x="29" y="0"/>
                      <a:pt x="1" y="64"/>
                      <a:pt x="45" y="91"/>
                    </a:cubicBezTo>
                    <a:cubicBezTo>
                      <a:pt x="373" y="305"/>
                      <a:pt x="446" y="736"/>
                      <a:pt x="531" y="1089"/>
                    </a:cubicBezTo>
                    <a:cubicBezTo>
                      <a:pt x="617" y="1441"/>
                      <a:pt x="716" y="1815"/>
                      <a:pt x="1041" y="2022"/>
                    </a:cubicBezTo>
                    <a:cubicBezTo>
                      <a:pt x="1051" y="2029"/>
                      <a:pt x="1060" y="2032"/>
                      <a:pt x="1069" y="2032"/>
                    </a:cubicBezTo>
                    <a:cubicBezTo>
                      <a:pt x="1112" y="2032"/>
                      <a:pt x="1139" y="1965"/>
                      <a:pt x="1094" y="1929"/>
                    </a:cubicBezTo>
                    <a:cubicBezTo>
                      <a:pt x="786" y="1693"/>
                      <a:pt x="707" y="1272"/>
                      <a:pt x="615" y="919"/>
                    </a:cubicBezTo>
                    <a:cubicBezTo>
                      <a:pt x="525" y="572"/>
                      <a:pt x="409" y="212"/>
                      <a:pt x="92" y="7"/>
                    </a:cubicBezTo>
                    <a:cubicBezTo>
                      <a:pt x="84" y="3"/>
                      <a:pt x="77" y="0"/>
                      <a:pt x="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4" name="Google Shape;3444;p91"/>
              <p:cNvSpPr/>
              <p:nvPr/>
            </p:nvSpPr>
            <p:spPr>
              <a:xfrm>
                <a:off x="3589497" y="4492659"/>
                <a:ext cx="47472" cy="83703"/>
              </a:xfrm>
              <a:custGeom>
                <a:rect b="b" l="l" r="r" t="t"/>
                <a:pathLst>
                  <a:path extrusionOk="0" h="2435" w="1381">
                    <a:moveTo>
                      <a:pt x="69" y="1"/>
                    </a:moveTo>
                    <a:cubicBezTo>
                      <a:pt x="28" y="1"/>
                      <a:pt x="1" y="62"/>
                      <a:pt x="45" y="90"/>
                    </a:cubicBezTo>
                    <a:cubicBezTo>
                      <a:pt x="452" y="345"/>
                      <a:pt x="568" y="848"/>
                      <a:pt x="688" y="1282"/>
                    </a:cubicBezTo>
                    <a:cubicBezTo>
                      <a:pt x="803" y="1692"/>
                      <a:pt x="926" y="2189"/>
                      <a:pt x="1314" y="2429"/>
                    </a:cubicBezTo>
                    <a:cubicBezTo>
                      <a:pt x="1320" y="2433"/>
                      <a:pt x="1326" y="2434"/>
                      <a:pt x="1332" y="2434"/>
                    </a:cubicBezTo>
                    <a:cubicBezTo>
                      <a:pt x="1360" y="2434"/>
                      <a:pt x="1380" y="2396"/>
                      <a:pt x="1357" y="2372"/>
                    </a:cubicBezTo>
                    <a:cubicBezTo>
                      <a:pt x="1016" y="2015"/>
                      <a:pt x="904" y="1556"/>
                      <a:pt x="774" y="1094"/>
                    </a:cubicBezTo>
                    <a:cubicBezTo>
                      <a:pt x="655" y="673"/>
                      <a:pt x="499" y="231"/>
                      <a:pt x="94" y="8"/>
                    </a:cubicBezTo>
                    <a:cubicBezTo>
                      <a:pt x="85" y="3"/>
                      <a:pt x="77" y="1"/>
                      <a:pt x="6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5" name="Google Shape;3445;p91"/>
              <p:cNvSpPr/>
              <p:nvPr/>
            </p:nvSpPr>
            <p:spPr>
              <a:xfrm>
                <a:off x="3626760" y="4514865"/>
                <a:ext cx="51184" cy="99928"/>
              </a:xfrm>
              <a:custGeom>
                <a:rect b="b" l="l" r="r" t="t"/>
                <a:pathLst>
                  <a:path extrusionOk="0" h="2907" w="1489">
                    <a:moveTo>
                      <a:pt x="74" y="1"/>
                    </a:moveTo>
                    <a:cubicBezTo>
                      <a:pt x="30" y="1"/>
                      <a:pt x="1" y="62"/>
                      <a:pt x="47" y="92"/>
                    </a:cubicBezTo>
                    <a:cubicBezTo>
                      <a:pt x="527" y="378"/>
                      <a:pt x="651" y="967"/>
                      <a:pt x="735" y="1478"/>
                    </a:cubicBezTo>
                    <a:cubicBezTo>
                      <a:pt x="817" y="1986"/>
                      <a:pt x="916" y="2542"/>
                      <a:pt x="1333" y="2889"/>
                    </a:cubicBezTo>
                    <a:cubicBezTo>
                      <a:pt x="1348" y="2901"/>
                      <a:pt x="1364" y="2906"/>
                      <a:pt x="1380" y="2906"/>
                    </a:cubicBezTo>
                    <a:cubicBezTo>
                      <a:pt x="1439" y="2906"/>
                      <a:pt x="1489" y="2835"/>
                      <a:pt x="1435" y="2788"/>
                    </a:cubicBezTo>
                    <a:cubicBezTo>
                      <a:pt x="985" y="2410"/>
                      <a:pt x="947" y="1784"/>
                      <a:pt x="842" y="1247"/>
                    </a:cubicBezTo>
                    <a:cubicBezTo>
                      <a:pt x="750" y="768"/>
                      <a:pt x="570" y="227"/>
                      <a:pt x="96" y="6"/>
                    </a:cubicBezTo>
                    <a:cubicBezTo>
                      <a:pt x="88" y="2"/>
                      <a:pt x="81" y="1"/>
                      <a:pt x="7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6" name="Google Shape;3446;p91"/>
              <p:cNvSpPr/>
              <p:nvPr/>
            </p:nvSpPr>
            <p:spPr>
              <a:xfrm>
                <a:off x="3655841" y="4516928"/>
                <a:ext cx="40563" cy="126534"/>
              </a:xfrm>
              <a:custGeom>
                <a:rect b="b" l="l" r="r" t="t"/>
                <a:pathLst>
                  <a:path extrusionOk="0" h="3681" w="1180">
                    <a:moveTo>
                      <a:pt x="88" y="0"/>
                    </a:moveTo>
                    <a:cubicBezTo>
                      <a:pt x="44" y="0"/>
                      <a:pt x="0" y="46"/>
                      <a:pt x="29" y="95"/>
                    </a:cubicBezTo>
                    <a:cubicBezTo>
                      <a:pt x="217" y="417"/>
                      <a:pt x="407" y="745"/>
                      <a:pt x="531" y="1097"/>
                    </a:cubicBezTo>
                    <a:cubicBezTo>
                      <a:pt x="645" y="1424"/>
                      <a:pt x="670" y="1750"/>
                      <a:pt x="659" y="2093"/>
                    </a:cubicBezTo>
                    <a:cubicBezTo>
                      <a:pt x="639" y="2620"/>
                      <a:pt x="555" y="3282"/>
                      <a:pt x="1010" y="3660"/>
                    </a:cubicBezTo>
                    <a:cubicBezTo>
                      <a:pt x="1027" y="3674"/>
                      <a:pt x="1045" y="3681"/>
                      <a:pt x="1063" y="3681"/>
                    </a:cubicBezTo>
                    <a:cubicBezTo>
                      <a:pt x="1126" y="3681"/>
                      <a:pt x="1180" y="3604"/>
                      <a:pt x="1121" y="3549"/>
                    </a:cubicBezTo>
                    <a:cubicBezTo>
                      <a:pt x="685" y="3121"/>
                      <a:pt x="830" y="2444"/>
                      <a:pt x="824" y="1895"/>
                    </a:cubicBezTo>
                    <a:cubicBezTo>
                      <a:pt x="816" y="1196"/>
                      <a:pt x="499" y="609"/>
                      <a:pt x="140" y="29"/>
                    </a:cubicBezTo>
                    <a:cubicBezTo>
                      <a:pt x="127" y="9"/>
                      <a:pt x="107" y="0"/>
                      <a:pt x="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7" name="Google Shape;3447;p91"/>
              <p:cNvSpPr/>
              <p:nvPr/>
            </p:nvSpPr>
            <p:spPr>
              <a:xfrm>
                <a:off x="3684269" y="4533050"/>
                <a:ext cx="42831" cy="154138"/>
              </a:xfrm>
              <a:custGeom>
                <a:rect b="b" l="l" r="r" t="t"/>
                <a:pathLst>
                  <a:path extrusionOk="0" h="4484" w="1246">
                    <a:moveTo>
                      <a:pt x="68" y="1"/>
                    </a:moveTo>
                    <a:cubicBezTo>
                      <a:pt x="32" y="1"/>
                      <a:pt x="0" y="45"/>
                      <a:pt x="32" y="78"/>
                    </a:cubicBezTo>
                    <a:cubicBezTo>
                      <a:pt x="578" y="666"/>
                      <a:pt x="580" y="1528"/>
                      <a:pt x="567" y="2282"/>
                    </a:cubicBezTo>
                    <a:cubicBezTo>
                      <a:pt x="563" y="2665"/>
                      <a:pt x="560" y="3049"/>
                      <a:pt x="618" y="3427"/>
                    </a:cubicBezTo>
                    <a:cubicBezTo>
                      <a:pt x="671" y="3784"/>
                      <a:pt x="796" y="4198"/>
                      <a:pt x="1060" y="4457"/>
                    </a:cubicBezTo>
                    <a:cubicBezTo>
                      <a:pt x="1078" y="4475"/>
                      <a:pt x="1100" y="4483"/>
                      <a:pt x="1121" y="4483"/>
                    </a:cubicBezTo>
                    <a:cubicBezTo>
                      <a:pt x="1185" y="4483"/>
                      <a:pt x="1246" y="4414"/>
                      <a:pt x="1203" y="4347"/>
                    </a:cubicBezTo>
                    <a:cubicBezTo>
                      <a:pt x="1094" y="4175"/>
                      <a:pt x="985" y="4018"/>
                      <a:pt x="917" y="3822"/>
                    </a:cubicBezTo>
                    <a:cubicBezTo>
                      <a:pt x="853" y="3638"/>
                      <a:pt x="810" y="3443"/>
                      <a:pt x="781" y="3249"/>
                    </a:cubicBezTo>
                    <a:cubicBezTo>
                      <a:pt x="724" y="2852"/>
                      <a:pt x="741" y="2450"/>
                      <a:pt x="740" y="2050"/>
                    </a:cubicBezTo>
                    <a:cubicBezTo>
                      <a:pt x="735" y="1330"/>
                      <a:pt x="659" y="525"/>
                      <a:pt x="94" y="10"/>
                    </a:cubicBezTo>
                    <a:cubicBezTo>
                      <a:pt x="86" y="4"/>
                      <a:pt x="77" y="1"/>
                      <a:pt x="6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8" name="Google Shape;3448;p91"/>
              <p:cNvSpPr/>
              <p:nvPr/>
            </p:nvSpPr>
            <p:spPr>
              <a:xfrm>
                <a:off x="3718403" y="4551990"/>
                <a:ext cx="40769" cy="173834"/>
              </a:xfrm>
              <a:custGeom>
                <a:rect b="b" l="l" r="r" t="t"/>
                <a:pathLst>
                  <a:path extrusionOk="0" h="5057" w="1186">
                    <a:moveTo>
                      <a:pt x="80" y="0"/>
                    </a:moveTo>
                    <a:cubicBezTo>
                      <a:pt x="40" y="0"/>
                      <a:pt x="1" y="40"/>
                      <a:pt x="29" y="82"/>
                    </a:cubicBezTo>
                    <a:cubicBezTo>
                      <a:pt x="429" y="657"/>
                      <a:pt x="480" y="1369"/>
                      <a:pt x="483" y="2050"/>
                    </a:cubicBezTo>
                    <a:cubicBezTo>
                      <a:pt x="488" y="2721"/>
                      <a:pt x="435" y="3407"/>
                      <a:pt x="581" y="4066"/>
                    </a:cubicBezTo>
                    <a:cubicBezTo>
                      <a:pt x="657" y="4415"/>
                      <a:pt x="799" y="4760"/>
                      <a:pt x="1034" y="5035"/>
                    </a:cubicBezTo>
                    <a:cubicBezTo>
                      <a:pt x="1047" y="5050"/>
                      <a:pt x="1064" y="5056"/>
                      <a:pt x="1081" y="5056"/>
                    </a:cubicBezTo>
                    <a:cubicBezTo>
                      <a:pt x="1132" y="5056"/>
                      <a:pt x="1185" y="4998"/>
                      <a:pt x="1149" y="4948"/>
                    </a:cubicBezTo>
                    <a:cubicBezTo>
                      <a:pt x="296" y="3804"/>
                      <a:pt x="795" y="2324"/>
                      <a:pt x="540" y="1020"/>
                    </a:cubicBezTo>
                    <a:cubicBezTo>
                      <a:pt x="470" y="663"/>
                      <a:pt x="340" y="321"/>
                      <a:pt x="127" y="24"/>
                    </a:cubicBezTo>
                    <a:cubicBezTo>
                      <a:pt x="114" y="7"/>
                      <a:pt x="97" y="0"/>
                      <a:pt x="8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9" name="Google Shape;3449;p91"/>
              <p:cNvSpPr/>
              <p:nvPr/>
            </p:nvSpPr>
            <p:spPr>
              <a:xfrm>
                <a:off x="3749857" y="4570278"/>
                <a:ext cx="40700" cy="194356"/>
              </a:xfrm>
              <a:custGeom>
                <a:rect b="b" l="l" r="r" t="t"/>
                <a:pathLst>
                  <a:path extrusionOk="0" h="5654" w="1184">
                    <a:moveTo>
                      <a:pt x="97" y="0"/>
                    </a:moveTo>
                    <a:cubicBezTo>
                      <a:pt x="52" y="0"/>
                      <a:pt x="1" y="41"/>
                      <a:pt x="20" y="93"/>
                    </a:cubicBezTo>
                    <a:cubicBezTo>
                      <a:pt x="200" y="587"/>
                      <a:pt x="351" y="1089"/>
                      <a:pt x="436" y="1608"/>
                    </a:cubicBezTo>
                    <a:cubicBezTo>
                      <a:pt x="520" y="2111"/>
                      <a:pt x="540" y="2616"/>
                      <a:pt x="534" y="3127"/>
                    </a:cubicBezTo>
                    <a:cubicBezTo>
                      <a:pt x="522" y="3967"/>
                      <a:pt x="473" y="4927"/>
                      <a:pt x="1021" y="5629"/>
                    </a:cubicBezTo>
                    <a:cubicBezTo>
                      <a:pt x="1034" y="5646"/>
                      <a:pt x="1052" y="5653"/>
                      <a:pt x="1070" y="5653"/>
                    </a:cubicBezTo>
                    <a:cubicBezTo>
                      <a:pt x="1125" y="5653"/>
                      <a:pt x="1183" y="5587"/>
                      <a:pt x="1144" y="5531"/>
                    </a:cubicBezTo>
                    <a:cubicBezTo>
                      <a:pt x="616" y="4764"/>
                      <a:pt x="693" y="3836"/>
                      <a:pt x="702" y="2950"/>
                    </a:cubicBezTo>
                    <a:cubicBezTo>
                      <a:pt x="711" y="1952"/>
                      <a:pt x="555" y="953"/>
                      <a:pt x="153" y="35"/>
                    </a:cubicBezTo>
                    <a:cubicBezTo>
                      <a:pt x="142" y="10"/>
                      <a:pt x="120" y="0"/>
                      <a:pt x="9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0" name="Google Shape;3450;p91"/>
              <p:cNvSpPr/>
              <p:nvPr/>
            </p:nvSpPr>
            <p:spPr>
              <a:xfrm>
                <a:off x="3780107" y="4595165"/>
                <a:ext cx="40700" cy="205253"/>
              </a:xfrm>
              <a:custGeom>
                <a:rect b="b" l="l" r="r" t="t"/>
                <a:pathLst>
                  <a:path extrusionOk="0" h="5971" w="1184">
                    <a:moveTo>
                      <a:pt x="159" y="0"/>
                    </a:moveTo>
                    <a:cubicBezTo>
                      <a:pt x="133" y="0"/>
                      <a:pt x="106" y="3"/>
                      <a:pt x="78" y="10"/>
                    </a:cubicBezTo>
                    <a:cubicBezTo>
                      <a:pt x="0" y="25"/>
                      <a:pt x="24" y="135"/>
                      <a:pt x="93" y="135"/>
                    </a:cubicBezTo>
                    <a:cubicBezTo>
                      <a:pt x="99" y="135"/>
                      <a:pt x="104" y="135"/>
                      <a:pt x="110" y="133"/>
                    </a:cubicBezTo>
                    <a:cubicBezTo>
                      <a:pt x="125" y="130"/>
                      <a:pt x="140" y="128"/>
                      <a:pt x="154" y="128"/>
                    </a:cubicBezTo>
                    <a:cubicBezTo>
                      <a:pt x="364" y="128"/>
                      <a:pt x="480" y="457"/>
                      <a:pt x="540" y="617"/>
                    </a:cubicBezTo>
                    <a:cubicBezTo>
                      <a:pt x="606" y="792"/>
                      <a:pt x="653" y="972"/>
                      <a:pt x="685" y="1158"/>
                    </a:cubicBezTo>
                    <a:cubicBezTo>
                      <a:pt x="754" y="1549"/>
                      <a:pt x="757" y="1947"/>
                      <a:pt x="737" y="2342"/>
                    </a:cubicBezTo>
                    <a:cubicBezTo>
                      <a:pt x="700" y="3135"/>
                      <a:pt x="569" y="3934"/>
                      <a:pt x="653" y="4729"/>
                    </a:cubicBezTo>
                    <a:cubicBezTo>
                      <a:pt x="697" y="5149"/>
                      <a:pt x="804" y="5556"/>
                      <a:pt x="1006" y="5930"/>
                    </a:cubicBezTo>
                    <a:cubicBezTo>
                      <a:pt x="1021" y="5959"/>
                      <a:pt x="1046" y="5971"/>
                      <a:pt x="1071" y="5971"/>
                    </a:cubicBezTo>
                    <a:cubicBezTo>
                      <a:pt x="1126" y="5971"/>
                      <a:pt x="1183" y="5912"/>
                      <a:pt x="1147" y="5849"/>
                    </a:cubicBezTo>
                    <a:cubicBezTo>
                      <a:pt x="728" y="5097"/>
                      <a:pt x="754" y="4224"/>
                      <a:pt x="813" y="3391"/>
                    </a:cubicBezTo>
                    <a:cubicBezTo>
                      <a:pt x="871" y="2569"/>
                      <a:pt x="978" y="1718"/>
                      <a:pt x="774" y="906"/>
                    </a:cubicBezTo>
                    <a:cubicBezTo>
                      <a:pt x="701" y="621"/>
                      <a:pt x="534" y="0"/>
                      <a:pt x="15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1" name="Google Shape;3451;p91"/>
              <p:cNvSpPr/>
              <p:nvPr/>
            </p:nvSpPr>
            <p:spPr>
              <a:xfrm>
                <a:off x="3817575" y="4613212"/>
                <a:ext cx="63834" cy="236534"/>
              </a:xfrm>
              <a:custGeom>
                <a:rect b="b" l="l" r="r" t="t"/>
                <a:pathLst>
                  <a:path extrusionOk="0" h="6881" w="1857">
                    <a:moveTo>
                      <a:pt x="94" y="1"/>
                    </a:moveTo>
                    <a:cubicBezTo>
                      <a:pt x="47" y="1"/>
                      <a:pt x="0" y="51"/>
                      <a:pt x="28" y="107"/>
                    </a:cubicBezTo>
                    <a:cubicBezTo>
                      <a:pt x="471" y="940"/>
                      <a:pt x="727" y="1846"/>
                      <a:pt x="729" y="2793"/>
                    </a:cubicBezTo>
                    <a:cubicBezTo>
                      <a:pt x="729" y="3292"/>
                      <a:pt x="652" y="3788"/>
                      <a:pt x="704" y="4288"/>
                    </a:cubicBezTo>
                    <a:cubicBezTo>
                      <a:pt x="748" y="4726"/>
                      <a:pt x="861" y="5153"/>
                      <a:pt x="1025" y="5563"/>
                    </a:cubicBezTo>
                    <a:cubicBezTo>
                      <a:pt x="1203" y="6016"/>
                      <a:pt x="1426" y="6486"/>
                      <a:pt x="1743" y="6861"/>
                    </a:cubicBezTo>
                    <a:cubicBezTo>
                      <a:pt x="1755" y="6875"/>
                      <a:pt x="1768" y="6881"/>
                      <a:pt x="1781" y="6881"/>
                    </a:cubicBezTo>
                    <a:cubicBezTo>
                      <a:pt x="1820" y="6881"/>
                      <a:pt x="1857" y="6832"/>
                      <a:pt x="1836" y="6791"/>
                    </a:cubicBezTo>
                    <a:cubicBezTo>
                      <a:pt x="1630" y="6378"/>
                      <a:pt x="1378" y="5993"/>
                      <a:pt x="1201" y="5565"/>
                    </a:cubicBezTo>
                    <a:cubicBezTo>
                      <a:pt x="1028" y="5144"/>
                      <a:pt x="904" y="4697"/>
                      <a:pt x="861" y="4244"/>
                    </a:cubicBezTo>
                    <a:cubicBezTo>
                      <a:pt x="817" y="3760"/>
                      <a:pt x="892" y="3278"/>
                      <a:pt x="892" y="2795"/>
                    </a:cubicBezTo>
                    <a:cubicBezTo>
                      <a:pt x="892" y="2346"/>
                      <a:pt x="832" y="1895"/>
                      <a:pt x="726" y="1460"/>
                    </a:cubicBezTo>
                    <a:cubicBezTo>
                      <a:pt x="602" y="964"/>
                      <a:pt x="414" y="478"/>
                      <a:pt x="152" y="37"/>
                    </a:cubicBezTo>
                    <a:cubicBezTo>
                      <a:pt x="137" y="11"/>
                      <a:pt x="116" y="1"/>
                      <a:pt x="94"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2" name="Google Shape;3452;p91"/>
              <p:cNvSpPr/>
              <p:nvPr/>
            </p:nvSpPr>
            <p:spPr>
              <a:xfrm>
                <a:off x="3833491" y="4625862"/>
                <a:ext cx="91850" cy="253756"/>
              </a:xfrm>
              <a:custGeom>
                <a:rect b="b" l="l" r="r" t="t"/>
                <a:pathLst>
                  <a:path extrusionOk="0" h="7382" w="2672">
                    <a:moveTo>
                      <a:pt x="18" y="1"/>
                    </a:moveTo>
                    <a:cubicBezTo>
                      <a:pt x="9" y="1"/>
                      <a:pt x="1" y="8"/>
                      <a:pt x="5" y="15"/>
                    </a:cubicBezTo>
                    <a:cubicBezTo>
                      <a:pt x="43" y="113"/>
                      <a:pt x="107" y="177"/>
                      <a:pt x="177" y="253"/>
                    </a:cubicBezTo>
                    <a:cubicBezTo>
                      <a:pt x="272" y="357"/>
                      <a:pt x="360" y="463"/>
                      <a:pt x="447" y="573"/>
                    </a:cubicBezTo>
                    <a:cubicBezTo>
                      <a:pt x="604" y="776"/>
                      <a:pt x="745" y="991"/>
                      <a:pt x="868" y="1215"/>
                    </a:cubicBezTo>
                    <a:cubicBezTo>
                      <a:pt x="1120" y="1672"/>
                      <a:pt x="1295" y="2166"/>
                      <a:pt x="1375" y="2680"/>
                    </a:cubicBezTo>
                    <a:cubicBezTo>
                      <a:pt x="1555" y="3812"/>
                      <a:pt x="1311" y="4983"/>
                      <a:pt x="1663" y="6094"/>
                    </a:cubicBezTo>
                    <a:cubicBezTo>
                      <a:pt x="1823" y="6600"/>
                      <a:pt x="2087" y="7070"/>
                      <a:pt x="2537" y="7370"/>
                    </a:cubicBezTo>
                    <a:cubicBezTo>
                      <a:pt x="2548" y="7378"/>
                      <a:pt x="2560" y="7381"/>
                      <a:pt x="2571" y="7381"/>
                    </a:cubicBezTo>
                    <a:cubicBezTo>
                      <a:pt x="2625" y="7381"/>
                      <a:pt x="2672" y="7305"/>
                      <a:pt x="2622" y="7261"/>
                    </a:cubicBezTo>
                    <a:cubicBezTo>
                      <a:pt x="1794" y="6551"/>
                      <a:pt x="1652" y="5470"/>
                      <a:pt x="1645" y="4442"/>
                    </a:cubicBezTo>
                    <a:cubicBezTo>
                      <a:pt x="1640" y="3838"/>
                      <a:pt x="1657" y="3229"/>
                      <a:pt x="1558" y="2631"/>
                    </a:cubicBezTo>
                    <a:cubicBezTo>
                      <a:pt x="1477" y="2138"/>
                      <a:pt x="1311" y="1662"/>
                      <a:pt x="1076" y="1223"/>
                    </a:cubicBezTo>
                    <a:cubicBezTo>
                      <a:pt x="944" y="978"/>
                      <a:pt x="787" y="749"/>
                      <a:pt x="612" y="534"/>
                    </a:cubicBezTo>
                    <a:cubicBezTo>
                      <a:pt x="520" y="419"/>
                      <a:pt x="421" y="312"/>
                      <a:pt x="317" y="212"/>
                    </a:cubicBezTo>
                    <a:cubicBezTo>
                      <a:pt x="227" y="123"/>
                      <a:pt x="145" y="36"/>
                      <a:pt x="22" y="1"/>
                    </a:cubicBezTo>
                    <a:cubicBezTo>
                      <a:pt x="20" y="1"/>
                      <a:pt x="19" y="1"/>
                      <a:pt x="1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3" name="Google Shape;3453;p91"/>
              <p:cNvSpPr/>
              <p:nvPr/>
            </p:nvSpPr>
            <p:spPr>
              <a:xfrm>
                <a:off x="3867763" y="4639234"/>
                <a:ext cx="79819" cy="260253"/>
              </a:xfrm>
              <a:custGeom>
                <a:rect b="b" l="l" r="r" t="t"/>
                <a:pathLst>
                  <a:path extrusionOk="0" h="7571" w="2322">
                    <a:moveTo>
                      <a:pt x="112" y="1"/>
                    </a:moveTo>
                    <a:cubicBezTo>
                      <a:pt x="45" y="1"/>
                      <a:pt x="1" y="100"/>
                      <a:pt x="73" y="139"/>
                    </a:cubicBezTo>
                    <a:cubicBezTo>
                      <a:pt x="922" y="601"/>
                      <a:pt x="1354" y="1536"/>
                      <a:pt x="1509" y="2453"/>
                    </a:cubicBezTo>
                    <a:cubicBezTo>
                      <a:pt x="1700" y="3586"/>
                      <a:pt x="1519" y="4736"/>
                      <a:pt x="1650" y="5873"/>
                    </a:cubicBezTo>
                    <a:cubicBezTo>
                      <a:pt x="1717" y="6448"/>
                      <a:pt x="1856" y="7014"/>
                      <a:pt x="2132" y="7528"/>
                    </a:cubicBezTo>
                    <a:cubicBezTo>
                      <a:pt x="2148" y="7558"/>
                      <a:pt x="2174" y="7571"/>
                      <a:pt x="2201" y="7571"/>
                    </a:cubicBezTo>
                    <a:cubicBezTo>
                      <a:pt x="2260" y="7571"/>
                      <a:pt x="2321" y="7507"/>
                      <a:pt x="2284" y="7438"/>
                    </a:cubicBezTo>
                    <a:cubicBezTo>
                      <a:pt x="1230" y="5464"/>
                      <a:pt x="2304" y="3044"/>
                      <a:pt x="1204" y="1084"/>
                    </a:cubicBezTo>
                    <a:cubicBezTo>
                      <a:pt x="954" y="639"/>
                      <a:pt x="602" y="254"/>
                      <a:pt x="149" y="10"/>
                    </a:cubicBezTo>
                    <a:cubicBezTo>
                      <a:pt x="136" y="4"/>
                      <a:pt x="124" y="1"/>
                      <a:pt x="11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4" name="Google Shape;3454;p91"/>
              <p:cNvSpPr/>
              <p:nvPr/>
            </p:nvSpPr>
            <p:spPr>
              <a:xfrm>
                <a:off x="3896603" y="4659515"/>
                <a:ext cx="89478" cy="264688"/>
              </a:xfrm>
              <a:custGeom>
                <a:rect b="b" l="l" r="r" t="t"/>
                <a:pathLst>
                  <a:path extrusionOk="0" h="7700" w="2603">
                    <a:moveTo>
                      <a:pt x="70" y="0"/>
                    </a:moveTo>
                    <a:cubicBezTo>
                      <a:pt x="34" y="0"/>
                      <a:pt x="1" y="56"/>
                      <a:pt x="37" y="82"/>
                    </a:cubicBezTo>
                    <a:cubicBezTo>
                      <a:pt x="1822" y="1463"/>
                      <a:pt x="1358" y="3995"/>
                      <a:pt x="1732" y="5946"/>
                    </a:cubicBezTo>
                    <a:cubicBezTo>
                      <a:pt x="1848" y="6550"/>
                      <a:pt x="2048" y="7159"/>
                      <a:pt x="2412" y="7662"/>
                    </a:cubicBezTo>
                    <a:cubicBezTo>
                      <a:pt x="2431" y="7689"/>
                      <a:pt x="2458" y="7700"/>
                      <a:pt x="2484" y="7700"/>
                    </a:cubicBezTo>
                    <a:cubicBezTo>
                      <a:pt x="2545" y="7700"/>
                      <a:pt x="2602" y="7641"/>
                      <a:pt x="2559" y="7577"/>
                    </a:cubicBezTo>
                    <a:cubicBezTo>
                      <a:pt x="1303" y="5681"/>
                      <a:pt x="2060" y="3245"/>
                      <a:pt x="1114" y="1236"/>
                    </a:cubicBezTo>
                    <a:cubicBezTo>
                      <a:pt x="882" y="744"/>
                      <a:pt x="550" y="310"/>
                      <a:pt x="92" y="8"/>
                    </a:cubicBezTo>
                    <a:cubicBezTo>
                      <a:pt x="85" y="3"/>
                      <a:pt x="78" y="0"/>
                      <a:pt x="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5" name="Google Shape;3455;p91"/>
              <p:cNvSpPr/>
              <p:nvPr/>
            </p:nvSpPr>
            <p:spPr>
              <a:xfrm>
                <a:off x="3926475" y="4685022"/>
                <a:ext cx="99309" cy="260563"/>
              </a:xfrm>
              <a:custGeom>
                <a:rect b="b" l="l" r="r" t="t"/>
                <a:pathLst>
                  <a:path extrusionOk="0" h="7580" w="2889">
                    <a:moveTo>
                      <a:pt x="115" y="1"/>
                    </a:moveTo>
                    <a:cubicBezTo>
                      <a:pt x="54" y="1"/>
                      <a:pt x="1" y="81"/>
                      <a:pt x="55" y="140"/>
                    </a:cubicBezTo>
                    <a:cubicBezTo>
                      <a:pt x="823" y="959"/>
                      <a:pt x="1575" y="1809"/>
                      <a:pt x="1817" y="2939"/>
                    </a:cubicBezTo>
                    <a:cubicBezTo>
                      <a:pt x="2032" y="3949"/>
                      <a:pt x="1928" y="4994"/>
                      <a:pt x="2091" y="6011"/>
                    </a:cubicBezTo>
                    <a:cubicBezTo>
                      <a:pt x="2177" y="6553"/>
                      <a:pt x="2344" y="7088"/>
                      <a:pt x="2666" y="7536"/>
                    </a:cubicBezTo>
                    <a:cubicBezTo>
                      <a:pt x="2688" y="7567"/>
                      <a:pt x="2718" y="7579"/>
                      <a:pt x="2748" y="7579"/>
                    </a:cubicBezTo>
                    <a:cubicBezTo>
                      <a:pt x="2819" y="7579"/>
                      <a:pt x="2888" y="7508"/>
                      <a:pt x="2835" y="7437"/>
                    </a:cubicBezTo>
                    <a:cubicBezTo>
                      <a:pt x="2202" y="6575"/>
                      <a:pt x="2183" y="5502"/>
                      <a:pt x="2138" y="4475"/>
                    </a:cubicBezTo>
                    <a:cubicBezTo>
                      <a:pt x="2117" y="3967"/>
                      <a:pt x="2088" y="3456"/>
                      <a:pt x="1987" y="2954"/>
                    </a:cubicBezTo>
                    <a:cubicBezTo>
                      <a:pt x="1882" y="2431"/>
                      <a:pt x="1681" y="1943"/>
                      <a:pt x="1391" y="1497"/>
                    </a:cubicBezTo>
                    <a:cubicBezTo>
                      <a:pt x="1043" y="959"/>
                      <a:pt x="605" y="489"/>
                      <a:pt x="169" y="25"/>
                    </a:cubicBezTo>
                    <a:cubicBezTo>
                      <a:pt x="152" y="8"/>
                      <a:pt x="133" y="1"/>
                      <a:pt x="115"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6" name="Google Shape;3456;p91"/>
              <p:cNvSpPr/>
              <p:nvPr/>
            </p:nvSpPr>
            <p:spPr>
              <a:xfrm>
                <a:off x="3953013" y="4706506"/>
                <a:ext cx="115053" cy="269294"/>
              </a:xfrm>
              <a:custGeom>
                <a:rect b="b" l="l" r="r" t="t"/>
                <a:pathLst>
                  <a:path extrusionOk="0" h="7834" w="3347">
                    <a:moveTo>
                      <a:pt x="90" y="1"/>
                    </a:moveTo>
                    <a:cubicBezTo>
                      <a:pt x="22" y="1"/>
                      <a:pt x="1" y="119"/>
                      <a:pt x="77" y="148"/>
                    </a:cubicBezTo>
                    <a:cubicBezTo>
                      <a:pt x="1061" y="521"/>
                      <a:pt x="1658" y="1493"/>
                      <a:pt x="1934" y="2465"/>
                    </a:cubicBezTo>
                    <a:cubicBezTo>
                      <a:pt x="2266" y="3624"/>
                      <a:pt x="2239" y="4846"/>
                      <a:pt x="2480" y="6022"/>
                    </a:cubicBezTo>
                    <a:cubicBezTo>
                      <a:pt x="2607" y="6638"/>
                      <a:pt x="2794" y="7270"/>
                      <a:pt x="3154" y="7793"/>
                    </a:cubicBezTo>
                    <a:cubicBezTo>
                      <a:pt x="3174" y="7821"/>
                      <a:pt x="3201" y="7833"/>
                      <a:pt x="3228" y="7833"/>
                    </a:cubicBezTo>
                    <a:cubicBezTo>
                      <a:pt x="3289" y="7833"/>
                      <a:pt x="3346" y="7774"/>
                      <a:pt x="3305" y="7706"/>
                    </a:cubicBezTo>
                    <a:cubicBezTo>
                      <a:pt x="2992" y="7189"/>
                      <a:pt x="2779" y="6638"/>
                      <a:pt x="2654" y="6050"/>
                    </a:cubicBezTo>
                    <a:cubicBezTo>
                      <a:pt x="2524" y="5442"/>
                      <a:pt x="2468" y="4825"/>
                      <a:pt x="2399" y="4208"/>
                    </a:cubicBezTo>
                    <a:cubicBezTo>
                      <a:pt x="2276" y="3083"/>
                      <a:pt x="2092" y="1911"/>
                      <a:pt x="1388" y="985"/>
                    </a:cubicBezTo>
                    <a:cubicBezTo>
                      <a:pt x="1057" y="550"/>
                      <a:pt x="630" y="200"/>
                      <a:pt x="116" y="6"/>
                    </a:cubicBezTo>
                    <a:cubicBezTo>
                      <a:pt x="107" y="2"/>
                      <a:pt x="98" y="1"/>
                      <a:pt x="9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7" name="Google Shape;3457;p91"/>
              <p:cNvSpPr/>
              <p:nvPr/>
            </p:nvSpPr>
            <p:spPr>
              <a:xfrm>
                <a:off x="4008735" y="4745281"/>
                <a:ext cx="86969" cy="256919"/>
              </a:xfrm>
              <a:custGeom>
                <a:rect b="b" l="l" r="r" t="t"/>
                <a:pathLst>
                  <a:path extrusionOk="0" h="7474" w="2530">
                    <a:moveTo>
                      <a:pt x="47" y="0"/>
                    </a:moveTo>
                    <a:cubicBezTo>
                      <a:pt x="18" y="0"/>
                      <a:pt x="1" y="44"/>
                      <a:pt x="29" y="65"/>
                    </a:cubicBezTo>
                    <a:cubicBezTo>
                      <a:pt x="1817" y="1273"/>
                      <a:pt x="1641" y="3703"/>
                      <a:pt x="1863" y="5581"/>
                    </a:cubicBezTo>
                    <a:cubicBezTo>
                      <a:pt x="1936" y="6203"/>
                      <a:pt x="2058" y="6822"/>
                      <a:pt x="2302" y="7402"/>
                    </a:cubicBezTo>
                    <a:cubicBezTo>
                      <a:pt x="2323" y="7452"/>
                      <a:pt x="2363" y="7474"/>
                      <a:pt x="2401" y="7474"/>
                    </a:cubicBezTo>
                    <a:cubicBezTo>
                      <a:pt x="2467" y="7474"/>
                      <a:pt x="2530" y="7410"/>
                      <a:pt x="2491" y="7321"/>
                    </a:cubicBezTo>
                    <a:cubicBezTo>
                      <a:pt x="1611" y="5336"/>
                      <a:pt x="2278" y="2980"/>
                      <a:pt x="1133" y="1071"/>
                    </a:cubicBezTo>
                    <a:cubicBezTo>
                      <a:pt x="868" y="629"/>
                      <a:pt x="514" y="257"/>
                      <a:pt x="64" y="5"/>
                    </a:cubicBezTo>
                    <a:cubicBezTo>
                      <a:pt x="58" y="2"/>
                      <a:pt x="53" y="0"/>
                      <a:pt x="4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8" name="Google Shape;3458;p91"/>
              <p:cNvSpPr/>
              <p:nvPr/>
            </p:nvSpPr>
            <p:spPr>
              <a:xfrm>
                <a:off x="4057135" y="4782922"/>
                <a:ext cx="65484" cy="227219"/>
              </a:xfrm>
              <a:custGeom>
                <a:rect b="b" l="l" r="r" t="t"/>
                <a:pathLst>
                  <a:path extrusionOk="0" h="6610" w="1905">
                    <a:moveTo>
                      <a:pt x="87" y="0"/>
                    </a:moveTo>
                    <a:cubicBezTo>
                      <a:pt x="40" y="0"/>
                      <a:pt x="1" y="60"/>
                      <a:pt x="40" y="106"/>
                    </a:cubicBezTo>
                    <a:cubicBezTo>
                      <a:pt x="1271" y="1455"/>
                      <a:pt x="955" y="3438"/>
                      <a:pt x="1222" y="5097"/>
                    </a:cubicBezTo>
                    <a:cubicBezTo>
                      <a:pt x="1303" y="5601"/>
                      <a:pt x="1434" y="6118"/>
                      <a:pt x="1693" y="6560"/>
                    </a:cubicBezTo>
                    <a:cubicBezTo>
                      <a:pt x="1714" y="6595"/>
                      <a:pt x="1744" y="6610"/>
                      <a:pt x="1773" y="6610"/>
                    </a:cubicBezTo>
                    <a:cubicBezTo>
                      <a:pt x="1839" y="6610"/>
                      <a:pt x="1905" y="6538"/>
                      <a:pt x="1867" y="6459"/>
                    </a:cubicBezTo>
                    <a:cubicBezTo>
                      <a:pt x="1657" y="6028"/>
                      <a:pt x="1509" y="5588"/>
                      <a:pt x="1423" y="5116"/>
                    </a:cubicBezTo>
                    <a:cubicBezTo>
                      <a:pt x="1336" y="4647"/>
                      <a:pt x="1303" y="4174"/>
                      <a:pt x="1272" y="3701"/>
                    </a:cubicBezTo>
                    <a:cubicBezTo>
                      <a:pt x="1214" y="2849"/>
                      <a:pt x="1159" y="1979"/>
                      <a:pt x="856" y="1171"/>
                    </a:cubicBezTo>
                    <a:cubicBezTo>
                      <a:pt x="694" y="742"/>
                      <a:pt x="456" y="343"/>
                      <a:pt x="128" y="18"/>
                    </a:cubicBezTo>
                    <a:cubicBezTo>
                      <a:pt x="115" y="6"/>
                      <a:pt x="101" y="0"/>
                      <a:pt x="8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9" name="Google Shape;3459;p91"/>
              <p:cNvSpPr/>
              <p:nvPr/>
            </p:nvSpPr>
            <p:spPr>
              <a:xfrm>
                <a:off x="4093228" y="4815853"/>
                <a:ext cx="64866" cy="222888"/>
              </a:xfrm>
              <a:custGeom>
                <a:rect b="b" l="l" r="r" t="t"/>
                <a:pathLst>
                  <a:path extrusionOk="0" h="6484" w="1887">
                    <a:moveTo>
                      <a:pt x="89" y="0"/>
                    </a:moveTo>
                    <a:cubicBezTo>
                      <a:pt x="42" y="0"/>
                      <a:pt x="0" y="62"/>
                      <a:pt x="42" y="108"/>
                    </a:cubicBezTo>
                    <a:cubicBezTo>
                      <a:pt x="1255" y="1413"/>
                      <a:pt x="903" y="3396"/>
                      <a:pt x="1177" y="5012"/>
                    </a:cubicBezTo>
                    <a:cubicBezTo>
                      <a:pt x="1261" y="5504"/>
                      <a:pt x="1403" y="6003"/>
                      <a:pt x="1664" y="6433"/>
                    </a:cubicBezTo>
                    <a:cubicBezTo>
                      <a:pt x="1685" y="6469"/>
                      <a:pt x="1716" y="6484"/>
                      <a:pt x="1748" y="6484"/>
                    </a:cubicBezTo>
                    <a:cubicBezTo>
                      <a:pt x="1817" y="6484"/>
                      <a:pt x="1886" y="6410"/>
                      <a:pt x="1842" y="6328"/>
                    </a:cubicBezTo>
                    <a:cubicBezTo>
                      <a:pt x="1395" y="5495"/>
                      <a:pt x="1290" y="4577"/>
                      <a:pt x="1227" y="3648"/>
                    </a:cubicBezTo>
                    <a:cubicBezTo>
                      <a:pt x="1171" y="2806"/>
                      <a:pt x="1128" y="1947"/>
                      <a:pt x="828" y="1149"/>
                    </a:cubicBezTo>
                    <a:cubicBezTo>
                      <a:pt x="671" y="730"/>
                      <a:pt x="445" y="344"/>
                      <a:pt x="132" y="21"/>
                    </a:cubicBezTo>
                    <a:cubicBezTo>
                      <a:pt x="119" y="6"/>
                      <a:pt x="104" y="0"/>
                      <a:pt x="8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0" name="Google Shape;3460;p91"/>
              <p:cNvSpPr/>
              <p:nvPr/>
            </p:nvSpPr>
            <p:spPr>
              <a:xfrm>
                <a:off x="4123822" y="4849162"/>
                <a:ext cx="71191" cy="213778"/>
              </a:xfrm>
              <a:custGeom>
                <a:rect b="b" l="l" r="r" t="t"/>
                <a:pathLst>
                  <a:path extrusionOk="0" h="6219" w="2071">
                    <a:moveTo>
                      <a:pt x="103" y="0"/>
                    </a:moveTo>
                    <a:cubicBezTo>
                      <a:pt x="49" y="0"/>
                      <a:pt x="1" y="71"/>
                      <a:pt x="49" y="119"/>
                    </a:cubicBezTo>
                    <a:cubicBezTo>
                      <a:pt x="1283" y="1367"/>
                      <a:pt x="897" y="3318"/>
                      <a:pt x="1257" y="4879"/>
                    </a:cubicBezTo>
                    <a:cubicBezTo>
                      <a:pt x="1364" y="5339"/>
                      <a:pt x="1546" y="5785"/>
                      <a:pt x="1822" y="6171"/>
                    </a:cubicBezTo>
                    <a:cubicBezTo>
                      <a:pt x="1846" y="6205"/>
                      <a:pt x="1880" y="6219"/>
                      <a:pt x="1914" y="6219"/>
                    </a:cubicBezTo>
                    <a:cubicBezTo>
                      <a:pt x="1993" y="6219"/>
                      <a:pt x="2070" y="6140"/>
                      <a:pt x="2012" y="6059"/>
                    </a:cubicBezTo>
                    <a:cubicBezTo>
                      <a:pt x="989" y="4630"/>
                      <a:pt x="1433" y="2720"/>
                      <a:pt x="845" y="1138"/>
                    </a:cubicBezTo>
                    <a:cubicBezTo>
                      <a:pt x="691" y="720"/>
                      <a:pt x="464" y="334"/>
                      <a:pt x="148" y="20"/>
                    </a:cubicBezTo>
                    <a:cubicBezTo>
                      <a:pt x="134" y="6"/>
                      <a:pt x="118" y="0"/>
                      <a:pt x="10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1" name="Google Shape;3461;p91"/>
              <p:cNvSpPr/>
              <p:nvPr/>
            </p:nvSpPr>
            <p:spPr>
              <a:xfrm>
                <a:off x="4156547" y="4888453"/>
                <a:ext cx="56650" cy="194356"/>
              </a:xfrm>
              <a:custGeom>
                <a:rect b="b" l="l" r="r" t="t"/>
                <a:pathLst>
                  <a:path extrusionOk="0" h="5654" w="1648">
                    <a:moveTo>
                      <a:pt x="104" y="0"/>
                    </a:moveTo>
                    <a:cubicBezTo>
                      <a:pt x="48" y="0"/>
                      <a:pt x="0" y="70"/>
                      <a:pt x="54" y="116"/>
                    </a:cubicBezTo>
                    <a:cubicBezTo>
                      <a:pt x="1236" y="1132"/>
                      <a:pt x="975" y="2910"/>
                      <a:pt x="1106" y="4295"/>
                    </a:cubicBezTo>
                    <a:cubicBezTo>
                      <a:pt x="1150" y="4742"/>
                      <a:pt x="1231" y="5191"/>
                      <a:pt x="1423" y="5601"/>
                    </a:cubicBezTo>
                    <a:cubicBezTo>
                      <a:pt x="1441" y="5638"/>
                      <a:pt x="1474" y="5653"/>
                      <a:pt x="1508" y="5653"/>
                    </a:cubicBezTo>
                    <a:cubicBezTo>
                      <a:pt x="1575" y="5653"/>
                      <a:pt x="1648" y="5594"/>
                      <a:pt x="1617" y="5519"/>
                    </a:cubicBezTo>
                    <a:cubicBezTo>
                      <a:pt x="1460" y="5124"/>
                      <a:pt x="1353" y="4718"/>
                      <a:pt x="1300" y="4297"/>
                    </a:cubicBezTo>
                    <a:cubicBezTo>
                      <a:pt x="1246" y="3879"/>
                      <a:pt x="1240" y="3455"/>
                      <a:pt x="1221" y="3034"/>
                    </a:cubicBezTo>
                    <a:cubicBezTo>
                      <a:pt x="1190" y="2325"/>
                      <a:pt x="1120" y="1605"/>
                      <a:pt x="832" y="946"/>
                    </a:cubicBezTo>
                    <a:cubicBezTo>
                      <a:pt x="676" y="590"/>
                      <a:pt x="450" y="270"/>
                      <a:pt x="151" y="20"/>
                    </a:cubicBezTo>
                    <a:cubicBezTo>
                      <a:pt x="136" y="6"/>
                      <a:pt x="120" y="0"/>
                      <a:pt x="10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2" name="Google Shape;3462;p91"/>
              <p:cNvSpPr/>
              <p:nvPr/>
            </p:nvSpPr>
            <p:spPr>
              <a:xfrm>
                <a:off x="4189582" y="4919459"/>
                <a:ext cx="65381" cy="216597"/>
              </a:xfrm>
              <a:custGeom>
                <a:rect b="b" l="l" r="r" t="t"/>
                <a:pathLst>
                  <a:path extrusionOk="0" h="6301" w="1902">
                    <a:moveTo>
                      <a:pt x="33" y="0"/>
                    </a:moveTo>
                    <a:cubicBezTo>
                      <a:pt x="15" y="0"/>
                      <a:pt x="1" y="19"/>
                      <a:pt x="11" y="39"/>
                    </a:cubicBezTo>
                    <a:cubicBezTo>
                      <a:pt x="105" y="221"/>
                      <a:pt x="232" y="384"/>
                      <a:pt x="327" y="567"/>
                    </a:cubicBezTo>
                    <a:cubicBezTo>
                      <a:pt x="424" y="755"/>
                      <a:pt x="511" y="945"/>
                      <a:pt x="583" y="1144"/>
                    </a:cubicBezTo>
                    <a:cubicBezTo>
                      <a:pt x="725" y="1537"/>
                      <a:pt x="815" y="1950"/>
                      <a:pt x="883" y="2365"/>
                    </a:cubicBezTo>
                    <a:cubicBezTo>
                      <a:pt x="1022" y="3207"/>
                      <a:pt x="1074" y="4065"/>
                      <a:pt x="1243" y="4904"/>
                    </a:cubicBezTo>
                    <a:cubicBezTo>
                      <a:pt x="1338" y="5366"/>
                      <a:pt x="1468" y="5836"/>
                      <a:pt x="1698" y="6251"/>
                    </a:cubicBezTo>
                    <a:cubicBezTo>
                      <a:pt x="1718" y="6286"/>
                      <a:pt x="1746" y="6300"/>
                      <a:pt x="1775" y="6300"/>
                    </a:cubicBezTo>
                    <a:cubicBezTo>
                      <a:pt x="1838" y="6300"/>
                      <a:pt x="1902" y="6229"/>
                      <a:pt x="1867" y="6151"/>
                    </a:cubicBezTo>
                    <a:cubicBezTo>
                      <a:pt x="1516" y="5349"/>
                      <a:pt x="1347" y="4515"/>
                      <a:pt x="1228" y="3650"/>
                    </a:cubicBezTo>
                    <a:cubicBezTo>
                      <a:pt x="1117" y="2814"/>
                      <a:pt x="1030" y="1960"/>
                      <a:pt x="737" y="1162"/>
                    </a:cubicBezTo>
                    <a:cubicBezTo>
                      <a:pt x="661" y="954"/>
                      <a:pt x="571" y="748"/>
                      <a:pt x="464" y="556"/>
                    </a:cubicBezTo>
                    <a:cubicBezTo>
                      <a:pt x="356" y="363"/>
                      <a:pt x="223" y="149"/>
                      <a:pt x="52" y="9"/>
                    </a:cubicBezTo>
                    <a:cubicBezTo>
                      <a:pt x="46" y="3"/>
                      <a:pt x="39" y="0"/>
                      <a:pt x="3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3" name="Google Shape;3463;p91"/>
              <p:cNvSpPr/>
              <p:nvPr/>
            </p:nvSpPr>
            <p:spPr>
              <a:xfrm>
                <a:off x="4220622" y="4960194"/>
                <a:ext cx="60534" cy="211234"/>
              </a:xfrm>
              <a:custGeom>
                <a:rect b="b" l="l" r="r" t="t"/>
                <a:pathLst>
                  <a:path extrusionOk="0" h="6145" w="1761">
                    <a:moveTo>
                      <a:pt x="76" y="1"/>
                    </a:moveTo>
                    <a:cubicBezTo>
                      <a:pt x="36" y="1"/>
                      <a:pt x="0" y="59"/>
                      <a:pt x="38" y="90"/>
                    </a:cubicBezTo>
                    <a:cubicBezTo>
                      <a:pt x="379" y="364"/>
                      <a:pt x="539" y="772"/>
                      <a:pt x="638" y="1186"/>
                    </a:cubicBezTo>
                    <a:cubicBezTo>
                      <a:pt x="760" y="1693"/>
                      <a:pt x="836" y="2212"/>
                      <a:pt x="931" y="2724"/>
                    </a:cubicBezTo>
                    <a:lnTo>
                      <a:pt x="1233" y="4390"/>
                    </a:lnTo>
                    <a:cubicBezTo>
                      <a:pt x="1283" y="4666"/>
                      <a:pt x="1337" y="4944"/>
                      <a:pt x="1388" y="5221"/>
                    </a:cubicBezTo>
                    <a:cubicBezTo>
                      <a:pt x="1439" y="5500"/>
                      <a:pt x="1466" y="5805"/>
                      <a:pt x="1561" y="6075"/>
                    </a:cubicBezTo>
                    <a:cubicBezTo>
                      <a:pt x="1578" y="6122"/>
                      <a:pt x="1621" y="6145"/>
                      <a:pt x="1663" y="6145"/>
                    </a:cubicBezTo>
                    <a:cubicBezTo>
                      <a:pt x="1713" y="6145"/>
                      <a:pt x="1760" y="6112"/>
                      <a:pt x="1758" y="6048"/>
                    </a:cubicBezTo>
                    <a:cubicBezTo>
                      <a:pt x="1748" y="5824"/>
                      <a:pt x="1686" y="5596"/>
                      <a:pt x="1642" y="5377"/>
                    </a:cubicBezTo>
                    <a:lnTo>
                      <a:pt x="1510" y="4707"/>
                    </a:lnTo>
                    <a:cubicBezTo>
                      <a:pt x="1420" y="4254"/>
                      <a:pt x="1327" y="3799"/>
                      <a:pt x="1237" y="3346"/>
                    </a:cubicBezTo>
                    <a:cubicBezTo>
                      <a:pt x="1146" y="2892"/>
                      <a:pt x="1054" y="2439"/>
                      <a:pt x="964" y="1984"/>
                    </a:cubicBezTo>
                    <a:cubicBezTo>
                      <a:pt x="890" y="1614"/>
                      <a:pt x="829" y="1234"/>
                      <a:pt x="703" y="875"/>
                    </a:cubicBezTo>
                    <a:cubicBezTo>
                      <a:pt x="583" y="532"/>
                      <a:pt x="405" y="219"/>
                      <a:pt x="101" y="9"/>
                    </a:cubicBezTo>
                    <a:cubicBezTo>
                      <a:pt x="93" y="3"/>
                      <a:pt x="84" y="1"/>
                      <a:pt x="7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4" name="Google Shape;3464;p91"/>
              <p:cNvSpPr/>
              <p:nvPr/>
            </p:nvSpPr>
            <p:spPr>
              <a:xfrm>
                <a:off x="4253107" y="5001684"/>
                <a:ext cx="60534" cy="203878"/>
              </a:xfrm>
              <a:custGeom>
                <a:rect b="b" l="l" r="r" t="t"/>
                <a:pathLst>
                  <a:path extrusionOk="0" h="5931" w="1761">
                    <a:moveTo>
                      <a:pt x="98" y="1"/>
                    </a:moveTo>
                    <a:cubicBezTo>
                      <a:pt x="49" y="1"/>
                      <a:pt x="0" y="50"/>
                      <a:pt x="35" y="103"/>
                    </a:cubicBezTo>
                    <a:cubicBezTo>
                      <a:pt x="500" y="796"/>
                      <a:pt x="819" y="1577"/>
                      <a:pt x="962" y="2399"/>
                    </a:cubicBezTo>
                    <a:cubicBezTo>
                      <a:pt x="1095" y="3171"/>
                      <a:pt x="1009" y="3956"/>
                      <a:pt x="1115" y="4733"/>
                    </a:cubicBezTo>
                    <a:cubicBezTo>
                      <a:pt x="1169" y="5144"/>
                      <a:pt x="1287" y="5546"/>
                      <a:pt x="1534" y="5886"/>
                    </a:cubicBezTo>
                    <a:cubicBezTo>
                      <a:pt x="1557" y="5918"/>
                      <a:pt x="1589" y="5931"/>
                      <a:pt x="1620" y="5931"/>
                    </a:cubicBezTo>
                    <a:cubicBezTo>
                      <a:pt x="1692" y="5931"/>
                      <a:pt x="1761" y="5860"/>
                      <a:pt x="1709" y="5784"/>
                    </a:cubicBezTo>
                    <a:cubicBezTo>
                      <a:pt x="1264" y="5125"/>
                      <a:pt x="1261" y="4328"/>
                      <a:pt x="1234" y="3564"/>
                    </a:cubicBezTo>
                    <a:cubicBezTo>
                      <a:pt x="1208" y="2763"/>
                      <a:pt x="1089" y="1988"/>
                      <a:pt x="794" y="1239"/>
                    </a:cubicBezTo>
                    <a:cubicBezTo>
                      <a:pt x="626" y="814"/>
                      <a:pt x="410" y="410"/>
                      <a:pt x="154" y="30"/>
                    </a:cubicBezTo>
                    <a:cubicBezTo>
                      <a:pt x="139" y="9"/>
                      <a:pt x="119" y="1"/>
                      <a:pt x="9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5" name="Google Shape;3465;p91"/>
              <p:cNvSpPr/>
              <p:nvPr/>
            </p:nvSpPr>
            <p:spPr>
              <a:xfrm>
                <a:off x="4295250" y="5072600"/>
                <a:ext cx="42316" cy="173903"/>
              </a:xfrm>
              <a:custGeom>
                <a:rect b="b" l="l" r="r" t="t"/>
                <a:pathLst>
                  <a:path extrusionOk="0" h="5059" w="1231">
                    <a:moveTo>
                      <a:pt x="67" y="0"/>
                    </a:moveTo>
                    <a:cubicBezTo>
                      <a:pt x="31" y="0"/>
                      <a:pt x="0" y="48"/>
                      <a:pt x="30" y="83"/>
                    </a:cubicBezTo>
                    <a:cubicBezTo>
                      <a:pt x="554" y="705"/>
                      <a:pt x="717" y="1524"/>
                      <a:pt x="799" y="2313"/>
                    </a:cubicBezTo>
                    <a:cubicBezTo>
                      <a:pt x="843" y="2741"/>
                      <a:pt x="882" y="3171"/>
                      <a:pt x="926" y="3600"/>
                    </a:cubicBezTo>
                    <a:cubicBezTo>
                      <a:pt x="972" y="4065"/>
                      <a:pt x="991" y="4540"/>
                      <a:pt x="1072" y="5002"/>
                    </a:cubicBezTo>
                    <a:cubicBezTo>
                      <a:pt x="1079" y="5041"/>
                      <a:pt x="1110" y="5058"/>
                      <a:pt x="1143" y="5058"/>
                    </a:cubicBezTo>
                    <a:cubicBezTo>
                      <a:pt x="1186" y="5058"/>
                      <a:pt x="1231" y="5029"/>
                      <a:pt x="1231" y="4981"/>
                    </a:cubicBezTo>
                    <a:cubicBezTo>
                      <a:pt x="1226" y="4486"/>
                      <a:pt x="1156" y="3988"/>
                      <a:pt x="1117" y="3493"/>
                    </a:cubicBezTo>
                    <a:cubicBezTo>
                      <a:pt x="1080" y="3054"/>
                      <a:pt x="1048" y="2612"/>
                      <a:pt x="981" y="2177"/>
                    </a:cubicBezTo>
                    <a:cubicBezTo>
                      <a:pt x="859" y="1399"/>
                      <a:pt x="636" y="613"/>
                      <a:pt x="99" y="15"/>
                    </a:cubicBezTo>
                    <a:cubicBezTo>
                      <a:pt x="89" y="5"/>
                      <a:pt x="78" y="0"/>
                      <a:pt x="6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6" name="Google Shape;3466;p91"/>
              <p:cNvSpPr/>
              <p:nvPr/>
            </p:nvSpPr>
            <p:spPr>
              <a:xfrm>
                <a:off x="4326600" y="5130419"/>
                <a:ext cx="40150" cy="181844"/>
              </a:xfrm>
              <a:custGeom>
                <a:rect b="b" l="l" r="r" t="t"/>
                <a:pathLst>
                  <a:path extrusionOk="0" h="5290" w="1168">
                    <a:moveTo>
                      <a:pt x="88" y="0"/>
                    </a:moveTo>
                    <a:cubicBezTo>
                      <a:pt x="45" y="0"/>
                      <a:pt x="0" y="36"/>
                      <a:pt x="14" y="91"/>
                    </a:cubicBezTo>
                    <a:cubicBezTo>
                      <a:pt x="133" y="541"/>
                      <a:pt x="359" y="951"/>
                      <a:pt x="507" y="1390"/>
                    </a:cubicBezTo>
                    <a:cubicBezTo>
                      <a:pt x="651" y="1814"/>
                      <a:pt x="696" y="2260"/>
                      <a:pt x="708" y="2707"/>
                    </a:cubicBezTo>
                    <a:cubicBezTo>
                      <a:pt x="728" y="3556"/>
                      <a:pt x="629" y="4458"/>
                      <a:pt x="1002" y="5251"/>
                    </a:cubicBezTo>
                    <a:cubicBezTo>
                      <a:pt x="1015" y="5278"/>
                      <a:pt x="1039" y="5289"/>
                      <a:pt x="1065" y="5289"/>
                    </a:cubicBezTo>
                    <a:cubicBezTo>
                      <a:pt x="1114" y="5289"/>
                      <a:pt x="1167" y="5246"/>
                      <a:pt x="1147" y="5190"/>
                    </a:cubicBezTo>
                    <a:cubicBezTo>
                      <a:pt x="847" y="4350"/>
                      <a:pt x="914" y="3466"/>
                      <a:pt x="868" y="2589"/>
                    </a:cubicBezTo>
                    <a:cubicBezTo>
                      <a:pt x="847" y="2170"/>
                      <a:pt x="793" y="1749"/>
                      <a:pt x="656" y="1349"/>
                    </a:cubicBezTo>
                    <a:cubicBezTo>
                      <a:pt x="505" y="911"/>
                      <a:pt x="278" y="503"/>
                      <a:pt x="154" y="53"/>
                    </a:cubicBezTo>
                    <a:cubicBezTo>
                      <a:pt x="145" y="16"/>
                      <a:pt x="117" y="0"/>
                      <a:pt x="88"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7" name="Google Shape;3467;p91"/>
              <p:cNvSpPr/>
              <p:nvPr/>
            </p:nvSpPr>
            <p:spPr>
              <a:xfrm>
                <a:off x="4362591" y="5209447"/>
                <a:ext cx="23650" cy="125194"/>
              </a:xfrm>
              <a:custGeom>
                <a:rect b="b" l="l" r="r" t="t"/>
                <a:pathLst>
                  <a:path extrusionOk="0" h="3642" w="688">
                    <a:moveTo>
                      <a:pt x="88" y="1"/>
                    </a:moveTo>
                    <a:cubicBezTo>
                      <a:pt x="45" y="1"/>
                      <a:pt x="0" y="36"/>
                      <a:pt x="15" y="90"/>
                    </a:cubicBezTo>
                    <a:cubicBezTo>
                      <a:pt x="166" y="652"/>
                      <a:pt x="286" y="1222"/>
                      <a:pt x="372" y="1799"/>
                    </a:cubicBezTo>
                    <a:cubicBezTo>
                      <a:pt x="459" y="2388"/>
                      <a:pt x="472" y="2978"/>
                      <a:pt x="526" y="3570"/>
                    </a:cubicBezTo>
                    <a:cubicBezTo>
                      <a:pt x="530" y="3617"/>
                      <a:pt x="567" y="3641"/>
                      <a:pt x="604" y="3641"/>
                    </a:cubicBezTo>
                    <a:cubicBezTo>
                      <a:pt x="639" y="3641"/>
                      <a:pt x="674" y="3618"/>
                      <a:pt x="675" y="3570"/>
                    </a:cubicBezTo>
                    <a:cubicBezTo>
                      <a:pt x="688" y="2986"/>
                      <a:pt x="601" y="2389"/>
                      <a:pt x="515" y="1814"/>
                    </a:cubicBezTo>
                    <a:cubicBezTo>
                      <a:pt x="427" y="1221"/>
                      <a:pt x="306" y="632"/>
                      <a:pt x="154" y="52"/>
                    </a:cubicBezTo>
                    <a:cubicBezTo>
                      <a:pt x="144" y="16"/>
                      <a:pt x="116" y="1"/>
                      <a:pt x="88"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8" name="Google Shape;3468;p91"/>
              <p:cNvSpPr/>
              <p:nvPr/>
            </p:nvSpPr>
            <p:spPr>
              <a:xfrm>
                <a:off x="3416247" y="4414490"/>
                <a:ext cx="176894" cy="128288"/>
              </a:xfrm>
              <a:custGeom>
                <a:rect b="b" l="l" r="r" t="t"/>
                <a:pathLst>
                  <a:path extrusionOk="0" h="3732" w="5146">
                    <a:moveTo>
                      <a:pt x="91" y="0"/>
                    </a:moveTo>
                    <a:cubicBezTo>
                      <a:pt x="46" y="0"/>
                      <a:pt x="0" y="36"/>
                      <a:pt x="16" y="93"/>
                    </a:cubicBezTo>
                    <a:cubicBezTo>
                      <a:pt x="158" y="630"/>
                      <a:pt x="307" y="1167"/>
                      <a:pt x="460" y="1702"/>
                    </a:cubicBezTo>
                    <a:cubicBezTo>
                      <a:pt x="577" y="2117"/>
                      <a:pt x="711" y="2547"/>
                      <a:pt x="965" y="2903"/>
                    </a:cubicBezTo>
                    <a:cubicBezTo>
                      <a:pt x="1369" y="3473"/>
                      <a:pt x="1996" y="3651"/>
                      <a:pt x="2643" y="3651"/>
                    </a:cubicBezTo>
                    <a:cubicBezTo>
                      <a:pt x="2859" y="3651"/>
                      <a:pt x="3078" y="3631"/>
                      <a:pt x="3291" y="3600"/>
                    </a:cubicBezTo>
                    <a:cubicBezTo>
                      <a:pt x="3413" y="3580"/>
                      <a:pt x="3535" y="3556"/>
                      <a:pt x="3658" y="3536"/>
                    </a:cubicBezTo>
                    <a:cubicBezTo>
                      <a:pt x="3689" y="3531"/>
                      <a:pt x="3721" y="3529"/>
                      <a:pt x="3752" y="3529"/>
                    </a:cubicBezTo>
                    <a:cubicBezTo>
                      <a:pt x="3874" y="3529"/>
                      <a:pt x="4000" y="3560"/>
                      <a:pt x="4119" y="3577"/>
                    </a:cubicBezTo>
                    <a:cubicBezTo>
                      <a:pt x="4433" y="3620"/>
                      <a:pt x="4746" y="3676"/>
                      <a:pt x="5059" y="3731"/>
                    </a:cubicBezTo>
                    <a:cubicBezTo>
                      <a:pt x="5062" y="3732"/>
                      <a:pt x="5065" y="3732"/>
                      <a:pt x="5068" y="3732"/>
                    </a:cubicBezTo>
                    <a:cubicBezTo>
                      <a:pt x="5124" y="3732"/>
                      <a:pt x="5145" y="3646"/>
                      <a:pt x="5085" y="3635"/>
                    </a:cubicBezTo>
                    <a:cubicBezTo>
                      <a:pt x="4825" y="3588"/>
                      <a:pt x="4566" y="3539"/>
                      <a:pt x="4310" y="3482"/>
                    </a:cubicBezTo>
                    <a:cubicBezTo>
                      <a:pt x="4125" y="3442"/>
                      <a:pt x="3911" y="3359"/>
                      <a:pt x="3717" y="3359"/>
                    </a:cubicBezTo>
                    <a:cubicBezTo>
                      <a:pt x="3689" y="3359"/>
                      <a:pt x="3661" y="3361"/>
                      <a:pt x="3634" y="3365"/>
                    </a:cubicBezTo>
                    <a:cubicBezTo>
                      <a:pt x="3299" y="3412"/>
                      <a:pt x="2958" y="3462"/>
                      <a:pt x="2617" y="3462"/>
                    </a:cubicBezTo>
                    <a:cubicBezTo>
                      <a:pt x="2521" y="3462"/>
                      <a:pt x="2425" y="3458"/>
                      <a:pt x="2328" y="3449"/>
                    </a:cubicBezTo>
                    <a:cubicBezTo>
                      <a:pt x="1887" y="3405"/>
                      <a:pt x="1480" y="3228"/>
                      <a:pt x="1195" y="2880"/>
                    </a:cubicBezTo>
                    <a:cubicBezTo>
                      <a:pt x="925" y="2550"/>
                      <a:pt x="780" y="2137"/>
                      <a:pt x="658" y="1734"/>
                    </a:cubicBezTo>
                    <a:cubicBezTo>
                      <a:pt x="489" y="1174"/>
                      <a:pt x="332" y="612"/>
                      <a:pt x="161" y="50"/>
                    </a:cubicBezTo>
                    <a:cubicBezTo>
                      <a:pt x="149" y="15"/>
                      <a:pt x="120" y="0"/>
                      <a:pt x="91"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9" name="Google Shape;3469;p91"/>
              <p:cNvSpPr/>
              <p:nvPr/>
            </p:nvSpPr>
            <p:spPr>
              <a:xfrm>
                <a:off x="3437388" y="4495031"/>
                <a:ext cx="176688" cy="77275"/>
              </a:xfrm>
              <a:custGeom>
                <a:rect b="b" l="l" r="r" t="t"/>
                <a:pathLst>
                  <a:path extrusionOk="0" h="2248" w="5140">
                    <a:moveTo>
                      <a:pt x="63" y="0"/>
                    </a:moveTo>
                    <a:cubicBezTo>
                      <a:pt x="51" y="0"/>
                      <a:pt x="39" y="7"/>
                      <a:pt x="35" y="21"/>
                    </a:cubicBezTo>
                    <a:cubicBezTo>
                      <a:pt x="0" y="186"/>
                      <a:pt x="52" y="367"/>
                      <a:pt x="90" y="528"/>
                    </a:cubicBezTo>
                    <a:cubicBezTo>
                      <a:pt x="131" y="712"/>
                      <a:pt x="183" y="898"/>
                      <a:pt x="250" y="1077"/>
                    </a:cubicBezTo>
                    <a:cubicBezTo>
                      <a:pt x="371" y="1397"/>
                      <a:pt x="543" y="1710"/>
                      <a:pt x="807" y="1933"/>
                    </a:cubicBezTo>
                    <a:cubicBezTo>
                      <a:pt x="1082" y="2165"/>
                      <a:pt x="1384" y="2247"/>
                      <a:pt x="1695" y="2247"/>
                    </a:cubicBezTo>
                    <a:cubicBezTo>
                      <a:pt x="2220" y="2247"/>
                      <a:pt x="2774" y="2012"/>
                      <a:pt x="3274" y="1868"/>
                    </a:cubicBezTo>
                    <a:cubicBezTo>
                      <a:pt x="3613" y="1771"/>
                      <a:pt x="3967" y="1720"/>
                      <a:pt x="4321" y="1720"/>
                    </a:cubicBezTo>
                    <a:cubicBezTo>
                      <a:pt x="4575" y="1720"/>
                      <a:pt x="4830" y="1746"/>
                      <a:pt x="5078" y="1801"/>
                    </a:cubicBezTo>
                    <a:cubicBezTo>
                      <a:pt x="5081" y="1802"/>
                      <a:pt x="5084" y="1802"/>
                      <a:pt x="5087" y="1802"/>
                    </a:cubicBezTo>
                    <a:cubicBezTo>
                      <a:pt x="5126" y="1802"/>
                      <a:pt x="5140" y="1741"/>
                      <a:pt x="5097" y="1733"/>
                    </a:cubicBezTo>
                    <a:cubicBezTo>
                      <a:pt x="4791" y="1665"/>
                      <a:pt x="4480" y="1627"/>
                      <a:pt x="4169" y="1627"/>
                    </a:cubicBezTo>
                    <a:cubicBezTo>
                      <a:pt x="4014" y="1627"/>
                      <a:pt x="3860" y="1636"/>
                      <a:pt x="3705" y="1656"/>
                    </a:cubicBezTo>
                    <a:cubicBezTo>
                      <a:pt x="3255" y="1716"/>
                      <a:pt x="2831" y="1872"/>
                      <a:pt x="2395" y="1984"/>
                    </a:cubicBezTo>
                    <a:cubicBezTo>
                      <a:pt x="2186" y="2038"/>
                      <a:pt x="1967" y="2077"/>
                      <a:pt x="1752" y="2077"/>
                    </a:cubicBezTo>
                    <a:cubicBezTo>
                      <a:pt x="1528" y="2077"/>
                      <a:pt x="1308" y="2035"/>
                      <a:pt x="1105" y="1920"/>
                    </a:cubicBezTo>
                    <a:cubicBezTo>
                      <a:pt x="801" y="1748"/>
                      <a:pt x="600" y="1463"/>
                      <a:pt x="458" y="1152"/>
                    </a:cubicBezTo>
                    <a:cubicBezTo>
                      <a:pt x="372" y="962"/>
                      <a:pt x="308" y="763"/>
                      <a:pt x="255" y="563"/>
                    </a:cubicBezTo>
                    <a:cubicBezTo>
                      <a:pt x="206" y="383"/>
                      <a:pt x="189" y="171"/>
                      <a:pt x="89" y="14"/>
                    </a:cubicBezTo>
                    <a:cubicBezTo>
                      <a:pt x="83" y="5"/>
                      <a:pt x="73" y="0"/>
                      <a:pt x="6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0" name="Google Shape;3470;p91"/>
              <p:cNvSpPr/>
              <p:nvPr/>
            </p:nvSpPr>
            <p:spPr>
              <a:xfrm>
                <a:off x="3456328" y="4575331"/>
                <a:ext cx="174556" cy="20384"/>
              </a:xfrm>
              <a:custGeom>
                <a:rect b="b" l="l" r="r" t="t"/>
                <a:pathLst>
                  <a:path extrusionOk="0" h="593" w="5078">
                    <a:moveTo>
                      <a:pt x="4232" y="0"/>
                    </a:moveTo>
                    <a:cubicBezTo>
                      <a:pt x="4068" y="0"/>
                      <a:pt x="3904" y="13"/>
                      <a:pt x="3746" y="30"/>
                    </a:cubicBezTo>
                    <a:cubicBezTo>
                      <a:pt x="3312" y="76"/>
                      <a:pt x="2880" y="146"/>
                      <a:pt x="2450" y="207"/>
                    </a:cubicBezTo>
                    <a:cubicBezTo>
                      <a:pt x="2036" y="265"/>
                      <a:pt x="1621" y="338"/>
                      <a:pt x="1207" y="362"/>
                    </a:cubicBezTo>
                    <a:cubicBezTo>
                      <a:pt x="1154" y="365"/>
                      <a:pt x="1102" y="367"/>
                      <a:pt x="1050" y="367"/>
                    </a:cubicBezTo>
                    <a:cubicBezTo>
                      <a:pt x="743" y="367"/>
                      <a:pt x="436" y="310"/>
                      <a:pt x="192" y="111"/>
                    </a:cubicBezTo>
                    <a:cubicBezTo>
                      <a:pt x="172" y="94"/>
                      <a:pt x="151" y="87"/>
                      <a:pt x="130" y="87"/>
                    </a:cubicBezTo>
                    <a:cubicBezTo>
                      <a:pt x="59" y="87"/>
                      <a:pt x="0" y="172"/>
                      <a:pt x="64" y="240"/>
                    </a:cubicBezTo>
                    <a:cubicBezTo>
                      <a:pt x="322" y="512"/>
                      <a:pt x="675" y="592"/>
                      <a:pt x="1046" y="592"/>
                    </a:cubicBezTo>
                    <a:cubicBezTo>
                      <a:pt x="1428" y="592"/>
                      <a:pt x="1829" y="507"/>
                      <a:pt x="2161" y="458"/>
                    </a:cubicBezTo>
                    <a:cubicBezTo>
                      <a:pt x="2622" y="393"/>
                      <a:pt x="3084" y="326"/>
                      <a:pt x="3545" y="266"/>
                    </a:cubicBezTo>
                    <a:cubicBezTo>
                      <a:pt x="3762" y="240"/>
                      <a:pt x="3978" y="216"/>
                      <a:pt x="4198" y="216"/>
                    </a:cubicBezTo>
                    <a:cubicBezTo>
                      <a:pt x="4202" y="216"/>
                      <a:pt x="4207" y="216"/>
                      <a:pt x="4212" y="216"/>
                    </a:cubicBezTo>
                    <a:cubicBezTo>
                      <a:pt x="4450" y="216"/>
                      <a:pt x="4672" y="255"/>
                      <a:pt x="4907" y="303"/>
                    </a:cubicBezTo>
                    <a:cubicBezTo>
                      <a:pt x="4913" y="304"/>
                      <a:pt x="4919" y="304"/>
                      <a:pt x="4924" y="304"/>
                    </a:cubicBezTo>
                    <a:cubicBezTo>
                      <a:pt x="5013" y="304"/>
                      <a:pt x="5078" y="172"/>
                      <a:pt x="4979" y="130"/>
                    </a:cubicBezTo>
                    <a:cubicBezTo>
                      <a:pt x="4746" y="32"/>
                      <a:pt x="4489" y="0"/>
                      <a:pt x="4232"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1" name="Google Shape;3471;p91"/>
              <p:cNvSpPr/>
              <p:nvPr/>
            </p:nvSpPr>
            <p:spPr>
              <a:xfrm>
                <a:off x="3472038" y="4603587"/>
                <a:ext cx="191091" cy="39566"/>
              </a:xfrm>
              <a:custGeom>
                <a:rect b="b" l="l" r="r" t="t"/>
                <a:pathLst>
                  <a:path extrusionOk="0" h="1151" w="5559">
                    <a:moveTo>
                      <a:pt x="4969" y="0"/>
                    </a:moveTo>
                    <a:cubicBezTo>
                      <a:pt x="3586" y="0"/>
                      <a:pt x="2312" y="981"/>
                      <a:pt x="946" y="981"/>
                    </a:cubicBezTo>
                    <a:cubicBezTo>
                      <a:pt x="677" y="981"/>
                      <a:pt x="405" y="943"/>
                      <a:pt x="127" y="852"/>
                    </a:cubicBezTo>
                    <a:cubicBezTo>
                      <a:pt x="117" y="849"/>
                      <a:pt x="108" y="847"/>
                      <a:pt x="100" y="847"/>
                    </a:cubicBezTo>
                    <a:cubicBezTo>
                      <a:pt x="23" y="847"/>
                      <a:pt x="1" y="970"/>
                      <a:pt x="86" y="1002"/>
                    </a:cubicBezTo>
                    <a:cubicBezTo>
                      <a:pt x="360" y="1107"/>
                      <a:pt x="643" y="1150"/>
                      <a:pt x="928" y="1150"/>
                    </a:cubicBezTo>
                    <a:cubicBezTo>
                      <a:pt x="1520" y="1150"/>
                      <a:pt x="2120" y="964"/>
                      <a:pt x="2669" y="765"/>
                    </a:cubicBezTo>
                    <a:cubicBezTo>
                      <a:pt x="3392" y="504"/>
                      <a:pt x="4151" y="191"/>
                      <a:pt x="4929" y="191"/>
                    </a:cubicBezTo>
                    <a:cubicBezTo>
                      <a:pt x="5082" y="191"/>
                      <a:pt x="5235" y="203"/>
                      <a:pt x="5388" y="230"/>
                    </a:cubicBezTo>
                    <a:cubicBezTo>
                      <a:pt x="5395" y="231"/>
                      <a:pt x="5401" y="231"/>
                      <a:pt x="5407" y="231"/>
                    </a:cubicBezTo>
                    <a:cubicBezTo>
                      <a:pt x="5517" y="231"/>
                      <a:pt x="5559" y="61"/>
                      <a:pt x="5440" y="41"/>
                    </a:cubicBezTo>
                    <a:cubicBezTo>
                      <a:pt x="5281" y="13"/>
                      <a:pt x="5124" y="0"/>
                      <a:pt x="496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2" name="Google Shape;3472;p91"/>
              <p:cNvSpPr/>
              <p:nvPr/>
            </p:nvSpPr>
            <p:spPr>
              <a:xfrm>
                <a:off x="3494897" y="4633390"/>
                <a:ext cx="190919" cy="52525"/>
              </a:xfrm>
              <a:custGeom>
                <a:rect b="b" l="l" r="r" t="t"/>
                <a:pathLst>
                  <a:path extrusionOk="0" h="1528" w="5554">
                    <a:moveTo>
                      <a:pt x="5109" y="0"/>
                    </a:moveTo>
                    <a:cubicBezTo>
                      <a:pt x="4762" y="0"/>
                      <a:pt x="4410" y="60"/>
                      <a:pt x="4078" y="138"/>
                    </a:cubicBezTo>
                    <a:cubicBezTo>
                      <a:pt x="3619" y="244"/>
                      <a:pt x="3173" y="402"/>
                      <a:pt x="2739" y="583"/>
                    </a:cubicBezTo>
                    <a:cubicBezTo>
                      <a:pt x="2307" y="762"/>
                      <a:pt x="1894" y="980"/>
                      <a:pt x="1459" y="1149"/>
                    </a:cubicBezTo>
                    <a:cubicBezTo>
                      <a:pt x="1163" y="1264"/>
                      <a:pt x="850" y="1353"/>
                      <a:pt x="536" y="1353"/>
                    </a:cubicBezTo>
                    <a:cubicBezTo>
                      <a:pt x="394" y="1353"/>
                      <a:pt x="251" y="1335"/>
                      <a:pt x="110" y="1292"/>
                    </a:cubicBezTo>
                    <a:cubicBezTo>
                      <a:pt x="103" y="1290"/>
                      <a:pt x="95" y="1289"/>
                      <a:pt x="88" y="1289"/>
                    </a:cubicBezTo>
                    <a:cubicBezTo>
                      <a:pt x="19" y="1289"/>
                      <a:pt x="0" y="1399"/>
                      <a:pt x="72" y="1428"/>
                    </a:cubicBezTo>
                    <a:cubicBezTo>
                      <a:pt x="248" y="1498"/>
                      <a:pt x="426" y="1528"/>
                      <a:pt x="605" y="1528"/>
                    </a:cubicBezTo>
                    <a:cubicBezTo>
                      <a:pt x="1301" y="1528"/>
                      <a:pt x="2005" y="1077"/>
                      <a:pt x="2614" y="816"/>
                    </a:cubicBezTo>
                    <a:cubicBezTo>
                      <a:pt x="3056" y="626"/>
                      <a:pt x="3511" y="458"/>
                      <a:pt x="3977" y="339"/>
                    </a:cubicBezTo>
                    <a:cubicBezTo>
                      <a:pt x="4440" y="223"/>
                      <a:pt x="4891" y="194"/>
                      <a:pt x="5364" y="194"/>
                    </a:cubicBezTo>
                    <a:cubicBezTo>
                      <a:pt x="5389" y="194"/>
                      <a:pt x="5414" y="194"/>
                      <a:pt x="5439" y="194"/>
                    </a:cubicBezTo>
                    <a:cubicBezTo>
                      <a:pt x="5553" y="194"/>
                      <a:pt x="5545" y="35"/>
                      <a:pt x="5439" y="20"/>
                    </a:cubicBezTo>
                    <a:cubicBezTo>
                      <a:pt x="5330" y="7"/>
                      <a:pt x="5220" y="0"/>
                      <a:pt x="510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3" name="Google Shape;3473;p91"/>
              <p:cNvSpPr/>
              <p:nvPr/>
            </p:nvSpPr>
            <p:spPr>
              <a:xfrm>
                <a:off x="3513632" y="4679315"/>
                <a:ext cx="224503" cy="50050"/>
              </a:xfrm>
              <a:custGeom>
                <a:rect b="b" l="l" r="r" t="t"/>
                <a:pathLst>
                  <a:path extrusionOk="0" h="1456" w="6531">
                    <a:moveTo>
                      <a:pt x="5370" y="1"/>
                    </a:moveTo>
                    <a:cubicBezTo>
                      <a:pt x="4867" y="1"/>
                      <a:pt x="4363" y="88"/>
                      <a:pt x="3879" y="225"/>
                    </a:cubicBezTo>
                    <a:cubicBezTo>
                      <a:pt x="3464" y="342"/>
                      <a:pt x="3065" y="492"/>
                      <a:pt x="2671" y="664"/>
                    </a:cubicBezTo>
                    <a:cubicBezTo>
                      <a:pt x="2267" y="841"/>
                      <a:pt x="1876" y="1055"/>
                      <a:pt x="1451" y="1177"/>
                    </a:cubicBezTo>
                    <a:cubicBezTo>
                      <a:pt x="1255" y="1233"/>
                      <a:pt x="1055" y="1268"/>
                      <a:pt x="852" y="1268"/>
                    </a:cubicBezTo>
                    <a:cubicBezTo>
                      <a:pt x="822" y="1268"/>
                      <a:pt x="792" y="1267"/>
                      <a:pt x="761" y="1265"/>
                    </a:cubicBezTo>
                    <a:cubicBezTo>
                      <a:pt x="645" y="1259"/>
                      <a:pt x="533" y="1238"/>
                      <a:pt x="420" y="1206"/>
                    </a:cubicBezTo>
                    <a:cubicBezTo>
                      <a:pt x="310" y="1175"/>
                      <a:pt x="208" y="1117"/>
                      <a:pt x="98" y="1088"/>
                    </a:cubicBezTo>
                    <a:cubicBezTo>
                      <a:pt x="93" y="1087"/>
                      <a:pt x="89" y="1087"/>
                      <a:pt x="84" y="1087"/>
                    </a:cubicBezTo>
                    <a:cubicBezTo>
                      <a:pt x="30" y="1087"/>
                      <a:pt x="0" y="1154"/>
                      <a:pt x="37" y="1197"/>
                    </a:cubicBezTo>
                    <a:cubicBezTo>
                      <a:pt x="211" y="1397"/>
                      <a:pt x="527" y="1456"/>
                      <a:pt x="811" y="1456"/>
                    </a:cubicBezTo>
                    <a:cubicBezTo>
                      <a:pt x="911" y="1456"/>
                      <a:pt x="1007" y="1448"/>
                      <a:pt x="1091" y="1438"/>
                    </a:cubicBezTo>
                    <a:cubicBezTo>
                      <a:pt x="1507" y="1387"/>
                      <a:pt x="1890" y="1213"/>
                      <a:pt x="2264" y="1036"/>
                    </a:cubicBezTo>
                    <a:cubicBezTo>
                      <a:pt x="3077" y="649"/>
                      <a:pt x="3934" y="309"/>
                      <a:pt x="4840" y="223"/>
                    </a:cubicBezTo>
                    <a:cubicBezTo>
                      <a:pt x="4978" y="211"/>
                      <a:pt x="5115" y="204"/>
                      <a:pt x="5253" y="204"/>
                    </a:cubicBezTo>
                    <a:cubicBezTo>
                      <a:pt x="5621" y="204"/>
                      <a:pt x="5988" y="251"/>
                      <a:pt x="6346" y="350"/>
                    </a:cubicBezTo>
                    <a:cubicBezTo>
                      <a:pt x="6357" y="353"/>
                      <a:pt x="6368" y="355"/>
                      <a:pt x="6378" y="355"/>
                    </a:cubicBezTo>
                    <a:cubicBezTo>
                      <a:pt x="6490" y="355"/>
                      <a:pt x="6530" y="173"/>
                      <a:pt x="6405" y="138"/>
                    </a:cubicBezTo>
                    <a:cubicBezTo>
                      <a:pt x="6066" y="42"/>
                      <a:pt x="5719" y="1"/>
                      <a:pt x="537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4" name="Google Shape;3474;p91"/>
              <p:cNvSpPr/>
              <p:nvPr/>
            </p:nvSpPr>
            <p:spPr>
              <a:xfrm>
                <a:off x="3528172" y="4719362"/>
                <a:ext cx="241003" cy="53900"/>
              </a:xfrm>
              <a:custGeom>
                <a:rect b="b" l="l" r="r" t="t"/>
                <a:pathLst>
                  <a:path extrusionOk="0" h="1568" w="7011">
                    <a:moveTo>
                      <a:pt x="6060" y="1"/>
                    </a:moveTo>
                    <a:cubicBezTo>
                      <a:pt x="5443" y="1"/>
                      <a:pt x="4812" y="230"/>
                      <a:pt x="4239" y="421"/>
                    </a:cubicBezTo>
                    <a:cubicBezTo>
                      <a:pt x="3740" y="584"/>
                      <a:pt x="3243" y="752"/>
                      <a:pt x="2742" y="913"/>
                    </a:cubicBezTo>
                    <a:cubicBezTo>
                      <a:pt x="2300" y="1057"/>
                      <a:pt x="1858" y="1224"/>
                      <a:pt x="1402" y="1322"/>
                    </a:cubicBezTo>
                    <a:cubicBezTo>
                      <a:pt x="1248" y="1355"/>
                      <a:pt x="1083" y="1379"/>
                      <a:pt x="921" y="1379"/>
                    </a:cubicBezTo>
                    <a:cubicBezTo>
                      <a:pt x="646" y="1379"/>
                      <a:pt x="377" y="1310"/>
                      <a:pt x="180" y="1101"/>
                    </a:cubicBezTo>
                    <a:cubicBezTo>
                      <a:pt x="162" y="1082"/>
                      <a:pt x="141" y="1074"/>
                      <a:pt x="122" y="1074"/>
                    </a:cubicBezTo>
                    <a:cubicBezTo>
                      <a:pt x="57" y="1074"/>
                      <a:pt x="0" y="1159"/>
                      <a:pt x="58" y="1221"/>
                    </a:cubicBezTo>
                    <a:cubicBezTo>
                      <a:pt x="288" y="1479"/>
                      <a:pt x="587" y="1568"/>
                      <a:pt x="905" y="1568"/>
                    </a:cubicBezTo>
                    <a:cubicBezTo>
                      <a:pt x="1351" y="1568"/>
                      <a:pt x="1835" y="1393"/>
                      <a:pt x="2218" y="1266"/>
                    </a:cubicBezTo>
                    <a:cubicBezTo>
                      <a:pt x="2718" y="1102"/>
                      <a:pt x="3217" y="942"/>
                      <a:pt x="3719" y="782"/>
                    </a:cubicBezTo>
                    <a:cubicBezTo>
                      <a:pt x="4201" y="628"/>
                      <a:pt x="4681" y="456"/>
                      <a:pt x="5174" y="334"/>
                    </a:cubicBezTo>
                    <a:cubicBezTo>
                      <a:pt x="5449" y="266"/>
                      <a:pt x="5730" y="218"/>
                      <a:pt x="6009" y="218"/>
                    </a:cubicBezTo>
                    <a:cubicBezTo>
                      <a:pt x="6270" y="218"/>
                      <a:pt x="6529" y="260"/>
                      <a:pt x="6779" y="367"/>
                    </a:cubicBezTo>
                    <a:cubicBezTo>
                      <a:pt x="6795" y="374"/>
                      <a:pt x="6811" y="377"/>
                      <a:pt x="6827" y="377"/>
                    </a:cubicBezTo>
                    <a:cubicBezTo>
                      <a:pt x="6936" y="377"/>
                      <a:pt x="7011" y="225"/>
                      <a:pt x="6893" y="172"/>
                    </a:cubicBezTo>
                    <a:cubicBezTo>
                      <a:pt x="6623" y="49"/>
                      <a:pt x="6343" y="1"/>
                      <a:pt x="60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5" name="Google Shape;3475;p91"/>
              <p:cNvSpPr/>
              <p:nvPr/>
            </p:nvSpPr>
            <p:spPr>
              <a:xfrm>
                <a:off x="3551341" y="4754906"/>
                <a:ext cx="246091" cy="50153"/>
              </a:xfrm>
              <a:custGeom>
                <a:rect b="b" l="l" r="r" t="t"/>
                <a:pathLst>
                  <a:path extrusionOk="0" h="1459" w="7159">
                    <a:moveTo>
                      <a:pt x="6311" y="1"/>
                    </a:moveTo>
                    <a:cubicBezTo>
                      <a:pt x="5564" y="1"/>
                      <a:pt x="4810" y="181"/>
                      <a:pt x="4103" y="383"/>
                    </a:cubicBezTo>
                    <a:cubicBezTo>
                      <a:pt x="3615" y="523"/>
                      <a:pt x="3130" y="677"/>
                      <a:pt x="2645" y="830"/>
                    </a:cubicBezTo>
                    <a:cubicBezTo>
                      <a:pt x="2206" y="967"/>
                      <a:pt x="1768" y="1130"/>
                      <a:pt x="1315" y="1226"/>
                    </a:cubicBezTo>
                    <a:cubicBezTo>
                      <a:pt x="1173" y="1256"/>
                      <a:pt x="1022" y="1277"/>
                      <a:pt x="875" y="1277"/>
                    </a:cubicBezTo>
                    <a:cubicBezTo>
                      <a:pt x="603" y="1277"/>
                      <a:pt x="340" y="1205"/>
                      <a:pt x="154" y="982"/>
                    </a:cubicBezTo>
                    <a:cubicBezTo>
                      <a:pt x="139" y="964"/>
                      <a:pt x="122" y="957"/>
                      <a:pt x="105" y="957"/>
                    </a:cubicBezTo>
                    <a:cubicBezTo>
                      <a:pt x="51" y="957"/>
                      <a:pt x="1" y="1033"/>
                      <a:pt x="47" y="1090"/>
                    </a:cubicBezTo>
                    <a:cubicBezTo>
                      <a:pt x="266" y="1366"/>
                      <a:pt x="570" y="1459"/>
                      <a:pt x="898" y="1459"/>
                    </a:cubicBezTo>
                    <a:cubicBezTo>
                      <a:pt x="1340" y="1459"/>
                      <a:pt x="1823" y="1291"/>
                      <a:pt x="2192" y="1179"/>
                    </a:cubicBezTo>
                    <a:cubicBezTo>
                      <a:pt x="3202" y="869"/>
                      <a:pt x="4210" y="508"/>
                      <a:pt x="5250" y="320"/>
                    </a:cubicBezTo>
                    <a:cubicBezTo>
                      <a:pt x="5601" y="257"/>
                      <a:pt x="5953" y="228"/>
                      <a:pt x="6305" y="228"/>
                    </a:cubicBezTo>
                    <a:cubicBezTo>
                      <a:pt x="6543" y="228"/>
                      <a:pt x="6782" y="241"/>
                      <a:pt x="7020" y="267"/>
                    </a:cubicBezTo>
                    <a:cubicBezTo>
                      <a:pt x="7023" y="267"/>
                      <a:pt x="7027" y="267"/>
                      <a:pt x="7030" y="267"/>
                    </a:cubicBezTo>
                    <a:cubicBezTo>
                      <a:pt x="7136" y="267"/>
                      <a:pt x="7158" y="85"/>
                      <a:pt x="7047" y="65"/>
                    </a:cubicBezTo>
                    <a:cubicBezTo>
                      <a:pt x="6804" y="20"/>
                      <a:pt x="6558" y="1"/>
                      <a:pt x="631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6" name="Google Shape;3476;p91"/>
              <p:cNvSpPr/>
              <p:nvPr/>
            </p:nvSpPr>
            <p:spPr>
              <a:xfrm>
                <a:off x="3561035" y="4792375"/>
                <a:ext cx="271219" cy="50463"/>
              </a:xfrm>
              <a:custGeom>
                <a:rect b="b" l="l" r="r" t="t"/>
                <a:pathLst>
                  <a:path extrusionOk="0" h="1468" w="7890">
                    <a:moveTo>
                      <a:pt x="6559" y="0"/>
                    </a:moveTo>
                    <a:cubicBezTo>
                      <a:pt x="5872" y="0"/>
                      <a:pt x="5183" y="138"/>
                      <a:pt x="4546" y="379"/>
                    </a:cubicBezTo>
                    <a:cubicBezTo>
                      <a:pt x="3585" y="740"/>
                      <a:pt x="2650" y="1297"/>
                      <a:pt x="1596" y="1306"/>
                    </a:cubicBezTo>
                    <a:cubicBezTo>
                      <a:pt x="1584" y="1306"/>
                      <a:pt x="1572" y="1306"/>
                      <a:pt x="1561" y="1306"/>
                    </a:cubicBezTo>
                    <a:cubicBezTo>
                      <a:pt x="1051" y="1306"/>
                      <a:pt x="536" y="1175"/>
                      <a:pt x="144" y="836"/>
                    </a:cubicBezTo>
                    <a:cubicBezTo>
                      <a:pt x="129" y="825"/>
                      <a:pt x="114" y="820"/>
                      <a:pt x="99" y="820"/>
                    </a:cubicBezTo>
                    <a:cubicBezTo>
                      <a:pt x="46" y="820"/>
                      <a:pt x="0" y="884"/>
                      <a:pt x="49" y="929"/>
                    </a:cubicBezTo>
                    <a:cubicBezTo>
                      <a:pt x="478" y="1317"/>
                      <a:pt x="1031" y="1467"/>
                      <a:pt x="1592" y="1467"/>
                    </a:cubicBezTo>
                    <a:cubicBezTo>
                      <a:pt x="1927" y="1467"/>
                      <a:pt x="2265" y="1414"/>
                      <a:pt x="2581" y="1326"/>
                    </a:cubicBezTo>
                    <a:cubicBezTo>
                      <a:pt x="3115" y="1180"/>
                      <a:pt x="3621" y="946"/>
                      <a:pt x="4133" y="734"/>
                    </a:cubicBezTo>
                    <a:cubicBezTo>
                      <a:pt x="4663" y="516"/>
                      <a:pt x="5211" y="338"/>
                      <a:pt x="5785" y="266"/>
                    </a:cubicBezTo>
                    <a:cubicBezTo>
                      <a:pt x="6012" y="237"/>
                      <a:pt x="6240" y="224"/>
                      <a:pt x="6467" y="224"/>
                    </a:cubicBezTo>
                    <a:cubicBezTo>
                      <a:pt x="6887" y="224"/>
                      <a:pt x="7305" y="269"/>
                      <a:pt x="7720" y="345"/>
                    </a:cubicBezTo>
                    <a:cubicBezTo>
                      <a:pt x="7728" y="347"/>
                      <a:pt x="7735" y="347"/>
                      <a:pt x="7742" y="347"/>
                    </a:cubicBezTo>
                    <a:cubicBezTo>
                      <a:pt x="7850" y="347"/>
                      <a:pt x="7890" y="186"/>
                      <a:pt x="7774" y="154"/>
                    </a:cubicBezTo>
                    <a:cubicBezTo>
                      <a:pt x="7377" y="49"/>
                      <a:pt x="6968" y="0"/>
                      <a:pt x="6559"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7" name="Google Shape;3477;p91"/>
              <p:cNvSpPr/>
              <p:nvPr/>
            </p:nvSpPr>
            <p:spPr>
              <a:xfrm>
                <a:off x="3595547" y="4828056"/>
                <a:ext cx="278128" cy="60500"/>
              </a:xfrm>
              <a:custGeom>
                <a:rect b="b" l="l" r="r" t="t"/>
                <a:pathLst>
                  <a:path extrusionOk="0" h="1760" w="8091">
                    <a:moveTo>
                      <a:pt x="7606" y="0"/>
                    </a:moveTo>
                    <a:cubicBezTo>
                      <a:pt x="6608" y="0"/>
                      <a:pt x="5627" y="332"/>
                      <a:pt x="4697" y="671"/>
                    </a:cubicBezTo>
                    <a:cubicBezTo>
                      <a:pt x="4167" y="863"/>
                      <a:pt x="3636" y="1064"/>
                      <a:pt x="3100" y="1234"/>
                    </a:cubicBezTo>
                    <a:cubicBezTo>
                      <a:pt x="2599" y="1392"/>
                      <a:pt x="2081" y="1545"/>
                      <a:pt x="1557" y="1578"/>
                    </a:cubicBezTo>
                    <a:cubicBezTo>
                      <a:pt x="1485" y="1583"/>
                      <a:pt x="1412" y="1585"/>
                      <a:pt x="1338" y="1585"/>
                    </a:cubicBezTo>
                    <a:cubicBezTo>
                      <a:pt x="880" y="1585"/>
                      <a:pt x="410" y="1486"/>
                      <a:pt x="102" y="1122"/>
                    </a:cubicBezTo>
                    <a:cubicBezTo>
                      <a:pt x="92" y="1111"/>
                      <a:pt x="81" y="1106"/>
                      <a:pt x="69" y="1106"/>
                    </a:cubicBezTo>
                    <a:cubicBezTo>
                      <a:pt x="33" y="1106"/>
                      <a:pt x="0" y="1157"/>
                      <a:pt x="32" y="1196"/>
                    </a:cubicBezTo>
                    <a:cubicBezTo>
                      <a:pt x="373" y="1622"/>
                      <a:pt x="866" y="1759"/>
                      <a:pt x="1382" y="1759"/>
                    </a:cubicBezTo>
                    <a:cubicBezTo>
                      <a:pt x="1830" y="1759"/>
                      <a:pt x="2296" y="1656"/>
                      <a:pt x="2695" y="1549"/>
                    </a:cubicBezTo>
                    <a:cubicBezTo>
                      <a:pt x="3815" y="1252"/>
                      <a:pt x="4877" y="778"/>
                      <a:pt x="5996" y="488"/>
                    </a:cubicBezTo>
                    <a:cubicBezTo>
                      <a:pt x="6614" y="327"/>
                      <a:pt x="7244" y="236"/>
                      <a:pt x="7884" y="236"/>
                    </a:cubicBezTo>
                    <a:cubicBezTo>
                      <a:pt x="7904" y="236"/>
                      <a:pt x="7925" y="236"/>
                      <a:pt x="7946" y="236"/>
                    </a:cubicBezTo>
                    <a:cubicBezTo>
                      <a:pt x="7946" y="236"/>
                      <a:pt x="7947" y="236"/>
                      <a:pt x="7947" y="236"/>
                    </a:cubicBezTo>
                    <a:cubicBezTo>
                      <a:pt x="8091" y="236"/>
                      <a:pt x="8087" y="23"/>
                      <a:pt x="7946" y="13"/>
                    </a:cubicBezTo>
                    <a:cubicBezTo>
                      <a:pt x="7832" y="4"/>
                      <a:pt x="7719" y="0"/>
                      <a:pt x="7606"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8" name="Google Shape;3478;p91"/>
              <p:cNvSpPr/>
              <p:nvPr/>
            </p:nvSpPr>
            <p:spPr>
              <a:xfrm>
                <a:off x="3630678" y="4864081"/>
                <a:ext cx="280534" cy="66309"/>
              </a:xfrm>
              <a:custGeom>
                <a:rect b="b" l="l" r="r" t="t"/>
                <a:pathLst>
                  <a:path extrusionOk="0" h="1929" w="8161">
                    <a:moveTo>
                      <a:pt x="7424" y="0"/>
                    </a:moveTo>
                    <a:cubicBezTo>
                      <a:pt x="6569" y="0"/>
                      <a:pt x="5720" y="229"/>
                      <a:pt x="4921" y="517"/>
                    </a:cubicBezTo>
                    <a:cubicBezTo>
                      <a:pt x="4407" y="703"/>
                      <a:pt x="3903" y="909"/>
                      <a:pt x="3399" y="1110"/>
                    </a:cubicBezTo>
                    <a:cubicBezTo>
                      <a:pt x="2900" y="1310"/>
                      <a:pt x="2398" y="1522"/>
                      <a:pt x="1878" y="1656"/>
                    </a:cubicBezTo>
                    <a:cubicBezTo>
                      <a:pt x="1652" y="1714"/>
                      <a:pt x="1415" y="1750"/>
                      <a:pt x="1181" y="1750"/>
                    </a:cubicBezTo>
                    <a:cubicBezTo>
                      <a:pt x="785" y="1750"/>
                      <a:pt x="398" y="1648"/>
                      <a:pt x="85" y="1376"/>
                    </a:cubicBezTo>
                    <a:cubicBezTo>
                      <a:pt x="77" y="1369"/>
                      <a:pt x="67" y="1366"/>
                      <a:pt x="59" y="1366"/>
                    </a:cubicBezTo>
                    <a:cubicBezTo>
                      <a:pt x="27" y="1366"/>
                      <a:pt x="1" y="1404"/>
                      <a:pt x="27" y="1432"/>
                    </a:cubicBezTo>
                    <a:cubicBezTo>
                      <a:pt x="197" y="1606"/>
                      <a:pt x="380" y="1748"/>
                      <a:pt x="612" y="1829"/>
                    </a:cubicBezTo>
                    <a:cubicBezTo>
                      <a:pt x="811" y="1900"/>
                      <a:pt x="1022" y="1929"/>
                      <a:pt x="1234" y="1929"/>
                    </a:cubicBezTo>
                    <a:cubicBezTo>
                      <a:pt x="1289" y="1929"/>
                      <a:pt x="1345" y="1927"/>
                      <a:pt x="1400" y="1923"/>
                    </a:cubicBezTo>
                    <a:cubicBezTo>
                      <a:pt x="1954" y="1882"/>
                      <a:pt x="2477" y="1681"/>
                      <a:pt x="2991" y="1485"/>
                    </a:cubicBezTo>
                    <a:cubicBezTo>
                      <a:pt x="4033" y="1092"/>
                      <a:pt x="5057" y="639"/>
                      <a:pt x="6149" y="390"/>
                    </a:cubicBezTo>
                    <a:cubicBezTo>
                      <a:pt x="6637" y="277"/>
                      <a:pt x="7129" y="221"/>
                      <a:pt x="7627" y="221"/>
                    </a:cubicBezTo>
                    <a:cubicBezTo>
                      <a:pt x="7760" y="221"/>
                      <a:pt x="7894" y="225"/>
                      <a:pt x="8028" y="233"/>
                    </a:cubicBezTo>
                    <a:cubicBezTo>
                      <a:pt x="8030" y="233"/>
                      <a:pt x="8032" y="233"/>
                      <a:pt x="8033" y="233"/>
                    </a:cubicBezTo>
                    <a:cubicBezTo>
                      <a:pt x="8136" y="233"/>
                      <a:pt x="8161" y="59"/>
                      <a:pt x="8053" y="44"/>
                    </a:cubicBezTo>
                    <a:cubicBezTo>
                      <a:pt x="7843" y="14"/>
                      <a:pt x="7633" y="0"/>
                      <a:pt x="742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9" name="Google Shape;3479;p91"/>
              <p:cNvSpPr/>
              <p:nvPr/>
            </p:nvSpPr>
            <p:spPr>
              <a:xfrm>
                <a:off x="3649482" y="4890687"/>
                <a:ext cx="293769" cy="76725"/>
              </a:xfrm>
              <a:custGeom>
                <a:rect b="b" l="l" r="r" t="t"/>
                <a:pathLst>
                  <a:path extrusionOk="0" h="2232" w="8546">
                    <a:moveTo>
                      <a:pt x="8402" y="1"/>
                    </a:moveTo>
                    <a:cubicBezTo>
                      <a:pt x="8402" y="1"/>
                      <a:pt x="8401" y="1"/>
                      <a:pt x="8401" y="1"/>
                    </a:cubicBezTo>
                    <a:cubicBezTo>
                      <a:pt x="7252" y="8"/>
                      <a:pt x="6143" y="422"/>
                      <a:pt x="5100" y="861"/>
                    </a:cubicBezTo>
                    <a:cubicBezTo>
                      <a:pt x="4560" y="1088"/>
                      <a:pt x="4026" y="1329"/>
                      <a:pt x="3485" y="1553"/>
                    </a:cubicBezTo>
                    <a:cubicBezTo>
                      <a:pt x="2937" y="1778"/>
                      <a:pt x="2365" y="1990"/>
                      <a:pt x="1770" y="2037"/>
                    </a:cubicBezTo>
                    <a:cubicBezTo>
                      <a:pt x="1673" y="2045"/>
                      <a:pt x="1577" y="2049"/>
                      <a:pt x="1480" y="2049"/>
                    </a:cubicBezTo>
                    <a:cubicBezTo>
                      <a:pt x="1278" y="2049"/>
                      <a:pt x="1077" y="2030"/>
                      <a:pt x="878" y="1984"/>
                    </a:cubicBezTo>
                    <a:cubicBezTo>
                      <a:pt x="585" y="1915"/>
                      <a:pt x="324" y="1784"/>
                      <a:pt x="68" y="1630"/>
                    </a:cubicBezTo>
                    <a:cubicBezTo>
                      <a:pt x="62" y="1626"/>
                      <a:pt x="56" y="1624"/>
                      <a:pt x="50" y="1624"/>
                    </a:cubicBezTo>
                    <a:cubicBezTo>
                      <a:pt x="23" y="1624"/>
                      <a:pt x="1" y="1662"/>
                      <a:pt x="23" y="1688"/>
                    </a:cubicBezTo>
                    <a:cubicBezTo>
                      <a:pt x="374" y="2049"/>
                      <a:pt x="913" y="2191"/>
                      <a:pt x="1399" y="2225"/>
                    </a:cubicBezTo>
                    <a:cubicBezTo>
                      <a:pt x="1464" y="2229"/>
                      <a:pt x="1529" y="2231"/>
                      <a:pt x="1593" y="2231"/>
                    </a:cubicBezTo>
                    <a:cubicBezTo>
                      <a:pt x="2105" y="2231"/>
                      <a:pt x="2613" y="2098"/>
                      <a:pt x="3089" y="1927"/>
                    </a:cubicBezTo>
                    <a:cubicBezTo>
                      <a:pt x="4217" y="1523"/>
                      <a:pt x="5283" y="963"/>
                      <a:pt x="6427" y="602"/>
                    </a:cubicBezTo>
                    <a:cubicBezTo>
                      <a:pt x="7069" y="397"/>
                      <a:pt x="7727" y="267"/>
                      <a:pt x="8401" y="223"/>
                    </a:cubicBezTo>
                    <a:cubicBezTo>
                      <a:pt x="8542" y="214"/>
                      <a:pt x="8546" y="1"/>
                      <a:pt x="840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0" name="Google Shape;3480;p91"/>
              <p:cNvSpPr/>
              <p:nvPr/>
            </p:nvSpPr>
            <p:spPr>
              <a:xfrm>
                <a:off x="3698157" y="4919322"/>
                <a:ext cx="292291" cy="92159"/>
              </a:xfrm>
              <a:custGeom>
                <a:rect b="b" l="l" r="r" t="t"/>
                <a:pathLst>
                  <a:path extrusionOk="0" h="2681" w="8503">
                    <a:moveTo>
                      <a:pt x="8370" y="0"/>
                    </a:moveTo>
                    <a:cubicBezTo>
                      <a:pt x="8369" y="0"/>
                      <a:pt x="8368" y="0"/>
                      <a:pt x="8367" y="0"/>
                    </a:cubicBezTo>
                    <a:cubicBezTo>
                      <a:pt x="7232" y="37"/>
                      <a:pt x="6164" y="432"/>
                      <a:pt x="5135" y="881"/>
                    </a:cubicBezTo>
                    <a:cubicBezTo>
                      <a:pt x="4593" y="1117"/>
                      <a:pt x="4056" y="1363"/>
                      <a:pt x="3518" y="1605"/>
                    </a:cubicBezTo>
                    <a:cubicBezTo>
                      <a:pt x="2967" y="1854"/>
                      <a:pt x="2419" y="2139"/>
                      <a:pt x="1849" y="2340"/>
                    </a:cubicBezTo>
                    <a:cubicBezTo>
                      <a:pt x="1574" y="2438"/>
                      <a:pt x="1275" y="2506"/>
                      <a:pt x="982" y="2506"/>
                    </a:cubicBezTo>
                    <a:cubicBezTo>
                      <a:pt x="681" y="2506"/>
                      <a:pt x="387" y="2435"/>
                      <a:pt x="131" y="2250"/>
                    </a:cubicBezTo>
                    <a:cubicBezTo>
                      <a:pt x="121" y="2244"/>
                      <a:pt x="111" y="2241"/>
                      <a:pt x="101" y="2241"/>
                    </a:cubicBezTo>
                    <a:cubicBezTo>
                      <a:pt x="48" y="2241"/>
                      <a:pt x="0" y="2318"/>
                      <a:pt x="49" y="2357"/>
                    </a:cubicBezTo>
                    <a:cubicBezTo>
                      <a:pt x="349" y="2591"/>
                      <a:pt x="676" y="2680"/>
                      <a:pt x="1012" y="2680"/>
                    </a:cubicBezTo>
                    <a:cubicBezTo>
                      <a:pt x="1700" y="2680"/>
                      <a:pt x="2425" y="2307"/>
                      <a:pt x="3028" y="2040"/>
                    </a:cubicBezTo>
                    <a:cubicBezTo>
                      <a:pt x="4137" y="1549"/>
                      <a:pt x="5240" y="1004"/>
                      <a:pt x="6393" y="621"/>
                    </a:cubicBezTo>
                    <a:cubicBezTo>
                      <a:pt x="7032" y="409"/>
                      <a:pt x="7694" y="252"/>
                      <a:pt x="8367" y="211"/>
                    </a:cubicBezTo>
                    <a:cubicBezTo>
                      <a:pt x="8499" y="203"/>
                      <a:pt x="8503" y="0"/>
                      <a:pt x="837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1" name="Google Shape;3481;p91"/>
              <p:cNvSpPr/>
              <p:nvPr/>
            </p:nvSpPr>
            <p:spPr>
              <a:xfrm>
                <a:off x="3746728" y="4944381"/>
                <a:ext cx="286997" cy="102506"/>
              </a:xfrm>
              <a:custGeom>
                <a:rect b="b" l="l" r="r" t="t"/>
                <a:pathLst>
                  <a:path extrusionOk="0" h="2982" w="8349">
                    <a:moveTo>
                      <a:pt x="8240" y="0"/>
                    </a:moveTo>
                    <a:cubicBezTo>
                      <a:pt x="8238" y="0"/>
                      <a:pt x="8237" y="0"/>
                      <a:pt x="8235" y="1"/>
                    </a:cubicBezTo>
                    <a:cubicBezTo>
                      <a:pt x="7959" y="11"/>
                      <a:pt x="7679" y="94"/>
                      <a:pt x="7413" y="167"/>
                    </a:cubicBezTo>
                    <a:cubicBezTo>
                      <a:pt x="7129" y="245"/>
                      <a:pt x="6849" y="338"/>
                      <a:pt x="6573" y="440"/>
                    </a:cubicBezTo>
                    <a:cubicBezTo>
                      <a:pt x="6039" y="637"/>
                      <a:pt x="5519" y="872"/>
                      <a:pt x="5009" y="1123"/>
                    </a:cubicBezTo>
                    <a:cubicBezTo>
                      <a:pt x="4481" y="1384"/>
                      <a:pt x="3960" y="1663"/>
                      <a:pt x="3436" y="1930"/>
                    </a:cubicBezTo>
                    <a:cubicBezTo>
                      <a:pt x="2935" y="2185"/>
                      <a:pt x="2430" y="2458"/>
                      <a:pt x="1893" y="2638"/>
                    </a:cubicBezTo>
                    <a:cubicBezTo>
                      <a:pt x="1605" y="2735"/>
                      <a:pt x="1298" y="2805"/>
                      <a:pt x="996" y="2805"/>
                    </a:cubicBezTo>
                    <a:cubicBezTo>
                      <a:pt x="705" y="2805"/>
                      <a:pt x="419" y="2740"/>
                      <a:pt x="161" y="2571"/>
                    </a:cubicBezTo>
                    <a:cubicBezTo>
                      <a:pt x="146" y="2561"/>
                      <a:pt x="132" y="2557"/>
                      <a:pt x="118" y="2557"/>
                    </a:cubicBezTo>
                    <a:cubicBezTo>
                      <a:pt x="47" y="2557"/>
                      <a:pt x="1" y="2668"/>
                      <a:pt x="76" y="2717"/>
                    </a:cubicBezTo>
                    <a:cubicBezTo>
                      <a:pt x="364" y="2907"/>
                      <a:pt x="674" y="2982"/>
                      <a:pt x="992" y="2982"/>
                    </a:cubicBezTo>
                    <a:cubicBezTo>
                      <a:pt x="1707" y="2982"/>
                      <a:pt x="2459" y="2603"/>
                      <a:pt x="3066" y="2302"/>
                    </a:cubicBezTo>
                    <a:cubicBezTo>
                      <a:pt x="4147" y="1765"/>
                      <a:pt x="5207" y="1181"/>
                      <a:pt x="6332" y="734"/>
                    </a:cubicBezTo>
                    <a:cubicBezTo>
                      <a:pt x="6643" y="611"/>
                      <a:pt x="6960" y="499"/>
                      <a:pt x="7282" y="408"/>
                    </a:cubicBezTo>
                    <a:cubicBezTo>
                      <a:pt x="7604" y="316"/>
                      <a:pt x="7939" y="269"/>
                      <a:pt x="8258" y="171"/>
                    </a:cubicBezTo>
                    <a:cubicBezTo>
                      <a:pt x="8348" y="144"/>
                      <a:pt x="8336" y="0"/>
                      <a:pt x="824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2" name="Google Shape;3482;p91"/>
              <p:cNvSpPr/>
              <p:nvPr/>
            </p:nvSpPr>
            <p:spPr>
              <a:xfrm>
                <a:off x="3781103" y="4989378"/>
                <a:ext cx="326803" cy="96319"/>
              </a:xfrm>
              <a:custGeom>
                <a:rect b="b" l="l" r="r" t="t"/>
                <a:pathLst>
                  <a:path extrusionOk="0" h="2802" w="9507">
                    <a:moveTo>
                      <a:pt x="8815" y="0"/>
                    </a:moveTo>
                    <a:cubicBezTo>
                      <a:pt x="8358" y="0"/>
                      <a:pt x="7896" y="63"/>
                      <a:pt x="7455" y="154"/>
                    </a:cubicBezTo>
                    <a:cubicBezTo>
                      <a:pt x="6819" y="284"/>
                      <a:pt x="6206" y="499"/>
                      <a:pt x="5611" y="752"/>
                    </a:cubicBezTo>
                    <a:cubicBezTo>
                      <a:pt x="5016" y="1004"/>
                      <a:pt x="4438" y="1295"/>
                      <a:pt x="3870" y="1604"/>
                    </a:cubicBezTo>
                    <a:cubicBezTo>
                      <a:pt x="3288" y="1918"/>
                      <a:pt x="2719" y="2278"/>
                      <a:pt x="2087" y="2484"/>
                    </a:cubicBezTo>
                    <a:cubicBezTo>
                      <a:pt x="1801" y="2577"/>
                      <a:pt x="1495" y="2634"/>
                      <a:pt x="1193" y="2634"/>
                    </a:cubicBezTo>
                    <a:cubicBezTo>
                      <a:pt x="813" y="2634"/>
                      <a:pt x="439" y="2544"/>
                      <a:pt x="115" y="2324"/>
                    </a:cubicBezTo>
                    <a:cubicBezTo>
                      <a:pt x="104" y="2316"/>
                      <a:pt x="94" y="2313"/>
                      <a:pt x="84" y="2313"/>
                    </a:cubicBezTo>
                    <a:cubicBezTo>
                      <a:pt x="34" y="2313"/>
                      <a:pt x="0" y="2397"/>
                      <a:pt x="54" y="2435"/>
                    </a:cubicBezTo>
                    <a:cubicBezTo>
                      <a:pt x="420" y="2698"/>
                      <a:pt x="816" y="2801"/>
                      <a:pt x="1219" y="2801"/>
                    </a:cubicBezTo>
                    <a:cubicBezTo>
                      <a:pt x="1991" y="2801"/>
                      <a:pt x="2790" y="2421"/>
                      <a:pt x="3452" y="2055"/>
                    </a:cubicBezTo>
                    <a:cubicBezTo>
                      <a:pt x="4627" y="1408"/>
                      <a:pt x="5827" y="783"/>
                      <a:pt x="7136" y="453"/>
                    </a:cubicBezTo>
                    <a:cubicBezTo>
                      <a:pt x="7504" y="362"/>
                      <a:pt x="7876" y="289"/>
                      <a:pt x="8251" y="254"/>
                    </a:cubicBezTo>
                    <a:cubicBezTo>
                      <a:pt x="8444" y="235"/>
                      <a:pt x="8635" y="228"/>
                      <a:pt x="8826" y="228"/>
                    </a:cubicBezTo>
                    <a:cubicBezTo>
                      <a:pt x="9007" y="228"/>
                      <a:pt x="9187" y="234"/>
                      <a:pt x="9369" y="241"/>
                    </a:cubicBezTo>
                    <a:cubicBezTo>
                      <a:pt x="9371" y="241"/>
                      <a:pt x="9373" y="241"/>
                      <a:pt x="9376" y="241"/>
                    </a:cubicBezTo>
                    <a:cubicBezTo>
                      <a:pt x="9506" y="241"/>
                      <a:pt x="9497" y="49"/>
                      <a:pt x="9369" y="34"/>
                    </a:cubicBezTo>
                    <a:cubicBezTo>
                      <a:pt x="9187" y="11"/>
                      <a:pt x="9001" y="0"/>
                      <a:pt x="881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3" name="Google Shape;3483;p91"/>
              <p:cNvSpPr/>
              <p:nvPr/>
            </p:nvSpPr>
            <p:spPr>
              <a:xfrm>
                <a:off x="3834453" y="5021347"/>
                <a:ext cx="327731" cy="93741"/>
              </a:xfrm>
              <a:custGeom>
                <a:rect b="b" l="l" r="r" t="t"/>
                <a:pathLst>
                  <a:path extrusionOk="0" h="2727" w="9534">
                    <a:moveTo>
                      <a:pt x="8656" y="1"/>
                    </a:moveTo>
                    <a:cubicBezTo>
                      <a:pt x="7601" y="1"/>
                      <a:pt x="6540" y="444"/>
                      <a:pt x="5624" y="907"/>
                    </a:cubicBezTo>
                    <a:cubicBezTo>
                      <a:pt x="4461" y="1494"/>
                      <a:pt x="3336" y="2216"/>
                      <a:pt x="2038" y="2461"/>
                    </a:cubicBezTo>
                    <a:cubicBezTo>
                      <a:pt x="1795" y="2507"/>
                      <a:pt x="1523" y="2546"/>
                      <a:pt x="1254" y="2546"/>
                    </a:cubicBezTo>
                    <a:cubicBezTo>
                      <a:pt x="842" y="2546"/>
                      <a:pt x="436" y="2455"/>
                      <a:pt x="149" y="2156"/>
                    </a:cubicBezTo>
                    <a:cubicBezTo>
                      <a:pt x="134" y="2140"/>
                      <a:pt x="116" y="2133"/>
                      <a:pt x="100" y="2133"/>
                    </a:cubicBezTo>
                    <a:cubicBezTo>
                      <a:pt x="46" y="2133"/>
                      <a:pt x="0" y="2204"/>
                      <a:pt x="47" y="2257"/>
                    </a:cubicBezTo>
                    <a:cubicBezTo>
                      <a:pt x="361" y="2614"/>
                      <a:pt x="841" y="2727"/>
                      <a:pt x="1304" y="2727"/>
                    </a:cubicBezTo>
                    <a:cubicBezTo>
                      <a:pt x="1384" y="2727"/>
                      <a:pt x="1463" y="2724"/>
                      <a:pt x="1540" y="2718"/>
                    </a:cubicBezTo>
                    <a:cubicBezTo>
                      <a:pt x="2186" y="2666"/>
                      <a:pt x="2811" y="2475"/>
                      <a:pt x="3409" y="2225"/>
                    </a:cubicBezTo>
                    <a:cubicBezTo>
                      <a:pt x="4654" y="1703"/>
                      <a:pt x="5789" y="936"/>
                      <a:pt x="7074" y="510"/>
                    </a:cubicBezTo>
                    <a:cubicBezTo>
                      <a:pt x="7444" y="388"/>
                      <a:pt x="7822" y="294"/>
                      <a:pt x="8208" y="248"/>
                    </a:cubicBezTo>
                    <a:cubicBezTo>
                      <a:pt x="8360" y="230"/>
                      <a:pt x="8511" y="222"/>
                      <a:pt x="8660" y="222"/>
                    </a:cubicBezTo>
                    <a:cubicBezTo>
                      <a:pt x="8893" y="222"/>
                      <a:pt x="9124" y="241"/>
                      <a:pt x="9360" y="274"/>
                    </a:cubicBezTo>
                    <a:cubicBezTo>
                      <a:pt x="9365" y="275"/>
                      <a:pt x="9371" y="275"/>
                      <a:pt x="9377" y="275"/>
                    </a:cubicBezTo>
                    <a:cubicBezTo>
                      <a:pt x="9487" y="275"/>
                      <a:pt x="9533" y="111"/>
                      <a:pt x="9413" y="83"/>
                    </a:cubicBezTo>
                    <a:cubicBezTo>
                      <a:pt x="9162" y="26"/>
                      <a:pt x="8909" y="1"/>
                      <a:pt x="8656"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4" name="Google Shape;3484;p91"/>
              <p:cNvSpPr/>
              <p:nvPr/>
            </p:nvSpPr>
            <p:spPr>
              <a:xfrm>
                <a:off x="3865563" y="5050359"/>
                <a:ext cx="321372" cy="91472"/>
              </a:xfrm>
              <a:custGeom>
                <a:rect b="b" l="l" r="r" t="t"/>
                <a:pathLst>
                  <a:path extrusionOk="0" h="2661" w="9349">
                    <a:moveTo>
                      <a:pt x="8760" y="1"/>
                    </a:moveTo>
                    <a:cubicBezTo>
                      <a:pt x="6359" y="1"/>
                      <a:pt x="4566" y="2271"/>
                      <a:pt x="2181" y="2458"/>
                    </a:cubicBezTo>
                    <a:cubicBezTo>
                      <a:pt x="2095" y="2465"/>
                      <a:pt x="2009" y="2468"/>
                      <a:pt x="1924" y="2468"/>
                    </a:cubicBezTo>
                    <a:cubicBezTo>
                      <a:pt x="1285" y="2468"/>
                      <a:pt x="680" y="2278"/>
                      <a:pt x="132" y="1932"/>
                    </a:cubicBezTo>
                    <a:cubicBezTo>
                      <a:pt x="119" y="1924"/>
                      <a:pt x="106" y="1920"/>
                      <a:pt x="95" y="1920"/>
                    </a:cubicBezTo>
                    <a:cubicBezTo>
                      <a:pt x="35" y="1920"/>
                      <a:pt x="0" y="2009"/>
                      <a:pt x="60" y="2052"/>
                    </a:cubicBezTo>
                    <a:cubicBezTo>
                      <a:pt x="579" y="2417"/>
                      <a:pt x="1166" y="2638"/>
                      <a:pt x="1804" y="2659"/>
                    </a:cubicBezTo>
                    <a:cubicBezTo>
                      <a:pt x="1837" y="2660"/>
                      <a:pt x="1870" y="2661"/>
                      <a:pt x="1903" y="2661"/>
                    </a:cubicBezTo>
                    <a:cubicBezTo>
                      <a:pt x="2504" y="2661"/>
                      <a:pt x="3100" y="2505"/>
                      <a:pt x="3657" y="2288"/>
                    </a:cubicBezTo>
                    <a:cubicBezTo>
                      <a:pt x="4864" y="1817"/>
                      <a:pt x="5915" y="1029"/>
                      <a:pt x="7120" y="554"/>
                    </a:cubicBezTo>
                    <a:cubicBezTo>
                      <a:pt x="7663" y="339"/>
                      <a:pt x="8231" y="199"/>
                      <a:pt x="8812" y="199"/>
                    </a:cubicBezTo>
                    <a:cubicBezTo>
                      <a:pt x="8949" y="199"/>
                      <a:pt x="9087" y="206"/>
                      <a:pt x="9225" y="223"/>
                    </a:cubicBezTo>
                    <a:cubicBezTo>
                      <a:pt x="9230" y="224"/>
                      <a:pt x="9234" y="224"/>
                      <a:pt x="9238" y="224"/>
                    </a:cubicBezTo>
                    <a:cubicBezTo>
                      <a:pt x="9348" y="224"/>
                      <a:pt x="9344" y="44"/>
                      <a:pt x="9225" y="29"/>
                    </a:cubicBezTo>
                    <a:cubicBezTo>
                      <a:pt x="9067" y="10"/>
                      <a:pt x="8913" y="1"/>
                      <a:pt x="8760"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5" name="Google Shape;3485;p91"/>
              <p:cNvSpPr/>
              <p:nvPr/>
            </p:nvSpPr>
            <p:spPr>
              <a:xfrm>
                <a:off x="3922041" y="5084150"/>
                <a:ext cx="302603" cy="73975"/>
              </a:xfrm>
              <a:custGeom>
                <a:rect b="b" l="l" r="r" t="t"/>
                <a:pathLst>
                  <a:path extrusionOk="0" h="2152" w="8803">
                    <a:moveTo>
                      <a:pt x="8077" y="0"/>
                    </a:moveTo>
                    <a:cubicBezTo>
                      <a:pt x="7122" y="0"/>
                      <a:pt x="6174" y="221"/>
                      <a:pt x="5312" y="645"/>
                    </a:cubicBezTo>
                    <a:cubicBezTo>
                      <a:pt x="4301" y="1145"/>
                      <a:pt x="3408" y="1917"/>
                      <a:pt x="2228" y="1952"/>
                    </a:cubicBezTo>
                    <a:cubicBezTo>
                      <a:pt x="2188" y="1953"/>
                      <a:pt x="2149" y="1954"/>
                      <a:pt x="2109" y="1954"/>
                    </a:cubicBezTo>
                    <a:cubicBezTo>
                      <a:pt x="1435" y="1954"/>
                      <a:pt x="773" y="1786"/>
                      <a:pt x="126" y="1609"/>
                    </a:cubicBezTo>
                    <a:cubicBezTo>
                      <a:pt x="118" y="1607"/>
                      <a:pt x="111" y="1606"/>
                      <a:pt x="105" y="1606"/>
                    </a:cubicBezTo>
                    <a:cubicBezTo>
                      <a:pt x="26" y="1606"/>
                      <a:pt x="0" y="1732"/>
                      <a:pt x="86" y="1757"/>
                    </a:cubicBezTo>
                    <a:cubicBezTo>
                      <a:pt x="673" y="1939"/>
                      <a:pt x="1276" y="2114"/>
                      <a:pt x="1892" y="2146"/>
                    </a:cubicBezTo>
                    <a:cubicBezTo>
                      <a:pt x="1961" y="2150"/>
                      <a:pt x="2029" y="2152"/>
                      <a:pt x="2097" y="2152"/>
                    </a:cubicBezTo>
                    <a:cubicBezTo>
                      <a:pt x="2604" y="2152"/>
                      <a:pt x="3091" y="2042"/>
                      <a:pt x="3561" y="1836"/>
                    </a:cubicBezTo>
                    <a:cubicBezTo>
                      <a:pt x="4072" y="1611"/>
                      <a:pt x="4537" y="1299"/>
                      <a:pt x="5022" y="1028"/>
                    </a:cubicBezTo>
                    <a:cubicBezTo>
                      <a:pt x="5538" y="738"/>
                      <a:pt x="6079" y="512"/>
                      <a:pt x="6654" y="375"/>
                    </a:cubicBezTo>
                    <a:cubicBezTo>
                      <a:pt x="7130" y="261"/>
                      <a:pt x="7615" y="204"/>
                      <a:pt x="8102" y="204"/>
                    </a:cubicBezTo>
                    <a:cubicBezTo>
                      <a:pt x="8292" y="204"/>
                      <a:pt x="8483" y="213"/>
                      <a:pt x="8673" y="230"/>
                    </a:cubicBezTo>
                    <a:cubicBezTo>
                      <a:pt x="8676" y="230"/>
                      <a:pt x="8680" y="231"/>
                      <a:pt x="8684" y="231"/>
                    </a:cubicBezTo>
                    <a:cubicBezTo>
                      <a:pt x="8802" y="231"/>
                      <a:pt x="8797" y="41"/>
                      <a:pt x="8673" y="29"/>
                    </a:cubicBezTo>
                    <a:cubicBezTo>
                      <a:pt x="8474" y="10"/>
                      <a:pt x="8276" y="0"/>
                      <a:pt x="807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6" name="Google Shape;3486;p91"/>
              <p:cNvSpPr/>
              <p:nvPr/>
            </p:nvSpPr>
            <p:spPr>
              <a:xfrm>
                <a:off x="3981647" y="5112303"/>
                <a:ext cx="261250" cy="65072"/>
              </a:xfrm>
              <a:custGeom>
                <a:rect b="b" l="l" r="r" t="t"/>
                <a:pathLst>
                  <a:path extrusionOk="0" h="1893" w="7600">
                    <a:moveTo>
                      <a:pt x="7047" y="0"/>
                    </a:moveTo>
                    <a:cubicBezTo>
                      <a:pt x="6700" y="0"/>
                      <a:pt x="6340" y="92"/>
                      <a:pt x="6031" y="203"/>
                    </a:cubicBezTo>
                    <a:cubicBezTo>
                      <a:pt x="5538" y="380"/>
                      <a:pt x="5091" y="648"/>
                      <a:pt x="4641" y="912"/>
                    </a:cubicBezTo>
                    <a:cubicBezTo>
                      <a:pt x="4187" y="1178"/>
                      <a:pt x="3723" y="1432"/>
                      <a:pt x="3212" y="1570"/>
                    </a:cubicBezTo>
                    <a:cubicBezTo>
                      <a:pt x="2873" y="1661"/>
                      <a:pt x="2523" y="1707"/>
                      <a:pt x="2172" y="1707"/>
                    </a:cubicBezTo>
                    <a:cubicBezTo>
                      <a:pt x="2033" y="1707"/>
                      <a:pt x="1894" y="1700"/>
                      <a:pt x="1755" y="1685"/>
                    </a:cubicBezTo>
                    <a:cubicBezTo>
                      <a:pt x="1194" y="1629"/>
                      <a:pt x="646" y="1449"/>
                      <a:pt x="158" y="1164"/>
                    </a:cubicBezTo>
                    <a:cubicBezTo>
                      <a:pt x="143" y="1154"/>
                      <a:pt x="129" y="1150"/>
                      <a:pt x="115" y="1150"/>
                    </a:cubicBezTo>
                    <a:cubicBezTo>
                      <a:pt x="46" y="1150"/>
                      <a:pt x="1" y="1257"/>
                      <a:pt x="76" y="1303"/>
                    </a:cubicBezTo>
                    <a:cubicBezTo>
                      <a:pt x="724" y="1691"/>
                      <a:pt x="1472" y="1893"/>
                      <a:pt x="2224" y="1893"/>
                    </a:cubicBezTo>
                    <a:cubicBezTo>
                      <a:pt x="2433" y="1893"/>
                      <a:pt x="2643" y="1877"/>
                      <a:pt x="2850" y="1846"/>
                    </a:cubicBezTo>
                    <a:cubicBezTo>
                      <a:pt x="3361" y="1768"/>
                      <a:pt x="3840" y="1579"/>
                      <a:pt x="4293" y="1335"/>
                    </a:cubicBezTo>
                    <a:cubicBezTo>
                      <a:pt x="4768" y="1080"/>
                      <a:pt x="5216" y="778"/>
                      <a:pt x="5703" y="548"/>
                    </a:cubicBezTo>
                    <a:cubicBezTo>
                      <a:pt x="5979" y="416"/>
                      <a:pt x="6267" y="310"/>
                      <a:pt x="6566" y="249"/>
                    </a:cubicBezTo>
                    <a:cubicBezTo>
                      <a:pt x="6710" y="220"/>
                      <a:pt x="6851" y="208"/>
                      <a:pt x="6991" y="208"/>
                    </a:cubicBezTo>
                    <a:cubicBezTo>
                      <a:pt x="7153" y="208"/>
                      <a:pt x="7315" y="223"/>
                      <a:pt x="7483" y="244"/>
                    </a:cubicBezTo>
                    <a:cubicBezTo>
                      <a:pt x="7487" y="244"/>
                      <a:pt x="7491" y="245"/>
                      <a:pt x="7495" y="245"/>
                    </a:cubicBezTo>
                    <a:cubicBezTo>
                      <a:pt x="7591" y="245"/>
                      <a:pt x="7600" y="90"/>
                      <a:pt x="7509" y="64"/>
                    </a:cubicBezTo>
                    <a:cubicBezTo>
                      <a:pt x="7362" y="19"/>
                      <a:pt x="7206" y="0"/>
                      <a:pt x="7047"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7" name="Google Shape;3487;p91"/>
              <p:cNvSpPr/>
              <p:nvPr/>
            </p:nvSpPr>
            <p:spPr>
              <a:xfrm>
                <a:off x="4045207" y="5139975"/>
                <a:ext cx="226669" cy="54175"/>
              </a:xfrm>
              <a:custGeom>
                <a:rect b="b" l="l" r="r" t="t"/>
                <a:pathLst>
                  <a:path extrusionOk="0" h="1576" w="6594">
                    <a:moveTo>
                      <a:pt x="6183" y="0"/>
                    </a:moveTo>
                    <a:cubicBezTo>
                      <a:pt x="4637" y="0"/>
                      <a:pt x="3439" y="1405"/>
                      <a:pt x="1882" y="1405"/>
                    </a:cubicBezTo>
                    <a:cubicBezTo>
                      <a:pt x="1275" y="1405"/>
                      <a:pt x="692" y="1173"/>
                      <a:pt x="143" y="934"/>
                    </a:cubicBezTo>
                    <a:cubicBezTo>
                      <a:pt x="133" y="930"/>
                      <a:pt x="123" y="928"/>
                      <a:pt x="114" y="928"/>
                    </a:cubicBezTo>
                    <a:cubicBezTo>
                      <a:pt x="48" y="928"/>
                      <a:pt x="0" y="1021"/>
                      <a:pt x="72" y="1056"/>
                    </a:cubicBezTo>
                    <a:cubicBezTo>
                      <a:pt x="538" y="1280"/>
                      <a:pt x="1018" y="1481"/>
                      <a:pt x="1534" y="1552"/>
                    </a:cubicBezTo>
                    <a:cubicBezTo>
                      <a:pt x="1653" y="1568"/>
                      <a:pt x="1771" y="1576"/>
                      <a:pt x="1890" y="1576"/>
                    </a:cubicBezTo>
                    <a:cubicBezTo>
                      <a:pt x="2197" y="1576"/>
                      <a:pt x="2503" y="1523"/>
                      <a:pt x="2800" y="1434"/>
                    </a:cubicBezTo>
                    <a:cubicBezTo>
                      <a:pt x="3605" y="1189"/>
                      <a:pt x="4318" y="716"/>
                      <a:pt x="5105" y="423"/>
                    </a:cubicBezTo>
                    <a:cubicBezTo>
                      <a:pt x="5457" y="292"/>
                      <a:pt x="5822" y="206"/>
                      <a:pt x="6195" y="206"/>
                    </a:cubicBezTo>
                    <a:cubicBezTo>
                      <a:pt x="6284" y="206"/>
                      <a:pt x="6373" y="211"/>
                      <a:pt x="6462" y="221"/>
                    </a:cubicBezTo>
                    <a:cubicBezTo>
                      <a:pt x="6467" y="222"/>
                      <a:pt x="6472" y="222"/>
                      <a:pt x="6476" y="222"/>
                    </a:cubicBezTo>
                    <a:cubicBezTo>
                      <a:pt x="6593" y="222"/>
                      <a:pt x="6587" y="30"/>
                      <a:pt x="6462" y="16"/>
                    </a:cubicBezTo>
                    <a:cubicBezTo>
                      <a:pt x="6368" y="5"/>
                      <a:pt x="6275" y="0"/>
                      <a:pt x="618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8" name="Google Shape;3488;p91"/>
              <p:cNvSpPr/>
              <p:nvPr/>
            </p:nvSpPr>
            <p:spPr>
              <a:xfrm>
                <a:off x="4079788" y="5168506"/>
                <a:ext cx="209688" cy="38431"/>
              </a:xfrm>
              <a:custGeom>
                <a:rect b="b" l="l" r="r" t="t"/>
                <a:pathLst>
                  <a:path extrusionOk="0" h="1118" w="6100">
                    <a:moveTo>
                      <a:pt x="5933" y="1"/>
                    </a:moveTo>
                    <a:cubicBezTo>
                      <a:pt x="5925" y="1"/>
                      <a:pt x="5917" y="2"/>
                      <a:pt x="5909" y="3"/>
                    </a:cubicBezTo>
                    <a:cubicBezTo>
                      <a:pt x="4895" y="188"/>
                      <a:pt x="3933" y="584"/>
                      <a:pt x="2923" y="793"/>
                    </a:cubicBezTo>
                    <a:cubicBezTo>
                      <a:pt x="2531" y="873"/>
                      <a:pt x="2125" y="926"/>
                      <a:pt x="1721" y="926"/>
                    </a:cubicBezTo>
                    <a:cubicBezTo>
                      <a:pt x="1178" y="926"/>
                      <a:pt x="639" y="831"/>
                      <a:pt x="148" y="581"/>
                    </a:cubicBezTo>
                    <a:cubicBezTo>
                      <a:pt x="136" y="575"/>
                      <a:pt x="123" y="572"/>
                      <a:pt x="112" y="572"/>
                    </a:cubicBezTo>
                    <a:cubicBezTo>
                      <a:pt x="44" y="572"/>
                      <a:pt x="0" y="670"/>
                      <a:pt x="73" y="709"/>
                    </a:cubicBezTo>
                    <a:cubicBezTo>
                      <a:pt x="621" y="1007"/>
                      <a:pt x="1187" y="1118"/>
                      <a:pt x="1760" y="1118"/>
                    </a:cubicBezTo>
                    <a:cubicBezTo>
                      <a:pt x="3165" y="1118"/>
                      <a:pt x="4616" y="450"/>
                      <a:pt x="5969" y="215"/>
                    </a:cubicBezTo>
                    <a:cubicBezTo>
                      <a:pt x="6100" y="192"/>
                      <a:pt x="6056" y="1"/>
                      <a:pt x="593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9" name="Google Shape;3489;p91"/>
              <p:cNvSpPr/>
              <p:nvPr/>
            </p:nvSpPr>
            <p:spPr>
              <a:xfrm>
                <a:off x="4129597" y="5190712"/>
                <a:ext cx="183975" cy="33275"/>
              </a:xfrm>
              <a:custGeom>
                <a:rect b="b" l="l" r="r" t="t"/>
                <a:pathLst>
                  <a:path extrusionOk="0" h="968" w="5352">
                    <a:moveTo>
                      <a:pt x="102" y="1"/>
                    </a:moveTo>
                    <a:cubicBezTo>
                      <a:pt x="49" y="1"/>
                      <a:pt x="0" y="77"/>
                      <a:pt x="44" y="135"/>
                    </a:cubicBezTo>
                    <a:cubicBezTo>
                      <a:pt x="527" y="758"/>
                      <a:pt x="1334" y="967"/>
                      <a:pt x="2091" y="967"/>
                    </a:cubicBezTo>
                    <a:cubicBezTo>
                      <a:pt x="2121" y="967"/>
                      <a:pt x="2150" y="967"/>
                      <a:pt x="2180" y="966"/>
                    </a:cubicBezTo>
                    <a:cubicBezTo>
                      <a:pt x="2664" y="957"/>
                      <a:pt x="3139" y="861"/>
                      <a:pt x="3611" y="774"/>
                    </a:cubicBezTo>
                    <a:cubicBezTo>
                      <a:pt x="4124" y="679"/>
                      <a:pt x="4633" y="598"/>
                      <a:pt x="5154" y="598"/>
                    </a:cubicBezTo>
                    <a:cubicBezTo>
                      <a:pt x="5177" y="598"/>
                      <a:pt x="5200" y="599"/>
                      <a:pt x="5223" y="599"/>
                    </a:cubicBezTo>
                    <a:cubicBezTo>
                      <a:pt x="5224" y="599"/>
                      <a:pt x="5224" y="599"/>
                      <a:pt x="5225" y="599"/>
                    </a:cubicBezTo>
                    <a:cubicBezTo>
                      <a:pt x="5351" y="599"/>
                      <a:pt x="5349" y="410"/>
                      <a:pt x="5223" y="402"/>
                    </a:cubicBezTo>
                    <a:cubicBezTo>
                      <a:pt x="5148" y="397"/>
                      <a:pt x="5072" y="395"/>
                      <a:pt x="4997" y="395"/>
                    </a:cubicBezTo>
                    <a:cubicBezTo>
                      <a:pt x="4089" y="395"/>
                      <a:pt x="3206" y="719"/>
                      <a:pt x="2300" y="765"/>
                    </a:cubicBezTo>
                    <a:cubicBezTo>
                      <a:pt x="2227" y="769"/>
                      <a:pt x="2152" y="771"/>
                      <a:pt x="2077" y="771"/>
                    </a:cubicBezTo>
                    <a:cubicBezTo>
                      <a:pt x="1368" y="771"/>
                      <a:pt x="624" y="591"/>
                      <a:pt x="151" y="27"/>
                    </a:cubicBezTo>
                    <a:cubicBezTo>
                      <a:pt x="136" y="8"/>
                      <a:pt x="119" y="1"/>
                      <a:pt x="10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0" name="Google Shape;3490;p91"/>
              <p:cNvSpPr/>
              <p:nvPr/>
            </p:nvSpPr>
            <p:spPr>
              <a:xfrm>
                <a:off x="4198932" y="5222647"/>
                <a:ext cx="140559" cy="25231"/>
              </a:xfrm>
              <a:custGeom>
                <a:rect b="b" l="l" r="r" t="t"/>
                <a:pathLst>
                  <a:path extrusionOk="0" h="734" w="4089">
                    <a:moveTo>
                      <a:pt x="100" y="0"/>
                    </a:moveTo>
                    <a:cubicBezTo>
                      <a:pt x="46" y="0"/>
                      <a:pt x="0" y="67"/>
                      <a:pt x="49" y="115"/>
                    </a:cubicBezTo>
                    <a:cubicBezTo>
                      <a:pt x="480" y="547"/>
                      <a:pt x="1093" y="706"/>
                      <a:pt x="1687" y="730"/>
                    </a:cubicBezTo>
                    <a:cubicBezTo>
                      <a:pt x="1749" y="733"/>
                      <a:pt x="1810" y="734"/>
                      <a:pt x="1872" y="734"/>
                    </a:cubicBezTo>
                    <a:cubicBezTo>
                      <a:pt x="2175" y="734"/>
                      <a:pt x="2477" y="706"/>
                      <a:pt x="2779" y="687"/>
                    </a:cubicBezTo>
                    <a:cubicBezTo>
                      <a:pt x="2929" y="678"/>
                      <a:pt x="3077" y="673"/>
                      <a:pt x="3224" y="673"/>
                    </a:cubicBezTo>
                    <a:cubicBezTo>
                      <a:pt x="3469" y="673"/>
                      <a:pt x="3712" y="686"/>
                      <a:pt x="3961" y="709"/>
                    </a:cubicBezTo>
                    <a:cubicBezTo>
                      <a:pt x="3964" y="709"/>
                      <a:pt x="3967" y="709"/>
                      <a:pt x="3969" y="709"/>
                    </a:cubicBezTo>
                    <a:cubicBezTo>
                      <a:pt x="4069" y="709"/>
                      <a:pt x="4088" y="545"/>
                      <a:pt x="3987" y="520"/>
                    </a:cubicBezTo>
                    <a:cubicBezTo>
                      <a:pt x="3779" y="473"/>
                      <a:pt x="3567" y="457"/>
                      <a:pt x="3352" y="457"/>
                    </a:cubicBezTo>
                    <a:cubicBezTo>
                      <a:pt x="2847" y="457"/>
                      <a:pt x="2331" y="548"/>
                      <a:pt x="1836" y="550"/>
                    </a:cubicBezTo>
                    <a:cubicBezTo>
                      <a:pt x="1824" y="550"/>
                      <a:pt x="1812" y="550"/>
                      <a:pt x="1799" y="550"/>
                    </a:cubicBezTo>
                    <a:cubicBezTo>
                      <a:pt x="1210" y="550"/>
                      <a:pt x="585" y="442"/>
                      <a:pt x="148" y="21"/>
                    </a:cubicBezTo>
                    <a:cubicBezTo>
                      <a:pt x="133" y="6"/>
                      <a:pt x="116" y="0"/>
                      <a:pt x="100"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1" name="Google Shape;3491;p91"/>
              <p:cNvSpPr/>
              <p:nvPr/>
            </p:nvSpPr>
            <p:spPr>
              <a:xfrm>
                <a:off x="4267922" y="5266853"/>
                <a:ext cx="92469" cy="11894"/>
              </a:xfrm>
              <a:custGeom>
                <a:rect b="b" l="l" r="r" t="t"/>
                <a:pathLst>
                  <a:path extrusionOk="0" h="346" w="2690">
                    <a:moveTo>
                      <a:pt x="81" y="1"/>
                    </a:moveTo>
                    <a:cubicBezTo>
                      <a:pt x="0" y="1"/>
                      <a:pt x="7" y="117"/>
                      <a:pt x="83" y="126"/>
                    </a:cubicBezTo>
                    <a:cubicBezTo>
                      <a:pt x="496" y="178"/>
                      <a:pt x="912" y="210"/>
                      <a:pt x="1326" y="245"/>
                    </a:cubicBezTo>
                    <a:cubicBezTo>
                      <a:pt x="1739" y="278"/>
                      <a:pt x="2156" y="329"/>
                      <a:pt x="2569" y="346"/>
                    </a:cubicBezTo>
                    <a:cubicBezTo>
                      <a:pt x="2571" y="346"/>
                      <a:pt x="2573" y="346"/>
                      <a:pt x="2575" y="346"/>
                    </a:cubicBezTo>
                    <a:cubicBezTo>
                      <a:pt x="2689" y="346"/>
                      <a:pt x="2681" y="176"/>
                      <a:pt x="2569" y="162"/>
                    </a:cubicBezTo>
                    <a:cubicBezTo>
                      <a:pt x="2157" y="117"/>
                      <a:pt x="1739" y="101"/>
                      <a:pt x="1326" y="72"/>
                    </a:cubicBezTo>
                    <a:cubicBezTo>
                      <a:pt x="912" y="45"/>
                      <a:pt x="497" y="11"/>
                      <a:pt x="83" y="1"/>
                    </a:cubicBezTo>
                    <a:cubicBezTo>
                      <a:pt x="82" y="1"/>
                      <a:pt x="82" y="1"/>
                      <a:pt x="81"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2" name="Google Shape;3492;p91"/>
              <p:cNvSpPr/>
              <p:nvPr/>
            </p:nvSpPr>
            <p:spPr>
              <a:xfrm>
                <a:off x="4317560" y="5294662"/>
                <a:ext cx="53694" cy="11309"/>
              </a:xfrm>
              <a:custGeom>
                <a:rect b="b" l="l" r="r" t="t"/>
                <a:pathLst>
                  <a:path extrusionOk="0" h="329" w="1562">
                    <a:moveTo>
                      <a:pt x="1419" y="1"/>
                    </a:moveTo>
                    <a:cubicBezTo>
                      <a:pt x="1408" y="1"/>
                      <a:pt x="1397" y="2"/>
                      <a:pt x="1384" y="6"/>
                    </a:cubicBezTo>
                    <a:cubicBezTo>
                      <a:pt x="1119" y="91"/>
                      <a:pt x="840" y="138"/>
                      <a:pt x="561" y="138"/>
                    </a:cubicBezTo>
                    <a:cubicBezTo>
                      <a:pt x="424" y="138"/>
                      <a:pt x="286" y="127"/>
                      <a:pt x="150" y="102"/>
                    </a:cubicBezTo>
                    <a:cubicBezTo>
                      <a:pt x="145" y="101"/>
                      <a:pt x="139" y="101"/>
                      <a:pt x="134" y="101"/>
                    </a:cubicBezTo>
                    <a:cubicBezTo>
                      <a:pt x="37" y="101"/>
                      <a:pt x="0" y="249"/>
                      <a:pt x="104" y="270"/>
                    </a:cubicBezTo>
                    <a:cubicBezTo>
                      <a:pt x="294" y="308"/>
                      <a:pt x="485" y="328"/>
                      <a:pt x="675" y="328"/>
                    </a:cubicBezTo>
                    <a:cubicBezTo>
                      <a:pt x="933" y="328"/>
                      <a:pt x="1190" y="291"/>
                      <a:pt x="1441" y="212"/>
                    </a:cubicBezTo>
                    <a:cubicBezTo>
                      <a:pt x="1561" y="174"/>
                      <a:pt x="1525" y="1"/>
                      <a:pt x="1419"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93" name="Google Shape;3493;p91"/>
            <p:cNvSpPr/>
            <p:nvPr/>
          </p:nvSpPr>
          <p:spPr>
            <a:xfrm flipH="1">
              <a:off x="-273382" y="-770335"/>
              <a:ext cx="1373301" cy="1200515"/>
            </a:xfrm>
            <a:custGeom>
              <a:rect b="b" l="l" r="r" t="t"/>
              <a:pathLst>
                <a:path extrusionOk="0" h="34712" w="39708">
                  <a:moveTo>
                    <a:pt x="9614" y="1"/>
                  </a:moveTo>
                  <a:cubicBezTo>
                    <a:pt x="10599" y="2501"/>
                    <a:pt x="1" y="7647"/>
                    <a:pt x="68" y="7861"/>
                  </a:cubicBezTo>
                  <a:cubicBezTo>
                    <a:pt x="1923" y="13871"/>
                    <a:pt x="5376" y="19114"/>
                    <a:pt x="7079" y="25168"/>
                  </a:cubicBezTo>
                  <a:cubicBezTo>
                    <a:pt x="7498" y="26657"/>
                    <a:pt x="7864" y="28193"/>
                    <a:pt x="8686" y="29505"/>
                  </a:cubicBezTo>
                  <a:cubicBezTo>
                    <a:pt x="10508" y="32412"/>
                    <a:pt x="14124" y="33601"/>
                    <a:pt x="17509" y="34157"/>
                  </a:cubicBezTo>
                  <a:cubicBezTo>
                    <a:pt x="19759" y="34527"/>
                    <a:pt x="22039" y="34711"/>
                    <a:pt x="24320" y="34711"/>
                  </a:cubicBezTo>
                  <a:cubicBezTo>
                    <a:pt x="25912" y="34711"/>
                    <a:pt x="27504" y="34621"/>
                    <a:pt x="29086" y="34441"/>
                  </a:cubicBezTo>
                  <a:cubicBezTo>
                    <a:pt x="31130" y="34208"/>
                    <a:pt x="36119" y="33787"/>
                    <a:pt x="37762" y="32627"/>
                  </a:cubicBezTo>
                  <a:cubicBezTo>
                    <a:pt x="38896" y="31827"/>
                    <a:pt x="39140" y="30275"/>
                    <a:pt x="39257" y="28892"/>
                  </a:cubicBezTo>
                  <a:cubicBezTo>
                    <a:pt x="39707" y="23566"/>
                    <a:pt x="39690" y="18203"/>
                    <a:pt x="39210" y="12880"/>
                  </a:cubicBezTo>
                  <a:cubicBezTo>
                    <a:pt x="37121" y="12777"/>
                    <a:pt x="35029" y="12724"/>
                    <a:pt x="32938" y="12724"/>
                  </a:cubicBezTo>
                  <a:cubicBezTo>
                    <a:pt x="32365" y="12724"/>
                    <a:pt x="31791" y="12728"/>
                    <a:pt x="31218" y="12736"/>
                  </a:cubicBezTo>
                  <a:cubicBezTo>
                    <a:pt x="31188" y="14727"/>
                    <a:pt x="30896" y="16714"/>
                    <a:pt x="30353" y="18629"/>
                  </a:cubicBezTo>
                  <a:cubicBezTo>
                    <a:pt x="30271" y="18914"/>
                    <a:pt x="30176" y="19213"/>
                    <a:pt x="29957" y="19414"/>
                  </a:cubicBezTo>
                  <a:cubicBezTo>
                    <a:pt x="29674" y="19674"/>
                    <a:pt x="29258" y="19707"/>
                    <a:pt x="28877" y="19729"/>
                  </a:cubicBezTo>
                  <a:cubicBezTo>
                    <a:pt x="27418" y="19811"/>
                    <a:pt x="25962" y="19890"/>
                    <a:pt x="24503" y="19973"/>
                  </a:cubicBezTo>
                  <a:cubicBezTo>
                    <a:pt x="23872" y="20008"/>
                    <a:pt x="23234" y="20042"/>
                    <a:pt x="22599" y="20042"/>
                  </a:cubicBezTo>
                  <a:cubicBezTo>
                    <a:pt x="21559" y="20042"/>
                    <a:pt x="20527" y="19950"/>
                    <a:pt x="19546" y="19622"/>
                  </a:cubicBezTo>
                  <a:cubicBezTo>
                    <a:pt x="16272" y="18522"/>
                    <a:pt x="15909" y="14335"/>
                    <a:pt x="14597" y="11546"/>
                  </a:cubicBezTo>
                  <a:cubicBezTo>
                    <a:pt x="12811" y="7754"/>
                    <a:pt x="11151" y="3901"/>
                    <a:pt x="9614" y="1"/>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4" name="Google Shape;3494;p91"/>
            <p:cNvSpPr/>
            <p:nvPr/>
          </p:nvSpPr>
          <p:spPr>
            <a:xfrm flipH="1">
              <a:off x="-415785" y="120174"/>
              <a:ext cx="1009862" cy="2187007"/>
            </a:xfrm>
            <a:custGeom>
              <a:rect b="b" l="l" r="r" t="t"/>
              <a:pathLst>
                <a:path extrusionOk="0" h="48249" w="22278">
                  <a:moveTo>
                    <a:pt x="14464" y="1"/>
                  </a:moveTo>
                  <a:cubicBezTo>
                    <a:pt x="12539" y="1"/>
                    <a:pt x="10614" y="74"/>
                    <a:pt x="8695" y="221"/>
                  </a:cubicBezTo>
                  <a:cubicBezTo>
                    <a:pt x="6398" y="396"/>
                    <a:pt x="3500" y="807"/>
                    <a:pt x="1779" y="2537"/>
                  </a:cubicBezTo>
                  <a:cubicBezTo>
                    <a:pt x="147" y="4176"/>
                    <a:pt x="276" y="6943"/>
                    <a:pt x="202" y="9143"/>
                  </a:cubicBezTo>
                  <a:cubicBezTo>
                    <a:pt x="0" y="15225"/>
                    <a:pt x="1245" y="21244"/>
                    <a:pt x="2479" y="27163"/>
                  </a:cubicBezTo>
                  <a:cubicBezTo>
                    <a:pt x="3248" y="30846"/>
                    <a:pt x="4015" y="34529"/>
                    <a:pt x="4782" y="38211"/>
                  </a:cubicBezTo>
                  <a:cubicBezTo>
                    <a:pt x="5083" y="39654"/>
                    <a:pt x="5397" y="41131"/>
                    <a:pt x="6204" y="42363"/>
                  </a:cubicBezTo>
                  <a:cubicBezTo>
                    <a:pt x="8421" y="45744"/>
                    <a:pt x="13264" y="45985"/>
                    <a:pt x="16610" y="48248"/>
                  </a:cubicBezTo>
                  <a:cubicBezTo>
                    <a:pt x="18397" y="39880"/>
                    <a:pt x="19709" y="31408"/>
                    <a:pt x="20538" y="22891"/>
                  </a:cubicBezTo>
                  <a:cubicBezTo>
                    <a:pt x="20883" y="19340"/>
                    <a:pt x="21145" y="15780"/>
                    <a:pt x="21408" y="12223"/>
                  </a:cubicBezTo>
                  <a:lnTo>
                    <a:pt x="22277" y="404"/>
                  </a:lnTo>
                  <a:cubicBezTo>
                    <a:pt x="19682" y="135"/>
                    <a:pt x="17073" y="1"/>
                    <a:pt x="14464" y="1"/>
                  </a:cubicBezTo>
                  <a:close/>
                </a:path>
              </a:pathLst>
            </a:custGeom>
            <a:solidFill>
              <a:schemeClr val="accent4"/>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5" name="Google Shape;3495;p91"/>
            <p:cNvSpPr/>
            <p:nvPr/>
          </p:nvSpPr>
          <p:spPr>
            <a:xfrm flipH="1">
              <a:off x="3384" y="-275477"/>
              <a:ext cx="2551090" cy="2952145"/>
            </a:xfrm>
            <a:custGeom>
              <a:rect b="b" l="l" r="r" t="t"/>
              <a:pathLst>
                <a:path extrusionOk="0" h="53690" w="46394">
                  <a:moveTo>
                    <a:pt x="134" y="0"/>
                  </a:moveTo>
                  <a:cubicBezTo>
                    <a:pt x="70" y="0"/>
                    <a:pt x="1" y="55"/>
                    <a:pt x="16" y="138"/>
                  </a:cubicBezTo>
                  <a:cubicBezTo>
                    <a:pt x="780" y="4290"/>
                    <a:pt x="1542" y="8443"/>
                    <a:pt x="2307" y="12596"/>
                  </a:cubicBezTo>
                  <a:cubicBezTo>
                    <a:pt x="2658" y="14498"/>
                    <a:pt x="2975" y="16415"/>
                    <a:pt x="3481" y="18284"/>
                  </a:cubicBezTo>
                  <a:cubicBezTo>
                    <a:pt x="3965" y="20055"/>
                    <a:pt x="4656" y="21725"/>
                    <a:pt x="5629" y="23283"/>
                  </a:cubicBezTo>
                  <a:cubicBezTo>
                    <a:pt x="6532" y="24735"/>
                    <a:pt x="7606" y="26156"/>
                    <a:pt x="8062" y="27831"/>
                  </a:cubicBezTo>
                  <a:cubicBezTo>
                    <a:pt x="8308" y="28736"/>
                    <a:pt x="8251" y="29611"/>
                    <a:pt x="8202" y="30536"/>
                  </a:cubicBezTo>
                  <a:cubicBezTo>
                    <a:pt x="8160" y="31381"/>
                    <a:pt x="8247" y="32198"/>
                    <a:pt x="8735" y="32914"/>
                  </a:cubicBezTo>
                  <a:cubicBezTo>
                    <a:pt x="9154" y="33529"/>
                    <a:pt x="9748" y="33995"/>
                    <a:pt x="10336" y="34438"/>
                  </a:cubicBezTo>
                  <a:cubicBezTo>
                    <a:pt x="10979" y="34918"/>
                    <a:pt x="11618" y="35393"/>
                    <a:pt x="12190" y="35962"/>
                  </a:cubicBezTo>
                  <a:cubicBezTo>
                    <a:pt x="13297" y="37061"/>
                    <a:pt x="14159" y="38376"/>
                    <a:pt x="14853" y="39769"/>
                  </a:cubicBezTo>
                  <a:cubicBezTo>
                    <a:pt x="16270" y="42614"/>
                    <a:pt x="17022" y="45726"/>
                    <a:pt x="18061" y="48716"/>
                  </a:cubicBezTo>
                  <a:cubicBezTo>
                    <a:pt x="18540" y="50091"/>
                    <a:pt x="19112" y="51483"/>
                    <a:pt x="20149" y="52538"/>
                  </a:cubicBezTo>
                  <a:cubicBezTo>
                    <a:pt x="20824" y="53227"/>
                    <a:pt x="21722" y="53690"/>
                    <a:pt x="22657" y="53690"/>
                  </a:cubicBezTo>
                  <a:cubicBezTo>
                    <a:pt x="23004" y="53690"/>
                    <a:pt x="23357" y="53626"/>
                    <a:pt x="23705" y="53485"/>
                  </a:cubicBezTo>
                  <a:cubicBezTo>
                    <a:pt x="24929" y="52994"/>
                    <a:pt x="25668" y="51747"/>
                    <a:pt x="26004" y="50525"/>
                  </a:cubicBezTo>
                  <a:cubicBezTo>
                    <a:pt x="26472" y="48819"/>
                    <a:pt x="26068" y="47060"/>
                    <a:pt x="25935" y="45338"/>
                  </a:cubicBezTo>
                  <a:cubicBezTo>
                    <a:pt x="25859" y="44338"/>
                    <a:pt x="25871" y="43323"/>
                    <a:pt x="26167" y="42355"/>
                  </a:cubicBezTo>
                  <a:cubicBezTo>
                    <a:pt x="26434" y="41478"/>
                    <a:pt x="26893" y="40672"/>
                    <a:pt x="27421" y="39929"/>
                  </a:cubicBezTo>
                  <a:cubicBezTo>
                    <a:pt x="28455" y="38472"/>
                    <a:pt x="29730" y="37170"/>
                    <a:pt x="31113" y="36041"/>
                  </a:cubicBezTo>
                  <a:cubicBezTo>
                    <a:pt x="32507" y="34903"/>
                    <a:pt x="34079" y="33863"/>
                    <a:pt x="35747" y="33169"/>
                  </a:cubicBezTo>
                  <a:cubicBezTo>
                    <a:pt x="36247" y="32960"/>
                    <a:pt x="36775" y="32820"/>
                    <a:pt x="37301" y="32820"/>
                  </a:cubicBezTo>
                  <a:cubicBezTo>
                    <a:pt x="37684" y="32820"/>
                    <a:pt x="38065" y="32894"/>
                    <a:pt x="38433" y="33071"/>
                  </a:cubicBezTo>
                  <a:cubicBezTo>
                    <a:pt x="39141" y="33410"/>
                    <a:pt x="39684" y="34024"/>
                    <a:pt x="40076" y="34693"/>
                  </a:cubicBezTo>
                  <a:cubicBezTo>
                    <a:pt x="40974" y="36224"/>
                    <a:pt x="40990" y="38047"/>
                    <a:pt x="41523" y="39703"/>
                  </a:cubicBezTo>
                  <a:cubicBezTo>
                    <a:pt x="41980" y="41119"/>
                    <a:pt x="42936" y="42408"/>
                    <a:pt x="44438" y="42797"/>
                  </a:cubicBezTo>
                  <a:cubicBezTo>
                    <a:pt x="44661" y="42854"/>
                    <a:pt x="44887" y="42884"/>
                    <a:pt x="45111" y="42884"/>
                  </a:cubicBezTo>
                  <a:cubicBezTo>
                    <a:pt x="45521" y="42884"/>
                    <a:pt x="45924" y="42785"/>
                    <a:pt x="46290" y="42577"/>
                  </a:cubicBezTo>
                  <a:cubicBezTo>
                    <a:pt x="46394" y="42519"/>
                    <a:pt x="46331" y="42374"/>
                    <a:pt x="46236" y="42374"/>
                  </a:cubicBezTo>
                  <a:cubicBezTo>
                    <a:pt x="46218" y="42374"/>
                    <a:pt x="46200" y="42379"/>
                    <a:pt x="46182" y="42390"/>
                  </a:cubicBezTo>
                  <a:cubicBezTo>
                    <a:pt x="45839" y="42584"/>
                    <a:pt x="45478" y="42670"/>
                    <a:pt x="45117" y="42670"/>
                  </a:cubicBezTo>
                  <a:cubicBezTo>
                    <a:pt x="44008" y="42670"/>
                    <a:pt x="42898" y="41864"/>
                    <a:pt x="42317" y="40951"/>
                  </a:cubicBezTo>
                  <a:cubicBezTo>
                    <a:pt x="41339" y="39414"/>
                    <a:pt x="41375" y="37484"/>
                    <a:pt x="40813" y="35798"/>
                  </a:cubicBezTo>
                  <a:cubicBezTo>
                    <a:pt x="40381" y="34506"/>
                    <a:pt x="39507" y="33156"/>
                    <a:pt x="38145" y="32723"/>
                  </a:cubicBezTo>
                  <a:cubicBezTo>
                    <a:pt x="37867" y="32635"/>
                    <a:pt x="37585" y="32596"/>
                    <a:pt x="37304" y="32596"/>
                  </a:cubicBezTo>
                  <a:cubicBezTo>
                    <a:pt x="36748" y="32596"/>
                    <a:pt x="36195" y="32747"/>
                    <a:pt x="35675" y="32963"/>
                  </a:cubicBezTo>
                  <a:cubicBezTo>
                    <a:pt x="34874" y="33295"/>
                    <a:pt x="34107" y="33725"/>
                    <a:pt x="33369" y="34178"/>
                  </a:cubicBezTo>
                  <a:cubicBezTo>
                    <a:pt x="31889" y="35081"/>
                    <a:pt x="30518" y="36165"/>
                    <a:pt x="29296" y="37394"/>
                  </a:cubicBezTo>
                  <a:cubicBezTo>
                    <a:pt x="28086" y="38613"/>
                    <a:pt x="26896" y="39999"/>
                    <a:pt x="26216" y="41592"/>
                  </a:cubicBezTo>
                  <a:cubicBezTo>
                    <a:pt x="25455" y="43371"/>
                    <a:pt x="25703" y="45227"/>
                    <a:pt x="25900" y="47094"/>
                  </a:cubicBezTo>
                  <a:cubicBezTo>
                    <a:pt x="26070" y="48700"/>
                    <a:pt x="26098" y="50311"/>
                    <a:pt x="25269" y="51754"/>
                  </a:cubicBezTo>
                  <a:cubicBezTo>
                    <a:pt x="24695" y="52756"/>
                    <a:pt x="23715" y="53473"/>
                    <a:pt x="22601" y="53473"/>
                  </a:cubicBezTo>
                  <a:cubicBezTo>
                    <a:pt x="22335" y="53473"/>
                    <a:pt x="22062" y="53433"/>
                    <a:pt x="21785" y="53345"/>
                  </a:cubicBezTo>
                  <a:cubicBezTo>
                    <a:pt x="20381" y="52900"/>
                    <a:pt x="19472" y="51495"/>
                    <a:pt x="18882" y="50229"/>
                  </a:cubicBezTo>
                  <a:cubicBezTo>
                    <a:pt x="18237" y="48839"/>
                    <a:pt x="17825" y="47324"/>
                    <a:pt x="17362" y="45866"/>
                  </a:cubicBezTo>
                  <a:cubicBezTo>
                    <a:pt x="16890" y="44370"/>
                    <a:pt x="16415" y="42870"/>
                    <a:pt x="15828" y="41413"/>
                  </a:cubicBezTo>
                  <a:cubicBezTo>
                    <a:pt x="15264" y="40016"/>
                    <a:pt x="14594" y="38652"/>
                    <a:pt x="13715" y="37425"/>
                  </a:cubicBezTo>
                  <a:cubicBezTo>
                    <a:pt x="13280" y="36819"/>
                    <a:pt x="12798" y="36245"/>
                    <a:pt x="12262" y="35724"/>
                  </a:cubicBezTo>
                  <a:cubicBezTo>
                    <a:pt x="11720" y="35196"/>
                    <a:pt x="11117" y="34750"/>
                    <a:pt x="10513" y="34297"/>
                  </a:cubicBezTo>
                  <a:cubicBezTo>
                    <a:pt x="9874" y="33822"/>
                    <a:pt x="9211" y="33311"/>
                    <a:pt x="8803" y="32612"/>
                  </a:cubicBezTo>
                  <a:cubicBezTo>
                    <a:pt x="8314" y="31776"/>
                    <a:pt x="8407" y="30832"/>
                    <a:pt x="8462" y="29904"/>
                  </a:cubicBezTo>
                  <a:cubicBezTo>
                    <a:pt x="8514" y="29050"/>
                    <a:pt x="8436" y="28231"/>
                    <a:pt x="8164" y="27416"/>
                  </a:cubicBezTo>
                  <a:cubicBezTo>
                    <a:pt x="7911" y="26654"/>
                    <a:pt x="7536" y="25937"/>
                    <a:pt x="7125" y="25249"/>
                  </a:cubicBezTo>
                  <a:cubicBezTo>
                    <a:pt x="6213" y="23722"/>
                    <a:pt x="5173" y="22293"/>
                    <a:pt x="4496" y="20636"/>
                  </a:cubicBezTo>
                  <a:cubicBezTo>
                    <a:pt x="3786" y="18898"/>
                    <a:pt x="3371" y="17060"/>
                    <a:pt x="3016" y="15225"/>
                  </a:cubicBezTo>
                  <a:cubicBezTo>
                    <a:pt x="2237" y="11183"/>
                    <a:pt x="1523" y="7127"/>
                    <a:pt x="778" y="3077"/>
                  </a:cubicBezTo>
                  <a:cubicBezTo>
                    <a:pt x="595" y="2078"/>
                    <a:pt x="409" y="1079"/>
                    <a:pt x="226" y="80"/>
                  </a:cubicBezTo>
                  <a:cubicBezTo>
                    <a:pt x="215" y="24"/>
                    <a:pt x="176" y="0"/>
                    <a:pt x="134"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96" name="Google Shape;3496;p91"/>
            <p:cNvGrpSpPr/>
            <p:nvPr/>
          </p:nvGrpSpPr>
          <p:grpSpPr>
            <a:xfrm flipH="1">
              <a:off x="-273365" y="-502225"/>
              <a:ext cx="1683120" cy="1584692"/>
              <a:chOff x="7789835" y="63878"/>
              <a:chExt cx="1194634" cy="1124853"/>
            </a:xfrm>
          </p:grpSpPr>
          <p:sp>
            <p:nvSpPr>
              <p:cNvPr id="3497" name="Google Shape;3497;p91"/>
              <p:cNvSpPr/>
              <p:nvPr/>
            </p:nvSpPr>
            <p:spPr>
              <a:xfrm>
                <a:off x="7789835" y="307665"/>
                <a:ext cx="979859" cy="881066"/>
              </a:xfrm>
              <a:custGeom>
                <a:rect b="b" l="l" r="r" t="t"/>
                <a:pathLst>
                  <a:path extrusionOk="0" h="25631" w="28505">
                    <a:moveTo>
                      <a:pt x="257" y="1"/>
                    </a:moveTo>
                    <a:cubicBezTo>
                      <a:pt x="203" y="1"/>
                      <a:pt x="148" y="35"/>
                      <a:pt x="147" y="105"/>
                    </a:cubicBezTo>
                    <a:cubicBezTo>
                      <a:pt x="105" y="3703"/>
                      <a:pt x="61" y="7299"/>
                      <a:pt x="22" y="10897"/>
                    </a:cubicBezTo>
                    <a:cubicBezTo>
                      <a:pt x="5" y="12489"/>
                      <a:pt x="0" y="14117"/>
                      <a:pt x="435" y="15664"/>
                    </a:cubicBezTo>
                    <a:cubicBezTo>
                      <a:pt x="795" y="16947"/>
                      <a:pt x="1489" y="18101"/>
                      <a:pt x="2456" y="19018"/>
                    </a:cubicBezTo>
                    <a:cubicBezTo>
                      <a:pt x="4241" y="20713"/>
                      <a:pt x="6633" y="21511"/>
                      <a:pt x="8791" y="22594"/>
                    </a:cubicBezTo>
                    <a:cubicBezTo>
                      <a:pt x="10228" y="23315"/>
                      <a:pt x="11563" y="24244"/>
                      <a:pt x="13061" y="24851"/>
                    </a:cubicBezTo>
                    <a:cubicBezTo>
                      <a:pt x="14448" y="25414"/>
                      <a:pt x="15943" y="25630"/>
                      <a:pt x="17434" y="25630"/>
                    </a:cubicBezTo>
                    <a:cubicBezTo>
                      <a:pt x="17609" y="25630"/>
                      <a:pt x="17784" y="25627"/>
                      <a:pt x="17959" y="25622"/>
                    </a:cubicBezTo>
                    <a:cubicBezTo>
                      <a:pt x="21193" y="25515"/>
                      <a:pt x="24413" y="24650"/>
                      <a:pt x="27323" y="23251"/>
                    </a:cubicBezTo>
                    <a:cubicBezTo>
                      <a:pt x="27686" y="23076"/>
                      <a:pt x="28045" y="22891"/>
                      <a:pt x="28400" y="22701"/>
                    </a:cubicBezTo>
                    <a:cubicBezTo>
                      <a:pt x="28504" y="22643"/>
                      <a:pt x="28441" y="22499"/>
                      <a:pt x="28344" y="22499"/>
                    </a:cubicBezTo>
                    <a:cubicBezTo>
                      <a:pt x="28327" y="22499"/>
                      <a:pt x="28309" y="22503"/>
                      <a:pt x="28290" y="22513"/>
                    </a:cubicBezTo>
                    <a:cubicBezTo>
                      <a:pt x="25452" y="24052"/>
                      <a:pt x="22314" y="25034"/>
                      <a:pt x="19095" y="25332"/>
                    </a:cubicBezTo>
                    <a:cubicBezTo>
                      <a:pt x="18540" y="25383"/>
                      <a:pt x="17980" y="25413"/>
                      <a:pt x="17422" y="25413"/>
                    </a:cubicBezTo>
                    <a:cubicBezTo>
                      <a:pt x="16341" y="25413"/>
                      <a:pt x="15263" y="25301"/>
                      <a:pt x="14217" y="25015"/>
                    </a:cubicBezTo>
                    <a:cubicBezTo>
                      <a:pt x="12631" y="24580"/>
                      <a:pt x="11250" y="23694"/>
                      <a:pt x="9828" y="22900"/>
                    </a:cubicBezTo>
                    <a:cubicBezTo>
                      <a:pt x="7664" y="21694"/>
                      <a:pt x="5213" y="20948"/>
                      <a:pt x="3242" y="19409"/>
                    </a:cubicBezTo>
                    <a:cubicBezTo>
                      <a:pt x="2270" y="18648"/>
                      <a:pt x="1472" y="17690"/>
                      <a:pt x="980" y="16550"/>
                    </a:cubicBezTo>
                    <a:cubicBezTo>
                      <a:pt x="343" y="15093"/>
                      <a:pt x="244" y="13472"/>
                      <a:pt x="235" y="11904"/>
                    </a:cubicBezTo>
                    <a:cubicBezTo>
                      <a:pt x="226" y="10165"/>
                      <a:pt x="269" y="8426"/>
                      <a:pt x="288" y="6688"/>
                    </a:cubicBezTo>
                    <a:cubicBezTo>
                      <a:pt x="310" y="4925"/>
                      <a:pt x="328" y="3163"/>
                      <a:pt x="350" y="1400"/>
                    </a:cubicBezTo>
                    <a:cubicBezTo>
                      <a:pt x="356" y="968"/>
                      <a:pt x="359" y="536"/>
                      <a:pt x="365" y="105"/>
                    </a:cubicBezTo>
                    <a:cubicBezTo>
                      <a:pt x="366" y="35"/>
                      <a:pt x="312" y="1"/>
                      <a:pt x="257"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8" name="Google Shape;3498;p91"/>
              <p:cNvSpPr/>
              <p:nvPr/>
            </p:nvSpPr>
            <p:spPr>
              <a:xfrm>
                <a:off x="7861025" y="328256"/>
                <a:ext cx="900625" cy="809806"/>
              </a:xfrm>
              <a:custGeom>
                <a:rect b="b" l="l" r="r" t="t"/>
                <a:pathLst>
                  <a:path extrusionOk="0" h="23558" w="26200">
                    <a:moveTo>
                      <a:pt x="242" y="1"/>
                    </a:moveTo>
                    <a:cubicBezTo>
                      <a:pt x="188" y="1"/>
                      <a:pt x="133" y="36"/>
                      <a:pt x="133" y="107"/>
                    </a:cubicBezTo>
                    <a:cubicBezTo>
                      <a:pt x="95" y="3412"/>
                      <a:pt x="56" y="6718"/>
                      <a:pt x="19" y="10023"/>
                    </a:cubicBezTo>
                    <a:cubicBezTo>
                      <a:pt x="2" y="11497"/>
                      <a:pt x="1" y="13006"/>
                      <a:pt x="411" y="14436"/>
                    </a:cubicBezTo>
                    <a:cubicBezTo>
                      <a:pt x="744" y="15599"/>
                      <a:pt x="1377" y="16645"/>
                      <a:pt x="2254" y="17480"/>
                    </a:cubicBezTo>
                    <a:cubicBezTo>
                      <a:pt x="3900" y="19046"/>
                      <a:pt x="6110" y="19777"/>
                      <a:pt x="8101" y="20779"/>
                    </a:cubicBezTo>
                    <a:cubicBezTo>
                      <a:pt x="9420" y="21443"/>
                      <a:pt x="10642" y="22294"/>
                      <a:pt x="12015" y="22847"/>
                    </a:cubicBezTo>
                    <a:cubicBezTo>
                      <a:pt x="13281" y="23359"/>
                      <a:pt x="14645" y="23557"/>
                      <a:pt x="16004" y="23557"/>
                    </a:cubicBezTo>
                    <a:cubicBezTo>
                      <a:pt x="16164" y="23557"/>
                      <a:pt x="16324" y="23554"/>
                      <a:pt x="16484" y="23549"/>
                    </a:cubicBezTo>
                    <a:cubicBezTo>
                      <a:pt x="19465" y="23455"/>
                      <a:pt x="22435" y="22657"/>
                      <a:pt x="25117" y="21366"/>
                    </a:cubicBezTo>
                    <a:cubicBezTo>
                      <a:pt x="25446" y="21206"/>
                      <a:pt x="25772" y="21041"/>
                      <a:pt x="26096" y="20864"/>
                    </a:cubicBezTo>
                    <a:cubicBezTo>
                      <a:pt x="26200" y="20809"/>
                      <a:pt x="26137" y="20664"/>
                      <a:pt x="26040" y="20664"/>
                    </a:cubicBezTo>
                    <a:cubicBezTo>
                      <a:pt x="26023" y="20664"/>
                      <a:pt x="26006" y="20668"/>
                      <a:pt x="25988" y="20678"/>
                    </a:cubicBezTo>
                    <a:cubicBezTo>
                      <a:pt x="23379" y="22091"/>
                      <a:pt x="20495" y="22995"/>
                      <a:pt x="17537" y="23267"/>
                    </a:cubicBezTo>
                    <a:cubicBezTo>
                      <a:pt x="17029" y="23314"/>
                      <a:pt x="16517" y="23342"/>
                      <a:pt x="16006" y="23342"/>
                    </a:cubicBezTo>
                    <a:cubicBezTo>
                      <a:pt x="15015" y="23342"/>
                      <a:pt x="14026" y="23238"/>
                      <a:pt x="13067" y="22976"/>
                    </a:cubicBezTo>
                    <a:cubicBezTo>
                      <a:pt x="11611" y="22576"/>
                      <a:pt x="10341" y="21761"/>
                      <a:pt x="9033" y="21031"/>
                    </a:cubicBezTo>
                    <a:cubicBezTo>
                      <a:pt x="7057" y="19929"/>
                      <a:pt x="4823" y="19249"/>
                      <a:pt x="3021" y="17852"/>
                    </a:cubicBezTo>
                    <a:cubicBezTo>
                      <a:pt x="2115" y="17152"/>
                      <a:pt x="1375" y="16264"/>
                      <a:pt x="916" y="15210"/>
                    </a:cubicBezTo>
                    <a:cubicBezTo>
                      <a:pt x="329" y="13864"/>
                      <a:pt x="239" y="12360"/>
                      <a:pt x="233" y="10910"/>
                    </a:cubicBezTo>
                    <a:cubicBezTo>
                      <a:pt x="225" y="9328"/>
                      <a:pt x="263" y="7744"/>
                      <a:pt x="283" y="6163"/>
                    </a:cubicBezTo>
                    <a:cubicBezTo>
                      <a:pt x="301" y="4544"/>
                      <a:pt x="321" y="2924"/>
                      <a:pt x="339" y="1307"/>
                    </a:cubicBezTo>
                    <a:cubicBezTo>
                      <a:pt x="344" y="908"/>
                      <a:pt x="350" y="506"/>
                      <a:pt x="353" y="108"/>
                    </a:cubicBezTo>
                    <a:cubicBezTo>
                      <a:pt x="352" y="36"/>
                      <a:pt x="297" y="1"/>
                      <a:pt x="242"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9" name="Google Shape;3499;p91"/>
              <p:cNvSpPr/>
              <p:nvPr/>
            </p:nvSpPr>
            <p:spPr>
              <a:xfrm>
                <a:off x="7909907" y="261844"/>
                <a:ext cx="900659" cy="809772"/>
              </a:xfrm>
              <a:custGeom>
                <a:rect b="b" l="l" r="r" t="t"/>
                <a:pathLst>
                  <a:path extrusionOk="0" h="23557" w="26201">
                    <a:moveTo>
                      <a:pt x="243" y="1"/>
                    </a:moveTo>
                    <a:cubicBezTo>
                      <a:pt x="189" y="1"/>
                      <a:pt x="135" y="35"/>
                      <a:pt x="135" y="105"/>
                    </a:cubicBezTo>
                    <a:cubicBezTo>
                      <a:pt x="96" y="3412"/>
                      <a:pt x="55" y="6716"/>
                      <a:pt x="20" y="10023"/>
                    </a:cubicBezTo>
                    <a:cubicBezTo>
                      <a:pt x="3" y="11496"/>
                      <a:pt x="0" y="13005"/>
                      <a:pt x="411" y="14434"/>
                    </a:cubicBezTo>
                    <a:cubicBezTo>
                      <a:pt x="745" y="15598"/>
                      <a:pt x="1378" y="16644"/>
                      <a:pt x="2255" y="17477"/>
                    </a:cubicBezTo>
                    <a:cubicBezTo>
                      <a:pt x="3899" y="19045"/>
                      <a:pt x="6110" y="19775"/>
                      <a:pt x="8100" y="20778"/>
                    </a:cubicBezTo>
                    <a:cubicBezTo>
                      <a:pt x="9420" y="21442"/>
                      <a:pt x="10643" y="22292"/>
                      <a:pt x="12016" y="22847"/>
                    </a:cubicBezTo>
                    <a:cubicBezTo>
                      <a:pt x="13281" y="23359"/>
                      <a:pt x="14646" y="23556"/>
                      <a:pt x="16004" y="23556"/>
                    </a:cubicBezTo>
                    <a:cubicBezTo>
                      <a:pt x="16164" y="23556"/>
                      <a:pt x="16324" y="23554"/>
                      <a:pt x="16484" y="23548"/>
                    </a:cubicBezTo>
                    <a:cubicBezTo>
                      <a:pt x="19465" y="23454"/>
                      <a:pt x="22436" y="22656"/>
                      <a:pt x="25116" y="21366"/>
                    </a:cubicBezTo>
                    <a:cubicBezTo>
                      <a:pt x="25446" y="21205"/>
                      <a:pt x="25772" y="21039"/>
                      <a:pt x="26097" y="20864"/>
                    </a:cubicBezTo>
                    <a:cubicBezTo>
                      <a:pt x="26201" y="20807"/>
                      <a:pt x="26138" y="20663"/>
                      <a:pt x="26041" y="20663"/>
                    </a:cubicBezTo>
                    <a:cubicBezTo>
                      <a:pt x="26024" y="20663"/>
                      <a:pt x="26006" y="20668"/>
                      <a:pt x="25987" y="20678"/>
                    </a:cubicBezTo>
                    <a:cubicBezTo>
                      <a:pt x="23380" y="22090"/>
                      <a:pt x="20494" y="22993"/>
                      <a:pt x="17536" y="23266"/>
                    </a:cubicBezTo>
                    <a:cubicBezTo>
                      <a:pt x="17029" y="23313"/>
                      <a:pt x="16518" y="23340"/>
                      <a:pt x="16007" y="23340"/>
                    </a:cubicBezTo>
                    <a:cubicBezTo>
                      <a:pt x="15016" y="23340"/>
                      <a:pt x="14026" y="23238"/>
                      <a:pt x="13067" y="22975"/>
                    </a:cubicBezTo>
                    <a:cubicBezTo>
                      <a:pt x="11610" y="22574"/>
                      <a:pt x="10341" y="21761"/>
                      <a:pt x="9032" y="21030"/>
                    </a:cubicBezTo>
                    <a:cubicBezTo>
                      <a:pt x="7057" y="19927"/>
                      <a:pt x="4822" y="19247"/>
                      <a:pt x="3021" y="17851"/>
                    </a:cubicBezTo>
                    <a:cubicBezTo>
                      <a:pt x="2115" y="17149"/>
                      <a:pt x="1376" y="16263"/>
                      <a:pt x="916" y="15209"/>
                    </a:cubicBezTo>
                    <a:cubicBezTo>
                      <a:pt x="328" y="13862"/>
                      <a:pt x="238" y="12360"/>
                      <a:pt x="234" y="10909"/>
                    </a:cubicBezTo>
                    <a:cubicBezTo>
                      <a:pt x="226" y="9326"/>
                      <a:pt x="264" y="7744"/>
                      <a:pt x="283" y="6160"/>
                    </a:cubicBezTo>
                    <a:cubicBezTo>
                      <a:pt x="302" y="4542"/>
                      <a:pt x="321" y="2923"/>
                      <a:pt x="341" y="1307"/>
                    </a:cubicBezTo>
                    <a:cubicBezTo>
                      <a:pt x="344" y="905"/>
                      <a:pt x="350" y="506"/>
                      <a:pt x="354" y="108"/>
                    </a:cubicBezTo>
                    <a:cubicBezTo>
                      <a:pt x="353" y="36"/>
                      <a:pt x="298" y="1"/>
                      <a:pt x="243" y="1"/>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0" name="Google Shape;3500;p91"/>
              <p:cNvSpPr/>
              <p:nvPr/>
            </p:nvSpPr>
            <p:spPr>
              <a:xfrm>
                <a:off x="7955797" y="218565"/>
                <a:ext cx="900659" cy="809806"/>
              </a:xfrm>
              <a:custGeom>
                <a:rect b="b" l="l" r="r" t="t"/>
                <a:pathLst>
                  <a:path extrusionOk="0" h="23558" w="26201">
                    <a:moveTo>
                      <a:pt x="243" y="0"/>
                    </a:moveTo>
                    <a:cubicBezTo>
                      <a:pt x="189" y="0"/>
                      <a:pt x="135" y="35"/>
                      <a:pt x="134" y="105"/>
                    </a:cubicBezTo>
                    <a:cubicBezTo>
                      <a:pt x="96" y="3412"/>
                      <a:pt x="55" y="6716"/>
                      <a:pt x="20" y="10023"/>
                    </a:cubicBezTo>
                    <a:cubicBezTo>
                      <a:pt x="3" y="11497"/>
                      <a:pt x="0" y="13005"/>
                      <a:pt x="410" y="14435"/>
                    </a:cubicBezTo>
                    <a:cubicBezTo>
                      <a:pt x="745" y="15599"/>
                      <a:pt x="1378" y="16645"/>
                      <a:pt x="2255" y="17478"/>
                    </a:cubicBezTo>
                    <a:cubicBezTo>
                      <a:pt x="3899" y="19046"/>
                      <a:pt x="6109" y="19775"/>
                      <a:pt x="8100" y="20779"/>
                    </a:cubicBezTo>
                    <a:cubicBezTo>
                      <a:pt x="9419" y="21442"/>
                      <a:pt x="10643" y="22292"/>
                      <a:pt x="12016" y="22847"/>
                    </a:cubicBezTo>
                    <a:cubicBezTo>
                      <a:pt x="13281" y="23359"/>
                      <a:pt x="14646" y="23557"/>
                      <a:pt x="16004" y="23557"/>
                    </a:cubicBezTo>
                    <a:cubicBezTo>
                      <a:pt x="16164" y="23557"/>
                      <a:pt x="16324" y="23554"/>
                      <a:pt x="16484" y="23549"/>
                    </a:cubicBezTo>
                    <a:cubicBezTo>
                      <a:pt x="19464" y="23454"/>
                      <a:pt x="22436" y="22657"/>
                      <a:pt x="25116" y="21366"/>
                    </a:cubicBezTo>
                    <a:cubicBezTo>
                      <a:pt x="25447" y="21206"/>
                      <a:pt x="25772" y="21040"/>
                      <a:pt x="26097" y="20864"/>
                    </a:cubicBezTo>
                    <a:cubicBezTo>
                      <a:pt x="26201" y="20807"/>
                      <a:pt x="26138" y="20664"/>
                      <a:pt x="26041" y="20664"/>
                    </a:cubicBezTo>
                    <a:cubicBezTo>
                      <a:pt x="26024" y="20664"/>
                      <a:pt x="26007" y="20668"/>
                      <a:pt x="25988" y="20678"/>
                    </a:cubicBezTo>
                    <a:cubicBezTo>
                      <a:pt x="23380" y="22091"/>
                      <a:pt x="20494" y="22994"/>
                      <a:pt x="17536" y="23267"/>
                    </a:cubicBezTo>
                    <a:cubicBezTo>
                      <a:pt x="17029" y="23313"/>
                      <a:pt x="16517" y="23341"/>
                      <a:pt x="16007" y="23341"/>
                    </a:cubicBezTo>
                    <a:cubicBezTo>
                      <a:pt x="15016" y="23341"/>
                      <a:pt x="14026" y="23238"/>
                      <a:pt x="13067" y="22975"/>
                    </a:cubicBezTo>
                    <a:cubicBezTo>
                      <a:pt x="11610" y="22574"/>
                      <a:pt x="10341" y="21761"/>
                      <a:pt x="9035" y="21031"/>
                    </a:cubicBezTo>
                    <a:cubicBezTo>
                      <a:pt x="7060" y="19928"/>
                      <a:pt x="4825" y="19247"/>
                      <a:pt x="3022" y="17852"/>
                    </a:cubicBezTo>
                    <a:cubicBezTo>
                      <a:pt x="2117" y="17150"/>
                      <a:pt x="1378" y="16264"/>
                      <a:pt x="918" y="15210"/>
                    </a:cubicBezTo>
                    <a:cubicBezTo>
                      <a:pt x="331" y="13863"/>
                      <a:pt x="241" y="12360"/>
                      <a:pt x="235" y="10909"/>
                    </a:cubicBezTo>
                    <a:cubicBezTo>
                      <a:pt x="227" y="9326"/>
                      <a:pt x="266" y="7744"/>
                      <a:pt x="285" y="6161"/>
                    </a:cubicBezTo>
                    <a:cubicBezTo>
                      <a:pt x="304" y="4542"/>
                      <a:pt x="323" y="2924"/>
                      <a:pt x="342" y="1307"/>
                    </a:cubicBezTo>
                    <a:cubicBezTo>
                      <a:pt x="346" y="906"/>
                      <a:pt x="351" y="506"/>
                      <a:pt x="356" y="108"/>
                    </a:cubicBezTo>
                    <a:cubicBezTo>
                      <a:pt x="354" y="36"/>
                      <a:pt x="298" y="0"/>
                      <a:pt x="24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1" name="Google Shape;3501;p91"/>
              <p:cNvSpPr/>
              <p:nvPr/>
            </p:nvSpPr>
            <p:spPr>
              <a:xfrm>
                <a:off x="8005847" y="171162"/>
                <a:ext cx="900694" cy="809806"/>
              </a:xfrm>
              <a:custGeom>
                <a:rect b="b" l="l" r="r" t="t"/>
                <a:pathLst>
                  <a:path extrusionOk="0" h="23558" w="26202">
                    <a:moveTo>
                      <a:pt x="245" y="0"/>
                    </a:moveTo>
                    <a:cubicBezTo>
                      <a:pt x="190" y="0"/>
                      <a:pt x="136" y="36"/>
                      <a:pt x="135" y="107"/>
                    </a:cubicBezTo>
                    <a:cubicBezTo>
                      <a:pt x="97" y="3412"/>
                      <a:pt x="57" y="6716"/>
                      <a:pt x="21" y="10023"/>
                    </a:cubicBezTo>
                    <a:cubicBezTo>
                      <a:pt x="4" y="11497"/>
                      <a:pt x="1" y="13005"/>
                      <a:pt x="411" y="14435"/>
                    </a:cubicBezTo>
                    <a:cubicBezTo>
                      <a:pt x="745" y="15599"/>
                      <a:pt x="1378" y="16645"/>
                      <a:pt x="2255" y="17478"/>
                    </a:cubicBezTo>
                    <a:cubicBezTo>
                      <a:pt x="3901" y="19046"/>
                      <a:pt x="6110" y="19777"/>
                      <a:pt x="8101" y="20779"/>
                    </a:cubicBezTo>
                    <a:cubicBezTo>
                      <a:pt x="9420" y="21442"/>
                      <a:pt x="10644" y="22294"/>
                      <a:pt x="12017" y="22847"/>
                    </a:cubicBezTo>
                    <a:cubicBezTo>
                      <a:pt x="13282" y="23359"/>
                      <a:pt x="14647" y="23557"/>
                      <a:pt x="16006" y="23557"/>
                    </a:cubicBezTo>
                    <a:cubicBezTo>
                      <a:pt x="16166" y="23557"/>
                      <a:pt x="16326" y="23554"/>
                      <a:pt x="16486" y="23549"/>
                    </a:cubicBezTo>
                    <a:cubicBezTo>
                      <a:pt x="19465" y="23454"/>
                      <a:pt x="22437" y="22657"/>
                      <a:pt x="25117" y="21366"/>
                    </a:cubicBezTo>
                    <a:cubicBezTo>
                      <a:pt x="25448" y="21206"/>
                      <a:pt x="25773" y="21040"/>
                      <a:pt x="26098" y="20864"/>
                    </a:cubicBezTo>
                    <a:cubicBezTo>
                      <a:pt x="26202" y="20808"/>
                      <a:pt x="26138" y="20664"/>
                      <a:pt x="26042" y="20664"/>
                    </a:cubicBezTo>
                    <a:cubicBezTo>
                      <a:pt x="26025" y="20664"/>
                      <a:pt x="26007" y="20668"/>
                      <a:pt x="25989" y="20678"/>
                    </a:cubicBezTo>
                    <a:cubicBezTo>
                      <a:pt x="23381" y="22091"/>
                      <a:pt x="20495" y="22995"/>
                      <a:pt x="17538" y="23267"/>
                    </a:cubicBezTo>
                    <a:cubicBezTo>
                      <a:pt x="17030" y="23314"/>
                      <a:pt x="16519" y="23341"/>
                      <a:pt x="16008" y="23341"/>
                    </a:cubicBezTo>
                    <a:cubicBezTo>
                      <a:pt x="15017" y="23341"/>
                      <a:pt x="14027" y="23238"/>
                      <a:pt x="13069" y="22975"/>
                    </a:cubicBezTo>
                    <a:cubicBezTo>
                      <a:pt x="11612" y="22576"/>
                      <a:pt x="10342" y="21761"/>
                      <a:pt x="9036" y="21031"/>
                    </a:cubicBezTo>
                    <a:cubicBezTo>
                      <a:pt x="7060" y="19929"/>
                      <a:pt x="4826" y="19247"/>
                      <a:pt x="3024" y="17852"/>
                    </a:cubicBezTo>
                    <a:cubicBezTo>
                      <a:pt x="2118" y="17150"/>
                      <a:pt x="1378" y="16264"/>
                      <a:pt x="919" y="15210"/>
                    </a:cubicBezTo>
                    <a:cubicBezTo>
                      <a:pt x="332" y="13863"/>
                      <a:pt x="242" y="12360"/>
                      <a:pt x="236" y="10910"/>
                    </a:cubicBezTo>
                    <a:cubicBezTo>
                      <a:pt x="228" y="9328"/>
                      <a:pt x="266" y="7744"/>
                      <a:pt x="286" y="6162"/>
                    </a:cubicBezTo>
                    <a:cubicBezTo>
                      <a:pt x="304" y="4542"/>
                      <a:pt x="324" y="2924"/>
                      <a:pt x="343" y="1307"/>
                    </a:cubicBezTo>
                    <a:cubicBezTo>
                      <a:pt x="347" y="907"/>
                      <a:pt x="352" y="506"/>
                      <a:pt x="356" y="108"/>
                    </a:cubicBezTo>
                    <a:cubicBezTo>
                      <a:pt x="356" y="36"/>
                      <a:pt x="300" y="0"/>
                      <a:pt x="245"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2" name="Google Shape;3502;p91"/>
              <p:cNvSpPr/>
              <p:nvPr/>
            </p:nvSpPr>
            <p:spPr>
              <a:xfrm>
                <a:off x="8038366" y="118190"/>
                <a:ext cx="900694" cy="809738"/>
              </a:xfrm>
              <a:custGeom>
                <a:rect b="b" l="l" r="r" t="t"/>
                <a:pathLst>
                  <a:path extrusionOk="0" h="23556" w="26202">
                    <a:moveTo>
                      <a:pt x="243" y="0"/>
                    </a:moveTo>
                    <a:cubicBezTo>
                      <a:pt x="189" y="0"/>
                      <a:pt x="136" y="35"/>
                      <a:pt x="135" y="104"/>
                    </a:cubicBezTo>
                    <a:cubicBezTo>
                      <a:pt x="97" y="3411"/>
                      <a:pt x="56" y="6715"/>
                      <a:pt x="20" y="10022"/>
                    </a:cubicBezTo>
                    <a:cubicBezTo>
                      <a:pt x="4" y="11496"/>
                      <a:pt x="1" y="13004"/>
                      <a:pt x="411" y="14434"/>
                    </a:cubicBezTo>
                    <a:cubicBezTo>
                      <a:pt x="745" y="15597"/>
                      <a:pt x="1378" y="16644"/>
                      <a:pt x="2255" y="17477"/>
                    </a:cubicBezTo>
                    <a:cubicBezTo>
                      <a:pt x="3900" y="19045"/>
                      <a:pt x="6110" y="19774"/>
                      <a:pt x="8101" y="20778"/>
                    </a:cubicBezTo>
                    <a:cubicBezTo>
                      <a:pt x="9420" y="21441"/>
                      <a:pt x="10643" y="22291"/>
                      <a:pt x="12016" y="22846"/>
                    </a:cubicBezTo>
                    <a:cubicBezTo>
                      <a:pt x="13281" y="23358"/>
                      <a:pt x="14646" y="23556"/>
                      <a:pt x="16005" y="23556"/>
                    </a:cubicBezTo>
                    <a:cubicBezTo>
                      <a:pt x="16165" y="23556"/>
                      <a:pt x="16325" y="23553"/>
                      <a:pt x="16484" y="23548"/>
                    </a:cubicBezTo>
                    <a:cubicBezTo>
                      <a:pt x="19465" y="23453"/>
                      <a:pt x="22436" y="22655"/>
                      <a:pt x="25116" y="21365"/>
                    </a:cubicBezTo>
                    <a:cubicBezTo>
                      <a:pt x="25447" y="21205"/>
                      <a:pt x="25772" y="21039"/>
                      <a:pt x="26097" y="20863"/>
                    </a:cubicBezTo>
                    <a:cubicBezTo>
                      <a:pt x="26201" y="20806"/>
                      <a:pt x="26138" y="20663"/>
                      <a:pt x="26042" y="20663"/>
                    </a:cubicBezTo>
                    <a:cubicBezTo>
                      <a:pt x="26025" y="20663"/>
                      <a:pt x="26007" y="20667"/>
                      <a:pt x="25989" y="20677"/>
                    </a:cubicBezTo>
                    <a:cubicBezTo>
                      <a:pt x="23381" y="22090"/>
                      <a:pt x="20494" y="22993"/>
                      <a:pt x="17537" y="23266"/>
                    </a:cubicBezTo>
                    <a:cubicBezTo>
                      <a:pt x="17029" y="23312"/>
                      <a:pt x="16518" y="23340"/>
                      <a:pt x="16007" y="23340"/>
                    </a:cubicBezTo>
                    <a:cubicBezTo>
                      <a:pt x="15016" y="23340"/>
                      <a:pt x="14026" y="23237"/>
                      <a:pt x="13067" y="22974"/>
                    </a:cubicBezTo>
                    <a:cubicBezTo>
                      <a:pt x="11611" y="22573"/>
                      <a:pt x="10341" y="21760"/>
                      <a:pt x="9033" y="21029"/>
                    </a:cubicBezTo>
                    <a:cubicBezTo>
                      <a:pt x="7057" y="19927"/>
                      <a:pt x="4822" y="19246"/>
                      <a:pt x="3021" y="17850"/>
                    </a:cubicBezTo>
                    <a:cubicBezTo>
                      <a:pt x="2115" y="17149"/>
                      <a:pt x="1377" y="16263"/>
                      <a:pt x="916" y="15208"/>
                    </a:cubicBezTo>
                    <a:cubicBezTo>
                      <a:pt x="329" y="13862"/>
                      <a:pt x="239" y="12359"/>
                      <a:pt x="234" y="10908"/>
                    </a:cubicBezTo>
                    <a:cubicBezTo>
                      <a:pt x="226" y="9325"/>
                      <a:pt x="265" y="7743"/>
                      <a:pt x="283" y="6160"/>
                    </a:cubicBezTo>
                    <a:cubicBezTo>
                      <a:pt x="303" y="4541"/>
                      <a:pt x="321" y="2923"/>
                      <a:pt x="341" y="1306"/>
                    </a:cubicBezTo>
                    <a:cubicBezTo>
                      <a:pt x="344" y="905"/>
                      <a:pt x="350" y="505"/>
                      <a:pt x="355" y="107"/>
                    </a:cubicBezTo>
                    <a:cubicBezTo>
                      <a:pt x="353" y="36"/>
                      <a:pt x="298" y="0"/>
                      <a:pt x="24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3" name="Google Shape;3503;p91"/>
              <p:cNvSpPr/>
              <p:nvPr/>
            </p:nvSpPr>
            <p:spPr>
              <a:xfrm>
                <a:off x="8083844" y="63878"/>
                <a:ext cx="900625" cy="809806"/>
              </a:xfrm>
              <a:custGeom>
                <a:rect b="b" l="l" r="r" t="t"/>
                <a:pathLst>
                  <a:path extrusionOk="0" h="23558" w="26200">
                    <a:moveTo>
                      <a:pt x="243" y="0"/>
                    </a:moveTo>
                    <a:cubicBezTo>
                      <a:pt x="188" y="0"/>
                      <a:pt x="134" y="35"/>
                      <a:pt x="133" y="105"/>
                    </a:cubicBezTo>
                    <a:cubicBezTo>
                      <a:pt x="95" y="3412"/>
                      <a:pt x="55" y="6716"/>
                      <a:pt x="18" y="10023"/>
                    </a:cubicBezTo>
                    <a:cubicBezTo>
                      <a:pt x="2" y="11497"/>
                      <a:pt x="0" y="13005"/>
                      <a:pt x="409" y="14435"/>
                    </a:cubicBezTo>
                    <a:cubicBezTo>
                      <a:pt x="743" y="15597"/>
                      <a:pt x="1376" y="16645"/>
                      <a:pt x="2253" y="17478"/>
                    </a:cubicBezTo>
                    <a:cubicBezTo>
                      <a:pt x="3899" y="19046"/>
                      <a:pt x="6109" y="19775"/>
                      <a:pt x="8100" y="20779"/>
                    </a:cubicBezTo>
                    <a:cubicBezTo>
                      <a:pt x="9420" y="21442"/>
                      <a:pt x="10641" y="22292"/>
                      <a:pt x="12014" y="22847"/>
                    </a:cubicBezTo>
                    <a:cubicBezTo>
                      <a:pt x="13279" y="23359"/>
                      <a:pt x="14644" y="23557"/>
                      <a:pt x="16004" y="23557"/>
                    </a:cubicBezTo>
                    <a:cubicBezTo>
                      <a:pt x="16164" y="23557"/>
                      <a:pt x="16324" y="23554"/>
                      <a:pt x="16484" y="23549"/>
                    </a:cubicBezTo>
                    <a:cubicBezTo>
                      <a:pt x="19464" y="23454"/>
                      <a:pt x="22434" y="22657"/>
                      <a:pt x="25116" y="21366"/>
                    </a:cubicBezTo>
                    <a:cubicBezTo>
                      <a:pt x="25445" y="21206"/>
                      <a:pt x="25772" y="21040"/>
                      <a:pt x="26095" y="20864"/>
                    </a:cubicBezTo>
                    <a:cubicBezTo>
                      <a:pt x="26199" y="20807"/>
                      <a:pt x="26136" y="20664"/>
                      <a:pt x="26040" y="20664"/>
                    </a:cubicBezTo>
                    <a:cubicBezTo>
                      <a:pt x="26023" y="20664"/>
                      <a:pt x="26005" y="20668"/>
                      <a:pt x="25987" y="20678"/>
                    </a:cubicBezTo>
                    <a:cubicBezTo>
                      <a:pt x="23379" y="22091"/>
                      <a:pt x="20494" y="22994"/>
                      <a:pt x="17536" y="23267"/>
                    </a:cubicBezTo>
                    <a:cubicBezTo>
                      <a:pt x="17028" y="23314"/>
                      <a:pt x="16517" y="23341"/>
                      <a:pt x="16006" y="23341"/>
                    </a:cubicBezTo>
                    <a:cubicBezTo>
                      <a:pt x="15014" y="23341"/>
                      <a:pt x="14025" y="23238"/>
                      <a:pt x="13067" y="22975"/>
                    </a:cubicBezTo>
                    <a:cubicBezTo>
                      <a:pt x="11610" y="22574"/>
                      <a:pt x="10339" y="21761"/>
                      <a:pt x="9032" y="21031"/>
                    </a:cubicBezTo>
                    <a:cubicBezTo>
                      <a:pt x="7057" y="19928"/>
                      <a:pt x="4822" y="19247"/>
                      <a:pt x="3020" y="17852"/>
                    </a:cubicBezTo>
                    <a:cubicBezTo>
                      <a:pt x="2114" y="17150"/>
                      <a:pt x="1375" y="16264"/>
                      <a:pt x="915" y="15210"/>
                    </a:cubicBezTo>
                    <a:cubicBezTo>
                      <a:pt x="328" y="13863"/>
                      <a:pt x="238" y="12360"/>
                      <a:pt x="232" y="10910"/>
                    </a:cubicBezTo>
                    <a:cubicBezTo>
                      <a:pt x="224" y="9326"/>
                      <a:pt x="263" y="7744"/>
                      <a:pt x="282" y="6161"/>
                    </a:cubicBezTo>
                    <a:cubicBezTo>
                      <a:pt x="301" y="4543"/>
                      <a:pt x="320" y="2924"/>
                      <a:pt x="339" y="1307"/>
                    </a:cubicBezTo>
                    <a:cubicBezTo>
                      <a:pt x="343" y="906"/>
                      <a:pt x="348" y="506"/>
                      <a:pt x="353" y="107"/>
                    </a:cubicBezTo>
                    <a:cubicBezTo>
                      <a:pt x="353" y="36"/>
                      <a:pt x="298" y="0"/>
                      <a:pt x="243" y="0"/>
                    </a:cubicBezTo>
                    <a:close/>
                  </a:path>
                </a:pathLst>
              </a:custGeom>
              <a:solidFill>
                <a:schemeClr val="accent6"/>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04" name="Google Shape;3504;p91"/>
            <p:cNvSpPr/>
            <p:nvPr/>
          </p:nvSpPr>
          <p:spPr>
            <a:xfrm flipH="1">
              <a:off x="1189337" y="1243694"/>
              <a:ext cx="179185" cy="185168"/>
            </a:xfrm>
            <a:custGeom>
              <a:rect b="b" l="l" r="r" t="t"/>
              <a:pathLst>
                <a:path extrusionOk="0" h="5354" w="5181">
                  <a:moveTo>
                    <a:pt x="5181" y="0"/>
                  </a:moveTo>
                  <a:lnTo>
                    <a:pt x="5181" y="0"/>
                  </a:lnTo>
                  <a:cubicBezTo>
                    <a:pt x="5180" y="0"/>
                    <a:pt x="1" y="557"/>
                    <a:pt x="679" y="5353"/>
                  </a:cubicBezTo>
                  <a:cubicBezTo>
                    <a:pt x="679" y="5353"/>
                    <a:pt x="689" y="5353"/>
                    <a:pt x="707" y="5353"/>
                  </a:cubicBezTo>
                  <a:cubicBezTo>
                    <a:pt x="1024" y="5353"/>
                    <a:pt x="3996" y="5213"/>
                    <a:pt x="5181"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5" name="Google Shape;3505;p91"/>
            <p:cNvSpPr/>
            <p:nvPr/>
          </p:nvSpPr>
          <p:spPr>
            <a:xfrm flipH="1">
              <a:off x="1416001" y="1505557"/>
              <a:ext cx="102579" cy="105899"/>
            </a:xfrm>
            <a:custGeom>
              <a:rect b="b" l="l" r="r" t="t"/>
              <a:pathLst>
                <a:path extrusionOk="0" h="3062" w="2966">
                  <a:moveTo>
                    <a:pt x="2966" y="0"/>
                  </a:moveTo>
                  <a:cubicBezTo>
                    <a:pt x="2966" y="0"/>
                    <a:pt x="1" y="318"/>
                    <a:pt x="390" y="3062"/>
                  </a:cubicBezTo>
                  <a:cubicBezTo>
                    <a:pt x="390" y="3062"/>
                    <a:pt x="395" y="3062"/>
                    <a:pt x="406" y="3062"/>
                  </a:cubicBezTo>
                  <a:cubicBezTo>
                    <a:pt x="588" y="3062"/>
                    <a:pt x="2288" y="2981"/>
                    <a:pt x="2966"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6" name="Google Shape;3506;p91"/>
            <p:cNvSpPr/>
            <p:nvPr/>
          </p:nvSpPr>
          <p:spPr>
            <a:xfrm flipH="1">
              <a:off x="1575530" y="1304676"/>
              <a:ext cx="61181" cy="63187"/>
            </a:xfrm>
            <a:custGeom>
              <a:rect b="b" l="l" r="r" t="t"/>
              <a:pathLst>
                <a:path extrusionOk="0" h="1827" w="1769">
                  <a:moveTo>
                    <a:pt x="1768" y="0"/>
                  </a:moveTo>
                  <a:cubicBezTo>
                    <a:pt x="1768" y="0"/>
                    <a:pt x="0" y="191"/>
                    <a:pt x="233" y="1826"/>
                  </a:cubicBezTo>
                  <a:cubicBezTo>
                    <a:pt x="233" y="1826"/>
                    <a:pt x="236" y="1826"/>
                    <a:pt x="242" y="1826"/>
                  </a:cubicBezTo>
                  <a:cubicBezTo>
                    <a:pt x="348" y="1826"/>
                    <a:pt x="1363" y="1780"/>
                    <a:pt x="1768" y="0"/>
                  </a:cubicBezTo>
                  <a:close/>
                </a:path>
              </a:pathLst>
            </a:custGeom>
            <a:solidFill>
              <a:schemeClr val="accent2"/>
            </a:solidFill>
            <a:ln>
              <a:noFill/>
            </a:ln>
          </p:spPr>
          <p:txBody>
            <a:bodyPr anchorCtr="0" anchor="ctr" bIns="74075" lIns="74075" spcFirstLastPara="1" rIns="74075" wrap="square" tIns="74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07" name="Google Shape;3507;p91"/>
          <p:cNvSpPr txBox="1"/>
          <p:nvPr>
            <p:ph type="ctrTitle"/>
          </p:nvPr>
        </p:nvSpPr>
        <p:spPr>
          <a:xfrm>
            <a:off x="1952775" y="590438"/>
            <a:ext cx="5238300" cy="1126500"/>
          </a:xfrm>
          <a:prstGeom prst="rect">
            <a:avLst/>
          </a:prstGeom>
          <a:noFill/>
          <a:ln>
            <a:noFill/>
          </a:ln>
        </p:spPr>
        <p:txBody>
          <a:bodyPr anchorCtr="0" anchor="b" bIns="82125" lIns="82125" spcFirstLastPara="1" rIns="82125" wrap="square" tIns="82125">
            <a:noAutofit/>
          </a:bodyPr>
          <a:lstStyle>
            <a:lvl1pPr lvl="0" rtl="0" algn="ctr">
              <a:lnSpc>
                <a:spcPct val="100000"/>
              </a:lnSpc>
              <a:spcBef>
                <a:spcPts val="0"/>
              </a:spcBef>
              <a:spcAft>
                <a:spcPts val="0"/>
              </a:spcAft>
              <a:buSzPts val="4200"/>
              <a:buNone/>
              <a:defRPr sz="61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3508" name="Google Shape;3508;p91"/>
          <p:cNvSpPr txBox="1"/>
          <p:nvPr>
            <p:ph idx="1" type="subTitle"/>
          </p:nvPr>
        </p:nvSpPr>
        <p:spPr>
          <a:xfrm>
            <a:off x="2679300" y="2302706"/>
            <a:ext cx="3785400" cy="1205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1100"/>
              <a:buNone/>
              <a:defRPr sz="1500"/>
            </a:lvl1pPr>
            <a:lvl2pPr lvl="1" rtl="0" algn="ctr">
              <a:lnSpc>
                <a:spcPct val="100000"/>
              </a:lnSpc>
              <a:spcBef>
                <a:spcPts val="0"/>
              </a:spcBef>
              <a:spcAft>
                <a:spcPts val="0"/>
              </a:spcAft>
              <a:buSzPts val="1500"/>
              <a:buNone/>
              <a:defRPr sz="1500"/>
            </a:lvl2pPr>
            <a:lvl3pPr lvl="2" rtl="0" algn="ctr">
              <a:lnSpc>
                <a:spcPct val="100000"/>
              </a:lnSpc>
              <a:spcBef>
                <a:spcPts val="0"/>
              </a:spcBef>
              <a:spcAft>
                <a:spcPts val="0"/>
              </a:spcAft>
              <a:buSzPts val="1500"/>
              <a:buNone/>
              <a:defRPr sz="1500"/>
            </a:lvl3pPr>
            <a:lvl4pPr lvl="3" rtl="0" algn="ctr">
              <a:lnSpc>
                <a:spcPct val="100000"/>
              </a:lnSpc>
              <a:spcBef>
                <a:spcPts val="0"/>
              </a:spcBef>
              <a:spcAft>
                <a:spcPts val="0"/>
              </a:spcAft>
              <a:buSzPts val="1500"/>
              <a:buNone/>
              <a:defRPr sz="1500"/>
            </a:lvl4pPr>
            <a:lvl5pPr lvl="4" rtl="0" algn="ctr">
              <a:lnSpc>
                <a:spcPct val="100000"/>
              </a:lnSpc>
              <a:spcBef>
                <a:spcPts val="0"/>
              </a:spcBef>
              <a:spcAft>
                <a:spcPts val="0"/>
              </a:spcAft>
              <a:buSzPts val="1500"/>
              <a:buNone/>
              <a:defRPr sz="1500"/>
            </a:lvl5pPr>
            <a:lvl6pPr lvl="5" rtl="0" algn="ctr">
              <a:lnSpc>
                <a:spcPct val="100000"/>
              </a:lnSpc>
              <a:spcBef>
                <a:spcPts val="0"/>
              </a:spcBef>
              <a:spcAft>
                <a:spcPts val="0"/>
              </a:spcAft>
              <a:buSzPts val="1500"/>
              <a:buNone/>
              <a:defRPr sz="1500"/>
            </a:lvl6pPr>
            <a:lvl7pPr lvl="6" rtl="0" algn="ctr">
              <a:lnSpc>
                <a:spcPct val="100000"/>
              </a:lnSpc>
              <a:spcBef>
                <a:spcPts val="0"/>
              </a:spcBef>
              <a:spcAft>
                <a:spcPts val="0"/>
              </a:spcAft>
              <a:buSzPts val="1500"/>
              <a:buNone/>
              <a:defRPr sz="1500"/>
            </a:lvl7pPr>
            <a:lvl8pPr lvl="7" rtl="0" algn="ctr">
              <a:lnSpc>
                <a:spcPct val="100000"/>
              </a:lnSpc>
              <a:spcBef>
                <a:spcPts val="0"/>
              </a:spcBef>
              <a:spcAft>
                <a:spcPts val="0"/>
              </a:spcAft>
              <a:buSzPts val="1500"/>
              <a:buNone/>
              <a:defRPr sz="1500"/>
            </a:lvl8pPr>
            <a:lvl9pPr lvl="8" rtl="0" algn="ctr">
              <a:lnSpc>
                <a:spcPct val="100000"/>
              </a:lnSpc>
              <a:spcBef>
                <a:spcPts val="0"/>
              </a:spcBef>
              <a:spcAft>
                <a:spcPts val="0"/>
              </a:spcAft>
              <a:buSzPts val="1500"/>
              <a:buNone/>
              <a:defRPr sz="1500"/>
            </a:lvl9pPr>
          </a:lstStyle>
          <a:p/>
        </p:txBody>
      </p:sp>
      <p:sp>
        <p:nvSpPr>
          <p:cNvPr id="3509" name="Google Shape;3509;p91"/>
          <p:cNvSpPr txBox="1"/>
          <p:nvPr>
            <p:ph idx="2" type="subTitle"/>
          </p:nvPr>
        </p:nvSpPr>
        <p:spPr>
          <a:xfrm>
            <a:off x="2679300" y="4280599"/>
            <a:ext cx="3785400" cy="272400"/>
          </a:xfrm>
          <a:prstGeom prst="rect">
            <a:avLst/>
          </a:prstGeom>
          <a:noFill/>
          <a:ln>
            <a:noFill/>
          </a:ln>
        </p:spPr>
        <p:txBody>
          <a:bodyPr anchorCtr="0" anchor="t" bIns="82125" lIns="82125" spcFirstLastPara="1" rIns="82125" wrap="square" tIns="82125">
            <a:noAutofit/>
          </a:bodyPr>
          <a:lstStyle>
            <a:lvl1pPr lvl="0" rtl="0" algn="ctr">
              <a:lnSpc>
                <a:spcPct val="100000"/>
              </a:lnSpc>
              <a:spcBef>
                <a:spcPts val="0"/>
              </a:spcBef>
              <a:spcAft>
                <a:spcPts val="0"/>
              </a:spcAft>
              <a:buSzPts val="900"/>
              <a:buNone/>
              <a:defRPr sz="900"/>
            </a:lvl1pPr>
            <a:lvl2pPr lvl="1" rtl="0" algn="ctr">
              <a:lnSpc>
                <a:spcPct val="100000"/>
              </a:lnSpc>
              <a:spcBef>
                <a:spcPts val="0"/>
              </a:spcBef>
              <a:spcAft>
                <a:spcPts val="0"/>
              </a:spcAft>
              <a:buSzPts val="900"/>
              <a:buNone/>
              <a:defRPr sz="900"/>
            </a:lvl2pPr>
            <a:lvl3pPr lvl="2" rtl="0" algn="ctr">
              <a:lnSpc>
                <a:spcPct val="100000"/>
              </a:lnSpc>
              <a:spcBef>
                <a:spcPts val="0"/>
              </a:spcBef>
              <a:spcAft>
                <a:spcPts val="0"/>
              </a:spcAft>
              <a:buSzPts val="900"/>
              <a:buNone/>
              <a:defRPr sz="900"/>
            </a:lvl3pPr>
            <a:lvl4pPr lvl="3" rtl="0" algn="ctr">
              <a:lnSpc>
                <a:spcPct val="100000"/>
              </a:lnSpc>
              <a:spcBef>
                <a:spcPts val="0"/>
              </a:spcBef>
              <a:spcAft>
                <a:spcPts val="0"/>
              </a:spcAft>
              <a:buSzPts val="900"/>
              <a:buNone/>
              <a:defRPr sz="900"/>
            </a:lvl4pPr>
            <a:lvl5pPr lvl="4" rtl="0" algn="ctr">
              <a:lnSpc>
                <a:spcPct val="100000"/>
              </a:lnSpc>
              <a:spcBef>
                <a:spcPts val="0"/>
              </a:spcBef>
              <a:spcAft>
                <a:spcPts val="0"/>
              </a:spcAft>
              <a:buSzPts val="900"/>
              <a:buNone/>
              <a:defRPr sz="900"/>
            </a:lvl5pPr>
            <a:lvl6pPr lvl="5" rtl="0" algn="ctr">
              <a:lnSpc>
                <a:spcPct val="100000"/>
              </a:lnSpc>
              <a:spcBef>
                <a:spcPts val="0"/>
              </a:spcBef>
              <a:spcAft>
                <a:spcPts val="0"/>
              </a:spcAft>
              <a:buSzPts val="900"/>
              <a:buNone/>
              <a:defRPr sz="900"/>
            </a:lvl6pPr>
            <a:lvl7pPr lvl="6" rtl="0" algn="ctr">
              <a:lnSpc>
                <a:spcPct val="100000"/>
              </a:lnSpc>
              <a:spcBef>
                <a:spcPts val="0"/>
              </a:spcBef>
              <a:spcAft>
                <a:spcPts val="0"/>
              </a:spcAft>
              <a:buSzPts val="900"/>
              <a:buNone/>
              <a:defRPr sz="900"/>
            </a:lvl7pPr>
            <a:lvl8pPr lvl="7" rtl="0" algn="ctr">
              <a:lnSpc>
                <a:spcPct val="100000"/>
              </a:lnSpc>
              <a:spcBef>
                <a:spcPts val="0"/>
              </a:spcBef>
              <a:spcAft>
                <a:spcPts val="0"/>
              </a:spcAft>
              <a:buSzPts val="900"/>
              <a:buNone/>
              <a:defRPr sz="900"/>
            </a:lvl8pPr>
            <a:lvl9pPr lvl="8" rtl="0" algn="ctr">
              <a:lnSpc>
                <a:spcPct val="100000"/>
              </a:lnSpc>
              <a:spcBef>
                <a:spcPts val="0"/>
              </a:spcBef>
              <a:spcAft>
                <a:spcPts val="0"/>
              </a:spcAft>
              <a:buSzPts val="900"/>
              <a:buNone/>
              <a:defRPr sz="900"/>
            </a:lvl9pPr>
          </a:lstStyle>
          <a:p/>
        </p:txBody>
      </p:sp>
      <p:sp>
        <p:nvSpPr>
          <p:cNvPr id="3510" name="Google Shape;3510;p91"/>
          <p:cNvSpPr txBox="1"/>
          <p:nvPr/>
        </p:nvSpPr>
        <p:spPr>
          <a:xfrm>
            <a:off x="2960700" y="3612441"/>
            <a:ext cx="3222600" cy="540000"/>
          </a:xfrm>
          <a:prstGeom prst="rect">
            <a:avLst/>
          </a:prstGeom>
          <a:noFill/>
          <a:ln>
            <a:noFill/>
          </a:ln>
        </p:spPr>
        <p:txBody>
          <a:bodyPr anchorCtr="0" anchor="t" bIns="74075" lIns="74075" spcFirstLastPara="1" rIns="74075" wrap="square" tIns="74075">
            <a:noAutofit/>
          </a:bodyPr>
          <a:lstStyle/>
          <a:p>
            <a:pPr indent="0" lvl="0" marL="0" marR="0" rtl="0" algn="ctr">
              <a:lnSpc>
                <a:spcPct val="100000"/>
              </a:lnSpc>
              <a:spcBef>
                <a:spcPts val="200"/>
              </a:spcBef>
              <a:spcAft>
                <a:spcPts val="0"/>
              </a:spcAft>
              <a:buClr>
                <a:srgbClr val="000000"/>
              </a:buClr>
              <a:buSzPts val="900"/>
              <a:buFont typeface="Arial"/>
              <a:buNone/>
            </a:pPr>
            <a:r>
              <a:rPr b="0" i="0" lang="en" sz="900" u="none" cap="none" strike="noStrike">
                <a:solidFill>
                  <a:schemeClr val="accent6"/>
                </a:solidFill>
                <a:latin typeface="Nunito"/>
                <a:ea typeface="Nunito"/>
                <a:cs typeface="Nunito"/>
                <a:sym typeface="Nunito"/>
              </a:rPr>
              <a:t>CRÉDITOS: Esta plantilla de presentación fue creada por </a:t>
            </a:r>
            <a:r>
              <a:rPr b="1" i="0" lang="en" sz="900" u="none" cap="none" strike="noStrike">
                <a:solidFill>
                  <a:schemeClr val="accent6"/>
                </a:solidFill>
                <a:uFill>
                  <a:noFill/>
                </a:uFill>
                <a:latin typeface="Nunito"/>
                <a:ea typeface="Nunito"/>
                <a:cs typeface="Nunito"/>
                <a:sym typeface="Nunito"/>
                <a:hlinkClick r:id="rId2">
                  <a:extLst>
                    <a:ext uri="{A12FA001-AC4F-418D-AE19-62706E023703}">
                      <ahyp:hlinkClr val="tx"/>
                    </a:ext>
                  </a:extLst>
                </a:hlinkClick>
              </a:rPr>
              <a:t>Slidesgo</a:t>
            </a:r>
            <a:r>
              <a:rPr b="0" i="0" lang="en" sz="900" u="none" cap="none" strike="noStrike">
                <a:solidFill>
                  <a:schemeClr val="accent6"/>
                </a:solidFill>
                <a:latin typeface="Nunito"/>
                <a:ea typeface="Nunito"/>
                <a:cs typeface="Nunito"/>
                <a:sym typeface="Nunito"/>
              </a:rPr>
              <a:t>, que incluye iconos de </a:t>
            </a:r>
            <a:r>
              <a:rPr b="1" i="0" lang="en" sz="900" u="none" cap="none" strike="noStrike">
                <a:solidFill>
                  <a:schemeClr val="accent6"/>
                </a:solidFill>
                <a:uFill>
                  <a:noFill/>
                </a:uFill>
                <a:latin typeface="Nunito"/>
                <a:ea typeface="Nunito"/>
                <a:cs typeface="Nunito"/>
                <a:sym typeface="Nunito"/>
                <a:hlinkClick r:id="rId3">
                  <a:extLst>
                    <a:ext uri="{A12FA001-AC4F-418D-AE19-62706E023703}">
                      <ahyp:hlinkClr val="tx"/>
                    </a:ext>
                  </a:extLst>
                </a:hlinkClick>
              </a:rPr>
              <a:t>Flaticon</a:t>
            </a:r>
            <a:r>
              <a:rPr b="0" i="0" lang="en" sz="900" u="none" cap="none" strike="noStrike">
                <a:solidFill>
                  <a:schemeClr val="accent6"/>
                </a:solidFill>
                <a:latin typeface="Nunito"/>
                <a:ea typeface="Nunito"/>
                <a:cs typeface="Nunito"/>
                <a:sym typeface="Nunito"/>
              </a:rPr>
              <a:t>, infografía e imágenes de </a:t>
            </a:r>
            <a:r>
              <a:rPr b="1" i="0" lang="en" sz="900" u="none" cap="none" strike="noStrike">
                <a:solidFill>
                  <a:schemeClr val="accent6"/>
                </a:solidFill>
                <a:uFill>
                  <a:noFill/>
                </a:uFill>
                <a:latin typeface="Nunito"/>
                <a:ea typeface="Nunito"/>
                <a:cs typeface="Nunito"/>
                <a:sym typeface="Nunito"/>
                <a:hlinkClick r:id="rId4">
                  <a:extLst>
                    <a:ext uri="{A12FA001-AC4F-418D-AE19-62706E023703}">
                      <ahyp:hlinkClr val="tx"/>
                    </a:ext>
                  </a:extLst>
                </a:hlinkClick>
              </a:rPr>
              <a:t>Freepik</a:t>
            </a:r>
            <a:endParaRPr b="1" i="0" sz="900" u="none" cap="none" strike="noStrike">
              <a:solidFill>
                <a:schemeClr val="accent6"/>
              </a:solidFill>
              <a:latin typeface="Nunito"/>
              <a:ea typeface="Nunito"/>
              <a:cs typeface="Nunito"/>
              <a:sym typeface="Nunito"/>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14" name="Shape 3514"/>
        <p:cNvGrpSpPr/>
        <p:nvPr/>
      </p:nvGrpSpPr>
      <p:grpSpPr>
        <a:xfrm>
          <a:off x="0" y="0"/>
          <a:ext cx="0" cy="0"/>
          <a:chOff x="0" y="0"/>
          <a:chExt cx="0" cy="0"/>
        </a:xfrm>
      </p:grpSpPr>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15" name="Shape 3515"/>
        <p:cNvGrpSpPr/>
        <p:nvPr/>
      </p:nvGrpSpPr>
      <p:grpSpPr>
        <a:xfrm>
          <a:off x="0" y="0"/>
          <a:ext cx="0" cy="0"/>
          <a:chOff x="0" y="0"/>
          <a:chExt cx="0" cy="0"/>
        </a:xfrm>
      </p:grpSpPr>
      <p:grpSp>
        <p:nvGrpSpPr>
          <p:cNvPr id="3516" name="Google Shape;3516;p94"/>
          <p:cNvGrpSpPr/>
          <p:nvPr/>
        </p:nvGrpSpPr>
        <p:grpSpPr>
          <a:xfrm>
            <a:off x="3477655" y="1321037"/>
            <a:ext cx="2177428" cy="1336872"/>
            <a:chOff x="3758005" y="1350249"/>
            <a:chExt cx="1617102" cy="992850"/>
          </a:xfrm>
        </p:grpSpPr>
        <p:sp>
          <p:nvSpPr>
            <p:cNvPr id="3517" name="Google Shape;3517;p94"/>
            <p:cNvSpPr/>
            <p:nvPr/>
          </p:nvSpPr>
          <p:spPr>
            <a:xfrm>
              <a:off x="3758005" y="1350249"/>
              <a:ext cx="1617102" cy="992850"/>
            </a:xfrm>
            <a:custGeom>
              <a:rect b="b" l="l" r="r" t="t"/>
              <a:pathLst>
                <a:path extrusionOk="0" h="36957" w="61341">
                  <a:moveTo>
                    <a:pt x="0" y="1905"/>
                  </a:moveTo>
                  <a:lnTo>
                    <a:pt x="61341" y="0"/>
                  </a:lnTo>
                  <a:lnTo>
                    <a:pt x="59436" y="36957"/>
                  </a:lnTo>
                  <a:lnTo>
                    <a:pt x="381" y="35433"/>
                  </a:lnTo>
                  <a:close/>
                </a:path>
              </a:pathLst>
            </a:custGeom>
            <a:solidFill>
              <a:schemeClr val="accent5"/>
            </a:solidFill>
            <a:ln>
              <a:noFill/>
            </a:ln>
          </p:spPr>
        </p:sp>
        <p:sp>
          <p:nvSpPr>
            <p:cNvPr id="3518" name="Google Shape;3518;p94"/>
            <p:cNvSpPr/>
            <p:nvPr/>
          </p:nvSpPr>
          <p:spPr>
            <a:xfrm>
              <a:off x="3827426" y="1408925"/>
              <a:ext cx="1489206" cy="875419"/>
            </a:xfrm>
            <a:custGeom>
              <a:rect b="b" l="l" r="r" t="t"/>
              <a:pathLst>
                <a:path extrusionOk="0" h="36957" w="61341">
                  <a:moveTo>
                    <a:pt x="0" y="1905"/>
                  </a:moveTo>
                  <a:lnTo>
                    <a:pt x="61341" y="0"/>
                  </a:lnTo>
                  <a:lnTo>
                    <a:pt x="59436" y="36957"/>
                  </a:lnTo>
                  <a:lnTo>
                    <a:pt x="381" y="35433"/>
                  </a:lnTo>
                  <a:close/>
                </a:path>
              </a:pathLst>
            </a:custGeom>
            <a:noFill/>
            <a:ln cap="flat" cmpd="sng" w="19050">
              <a:solidFill>
                <a:schemeClr val="lt2"/>
              </a:solidFill>
              <a:prstDash val="solid"/>
              <a:round/>
              <a:headEnd len="med" w="med" type="none"/>
              <a:tailEnd len="med" w="med" type="none"/>
            </a:ln>
          </p:spPr>
        </p:sp>
      </p:grpSp>
      <p:grpSp>
        <p:nvGrpSpPr>
          <p:cNvPr id="3519" name="Google Shape;3519;p94"/>
          <p:cNvGrpSpPr/>
          <p:nvPr/>
        </p:nvGrpSpPr>
        <p:grpSpPr>
          <a:xfrm flipH="1">
            <a:off x="7866327" y="4891467"/>
            <a:ext cx="1249430" cy="335517"/>
            <a:chOff x="7894565" y="4796242"/>
            <a:chExt cx="1249430" cy="335517"/>
          </a:xfrm>
        </p:grpSpPr>
        <p:sp>
          <p:nvSpPr>
            <p:cNvPr id="3520" name="Google Shape;3520;p94"/>
            <p:cNvSpPr/>
            <p:nvPr/>
          </p:nvSpPr>
          <p:spPr>
            <a:xfrm flipH="1" rot="-9327666">
              <a:off x="8889349" y="4980869"/>
              <a:ext cx="243857" cy="104993"/>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94"/>
            <p:cNvSpPr/>
            <p:nvPr/>
          </p:nvSpPr>
          <p:spPr>
            <a:xfrm flipH="1" rot="-9327666">
              <a:off x="8266650" y="4935721"/>
              <a:ext cx="159199" cy="89192"/>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94"/>
            <p:cNvSpPr/>
            <p:nvPr/>
          </p:nvSpPr>
          <p:spPr>
            <a:xfrm flipH="1" rot="-9327666">
              <a:off x="8702062" y="4923503"/>
              <a:ext cx="159165" cy="86959"/>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94"/>
            <p:cNvSpPr/>
            <p:nvPr/>
          </p:nvSpPr>
          <p:spPr>
            <a:xfrm flipH="1" rot="-9327666">
              <a:off x="7917930" y="4932769"/>
              <a:ext cx="196419" cy="92609"/>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94"/>
            <p:cNvSpPr/>
            <p:nvPr/>
          </p:nvSpPr>
          <p:spPr>
            <a:xfrm flipH="1" rot="-9327666">
              <a:off x="7908813" y="4863407"/>
              <a:ext cx="214453" cy="95993"/>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94"/>
            <p:cNvSpPr/>
            <p:nvPr/>
          </p:nvSpPr>
          <p:spPr>
            <a:xfrm flipH="1" rot="-9327666">
              <a:off x="8373569" y="4991576"/>
              <a:ext cx="172699" cy="9372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6" name="Google Shape;3526;p94"/>
            <p:cNvSpPr/>
            <p:nvPr/>
          </p:nvSpPr>
          <p:spPr>
            <a:xfrm flipH="1" rot="-9327666">
              <a:off x="7900724" y="4912638"/>
              <a:ext cx="138863" cy="59856"/>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94"/>
            <p:cNvSpPr/>
            <p:nvPr/>
          </p:nvSpPr>
          <p:spPr>
            <a:xfrm flipH="1" rot="-9327666">
              <a:off x="7942708" y="4968069"/>
              <a:ext cx="204302" cy="89192"/>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94"/>
            <p:cNvSpPr/>
            <p:nvPr/>
          </p:nvSpPr>
          <p:spPr>
            <a:xfrm flipH="1" rot="-9327666">
              <a:off x="8124072" y="4905701"/>
              <a:ext cx="142247" cy="74541"/>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94"/>
            <p:cNvSpPr/>
            <p:nvPr/>
          </p:nvSpPr>
          <p:spPr>
            <a:xfrm flipH="1" rot="-9327666">
              <a:off x="7925520" y="4821570"/>
              <a:ext cx="135480" cy="62123"/>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0" name="Google Shape;3530;p94"/>
            <p:cNvSpPr/>
            <p:nvPr/>
          </p:nvSpPr>
          <p:spPr>
            <a:xfrm flipH="1" rot="-9327666">
              <a:off x="8650130" y="4986612"/>
              <a:ext cx="125329" cy="66623"/>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1" name="Google Shape;3531;p94"/>
            <p:cNvSpPr/>
            <p:nvPr/>
          </p:nvSpPr>
          <p:spPr>
            <a:xfrm flipH="1" rot="-9327666">
              <a:off x="8645412" y="4890756"/>
              <a:ext cx="117411" cy="65507"/>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94"/>
            <p:cNvSpPr/>
            <p:nvPr/>
          </p:nvSpPr>
          <p:spPr>
            <a:xfrm flipH="1" rot="-9327666">
              <a:off x="8245627" y="4826607"/>
              <a:ext cx="136596" cy="63240"/>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3" name="Google Shape;3533;p94"/>
            <p:cNvSpPr/>
            <p:nvPr/>
          </p:nvSpPr>
          <p:spPr>
            <a:xfrm flipH="1" rot="-9327666">
              <a:off x="8505701" y="4898855"/>
              <a:ext cx="83541" cy="45205"/>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4" name="Google Shape;3534;p94"/>
            <p:cNvSpPr/>
            <p:nvPr/>
          </p:nvSpPr>
          <p:spPr>
            <a:xfrm flipH="1" rot="-9327666">
              <a:off x="8145541" y="4971364"/>
              <a:ext cx="89192" cy="44055"/>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94"/>
            <p:cNvSpPr/>
            <p:nvPr/>
          </p:nvSpPr>
          <p:spPr>
            <a:xfrm flipH="1" rot="-9327666">
              <a:off x="8331339" y="4892873"/>
              <a:ext cx="95993" cy="46288"/>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94"/>
            <p:cNvSpPr/>
            <p:nvPr/>
          </p:nvSpPr>
          <p:spPr>
            <a:xfrm flipH="1" rot="-9327666">
              <a:off x="8828141" y="4912181"/>
              <a:ext cx="109527" cy="51972"/>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7" name="Google Shape;3537;p94"/>
          <p:cNvGrpSpPr/>
          <p:nvPr/>
        </p:nvGrpSpPr>
        <p:grpSpPr>
          <a:xfrm>
            <a:off x="2" y="4768678"/>
            <a:ext cx="1277665" cy="458331"/>
            <a:chOff x="7866330" y="4673428"/>
            <a:chExt cx="1277665" cy="458331"/>
          </a:xfrm>
        </p:grpSpPr>
        <p:sp>
          <p:nvSpPr>
            <p:cNvPr id="3538" name="Google Shape;3538;p94"/>
            <p:cNvSpPr/>
            <p:nvPr/>
          </p:nvSpPr>
          <p:spPr>
            <a:xfrm flipH="1" rot="-9327666">
              <a:off x="8889349" y="4980869"/>
              <a:ext cx="243857" cy="104993"/>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9" name="Google Shape;3539;p94"/>
            <p:cNvSpPr/>
            <p:nvPr/>
          </p:nvSpPr>
          <p:spPr>
            <a:xfrm flipH="1" rot="-9327666">
              <a:off x="8266650" y="4935721"/>
              <a:ext cx="159199" cy="89192"/>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0" name="Google Shape;3540;p94"/>
            <p:cNvSpPr/>
            <p:nvPr/>
          </p:nvSpPr>
          <p:spPr>
            <a:xfrm flipH="1" rot="-9327666">
              <a:off x="8702062" y="4923503"/>
              <a:ext cx="159165" cy="86959"/>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94"/>
            <p:cNvSpPr/>
            <p:nvPr/>
          </p:nvSpPr>
          <p:spPr>
            <a:xfrm flipH="1" rot="-9327666">
              <a:off x="7917930" y="4932769"/>
              <a:ext cx="196419" cy="92609"/>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2" name="Google Shape;3542;p94"/>
            <p:cNvSpPr/>
            <p:nvPr/>
          </p:nvSpPr>
          <p:spPr>
            <a:xfrm flipH="1" rot="-9327666">
              <a:off x="7908813" y="4863407"/>
              <a:ext cx="214453" cy="95993"/>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3" name="Google Shape;3543;p94"/>
            <p:cNvSpPr/>
            <p:nvPr/>
          </p:nvSpPr>
          <p:spPr>
            <a:xfrm flipH="1" rot="-9327666">
              <a:off x="8373569" y="4991576"/>
              <a:ext cx="172699" cy="9372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4" name="Google Shape;3544;p94"/>
            <p:cNvSpPr/>
            <p:nvPr/>
          </p:nvSpPr>
          <p:spPr>
            <a:xfrm flipH="1" rot="-9327666">
              <a:off x="7900724" y="4912638"/>
              <a:ext cx="138863" cy="59856"/>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94"/>
            <p:cNvSpPr/>
            <p:nvPr/>
          </p:nvSpPr>
          <p:spPr>
            <a:xfrm flipH="1" rot="-9327666">
              <a:off x="7942708" y="4968069"/>
              <a:ext cx="204302" cy="89192"/>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6" name="Google Shape;3546;p94"/>
            <p:cNvSpPr/>
            <p:nvPr/>
          </p:nvSpPr>
          <p:spPr>
            <a:xfrm flipH="1" rot="-9327666">
              <a:off x="8124072" y="4905701"/>
              <a:ext cx="142247" cy="74541"/>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94"/>
            <p:cNvSpPr/>
            <p:nvPr/>
          </p:nvSpPr>
          <p:spPr>
            <a:xfrm flipH="1" rot="-9327666">
              <a:off x="7925520" y="4821570"/>
              <a:ext cx="135480" cy="62123"/>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8" name="Google Shape;3548;p94"/>
            <p:cNvSpPr/>
            <p:nvPr/>
          </p:nvSpPr>
          <p:spPr>
            <a:xfrm flipH="1" rot="-9327666">
              <a:off x="8650130" y="4986612"/>
              <a:ext cx="125329" cy="66623"/>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94"/>
            <p:cNvSpPr/>
            <p:nvPr/>
          </p:nvSpPr>
          <p:spPr>
            <a:xfrm flipH="1" rot="-9327666">
              <a:off x="8645412" y="4890756"/>
              <a:ext cx="117411" cy="65507"/>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0" name="Google Shape;3550;p94"/>
            <p:cNvSpPr/>
            <p:nvPr/>
          </p:nvSpPr>
          <p:spPr>
            <a:xfrm flipH="1" rot="-9327666">
              <a:off x="8245627" y="4826607"/>
              <a:ext cx="136596" cy="63240"/>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94"/>
            <p:cNvSpPr/>
            <p:nvPr/>
          </p:nvSpPr>
          <p:spPr>
            <a:xfrm flipH="1" rot="-9327666">
              <a:off x="8505701" y="4898855"/>
              <a:ext cx="83541" cy="45205"/>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2" name="Google Shape;3552;p94"/>
            <p:cNvSpPr/>
            <p:nvPr/>
          </p:nvSpPr>
          <p:spPr>
            <a:xfrm flipH="1" rot="-9327666">
              <a:off x="8145541" y="4971364"/>
              <a:ext cx="89192" cy="44055"/>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3" name="Google Shape;3553;p94"/>
            <p:cNvSpPr/>
            <p:nvPr/>
          </p:nvSpPr>
          <p:spPr>
            <a:xfrm flipH="1" rot="-9327666">
              <a:off x="8331339" y="4892873"/>
              <a:ext cx="95993" cy="46288"/>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4" name="Google Shape;3554;p94"/>
            <p:cNvSpPr/>
            <p:nvPr/>
          </p:nvSpPr>
          <p:spPr>
            <a:xfrm flipH="1" rot="-9327666">
              <a:off x="8828141" y="4912181"/>
              <a:ext cx="109527" cy="51972"/>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5" name="Google Shape;3555;p94"/>
            <p:cNvSpPr/>
            <p:nvPr/>
          </p:nvSpPr>
          <p:spPr>
            <a:xfrm flipH="1" rot="-9327666">
              <a:off x="7876926" y="4706856"/>
              <a:ext cx="180617" cy="90309"/>
            </a:xfrm>
            <a:custGeom>
              <a:rect b="b" l="l" r="r" t="t"/>
              <a:pathLst>
                <a:path extrusionOk="0" h="2669" w="5338">
                  <a:moveTo>
                    <a:pt x="5237" y="2669"/>
                  </a:moveTo>
                  <a:cubicBezTo>
                    <a:pt x="3436" y="1968"/>
                    <a:pt x="1668" y="1134"/>
                    <a:pt x="0" y="200"/>
                  </a:cubicBezTo>
                  <a:cubicBezTo>
                    <a:pt x="34" y="133"/>
                    <a:pt x="67" y="67"/>
                    <a:pt x="67" y="0"/>
                  </a:cubicBezTo>
                  <a:lnTo>
                    <a:pt x="5338" y="2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6" name="Google Shape;3556;p94"/>
            <p:cNvSpPr/>
            <p:nvPr/>
          </p:nvSpPr>
          <p:spPr>
            <a:xfrm flipH="1" rot="-9327666">
              <a:off x="8272197" y="4741153"/>
              <a:ext cx="132096" cy="67774"/>
            </a:xfrm>
            <a:custGeom>
              <a:rect b="b" l="l" r="r" t="t"/>
              <a:pathLst>
                <a:path extrusionOk="0" h="2003" w="3904">
                  <a:moveTo>
                    <a:pt x="3804" y="2002"/>
                  </a:moveTo>
                  <a:lnTo>
                    <a:pt x="1" y="134"/>
                  </a:lnTo>
                  <a:cubicBezTo>
                    <a:pt x="34" y="68"/>
                    <a:pt x="68" y="34"/>
                    <a:pt x="101" y="1"/>
                  </a:cubicBezTo>
                  <a:lnTo>
                    <a:pt x="3904"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7" name="Google Shape;3557;p94"/>
            <p:cNvSpPr/>
            <p:nvPr/>
          </p:nvSpPr>
          <p:spPr>
            <a:xfrm flipH="1" rot="-9327666">
              <a:off x="8119761" y="4739394"/>
              <a:ext cx="103877" cy="64356"/>
            </a:xfrm>
            <a:custGeom>
              <a:rect b="b" l="l" r="r" t="t"/>
              <a:pathLst>
                <a:path extrusionOk="0" h="1902" w="3070">
                  <a:moveTo>
                    <a:pt x="3003" y="1902"/>
                  </a:moveTo>
                  <a:lnTo>
                    <a:pt x="1" y="134"/>
                  </a:lnTo>
                  <a:lnTo>
                    <a:pt x="101" y="0"/>
                  </a:lnTo>
                  <a:lnTo>
                    <a:pt x="3070" y="17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8" name="Google Shape;3558;p94"/>
            <p:cNvSpPr/>
            <p:nvPr/>
          </p:nvSpPr>
          <p:spPr>
            <a:xfrm flipH="1" rot="-9327666">
              <a:off x="8422311" y="4746216"/>
              <a:ext cx="80158" cy="51938"/>
            </a:xfrm>
            <a:custGeom>
              <a:rect b="b" l="l" r="r" t="t"/>
              <a:pathLst>
                <a:path extrusionOk="0" h="1535" w="2369">
                  <a:moveTo>
                    <a:pt x="67" y="0"/>
                  </a:moveTo>
                  <a:lnTo>
                    <a:pt x="2369" y="1401"/>
                  </a:lnTo>
                  <a:lnTo>
                    <a:pt x="2269" y="1535"/>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59" name="Google Shape;3559;p94"/>
          <p:cNvGrpSpPr/>
          <p:nvPr/>
        </p:nvGrpSpPr>
        <p:grpSpPr>
          <a:xfrm>
            <a:off x="3072508" y="1727948"/>
            <a:ext cx="371635" cy="523189"/>
            <a:chOff x="1105825" y="3039416"/>
            <a:chExt cx="267017" cy="375908"/>
          </a:xfrm>
        </p:grpSpPr>
        <p:sp>
          <p:nvSpPr>
            <p:cNvPr id="3560" name="Google Shape;3560;p94"/>
            <p:cNvSpPr/>
            <p:nvPr/>
          </p:nvSpPr>
          <p:spPr>
            <a:xfrm rot="3746396">
              <a:off x="1099784" y="3121345"/>
              <a:ext cx="279100" cy="155533"/>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94"/>
            <p:cNvSpPr/>
            <p:nvPr/>
          </p:nvSpPr>
          <p:spPr>
            <a:xfrm rot="3746396">
              <a:off x="1144633" y="3149674"/>
              <a:ext cx="156076" cy="86828"/>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94"/>
            <p:cNvSpPr/>
            <p:nvPr/>
          </p:nvSpPr>
          <p:spPr>
            <a:xfrm rot="3746396">
              <a:off x="1156248" y="3296044"/>
              <a:ext cx="72457" cy="34089"/>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94"/>
            <p:cNvSpPr/>
            <p:nvPr/>
          </p:nvSpPr>
          <p:spPr>
            <a:xfrm rot="3746396">
              <a:off x="1151806" y="3299278"/>
              <a:ext cx="67124" cy="31439"/>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94"/>
            <p:cNvSpPr/>
            <p:nvPr/>
          </p:nvSpPr>
          <p:spPr>
            <a:xfrm rot="3746396">
              <a:off x="1204790" y="3227873"/>
              <a:ext cx="52754" cy="30912"/>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94"/>
            <p:cNvSpPr/>
            <p:nvPr/>
          </p:nvSpPr>
          <p:spPr>
            <a:xfrm rot="3746396">
              <a:off x="1183485" y="3206555"/>
              <a:ext cx="51669" cy="2664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6" name="Google Shape;3566;p94"/>
            <p:cNvSpPr/>
            <p:nvPr/>
          </p:nvSpPr>
          <p:spPr>
            <a:xfrm rot="3746396">
              <a:off x="1135014" y="3237770"/>
              <a:ext cx="42631" cy="21332"/>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94"/>
            <p:cNvSpPr/>
            <p:nvPr/>
          </p:nvSpPr>
          <p:spPr>
            <a:xfrm rot="3746396">
              <a:off x="1174862" y="3204000"/>
              <a:ext cx="39438" cy="21316"/>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94"/>
            <p:cNvSpPr/>
            <p:nvPr/>
          </p:nvSpPr>
          <p:spPr>
            <a:xfrm rot="3746396">
              <a:off x="1145421" y="3231792"/>
              <a:ext cx="37298" cy="19192"/>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9" name="Google Shape;3569;p94"/>
            <p:cNvSpPr/>
            <p:nvPr/>
          </p:nvSpPr>
          <p:spPr>
            <a:xfrm rot="3746396">
              <a:off x="1215087" y="3381794"/>
              <a:ext cx="37841" cy="22912"/>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0" name="Google Shape;3570;p94"/>
            <p:cNvSpPr/>
            <p:nvPr/>
          </p:nvSpPr>
          <p:spPr>
            <a:xfrm rot="3746396">
              <a:off x="1209792" y="3298612"/>
              <a:ext cx="33562" cy="19192"/>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1" name="Google Shape;3571;p94"/>
            <p:cNvSpPr/>
            <p:nvPr/>
          </p:nvSpPr>
          <p:spPr>
            <a:xfrm rot="3746396">
              <a:off x="1154884" y="3309241"/>
              <a:ext cx="34632" cy="18649"/>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2" name="Google Shape;3572;p94"/>
          <p:cNvGrpSpPr/>
          <p:nvPr/>
        </p:nvGrpSpPr>
        <p:grpSpPr>
          <a:xfrm flipH="1">
            <a:off x="5699858" y="1727948"/>
            <a:ext cx="371635" cy="523189"/>
            <a:chOff x="1105825" y="3039416"/>
            <a:chExt cx="267017" cy="375908"/>
          </a:xfrm>
        </p:grpSpPr>
        <p:sp>
          <p:nvSpPr>
            <p:cNvPr id="3573" name="Google Shape;3573;p94"/>
            <p:cNvSpPr/>
            <p:nvPr/>
          </p:nvSpPr>
          <p:spPr>
            <a:xfrm rot="3746396">
              <a:off x="1099784" y="3121345"/>
              <a:ext cx="279100" cy="155533"/>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4" name="Google Shape;3574;p94"/>
            <p:cNvSpPr/>
            <p:nvPr/>
          </p:nvSpPr>
          <p:spPr>
            <a:xfrm rot="3746396">
              <a:off x="1144633" y="3149674"/>
              <a:ext cx="156076" cy="86828"/>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5" name="Google Shape;3575;p94"/>
            <p:cNvSpPr/>
            <p:nvPr/>
          </p:nvSpPr>
          <p:spPr>
            <a:xfrm rot="3746396">
              <a:off x="1156248" y="3296044"/>
              <a:ext cx="72457" cy="34089"/>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94"/>
            <p:cNvSpPr/>
            <p:nvPr/>
          </p:nvSpPr>
          <p:spPr>
            <a:xfrm rot="3746396">
              <a:off x="1151806" y="3299278"/>
              <a:ext cx="67124" cy="31439"/>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7" name="Google Shape;3577;p94"/>
            <p:cNvSpPr/>
            <p:nvPr/>
          </p:nvSpPr>
          <p:spPr>
            <a:xfrm rot="3746396">
              <a:off x="1204790" y="3227873"/>
              <a:ext cx="52754" cy="30912"/>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94"/>
            <p:cNvSpPr/>
            <p:nvPr/>
          </p:nvSpPr>
          <p:spPr>
            <a:xfrm rot="3746396">
              <a:off x="1183485" y="3206555"/>
              <a:ext cx="51669" cy="2664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9" name="Google Shape;3579;p94"/>
            <p:cNvSpPr/>
            <p:nvPr/>
          </p:nvSpPr>
          <p:spPr>
            <a:xfrm rot="3746396">
              <a:off x="1135014" y="3237770"/>
              <a:ext cx="42631" cy="21332"/>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0" name="Google Shape;3580;p94"/>
            <p:cNvSpPr/>
            <p:nvPr/>
          </p:nvSpPr>
          <p:spPr>
            <a:xfrm rot="3746396">
              <a:off x="1174862" y="3204000"/>
              <a:ext cx="39438" cy="21316"/>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94"/>
            <p:cNvSpPr/>
            <p:nvPr/>
          </p:nvSpPr>
          <p:spPr>
            <a:xfrm rot="3746396">
              <a:off x="1145421" y="3231792"/>
              <a:ext cx="37298" cy="19192"/>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94"/>
            <p:cNvSpPr/>
            <p:nvPr/>
          </p:nvSpPr>
          <p:spPr>
            <a:xfrm rot="3746396">
              <a:off x="1215087" y="3381794"/>
              <a:ext cx="37841" cy="22912"/>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94"/>
            <p:cNvSpPr/>
            <p:nvPr/>
          </p:nvSpPr>
          <p:spPr>
            <a:xfrm rot="3746396">
              <a:off x="1209792" y="3298612"/>
              <a:ext cx="33562" cy="19192"/>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94"/>
            <p:cNvSpPr/>
            <p:nvPr/>
          </p:nvSpPr>
          <p:spPr>
            <a:xfrm rot="3746396">
              <a:off x="1154884" y="3309241"/>
              <a:ext cx="34632" cy="18649"/>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5" name="Google Shape;3585;p94"/>
          <p:cNvGrpSpPr/>
          <p:nvPr/>
        </p:nvGrpSpPr>
        <p:grpSpPr>
          <a:xfrm rot="10800000">
            <a:off x="8743984" y="3040040"/>
            <a:ext cx="685667" cy="1336890"/>
            <a:chOff x="1958659" y="2680194"/>
            <a:chExt cx="452765" cy="882902"/>
          </a:xfrm>
        </p:grpSpPr>
        <p:sp>
          <p:nvSpPr>
            <p:cNvPr id="3586" name="Google Shape;3586;p94"/>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94"/>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8" name="Google Shape;3588;p94"/>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94"/>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94"/>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1" name="Google Shape;3591;p94"/>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2" name="Google Shape;3592;p94"/>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94"/>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94"/>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94"/>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94"/>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94"/>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94"/>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94"/>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94"/>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94"/>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02" name="Google Shape;3602;p94"/>
          <p:cNvGrpSpPr/>
          <p:nvPr/>
        </p:nvGrpSpPr>
        <p:grpSpPr>
          <a:xfrm flipH="1" rot="10800000">
            <a:off x="-285641" y="3040040"/>
            <a:ext cx="685667" cy="1336890"/>
            <a:chOff x="1958659" y="2680194"/>
            <a:chExt cx="452765" cy="882902"/>
          </a:xfrm>
        </p:grpSpPr>
        <p:sp>
          <p:nvSpPr>
            <p:cNvPr id="3603" name="Google Shape;3603;p94"/>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94"/>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94"/>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94"/>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94"/>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8" name="Google Shape;3608;p94"/>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94"/>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94"/>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94"/>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94"/>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94"/>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94"/>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5" name="Google Shape;3615;p94"/>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6" name="Google Shape;3616;p94"/>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7" name="Google Shape;3617;p94"/>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94"/>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19" name="Google Shape;3619;p94"/>
          <p:cNvSpPr txBox="1"/>
          <p:nvPr>
            <p:ph type="title"/>
          </p:nvPr>
        </p:nvSpPr>
        <p:spPr>
          <a:xfrm>
            <a:off x="2914797" y="2657863"/>
            <a:ext cx="3314400" cy="5232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620" name="Google Shape;3620;p94"/>
          <p:cNvSpPr txBox="1"/>
          <p:nvPr>
            <p:ph hasCustomPrompt="1" idx="2" type="title"/>
          </p:nvPr>
        </p:nvSpPr>
        <p:spPr>
          <a:xfrm>
            <a:off x="3827450" y="1500200"/>
            <a:ext cx="1489200" cy="800100"/>
          </a:xfrm>
          <a:prstGeom prst="rect">
            <a:avLst/>
          </a:prstGeom>
        </p:spPr>
        <p:txBody>
          <a:bodyPr anchorCtr="0" anchor="ctr" bIns="91425" lIns="91425" spcFirstLastPara="1" rIns="91425" wrap="square" tIns="91425">
            <a:noAutofit/>
          </a:bodyPr>
          <a:lstStyle>
            <a:lvl1pPr lvl="0" rtl="0">
              <a:spcBef>
                <a:spcPts val="0"/>
              </a:spcBef>
              <a:spcAft>
                <a:spcPts val="0"/>
              </a:spcAft>
              <a:buSzPts val="7200"/>
              <a:buNone/>
              <a:defRPr sz="7200">
                <a:solidFill>
                  <a:schemeClr val="dk2"/>
                </a:solidFill>
              </a:defRPr>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3621" name="Google Shape;3621;p94"/>
          <p:cNvSpPr txBox="1"/>
          <p:nvPr>
            <p:ph idx="1" type="subTitle"/>
          </p:nvPr>
        </p:nvSpPr>
        <p:spPr>
          <a:xfrm>
            <a:off x="2914797" y="3299913"/>
            <a:ext cx="3314400" cy="609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22" name="Shape 3622"/>
        <p:cNvGrpSpPr/>
        <p:nvPr/>
      </p:nvGrpSpPr>
      <p:grpSpPr>
        <a:xfrm>
          <a:off x="0" y="0"/>
          <a:ext cx="0" cy="0"/>
          <a:chOff x="0" y="0"/>
          <a:chExt cx="0" cy="0"/>
        </a:xfrm>
      </p:grpSpPr>
      <p:sp>
        <p:nvSpPr>
          <p:cNvPr id="3623" name="Google Shape;3623;p95"/>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36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624" name="Google Shape;3624;p95"/>
          <p:cNvSpPr txBox="1"/>
          <p:nvPr>
            <p:ph idx="1" type="body"/>
          </p:nvPr>
        </p:nvSpPr>
        <p:spPr>
          <a:xfrm>
            <a:off x="713225" y="1415550"/>
            <a:ext cx="7717500" cy="31929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Font typeface="Livvic"/>
              <a:buAutoNum type="arabicPeriod"/>
              <a:defRPr sz="1100"/>
            </a:lvl1pPr>
            <a:lvl2pPr indent="-298450" lvl="1" marL="914400" rtl="0">
              <a:spcBef>
                <a:spcPts val="1600"/>
              </a:spcBef>
              <a:spcAft>
                <a:spcPts val="0"/>
              </a:spcAft>
              <a:buSzPts val="1100"/>
              <a:buFont typeface="Roboto Condensed Light"/>
              <a:buAutoNum type="alphaLcPeriod"/>
              <a:defRPr sz="1100"/>
            </a:lvl2pPr>
            <a:lvl3pPr indent="-298450" lvl="2" marL="1371600" rtl="0">
              <a:spcBef>
                <a:spcPts val="1600"/>
              </a:spcBef>
              <a:spcAft>
                <a:spcPts val="0"/>
              </a:spcAft>
              <a:buSzPts val="1100"/>
              <a:buFont typeface="Roboto Condensed Light"/>
              <a:buAutoNum type="romanLcPeriod"/>
              <a:defRPr sz="1100"/>
            </a:lvl3pPr>
            <a:lvl4pPr indent="-298450" lvl="3" marL="1828800" rtl="0">
              <a:spcBef>
                <a:spcPts val="1600"/>
              </a:spcBef>
              <a:spcAft>
                <a:spcPts val="0"/>
              </a:spcAft>
              <a:buSzPts val="1100"/>
              <a:buFont typeface="Roboto Condensed Light"/>
              <a:buAutoNum type="arabicPeriod"/>
              <a:defRPr sz="1100"/>
            </a:lvl4pPr>
            <a:lvl5pPr indent="-298450" lvl="4" marL="2286000" rtl="0">
              <a:spcBef>
                <a:spcPts val="1600"/>
              </a:spcBef>
              <a:spcAft>
                <a:spcPts val="0"/>
              </a:spcAft>
              <a:buSzPts val="1100"/>
              <a:buFont typeface="Roboto Condensed Light"/>
              <a:buAutoNum type="alphaLcPeriod"/>
              <a:defRPr sz="1100"/>
            </a:lvl5pPr>
            <a:lvl6pPr indent="-298450" lvl="5" marL="2743200" rtl="0">
              <a:spcBef>
                <a:spcPts val="1600"/>
              </a:spcBef>
              <a:spcAft>
                <a:spcPts val="0"/>
              </a:spcAft>
              <a:buSzPts val="1100"/>
              <a:buFont typeface="Roboto Condensed Light"/>
              <a:buAutoNum type="romanLcPeriod"/>
              <a:defRPr sz="1100"/>
            </a:lvl6pPr>
            <a:lvl7pPr indent="-298450" lvl="6" marL="3200400" rtl="0">
              <a:spcBef>
                <a:spcPts val="1600"/>
              </a:spcBef>
              <a:spcAft>
                <a:spcPts val="0"/>
              </a:spcAft>
              <a:buSzPts val="1100"/>
              <a:buFont typeface="Roboto Condensed Light"/>
              <a:buAutoNum type="arabicPeriod"/>
              <a:defRPr sz="1100"/>
            </a:lvl7pPr>
            <a:lvl8pPr indent="-298450" lvl="7" marL="3657600" rtl="0">
              <a:spcBef>
                <a:spcPts val="1600"/>
              </a:spcBef>
              <a:spcAft>
                <a:spcPts val="0"/>
              </a:spcAft>
              <a:buSzPts val="1100"/>
              <a:buFont typeface="Roboto Condensed Light"/>
              <a:buAutoNum type="alphaLcPeriod"/>
              <a:defRPr sz="1100"/>
            </a:lvl8pPr>
            <a:lvl9pPr indent="-298450" lvl="8" marL="4114800" rtl="0">
              <a:spcBef>
                <a:spcPts val="1600"/>
              </a:spcBef>
              <a:spcAft>
                <a:spcPts val="1600"/>
              </a:spcAft>
              <a:buSzPts val="1100"/>
              <a:buFont typeface="Roboto Condensed Light"/>
              <a:buAutoNum type="romanLcPeriod"/>
              <a:defRPr sz="1100"/>
            </a:lvl9pPr>
          </a:lstStyle>
          <a:p/>
        </p:txBody>
      </p:sp>
      <p:grpSp>
        <p:nvGrpSpPr>
          <p:cNvPr id="3625" name="Google Shape;3625;p95"/>
          <p:cNvGrpSpPr/>
          <p:nvPr/>
        </p:nvGrpSpPr>
        <p:grpSpPr>
          <a:xfrm rot="10800000">
            <a:off x="-121045" y="-10"/>
            <a:ext cx="405628" cy="496537"/>
            <a:chOff x="-1305385" y="3124266"/>
            <a:chExt cx="606682" cy="742652"/>
          </a:xfrm>
        </p:grpSpPr>
        <p:sp>
          <p:nvSpPr>
            <p:cNvPr id="3626" name="Google Shape;3626;p95"/>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95"/>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95"/>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95"/>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0" name="Google Shape;3630;p95"/>
          <p:cNvGrpSpPr/>
          <p:nvPr/>
        </p:nvGrpSpPr>
        <p:grpSpPr>
          <a:xfrm flipH="1" rot="10800000">
            <a:off x="-121045" y="549165"/>
            <a:ext cx="405628" cy="496537"/>
            <a:chOff x="-1305385" y="3124266"/>
            <a:chExt cx="606682" cy="742652"/>
          </a:xfrm>
        </p:grpSpPr>
        <p:sp>
          <p:nvSpPr>
            <p:cNvPr id="3631" name="Google Shape;3631;p95"/>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95"/>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95"/>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95"/>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5" name="Google Shape;3635;p95"/>
          <p:cNvGrpSpPr/>
          <p:nvPr/>
        </p:nvGrpSpPr>
        <p:grpSpPr>
          <a:xfrm flipH="1">
            <a:off x="-121045" y="1045690"/>
            <a:ext cx="405628" cy="496537"/>
            <a:chOff x="-1305385" y="3124266"/>
            <a:chExt cx="606682" cy="742652"/>
          </a:xfrm>
        </p:grpSpPr>
        <p:sp>
          <p:nvSpPr>
            <p:cNvPr id="3636" name="Google Shape;3636;p95"/>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95"/>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95"/>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95"/>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0" name="Google Shape;3640;p95"/>
          <p:cNvGrpSpPr/>
          <p:nvPr/>
        </p:nvGrpSpPr>
        <p:grpSpPr>
          <a:xfrm flipH="1" rot="10800000">
            <a:off x="8859380" y="-10"/>
            <a:ext cx="405628" cy="496537"/>
            <a:chOff x="-1305385" y="3124266"/>
            <a:chExt cx="606682" cy="742652"/>
          </a:xfrm>
        </p:grpSpPr>
        <p:sp>
          <p:nvSpPr>
            <p:cNvPr id="3641" name="Google Shape;3641;p95"/>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95"/>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3" name="Google Shape;3643;p95"/>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4" name="Google Shape;3644;p95"/>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5" name="Google Shape;3645;p95"/>
          <p:cNvGrpSpPr/>
          <p:nvPr/>
        </p:nvGrpSpPr>
        <p:grpSpPr>
          <a:xfrm rot="10800000">
            <a:off x="8859380" y="549165"/>
            <a:ext cx="405628" cy="496537"/>
            <a:chOff x="-1305385" y="3124266"/>
            <a:chExt cx="606682" cy="742652"/>
          </a:xfrm>
        </p:grpSpPr>
        <p:sp>
          <p:nvSpPr>
            <p:cNvPr id="3646" name="Google Shape;3646;p95"/>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95"/>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95"/>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95"/>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50" name="Google Shape;3650;p95"/>
          <p:cNvGrpSpPr/>
          <p:nvPr/>
        </p:nvGrpSpPr>
        <p:grpSpPr>
          <a:xfrm>
            <a:off x="8859380" y="1045690"/>
            <a:ext cx="405628" cy="496537"/>
            <a:chOff x="-1305385" y="3124266"/>
            <a:chExt cx="606682" cy="742652"/>
          </a:xfrm>
        </p:grpSpPr>
        <p:sp>
          <p:nvSpPr>
            <p:cNvPr id="3651" name="Google Shape;3651;p95"/>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2" name="Google Shape;3652;p95"/>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95"/>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95"/>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55" name="Google Shape;3655;p95"/>
          <p:cNvGrpSpPr/>
          <p:nvPr/>
        </p:nvGrpSpPr>
        <p:grpSpPr>
          <a:xfrm rot="417279">
            <a:off x="8875673" y="6538"/>
            <a:ext cx="124799" cy="276778"/>
            <a:chOff x="7451618" y="267775"/>
            <a:chExt cx="84751" cy="187946"/>
          </a:xfrm>
        </p:grpSpPr>
        <p:sp>
          <p:nvSpPr>
            <p:cNvPr id="3656" name="Google Shape;3656;p95"/>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7" name="Google Shape;3657;p95"/>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8" name="Google Shape;3658;p95"/>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9" name="Google Shape;3659;p95"/>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60" name="Google Shape;3660;p95"/>
          <p:cNvGrpSpPr/>
          <p:nvPr/>
        </p:nvGrpSpPr>
        <p:grpSpPr>
          <a:xfrm flipH="1" rot="-417279">
            <a:off x="137423" y="6538"/>
            <a:ext cx="124799" cy="276778"/>
            <a:chOff x="7451618" y="267775"/>
            <a:chExt cx="84751" cy="187946"/>
          </a:xfrm>
        </p:grpSpPr>
        <p:sp>
          <p:nvSpPr>
            <p:cNvPr id="3661" name="Google Shape;3661;p95"/>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2" name="Google Shape;3662;p95"/>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95"/>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95"/>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65" name="Shape 3665"/>
        <p:cNvGrpSpPr/>
        <p:nvPr/>
      </p:nvGrpSpPr>
      <p:grpSpPr>
        <a:xfrm>
          <a:off x="0" y="0"/>
          <a:ext cx="0" cy="0"/>
          <a:chOff x="0" y="0"/>
          <a:chExt cx="0" cy="0"/>
        </a:xfrm>
      </p:grpSpPr>
      <p:grpSp>
        <p:nvGrpSpPr>
          <p:cNvPr id="3666" name="Google Shape;3666;p96"/>
          <p:cNvGrpSpPr/>
          <p:nvPr/>
        </p:nvGrpSpPr>
        <p:grpSpPr>
          <a:xfrm rot="5400000">
            <a:off x="8707553" y="3872378"/>
            <a:ext cx="758602" cy="713775"/>
            <a:chOff x="218051" y="-1136294"/>
            <a:chExt cx="990342" cy="713775"/>
          </a:xfrm>
        </p:grpSpPr>
        <p:sp>
          <p:nvSpPr>
            <p:cNvPr id="3667" name="Google Shape;3667;p96"/>
            <p:cNvSpPr/>
            <p:nvPr/>
          </p:nvSpPr>
          <p:spPr>
            <a:xfrm flipH="1" rot="1732954">
              <a:off x="420097" y="-984232"/>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96"/>
            <p:cNvSpPr/>
            <p:nvPr/>
          </p:nvSpPr>
          <p:spPr>
            <a:xfrm flipH="1" rot="1732954">
              <a:off x="596986" y="-849490"/>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9" name="Google Shape;3669;p96"/>
            <p:cNvSpPr/>
            <p:nvPr/>
          </p:nvSpPr>
          <p:spPr>
            <a:xfrm flipH="1" rot="1732954">
              <a:off x="808886" y="-854197"/>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0" name="Google Shape;3670;p96"/>
            <p:cNvSpPr/>
            <p:nvPr/>
          </p:nvSpPr>
          <p:spPr>
            <a:xfrm flipH="1" rot="1732954">
              <a:off x="601311" y="-801234"/>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96"/>
            <p:cNvSpPr/>
            <p:nvPr/>
          </p:nvSpPr>
          <p:spPr>
            <a:xfrm flipH="1" rot="1732954">
              <a:off x="663160" y="-736682"/>
              <a:ext cx="136085" cy="7018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96"/>
            <p:cNvSpPr/>
            <p:nvPr/>
          </p:nvSpPr>
          <p:spPr>
            <a:xfrm flipH="1" rot="1732954">
              <a:off x="226425" y="-807220"/>
              <a:ext cx="99667" cy="60348"/>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96"/>
            <p:cNvSpPr/>
            <p:nvPr/>
          </p:nvSpPr>
          <p:spPr>
            <a:xfrm flipH="1" rot="1732954">
              <a:off x="455504" y="-777616"/>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4" name="Google Shape;3674;p96"/>
          <p:cNvGrpSpPr/>
          <p:nvPr/>
        </p:nvGrpSpPr>
        <p:grpSpPr>
          <a:xfrm flipH="1" rot="-5400000">
            <a:off x="-322140" y="3872378"/>
            <a:ext cx="758602" cy="713775"/>
            <a:chOff x="218051" y="-1136294"/>
            <a:chExt cx="990342" cy="713775"/>
          </a:xfrm>
        </p:grpSpPr>
        <p:sp>
          <p:nvSpPr>
            <p:cNvPr id="3675" name="Google Shape;3675;p96"/>
            <p:cNvSpPr/>
            <p:nvPr/>
          </p:nvSpPr>
          <p:spPr>
            <a:xfrm flipH="1" rot="1732954">
              <a:off x="420097" y="-984232"/>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96"/>
            <p:cNvSpPr/>
            <p:nvPr/>
          </p:nvSpPr>
          <p:spPr>
            <a:xfrm flipH="1" rot="1732954">
              <a:off x="596986" y="-849490"/>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96"/>
            <p:cNvSpPr/>
            <p:nvPr/>
          </p:nvSpPr>
          <p:spPr>
            <a:xfrm flipH="1" rot="1732954">
              <a:off x="808886" y="-854197"/>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8" name="Google Shape;3678;p96"/>
            <p:cNvSpPr/>
            <p:nvPr/>
          </p:nvSpPr>
          <p:spPr>
            <a:xfrm flipH="1" rot="1732954">
              <a:off x="601311" y="-801234"/>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9" name="Google Shape;3679;p96"/>
            <p:cNvSpPr/>
            <p:nvPr/>
          </p:nvSpPr>
          <p:spPr>
            <a:xfrm flipH="1" rot="1732954">
              <a:off x="663160" y="-736682"/>
              <a:ext cx="136085" cy="7018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96"/>
            <p:cNvSpPr/>
            <p:nvPr/>
          </p:nvSpPr>
          <p:spPr>
            <a:xfrm flipH="1" rot="1732954">
              <a:off x="226425" y="-807220"/>
              <a:ext cx="99667" cy="60348"/>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96"/>
            <p:cNvSpPr/>
            <p:nvPr/>
          </p:nvSpPr>
          <p:spPr>
            <a:xfrm flipH="1" rot="1732954">
              <a:off x="455504" y="-777616"/>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2" name="Google Shape;3682;p96"/>
          <p:cNvGrpSpPr/>
          <p:nvPr/>
        </p:nvGrpSpPr>
        <p:grpSpPr>
          <a:xfrm flipH="1">
            <a:off x="4151256" y="-291741"/>
            <a:ext cx="841497" cy="713775"/>
            <a:chOff x="366895" y="-1136294"/>
            <a:chExt cx="841497" cy="713775"/>
          </a:xfrm>
        </p:grpSpPr>
        <p:sp>
          <p:nvSpPr>
            <p:cNvPr id="3683" name="Google Shape;3683;p96"/>
            <p:cNvSpPr/>
            <p:nvPr/>
          </p:nvSpPr>
          <p:spPr>
            <a:xfrm flipH="1" rot="1732954">
              <a:off x="420097" y="-984232"/>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4" name="Google Shape;3684;p96"/>
            <p:cNvSpPr/>
            <p:nvPr/>
          </p:nvSpPr>
          <p:spPr>
            <a:xfrm flipH="1" rot="1732954">
              <a:off x="596986" y="-849490"/>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96"/>
            <p:cNvSpPr/>
            <p:nvPr/>
          </p:nvSpPr>
          <p:spPr>
            <a:xfrm flipH="1" rot="1732954">
              <a:off x="808886" y="-854197"/>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96"/>
            <p:cNvSpPr/>
            <p:nvPr/>
          </p:nvSpPr>
          <p:spPr>
            <a:xfrm flipH="1" rot="1732954">
              <a:off x="601311" y="-801234"/>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96"/>
            <p:cNvSpPr/>
            <p:nvPr/>
          </p:nvSpPr>
          <p:spPr>
            <a:xfrm flipH="1" rot="1732954">
              <a:off x="455504" y="-777616"/>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88" name="Google Shape;3688;p96"/>
          <p:cNvSpPr txBox="1"/>
          <p:nvPr>
            <p:ph type="title"/>
          </p:nvPr>
        </p:nvSpPr>
        <p:spPr>
          <a:xfrm>
            <a:off x="4228301" y="539500"/>
            <a:ext cx="4202400" cy="10545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689" name="Google Shape;3689;p96"/>
          <p:cNvSpPr txBox="1"/>
          <p:nvPr>
            <p:ph idx="1" type="subTitle"/>
          </p:nvPr>
        </p:nvSpPr>
        <p:spPr>
          <a:xfrm>
            <a:off x="4271133" y="3637225"/>
            <a:ext cx="1907100" cy="63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3690" name="Google Shape;3690;p96"/>
          <p:cNvSpPr txBox="1"/>
          <p:nvPr>
            <p:ph idx="2" type="subTitle"/>
          </p:nvPr>
        </p:nvSpPr>
        <p:spPr>
          <a:xfrm>
            <a:off x="4271125" y="3254650"/>
            <a:ext cx="1907100" cy="382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Work Sans"/>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Work Sans"/>
              <a:buNone/>
              <a:defRPr b="1" sz="3000">
                <a:latin typeface="Work Sans"/>
                <a:ea typeface="Work Sans"/>
                <a:cs typeface="Work Sans"/>
                <a:sym typeface="Work Sans"/>
              </a:defRPr>
            </a:lvl2pPr>
            <a:lvl3pPr lvl="2" rtl="0">
              <a:spcBef>
                <a:spcPts val="1600"/>
              </a:spcBef>
              <a:spcAft>
                <a:spcPts val="0"/>
              </a:spcAft>
              <a:buSzPts val="3000"/>
              <a:buFont typeface="Work Sans"/>
              <a:buNone/>
              <a:defRPr b="1" sz="3000">
                <a:latin typeface="Work Sans"/>
                <a:ea typeface="Work Sans"/>
                <a:cs typeface="Work Sans"/>
                <a:sym typeface="Work Sans"/>
              </a:defRPr>
            </a:lvl3pPr>
            <a:lvl4pPr lvl="3" rtl="0">
              <a:spcBef>
                <a:spcPts val="1600"/>
              </a:spcBef>
              <a:spcAft>
                <a:spcPts val="0"/>
              </a:spcAft>
              <a:buSzPts val="3000"/>
              <a:buFont typeface="Work Sans"/>
              <a:buNone/>
              <a:defRPr b="1" sz="3000">
                <a:latin typeface="Work Sans"/>
                <a:ea typeface="Work Sans"/>
                <a:cs typeface="Work Sans"/>
                <a:sym typeface="Work Sans"/>
              </a:defRPr>
            </a:lvl4pPr>
            <a:lvl5pPr lvl="4" rtl="0">
              <a:spcBef>
                <a:spcPts val="1600"/>
              </a:spcBef>
              <a:spcAft>
                <a:spcPts val="0"/>
              </a:spcAft>
              <a:buSzPts val="3000"/>
              <a:buFont typeface="Work Sans"/>
              <a:buNone/>
              <a:defRPr b="1" sz="3000">
                <a:latin typeface="Work Sans"/>
                <a:ea typeface="Work Sans"/>
                <a:cs typeface="Work Sans"/>
                <a:sym typeface="Work Sans"/>
              </a:defRPr>
            </a:lvl5pPr>
            <a:lvl6pPr lvl="5" rtl="0">
              <a:spcBef>
                <a:spcPts val="1600"/>
              </a:spcBef>
              <a:spcAft>
                <a:spcPts val="0"/>
              </a:spcAft>
              <a:buSzPts val="3000"/>
              <a:buFont typeface="Work Sans"/>
              <a:buNone/>
              <a:defRPr b="1" sz="3000">
                <a:latin typeface="Work Sans"/>
                <a:ea typeface="Work Sans"/>
                <a:cs typeface="Work Sans"/>
                <a:sym typeface="Work Sans"/>
              </a:defRPr>
            </a:lvl6pPr>
            <a:lvl7pPr lvl="6" rtl="0">
              <a:spcBef>
                <a:spcPts val="1600"/>
              </a:spcBef>
              <a:spcAft>
                <a:spcPts val="0"/>
              </a:spcAft>
              <a:buSzPts val="3000"/>
              <a:buFont typeface="Work Sans"/>
              <a:buNone/>
              <a:defRPr b="1" sz="3000">
                <a:latin typeface="Work Sans"/>
                <a:ea typeface="Work Sans"/>
                <a:cs typeface="Work Sans"/>
                <a:sym typeface="Work Sans"/>
              </a:defRPr>
            </a:lvl7pPr>
            <a:lvl8pPr lvl="7" rtl="0">
              <a:spcBef>
                <a:spcPts val="1600"/>
              </a:spcBef>
              <a:spcAft>
                <a:spcPts val="0"/>
              </a:spcAft>
              <a:buSzPts val="3000"/>
              <a:buFont typeface="Work Sans"/>
              <a:buNone/>
              <a:defRPr b="1" sz="3000">
                <a:latin typeface="Work Sans"/>
                <a:ea typeface="Work Sans"/>
                <a:cs typeface="Work Sans"/>
                <a:sym typeface="Work Sans"/>
              </a:defRPr>
            </a:lvl8pPr>
            <a:lvl9pPr lvl="8" rtl="0">
              <a:spcBef>
                <a:spcPts val="1600"/>
              </a:spcBef>
              <a:spcAft>
                <a:spcPts val="1600"/>
              </a:spcAft>
              <a:buSzPts val="3000"/>
              <a:buFont typeface="Work Sans"/>
              <a:buNone/>
              <a:defRPr b="1" sz="3000">
                <a:latin typeface="Work Sans"/>
                <a:ea typeface="Work Sans"/>
                <a:cs typeface="Work Sans"/>
                <a:sym typeface="Work Sans"/>
              </a:defRPr>
            </a:lvl9pPr>
          </a:lstStyle>
          <a:p/>
        </p:txBody>
      </p:sp>
      <p:sp>
        <p:nvSpPr>
          <p:cNvPr id="3691" name="Google Shape;3691;p96"/>
          <p:cNvSpPr txBox="1"/>
          <p:nvPr>
            <p:ph idx="3" type="subTitle"/>
          </p:nvPr>
        </p:nvSpPr>
        <p:spPr>
          <a:xfrm>
            <a:off x="6523699" y="3637225"/>
            <a:ext cx="1907100" cy="63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3692" name="Google Shape;3692;p96"/>
          <p:cNvSpPr txBox="1"/>
          <p:nvPr>
            <p:ph idx="4" type="subTitle"/>
          </p:nvPr>
        </p:nvSpPr>
        <p:spPr>
          <a:xfrm>
            <a:off x="6523679" y="3254650"/>
            <a:ext cx="1907100" cy="382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Work Sans"/>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Work Sans"/>
              <a:buNone/>
              <a:defRPr b="1" sz="3000">
                <a:latin typeface="Work Sans"/>
                <a:ea typeface="Work Sans"/>
                <a:cs typeface="Work Sans"/>
                <a:sym typeface="Work Sans"/>
              </a:defRPr>
            </a:lvl2pPr>
            <a:lvl3pPr lvl="2" rtl="0">
              <a:spcBef>
                <a:spcPts val="1600"/>
              </a:spcBef>
              <a:spcAft>
                <a:spcPts val="0"/>
              </a:spcAft>
              <a:buSzPts val="3000"/>
              <a:buFont typeface="Work Sans"/>
              <a:buNone/>
              <a:defRPr b="1" sz="3000">
                <a:latin typeface="Work Sans"/>
                <a:ea typeface="Work Sans"/>
                <a:cs typeface="Work Sans"/>
                <a:sym typeface="Work Sans"/>
              </a:defRPr>
            </a:lvl3pPr>
            <a:lvl4pPr lvl="3" rtl="0">
              <a:spcBef>
                <a:spcPts val="1600"/>
              </a:spcBef>
              <a:spcAft>
                <a:spcPts val="0"/>
              </a:spcAft>
              <a:buSzPts val="3000"/>
              <a:buFont typeface="Work Sans"/>
              <a:buNone/>
              <a:defRPr b="1" sz="3000">
                <a:latin typeface="Work Sans"/>
                <a:ea typeface="Work Sans"/>
                <a:cs typeface="Work Sans"/>
                <a:sym typeface="Work Sans"/>
              </a:defRPr>
            </a:lvl4pPr>
            <a:lvl5pPr lvl="4" rtl="0">
              <a:spcBef>
                <a:spcPts val="1600"/>
              </a:spcBef>
              <a:spcAft>
                <a:spcPts val="0"/>
              </a:spcAft>
              <a:buSzPts val="3000"/>
              <a:buFont typeface="Work Sans"/>
              <a:buNone/>
              <a:defRPr b="1" sz="3000">
                <a:latin typeface="Work Sans"/>
                <a:ea typeface="Work Sans"/>
                <a:cs typeface="Work Sans"/>
                <a:sym typeface="Work Sans"/>
              </a:defRPr>
            </a:lvl5pPr>
            <a:lvl6pPr lvl="5" rtl="0">
              <a:spcBef>
                <a:spcPts val="1600"/>
              </a:spcBef>
              <a:spcAft>
                <a:spcPts val="0"/>
              </a:spcAft>
              <a:buSzPts val="3000"/>
              <a:buFont typeface="Work Sans"/>
              <a:buNone/>
              <a:defRPr b="1" sz="3000">
                <a:latin typeface="Work Sans"/>
                <a:ea typeface="Work Sans"/>
                <a:cs typeface="Work Sans"/>
                <a:sym typeface="Work Sans"/>
              </a:defRPr>
            </a:lvl6pPr>
            <a:lvl7pPr lvl="6" rtl="0">
              <a:spcBef>
                <a:spcPts val="1600"/>
              </a:spcBef>
              <a:spcAft>
                <a:spcPts val="0"/>
              </a:spcAft>
              <a:buSzPts val="3000"/>
              <a:buFont typeface="Work Sans"/>
              <a:buNone/>
              <a:defRPr b="1" sz="3000">
                <a:latin typeface="Work Sans"/>
                <a:ea typeface="Work Sans"/>
                <a:cs typeface="Work Sans"/>
                <a:sym typeface="Work Sans"/>
              </a:defRPr>
            </a:lvl7pPr>
            <a:lvl8pPr lvl="7" rtl="0">
              <a:spcBef>
                <a:spcPts val="1600"/>
              </a:spcBef>
              <a:spcAft>
                <a:spcPts val="0"/>
              </a:spcAft>
              <a:buSzPts val="3000"/>
              <a:buFont typeface="Work Sans"/>
              <a:buNone/>
              <a:defRPr b="1" sz="3000">
                <a:latin typeface="Work Sans"/>
                <a:ea typeface="Work Sans"/>
                <a:cs typeface="Work Sans"/>
                <a:sym typeface="Work Sans"/>
              </a:defRPr>
            </a:lvl8pPr>
            <a:lvl9pPr lvl="8" rtl="0">
              <a:spcBef>
                <a:spcPts val="1600"/>
              </a:spcBef>
              <a:spcAft>
                <a:spcPts val="1600"/>
              </a:spcAft>
              <a:buSzPts val="3000"/>
              <a:buFont typeface="Work Sans"/>
              <a:buNone/>
              <a:defRPr b="1" sz="3000">
                <a:latin typeface="Work Sans"/>
                <a:ea typeface="Work Sans"/>
                <a:cs typeface="Work Sans"/>
                <a:sym typeface="Work Sans"/>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93" name="Shape 3693"/>
        <p:cNvGrpSpPr/>
        <p:nvPr/>
      </p:nvGrpSpPr>
      <p:grpSpPr>
        <a:xfrm>
          <a:off x="0" y="0"/>
          <a:ext cx="0" cy="0"/>
          <a:chOff x="0" y="0"/>
          <a:chExt cx="0" cy="0"/>
        </a:xfrm>
      </p:grpSpPr>
      <p:sp>
        <p:nvSpPr>
          <p:cNvPr id="3694" name="Google Shape;3694;p97"/>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3695" name="Google Shape;3695;p97"/>
          <p:cNvGrpSpPr/>
          <p:nvPr/>
        </p:nvGrpSpPr>
        <p:grpSpPr>
          <a:xfrm rot="10800000">
            <a:off x="-121045" y="-10"/>
            <a:ext cx="405628" cy="496537"/>
            <a:chOff x="-1305385" y="3124266"/>
            <a:chExt cx="606682" cy="742652"/>
          </a:xfrm>
        </p:grpSpPr>
        <p:sp>
          <p:nvSpPr>
            <p:cNvPr id="3696" name="Google Shape;3696;p97"/>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97"/>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97"/>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97"/>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0" name="Google Shape;3700;p97"/>
          <p:cNvGrpSpPr/>
          <p:nvPr/>
        </p:nvGrpSpPr>
        <p:grpSpPr>
          <a:xfrm flipH="1" rot="10800000">
            <a:off x="-121045" y="549165"/>
            <a:ext cx="405628" cy="496537"/>
            <a:chOff x="-1305385" y="3124266"/>
            <a:chExt cx="606682" cy="742652"/>
          </a:xfrm>
        </p:grpSpPr>
        <p:sp>
          <p:nvSpPr>
            <p:cNvPr id="3701" name="Google Shape;3701;p97"/>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97"/>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97"/>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97"/>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5" name="Google Shape;3705;p97"/>
          <p:cNvGrpSpPr/>
          <p:nvPr/>
        </p:nvGrpSpPr>
        <p:grpSpPr>
          <a:xfrm flipH="1">
            <a:off x="-121045" y="1045690"/>
            <a:ext cx="405628" cy="496537"/>
            <a:chOff x="-1305385" y="3124266"/>
            <a:chExt cx="606682" cy="742652"/>
          </a:xfrm>
        </p:grpSpPr>
        <p:sp>
          <p:nvSpPr>
            <p:cNvPr id="3706" name="Google Shape;3706;p97"/>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97"/>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97"/>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97"/>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0" name="Google Shape;3710;p97"/>
          <p:cNvGrpSpPr/>
          <p:nvPr/>
        </p:nvGrpSpPr>
        <p:grpSpPr>
          <a:xfrm flipH="1" rot="10800000">
            <a:off x="8859380" y="-10"/>
            <a:ext cx="405628" cy="496537"/>
            <a:chOff x="-1305385" y="3124266"/>
            <a:chExt cx="606682" cy="742652"/>
          </a:xfrm>
        </p:grpSpPr>
        <p:sp>
          <p:nvSpPr>
            <p:cNvPr id="3711" name="Google Shape;3711;p97"/>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2" name="Google Shape;3712;p97"/>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97"/>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97"/>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5" name="Google Shape;3715;p97"/>
          <p:cNvGrpSpPr/>
          <p:nvPr/>
        </p:nvGrpSpPr>
        <p:grpSpPr>
          <a:xfrm rot="10800000">
            <a:off x="8859380" y="549165"/>
            <a:ext cx="405628" cy="496537"/>
            <a:chOff x="-1305385" y="3124266"/>
            <a:chExt cx="606682" cy="742652"/>
          </a:xfrm>
        </p:grpSpPr>
        <p:sp>
          <p:nvSpPr>
            <p:cNvPr id="3716" name="Google Shape;3716;p97"/>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97"/>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97"/>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97"/>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0" name="Google Shape;3720;p97"/>
          <p:cNvGrpSpPr/>
          <p:nvPr/>
        </p:nvGrpSpPr>
        <p:grpSpPr>
          <a:xfrm>
            <a:off x="8859380" y="1045690"/>
            <a:ext cx="405628" cy="496537"/>
            <a:chOff x="-1305385" y="3124266"/>
            <a:chExt cx="606682" cy="742652"/>
          </a:xfrm>
        </p:grpSpPr>
        <p:sp>
          <p:nvSpPr>
            <p:cNvPr id="3721" name="Google Shape;3721;p97"/>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97"/>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97"/>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97"/>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5" name="Google Shape;3725;p97"/>
          <p:cNvGrpSpPr/>
          <p:nvPr/>
        </p:nvGrpSpPr>
        <p:grpSpPr>
          <a:xfrm rot="417279">
            <a:off x="8875673" y="6538"/>
            <a:ext cx="124799" cy="276778"/>
            <a:chOff x="7451618" y="267775"/>
            <a:chExt cx="84751" cy="187946"/>
          </a:xfrm>
        </p:grpSpPr>
        <p:sp>
          <p:nvSpPr>
            <p:cNvPr id="3726" name="Google Shape;3726;p97"/>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7" name="Google Shape;3727;p97"/>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97"/>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97"/>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0" name="Google Shape;3730;p97"/>
          <p:cNvGrpSpPr/>
          <p:nvPr/>
        </p:nvGrpSpPr>
        <p:grpSpPr>
          <a:xfrm flipH="1" rot="-417279">
            <a:off x="137423" y="6538"/>
            <a:ext cx="124799" cy="276778"/>
            <a:chOff x="7451618" y="267775"/>
            <a:chExt cx="84751" cy="187946"/>
          </a:xfrm>
        </p:grpSpPr>
        <p:sp>
          <p:nvSpPr>
            <p:cNvPr id="3731" name="Google Shape;3731;p97"/>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97"/>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97"/>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97"/>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35" name="Shape 3735"/>
        <p:cNvGrpSpPr/>
        <p:nvPr/>
      </p:nvGrpSpPr>
      <p:grpSpPr>
        <a:xfrm>
          <a:off x="0" y="0"/>
          <a:ext cx="0" cy="0"/>
          <a:chOff x="0" y="0"/>
          <a:chExt cx="0" cy="0"/>
        </a:xfrm>
      </p:grpSpPr>
      <p:sp>
        <p:nvSpPr>
          <p:cNvPr id="3736" name="Google Shape;3736;p98"/>
          <p:cNvSpPr txBox="1"/>
          <p:nvPr>
            <p:ph idx="1" type="subTitle"/>
          </p:nvPr>
        </p:nvSpPr>
        <p:spPr>
          <a:xfrm>
            <a:off x="713225" y="2097100"/>
            <a:ext cx="3339000" cy="21444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3737" name="Google Shape;3737;p98"/>
          <p:cNvSpPr txBox="1"/>
          <p:nvPr>
            <p:ph type="title"/>
          </p:nvPr>
        </p:nvSpPr>
        <p:spPr>
          <a:xfrm>
            <a:off x="713225" y="539500"/>
            <a:ext cx="4157100" cy="6129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3738" name="Google Shape;3738;p98"/>
          <p:cNvGrpSpPr/>
          <p:nvPr/>
        </p:nvGrpSpPr>
        <p:grpSpPr>
          <a:xfrm>
            <a:off x="8839182" y="2978273"/>
            <a:ext cx="166970" cy="113298"/>
            <a:chOff x="4934682" y="4608573"/>
            <a:chExt cx="166970" cy="113298"/>
          </a:xfrm>
        </p:grpSpPr>
        <p:sp>
          <p:nvSpPr>
            <p:cNvPr id="3739" name="Google Shape;3739;p98"/>
            <p:cNvSpPr/>
            <p:nvPr/>
          </p:nvSpPr>
          <p:spPr>
            <a:xfrm>
              <a:off x="4940566" y="4618658"/>
              <a:ext cx="161086" cy="83900"/>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98"/>
            <p:cNvSpPr/>
            <p:nvPr/>
          </p:nvSpPr>
          <p:spPr>
            <a:xfrm>
              <a:off x="4934682" y="4608573"/>
              <a:ext cx="135936" cy="56235"/>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98"/>
            <p:cNvSpPr/>
            <p:nvPr/>
          </p:nvSpPr>
          <p:spPr>
            <a:xfrm>
              <a:off x="4963200" y="4652206"/>
              <a:ext cx="129221" cy="69665"/>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2" name="Google Shape;3742;p98"/>
          <p:cNvGrpSpPr/>
          <p:nvPr/>
        </p:nvGrpSpPr>
        <p:grpSpPr>
          <a:xfrm>
            <a:off x="5470406" y="412380"/>
            <a:ext cx="167826" cy="113273"/>
            <a:chOff x="679781" y="4864392"/>
            <a:chExt cx="167826" cy="113273"/>
          </a:xfrm>
        </p:grpSpPr>
        <p:sp>
          <p:nvSpPr>
            <p:cNvPr id="3743" name="Google Shape;3743;p98"/>
            <p:cNvSpPr/>
            <p:nvPr/>
          </p:nvSpPr>
          <p:spPr>
            <a:xfrm>
              <a:off x="685665" y="4874452"/>
              <a:ext cx="161941" cy="83096"/>
            </a:xfrm>
            <a:custGeom>
              <a:rect b="b" l="l" r="r" t="t"/>
              <a:pathLst>
                <a:path extrusionOk="0" h="3304" w="6439">
                  <a:moveTo>
                    <a:pt x="6438" y="168"/>
                  </a:moveTo>
                  <a:lnTo>
                    <a:pt x="101" y="3303"/>
                  </a:lnTo>
                  <a:lnTo>
                    <a:pt x="0" y="3103"/>
                  </a:lnTo>
                  <a:lnTo>
                    <a:pt x="6305" y="1"/>
                  </a:lnTo>
                  <a:cubicBezTo>
                    <a:pt x="6338" y="68"/>
                    <a:pt x="6372" y="134"/>
                    <a:pt x="6438"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98"/>
            <p:cNvSpPr/>
            <p:nvPr/>
          </p:nvSpPr>
          <p:spPr>
            <a:xfrm>
              <a:off x="679781" y="4864392"/>
              <a:ext cx="135936" cy="56235"/>
            </a:xfrm>
            <a:custGeom>
              <a:rect b="b" l="l" r="r" t="t"/>
              <a:pathLst>
                <a:path extrusionOk="0" h="2236" w="5405">
                  <a:moveTo>
                    <a:pt x="1" y="2002"/>
                  </a:moveTo>
                  <a:cubicBezTo>
                    <a:pt x="1802" y="1335"/>
                    <a:pt x="3503" y="501"/>
                    <a:pt x="5371" y="1"/>
                  </a:cubicBezTo>
                  <a:lnTo>
                    <a:pt x="5405" y="134"/>
                  </a:ln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98"/>
            <p:cNvSpPr/>
            <p:nvPr/>
          </p:nvSpPr>
          <p:spPr>
            <a:xfrm>
              <a:off x="708324" y="4907169"/>
              <a:ext cx="129221" cy="70495"/>
            </a:xfrm>
            <a:custGeom>
              <a:rect b="b" l="l" r="r" t="t"/>
              <a:pathLst>
                <a:path extrusionOk="0" h="2803" w="5138">
                  <a:moveTo>
                    <a:pt x="0" y="2603"/>
                  </a:moveTo>
                  <a:lnTo>
                    <a:pt x="5070" y="1"/>
                  </a:lnTo>
                  <a:cubicBezTo>
                    <a:pt x="5070" y="68"/>
                    <a:pt x="5104" y="134"/>
                    <a:pt x="5137" y="201"/>
                  </a:cubicBezTo>
                  <a:lnTo>
                    <a:pt x="100" y="2803"/>
                  </a:lnTo>
                  <a:cubicBezTo>
                    <a:pt x="67" y="2736"/>
                    <a:pt x="33" y="2669"/>
                    <a:pt x="0"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6" name="Google Shape;3746;p98"/>
          <p:cNvGrpSpPr/>
          <p:nvPr/>
        </p:nvGrpSpPr>
        <p:grpSpPr>
          <a:xfrm flipH="1">
            <a:off x="5394882" y="4350612"/>
            <a:ext cx="590617" cy="515922"/>
            <a:chOff x="6483082" y="1446399"/>
            <a:chExt cx="590617" cy="515922"/>
          </a:xfrm>
        </p:grpSpPr>
        <p:sp>
          <p:nvSpPr>
            <p:cNvPr id="3747" name="Google Shape;3747;p98"/>
            <p:cNvSpPr/>
            <p:nvPr/>
          </p:nvSpPr>
          <p:spPr>
            <a:xfrm>
              <a:off x="6506570" y="1812985"/>
              <a:ext cx="290306" cy="96501"/>
            </a:xfrm>
            <a:custGeom>
              <a:rect b="b" l="l" r="r" t="t"/>
              <a:pathLst>
                <a:path extrusionOk="0" h="3837" w="11543">
                  <a:moveTo>
                    <a:pt x="11543" y="0"/>
                  </a:moveTo>
                  <a:cubicBezTo>
                    <a:pt x="7773" y="1501"/>
                    <a:pt x="3904" y="2802"/>
                    <a:pt x="1" y="38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98"/>
            <p:cNvSpPr/>
            <p:nvPr/>
          </p:nvSpPr>
          <p:spPr>
            <a:xfrm>
              <a:off x="6522514" y="1889310"/>
              <a:ext cx="210606" cy="73010"/>
            </a:xfrm>
            <a:custGeom>
              <a:rect b="b" l="l" r="r" t="t"/>
              <a:pathLst>
                <a:path extrusionOk="0" h="2903" w="8374">
                  <a:moveTo>
                    <a:pt x="1" y="2703"/>
                  </a:moveTo>
                  <a:lnTo>
                    <a:pt x="8340" y="1"/>
                  </a:lnTo>
                  <a:lnTo>
                    <a:pt x="8373" y="168"/>
                  </a:lnTo>
                  <a:cubicBezTo>
                    <a:pt x="5638" y="1235"/>
                    <a:pt x="2836" y="2036"/>
                    <a:pt x="34" y="2903"/>
                  </a:cubicBezTo>
                  <a:cubicBezTo>
                    <a:pt x="34" y="2803"/>
                    <a:pt x="1" y="2769"/>
                    <a:pt x="1" y="27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98"/>
            <p:cNvSpPr/>
            <p:nvPr/>
          </p:nvSpPr>
          <p:spPr>
            <a:xfrm>
              <a:off x="6895815" y="1485832"/>
              <a:ext cx="165311" cy="67955"/>
            </a:xfrm>
            <a:custGeom>
              <a:rect b="b" l="l" r="r" t="t"/>
              <a:pathLst>
                <a:path extrusionOk="0" h="2702" w="6573">
                  <a:moveTo>
                    <a:pt x="1" y="2502"/>
                  </a:moveTo>
                  <a:lnTo>
                    <a:pt x="6472" y="0"/>
                  </a:lnTo>
                  <a:cubicBezTo>
                    <a:pt x="6505" y="67"/>
                    <a:pt x="6539" y="133"/>
                    <a:pt x="6572" y="200"/>
                  </a:cubicBezTo>
                  <a:lnTo>
                    <a:pt x="101" y="27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98"/>
            <p:cNvSpPr/>
            <p:nvPr/>
          </p:nvSpPr>
          <p:spPr>
            <a:xfrm>
              <a:off x="6483082" y="1775238"/>
              <a:ext cx="162796" cy="62950"/>
            </a:xfrm>
            <a:custGeom>
              <a:rect b="b" l="l" r="r" t="t"/>
              <a:pathLst>
                <a:path extrusionOk="0" h="2503" w="6473">
                  <a:moveTo>
                    <a:pt x="6472" y="200"/>
                  </a:moveTo>
                  <a:lnTo>
                    <a:pt x="68" y="2502"/>
                  </a:lnTo>
                  <a:lnTo>
                    <a:pt x="1" y="2302"/>
                  </a:lnTo>
                  <a:lnTo>
                    <a:pt x="6406"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98"/>
            <p:cNvSpPr/>
            <p:nvPr/>
          </p:nvSpPr>
          <p:spPr>
            <a:xfrm>
              <a:off x="6919303" y="1446399"/>
              <a:ext cx="154396" cy="59580"/>
            </a:xfrm>
            <a:custGeom>
              <a:rect b="b" l="l" r="r" t="t"/>
              <a:pathLst>
                <a:path extrusionOk="0" h="2369" w="6139">
                  <a:moveTo>
                    <a:pt x="1" y="2202"/>
                  </a:moveTo>
                  <a:lnTo>
                    <a:pt x="6105" y="0"/>
                  </a:lnTo>
                  <a:cubicBezTo>
                    <a:pt x="6105" y="67"/>
                    <a:pt x="6138" y="134"/>
                    <a:pt x="6138" y="167"/>
                  </a:cubicBezTo>
                  <a:lnTo>
                    <a:pt x="34" y="23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2" name="Google Shape;3752;p98"/>
          <p:cNvGrpSpPr/>
          <p:nvPr/>
        </p:nvGrpSpPr>
        <p:grpSpPr>
          <a:xfrm>
            <a:off x="8586646" y="1050766"/>
            <a:ext cx="84753" cy="151854"/>
            <a:chOff x="8686446" y="1631791"/>
            <a:chExt cx="84753" cy="151854"/>
          </a:xfrm>
        </p:grpSpPr>
        <p:sp>
          <p:nvSpPr>
            <p:cNvPr id="3753" name="Google Shape;3753;p98"/>
            <p:cNvSpPr/>
            <p:nvPr/>
          </p:nvSpPr>
          <p:spPr>
            <a:xfrm>
              <a:off x="8686446" y="1650225"/>
              <a:ext cx="41950" cy="132591"/>
            </a:xfrm>
            <a:custGeom>
              <a:rect b="b" l="l" r="r" t="t"/>
              <a:pathLst>
                <a:path extrusionOk="0" h="5272" w="1668">
                  <a:moveTo>
                    <a:pt x="1668" y="5271"/>
                  </a:moveTo>
                  <a:cubicBezTo>
                    <a:pt x="1268" y="5038"/>
                    <a:pt x="0" y="701"/>
                    <a:pt x="100" y="1"/>
                  </a:cubicBezTo>
                  <a:cubicBezTo>
                    <a:pt x="200" y="134"/>
                    <a:pt x="300" y="268"/>
                    <a:pt x="400" y="401"/>
                  </a:cubicBezTo>
                  <a:cubicBezTo>
                    <a:pt x="801" y="1902"/>
                    <a:pt x="1234" y="3403"/>
                    <a:pt x="1635" y="4904"/>
                  </a:cubicBezTo>
                  <a:cubicBezTo>
                    <a:pt x="1668" y="5005"/>
                    <a:pt x="1668" y="5138"/>
                    <a:pt x="1668" y="527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98"/>
            <p:cNvSpPr/>
            <p:nvPr/>
          </p:nvSpPr>
          <p:spPr>
            <a:xfrm>
              <a:off x="8718309" y="1631791"/>
              <a:ext cx="52890" cy="145141"/>
            </a:xfrm>
            <a:custGeom>
              <a:rect b="b" l="l" r="r" t="t"/>
              <a:pathLst>
                <a:path extrusionOk="0" h="5771" w="2103">
                  <a:moveTo>
                    <a:pt x="1935" y="5771"/>
                  </a:moveTo>
                  <a:cubicBezTo>
                    <a:pt x="1902" y="5604"/>
                    <a:pt x="1835" y="5471"/>
                    <a:pt x="1769" y="5304"/>
                  </a:cubicBezTo>
                  <a:cubicBezTo>
                    <a:pt x="1368" y="3903"/>
                    <a:pt x="935" y="2502"/>
                    <a:pt x="534" y="1101"/>
                  </a:cubicBezTo>
                  <a:cubicBezTo>
                    <a:pt x="434" y="734"/>
                    <a:pt x="1" y="434"/>
                    <a:pt x="301" y="0"/>
                  </a:cubicBezTo>
                  <a:cubicBezTo>
                    <a:pt x="634" y="167"/>
                    <a:pt x="2102" y="5004"/>
                    <a:pt x="1935" y="577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98"/>
            <p:cNvSpPr/>
            <p:nvPr/>
          </p:nvSpPr>
          <p:spPr>
            <a:xfrm>
              <a:off x="8702365" y="1651080"/>
              <a:ext cx="50375" cy="132566"/>
            </a:xfrm>
            <a:custGeom>
              <a:rect b="b" l="l" r="r" t="t"/>
              <a:pathLst>
                <a:path extrusionOk="0" h="5271" w="2003">
                  <a:moveTo>
                    <a:pt x="201" y="0"/>
                  </a:moveTo>
                  <a:cubicBezTo>
                    <a:pt x="901" y="1702"/>
                    <a:pt x="1469" y="3436"/>
                    <a:pt x="2002" y="5204"/>
                  </a:cubicBezTo>
                  <a:lnTo>
                    <a:pt x="1835" y="5271"/>
                  </a:lnTo>
                  <a:lnTo>
                    <a:pt x="1" y="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6" name="Google Shape;3756;p98"/>
          <p:cNvGrpSpPr/>
          <p:nvPr/>
        </p:nvGrpSpPr>
        <p:grpSpPr>
          <a:xfrm>
            <a:off x="8694876" y="291694"/>
            <a:ext cx="144309" cy="140108"/>
            <a:chOff x="133314" y="568894"/>
            <a:chExt cx="144309" cy="140108"/>
          </a:xfrm>
        </p:grpSpPr>
        <p:sp>
          <p:nvSpPr>
            <p:cNvPr id="3757" name="Google Shape;3757;p98"/>
            <p:cNvSpPr/>
            <p:nvPr/>
          </p:nvSpPr>
          <p:spPr>
            <a:xfrm>
              <a:off x="135828" y="573094"/>
              <a:ext cx="138451" cy="106561"/>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98"/>
            <p:cNvSpPr/>
            <p:nvPr/>
          </p:nvSpPr>
          <p:spPr>
            <a:xfrm>
              <a:off x="133314" y="568894"/>
              <a:ext cx="109076" cy="81385"/>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98"/>
            <p:cNvSpPr/>
            <p:nvPr/>
          </p:nvSpPr>
          <p:spPr>
            <a:xfrm>
              <a:off x="161832" y="606642"/>
              <a:ext cx="115791" cy="102360"/>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0" name="Google Shape;3760;p98"/>
          <p:cNvGrpSpPr/>
          <p:nvPr/>
        </p:nvGrpSpPr>
        <p:grpSpPr>
          <a:xfrm>
            <a:off x="7166817" y="4571243"/>
            <a:ext cx="654368" cy="278522"/>
            <a:chOff x="7536380" y="4699143"/>
            <a:chExt cx="654368" cy="278522"/>
          </a:xfrm>
        </p:grpSpPr>
        <p:sp>
          <p:nvSpPr>
            <p:cNvPr id="3761" name="Google Shape;3761;p98"/>
            <p:cNvSpPr/>
            <p:nvPr/>
          </p:nvSpPr>
          <p:spPr>
            <a:xfrm>
              <a:off x="7539750" y="4702488"/>
              <a:ext cx="138451" cy="106561"/>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98"/>
            <p:cNvSpPr/>
            <p:nvPr/>
          </p:nvSpPr>
          <p:spPr>
            <a:xfrm>
              <a:off x="8029637" y="4874451"/>
              <a:ext cx="161111" cy="83926"/>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98"/>
            <p:cNvSpPr/>
            <p:nvPr/>
          </p:nvSpPr>
          <p:spPr>
            <a:xfrm>
              <a:off x="8023778" y="4864392"/>
              <a:ext cx="135936" cy="56235"/>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98"/>
            <p:cNvSpPr/>
            <p:nvPr/>
          </p:nvSpPr>
          <p:spPr>
            <a:xfrm>
              <a:off x="7536380" y="4699143"/>
              <a:ext cx="109931" cy="80555"/>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98"/>
            <p:cNvSpPr/>
            <p:nvPr/>
          </p:nvSpPr>
          <p:spPr>
            <a:xfrm>
              <a:off x="8051466" y="4908024"/>
              <a:ext cx="130051" cy="69640"/>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98"/>
            <p:cNvSpPr/>
            <p:nvPr/>
          </p:nvSpPr>
          <p:spPr>
            <a:xfrm>
              <a:off x="7565753" y="4736035"/>
              <a:ext cx="115791" cy="103216"/>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7" name="Google Shape;3767;p98"/>
          <p:cNvGrpSpPr/>
          <p:nvPr/>
        </p:nvGrpSpPr>
        <p:grpSpPr>
          <a:xfrm>
            <a:off x="7451618" y="267775"/>
            <a:ext cx="84751" cy="187946"/>
            <a:chOff x="7451618" y="267775"/>
            <a:chExt cx="84751" cy="187946"/>
          </a:xfrm>
        </p:grpSpPr>
        <p:sp>
          <p:nvSpPr>
            <p:cNvPr id="3768" name="Google Shape;3768;p98"/>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98"/>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98"/>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98"/>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98"/>
            <p:cNvSpPr/>
            <p:nvPr/>
          </p:nvSpPr>
          <p:spPr>
            <a:xfrm>
              <a:off x="7461677" y="304667"/>
              <a:ext cx="9255" cy="108271"/>
            </a:xfrm>
            <a:custGeom>
              <a:rect b="b" l="l" r="r" t="t"/>
              <a:pathLst>
                <a:path extrusionOk="0" h="4305" w="368">
                  <a:moveTo>
                    <a:pt x="134" y="1"/>
                  </a:moveTo>
                  <a:lnTo>
                    <a:pt x="368" y="4304"/>
                  </a:lnTo>
                  <a:lnTo>
                    <a:pt x="234" y="4304"/>
                  </a:lnTo>
                  <a:cubicBezTo>
                    <a:pt x="167" y="2870"/>
                    <a:pt x="67" y="1435"/>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3" name="Google Shape;3773;p98"/>
          <p:cNvGrpSpPr/>
          <p:nvPr/>
        </p:nvGrpSpPr>
        <p:grpSpPr>
          <a:xfrm>
            <a:off x="8671395" y="4153323"/>
            <a:ext cx="191283" cy="769294"/>
            <a:chOff x="8671395" y="3686598"/>
            <a:chExt cx="191283" cy="769294"/>
          </a:xfrm>
        </p:grpSpPr>
        <p:sp>
          <p:nvSpPr>
            <p:cNvPr id="3774" name="Google Shape;3774;p98"/>
            <p:cNvSpPr/>
            <p:nvPr/>
          </p:nvSpPr>
          <p:spPr>
            <a:xfrm>
              <a:off x="8686484" y="4334216"/>
              <a:ext cx="64635" cy="121676"/>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98"/>
            <p:cNvSpPr/>
            <p:nvPr/>
          </p:nvSpPr>
          <p:spPr>
            <a:xfrm>
              <a:off x="8671395" y="4320787"/>
              <a:ext cx="55380" cy="11413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98"/>
            <p:cNvSpPr/>
            <p:nvPr/>
          </p:nvSpPr>
          <p:spPr>
            <a:xfrm>
              <a:off x="8745205" y="3686598"/>
              <a:ext cx="77210" cy="25200"/>
            </a:xfrm>
            <a:custGeom>
              <a:rect b="b" l="l" r="r" t="t"/>
              <a:pathLst>
                <a:path extrusionOk="0" h="1002" w="3070">
                  <a:moveTo>
                    <a:pt x="1" y="868"/>
                  </a:moveTo>
                  <a:lnTo>
                    <a:pt x="3003" y="1"/>
                  </a:lnTo>
                  <a:lnTo>
                    <a:pt x="3070" y="134"/>
                  </a:lnTo>
                  <a:lnTo>
                    <a:pt x="34" y="10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98"/>
            <p:cNvSpPr/>
            <p:nvPr/>
          </p:nvSpPr>
          <p:spPr>
            <a:xfrm>
              <a:off x="8785467" y="3793152"/>
              <a:ext cx="77210" cy="16800"/>
            </a:xfrm>
            <a:custGeom>
              <a:rect b="b" l="l" r="r" t="t"/>
              <a:pathLst>
                <a:path extrusionOk="0" h="668" w="3070">
                  <a:moveTo>
                    <a:pt x="3070" y="100"/>
                  </a:moveTo>
                  <a:lnTo>
                    <a:pt x="1" y="667"/>
                  </a:lnTo>
                  <a:lnTo>
                    <a:pt x="1" y="534"/>
                  </a:lnTo>
                  <a:lnTo>
                    <a:pt x="3070" y="0"/>
                  </a:lnTo>
                  <a:cubicBezTo>
                    <a:pt x="3070" y="34"/>
                    <a:pt x="3070" y="67"/>
                    <a:pt x="3070"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8" name="Google Shape;3778;p98"/>
          <p:cNvGrpSpPr/>
          <p:nvPr/>
        </p:nvGrpSpPr>
        <p:grpSpPr>
          <a:xfrm flipH="1">
            <a:off x="-252404" y="4241501"/>
            <a:ext cx="590615" cy="938023"/>
            <a:chOff x="1695199" y="2889882"/>
            <a:chExt cx="291015" cy="462171"/>
          </a:xfrm>
        </p:grpSpPr>
        <p:sp>
          <p:nvSpPr>
            <p:cNvPr id="3779" name="Google Shape;3779;p98"/>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0" name="Google Shape;3780;p98"/>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1" name="Google Shape;3781;p98"/>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98"/>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98"/>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4" name="Google Shape;3784;p98"/>
          <p:cNvGrpSpPr/>
          <p:nvPr/>
        </p:nvGrpSpPr>
        <p:grpSpPr>
          <a:xfrm rot="10800000">
            <a:off x="-252404" y="1"/>
            <a:ext cx="590615" cy="938023"/>
            <a:chOff x="1695199" y="2889882"/>
            <a:chExt cx="291015" cy="462171"/>
          </a:xfrm>
        </p:grpSpPr>
        <p:sp>
          <p:nvSpPr>
            <p:cNvPr id="3785" name="Google Shape;3785;p98"/>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98"/>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98"/>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98"/>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98"/>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90" name="Shape 3790"/>
        <p:cNvGrpSpPr/>
        <p:nvPr/>
      </p:nvGrpSpPr>
      <p:grpSpPr>
        <a:xfrm>
          <a:off x="0" y="0"/>
          <a:ext cx="0" cy="0"/>
          <a:chOff x="0" y="0"/>
          <a:chExt cx="0" cy="0"/>
        </a:xfrm>
      </p:grpSpPr>
      <p:sp>
        <p:nvSpPr>
          <p:cNvPr id="3791" name="Google Shape;3791;p99"/>
          <p:cNvSpPr txBox="1"/>
          <p:nvPr>
            <p:ph type="title"/>
          </p:nvPr>
        </p:nvSpPr>
        <p:spPr>
          <a:xfrm>
            <a:off x="1316975" y="2852263"/>
            <a:ext cx="6787500" cy="9474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6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792" name="Google Shape;3792;p99"/>
          <p:cNvSpPr txBox="1"/>
          <p:nvPr>
            <p:ph idx="1" type="subTitle"/>
          </p:nvPr>
        </p:nvSpPr>
        <p:spPr>
          <a:xfrm>
            <a:off x="1315775" y="3799663"/>
            <a:ext cx="6787500" cy="396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600"/>
              <a:buNone/>
              <a:defRPr/>
            </a:lvl1pPr>
            <a:lvl2pPr lvl="1" rtl="0">
              <a:spcBef>
                <a:spcPts val="1600"/>
              </a:spcBef>
              <a:spcAft>
                <a:spcPts val="0"/>
              </a:spcAft>
              <a:buSzPts val="1600"/>
              <a:buNone/>
              <a:defRPr/>
            </a:lvl2pPr>
            <a:lvl3pPr lvl="2" rtl="0">
              <a:spcBef>
                <a:spcPts val="1600"/>
              </a:spcBef>
              <a:spcAft>
                <a:spcPts val="0"/>
              </a:spcAft>
              <a:buSzPts val="1600"/>
              <a:buNone/>
              <a:defRPr/>
            </a:lvl3pPr>
            <a:lvl4pPr lvl="3" rtl="0">
              <a:spcBef>
                <a:spcPts val="1600"/>
              </a:spcBef>
              <a:spcAft>
                <a:spcPts val="0"/>
              </a:spcAft>
              <a:buSzPts val="1600"/>
              <a:buNone/>
              <a:defRPr/>
            </a:lvl4pPr>
            <a:lvl5pPr lvl="4" rtl="0">
              <a:spcBef>
                <a:spcPts val="1600"/>
              </a:spcBef>
              <a:spcAft>
                <a:spcPts val="0"/>
              </a:spcAft>
              <a:buSzPts val="1600"/>
              <a:buNone/>
              <a:defRPr/>
            </a:lvl5pPr>
            <a:lvl6pPr lvl="5" rtl="0">
              <a:spcBef>
                <a:spcPts val="1600"/>
              </a:spcBef>
              <a:spcAft>
                <a:spcPts val="0"/>
              </a:spcAft>
              <a:buSzPts val="1600"/>
              <a:buNone/>
              <a:defRPr/>
            </a:lvl6pPr>
            <a:lvl7pPr lvl="6" rtl="0">
              <a:spcBef>
                <a:spcPts val="1600"/>
              </a:spcBef>
              <a:spcAft>
                <a:spcPts val="0"/>
              </a:spcAft>
              <a:buSzPts val="1600"/>
              <a:buNone/>
              <a:defRPr/>
            </a:lvl7pPr>
            <a:lvl8pPr lvl="7" rtl="0">
              <a:spcBef>
                <a:spcPts val="1600"/>
              </a:spcBef>
              <a:spcAft>
                <a:spcPts val="0"/>
              </a:spcAft>
              <a:buSzPts val="1600"/>
              <a:buNone/>
              <a:defRPr/>
            </a:lvl8pPr>
            <a:lvl9pPr lvl="8" rtl="0">
              <a:spcBef>
                <a:spcPts val="1600"/>
              </a:spcBef>
              <a:spcAft>
                <a:spcPts val="1600"/>
              </a:spcAft>
              <a:buSzPts val="1600"/>
              <a:buNone/>
              <a:defRPr/>
            </a:lvl9pPr>
          </a:lstStyle>
          <a:p/>
        </p:txBody>
      </p:sp>
      <p:grpSp>
        <p:nvGrpSpPr>
          <p:cNvPr id="3793" name="Google Shape;3793;p99"/>
          <p:cNvGrpSpPr/>
          <p:nvPr/>
        </p:nvGrpSpPr>
        <p:grpSpPr>
          <a:xfrm flipH="1" rot="5179857">
            <a:off x="4462911" y="4209190"/>
            <a:ext cx="495617" cy="1065255"/>
            <a:chOff x="-1286312" y="3413966"/>
            <a:chExt cx="387254" cy="832280"/>
          </a:xfrm>
        </p:grpSpPr>
        <p:sp>
          <p:nvSpPr>
            <p:cNvPr id="3794" name="Google Shape;3794;p99"/>
            <p:cNvSpPr/>
            <p:nvPr/>
          </p:nvSpPr>
          <p:spPr>
            <a:xfrm rot="3600058">
              <a:off x="-1207262" y="3934638"/>
              <a:ext cx="320628" cy="156417"/>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99"/>
            <p:cNvSpPr/>
            <p:nvPr/>
          </p:nvSpPr>
          <p:spPr>
            <a:xfrm rot="3600058">
              <a:off x="-1219497" y="4032921"/>
              <a:ext cx="245754" cy="113956"/>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99"/>
            <p:cNvSpPr/>
            <p:nvPr/>
          </p:nvSpPr>
          <p:spPr>
            <a:xfrm rot="3600058">
              <a:off x="-1233437" y="4054875"/>
              <a:ext cx="231254" cy="106153"/>
            </a:xfrm>
            <a:custGeom>
              <a:rect b="b" l="l" r="r" t="t"/>
              <a:pathLst>
                <a:path extrusionOk="0" h="3170" w="6906">
                  <a:moveTo>
                    <a:pt x="0" y="0"/>
                  </a:moveTo>
                  <a:cubicBezTo>
                    <a:pt x="2202" y="1268"/>
                    <a:pt x="4403" y="2502"/>
                    <a:pt x="6905" y="3169"/>
                  </a:cubicBezTo>
                  <a:cubicBezTo>
                    <a:pt x="4370" y="2702"/>
                    <a:pt x="2135" y="14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99"/>
            <p:cNvSpPr/>
            <p:nvPr/>
          </p:nvSpPr>
          <p:spPr>
            <a:xfrm rot="3600058">
              <a:off x="-1145760" y="4077877"/>
              <a:ext cx="167597" cy="61448"/>
            </a:xfrm>
            <a:custGeom>
              <a:rect b="b" l="l" r="r" t="t"/>
              <a:pathLst>
                <a:path extrusionOk="0" h="1835" w="5005">
                  <a:moveTo>
                    <a:pt x="5004" y="1835"/>
                  </a:moveTo>
                  <a:cubicBezTo>
                    <a:pt x="3236" y="1501"/>
                    <a:pt x="1468" y="10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99"/>
            <p:cNvSpPr/>
            <p:nvPr/>
          </p:nvSpPr>
          <p:spPr>
            <a:xfrm rot="3600058">
              <a:off x="-1147167" y="3446664"/>
              <a:ext cx="120683" cy="78225"/>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99"/>
            <p:cNvSpPr/>
            <p:nvPr/>
          </p:nvSpPr>
          <p:spPr>
            <a:xfrm rot="3600058">
              <a:off x="-1137537" y="3692013"/>
              <a:ext cx="139637" cy="82679"/>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99"/>
            <p:cNvSpPr/>
            <p:nvPr/>
          </p:nvSpPr>
          <p:spPr>
            <a:xfrm rot="3600151">
              <a:off x="-1232523" y="3768049"/>
              <a:ext cx="63913" cy="37824"/>
            </a:xfrm>
            <a:custGeom>
              <a:rect b="b" l="l" r="r" t="t"/>
              <a:pathLst>
                <a:path extrusionOk="0" h="2369" w="4003">
                  <a:moveTo>
                    <a:pt x="67" y="1"/>
                  </a:moveTo>
                  <a:lnTo>
                    <a:pt x="4003" y="2236"/>
                  </a:lnTo>
                  <a:lnTo>
                    <a:pt x="3936" y="23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99"/>
            <p:cNvSpPr/>
            <p:nvPr/>
          </p:nvSpPr>
          <p:spPr>
            <a:xfrm rot="3600058">
              <a:off x="-1207110" y="4020822"/>
              <a:ext cx="112848" cy="62587"/>
            </a:xfrm>
            <a:custGeom>
              <a:rect b="b" l="l" r="r" t="t"/>
              <a:pathLst>
                <a:path extrusionOk="0" h="1869" w="3370">
                  <a:moveTo>
                    <a:pt x="3303" y="1869"/>
                  </a:moveTo>
                  <a:lnTo>
                    <a:pt x="0" y="134"/>
                  </a:lnTo>
                  <a:cubicBezTo>
                    <a:pt x="34" y="101"/>
                    <a:pt x="67" y="34"/>
                    <a:pt x="100" y="1"/>
                  </a:cubicBezTo>
                  <a:lnTo>
                    <a:pt x="3369" y="1735"/>
                  </a:lnTo>
                  <a:cubicBezTo>
                    <a:pt x="3336" y="1768"/>
                    <a:pt x="3336" y="1835"/>
                    <a:pt x="3303" y="1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99"/>
            <p:cNvSpPr/>
            <p:nvPr/>
          </p:nvSpPr>
          <p:spPr>
            <a:xfrm rot="3600058">
              <a:off x="-1138673" y="4043176"/>
              <a:ext cx="97210" cy="53646"/>
            </a:xfrm>
            <a:custGeom>
              <a:rect b="b" l="l" r="r" t="t"/>
              <a:pathLst>
                <a:path extrusionOk="0" h="1602" w="2903">
                  <a:moveTo>
                    <a:pt x="2803" y="1601"/>
                  </a:moveTo>
                  <a:lnTo>
                    <a:pt x="1" y="133"/>
                  </a:lnTo>
                  <a:lnTo>
                    <a:pt x="67" y="0"/>
                  </a:lnTo>
                  <a:lnTo>
                    <a:pt x="2903" y="1434"/>
                  </a:lnTo>
                  <a:cubicBezTo>
                    <a:pt x="2869" y="1468"/>
                    <a:pt x="2836" y="1534"/>
                    <a:pt x="2803" y="1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99"/>
            <p:cNvSpPr/>
            <p:nvPr/>
          </p:nvSpPr>
          <p:spPr>
            <a:xfrm rot="3600058">
              <a:off x="-1189782" y="4163039"/>
              <a:ext cx="105046" cy="50297"/>
            </a:xfrm>
            <a:custGeom>
              <a:rect b="b" l="l" r="r" t="t"/>
              <a:pathLst>
                <a:path extrusionOk="0" h="1502" w="3137">
                  <a:moveTo>
                    <a:pt x="3069" y="1502"/>
                  </a:moveTo>
                  <a:lnTo>
                    <a:pt x="0" y="134"/>
                  </a:lnTo>
                  <a:cubicBezTo>
                    <a:pt x="0" y="101"/>
                    <a:pt x="34" y="34"/>
                    <a:pt x="67" y="1"/>
                  </a:cubicBezTo>
                  <a:lnTo>
                    <a:pt x="3136" y="1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99"/>
            <p:cNvSpPr/>
            <p:nvPr/>
          </p:nvSpPr>
          <p:spPr>
            <a:xfrm rot="3600058">
              <a:off x="-1290185" y="3537992"/>
              <a:ext cx="354114" cy="195497"/>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99"/>
            <p:cNvSpPr/>
            <p:nvPr/>
          </p:nvSpPr>
          <p:spPr>
            <a:xfrm rot="3600058">
              <a:off x="-1269961" y="3609724"/>
              <a:ext cx="263669" cy="1441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06" name="Google Shape;3806;p99"/>
          <p:cNvGrpSpPr/>
          <p:nvPr/>
        </p:nvGrpSpPr>
        <p:grpSpPr>
          <a:xfrm>
            <a:off x="2209587" y="1637197"/>
            <a:ext cx="400177" cy="508627"/>
            <a:chOff x="1103057" y="3871091"/>
            <a:chExt cx="146077" cy="185651"/>
          </a:xfrm>
        </p:grpSpPr>
        <p:sp>
          <p:nvSpPr>
            <p:cNvPr id="3807" name="Google Shape;3807;p99"/>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99"/>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9" name="Google Shape;3809;p99"/>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10" name="Google Shape;3810;p99"/>
          <p:cNvGrpSpPr/>
          <p:nvPr/>
        </p:nvGrpSpPr>
        <p:grpSpPr>
          <a:xfrm flipH="1">
            <a:off x="6524412" y="941872"/>
            <a:ext cx="400177" cy="508627"/>
            <a:chOff x="1103057" y="3871091"/>
            <a:chExt cx="146077" cy="185651"/>
          </a:xfrm>
        </p:grpSpPr>
        <p:sp>
          <p:nvSpPr>
            <p:cNvPr id="3811" name="Google Shape;3811;p99"/>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99"/>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99"/>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14" name="Shape 3814"/>
        <p:cNvGrpSpPr/>
        <p:nvPr/>
      </p:nvGrpSpPr>
      <p:grpSpPr>
        <a:xfrm>
          <a:off x="0" y="0"/>
          <a:ext cx="0" cy="0"/>
          <a:chOff x="0" y="0"/>
          <a:chExt cx="0" cy="0"/>
        </a:xfrm>
      </p:grpSpPr>
      <p:sp>
        <p:nvSpPr>
          <p:cNvPr id="3815" name="Google Shape;3815;p100"/>
          <p:cNvSpPr txBox="1"/>
          <p:nvPr>
            <p:ph type="title"/>
          </p:nvPr>
        </p:nvSpPr>
        <p:spPr>
          <a:xfrm flipH="1">
            <a:off x="5513950" y="1123250"/>
            <a:ext cx="2698200" cy="2178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16" name="Google Shape;3816;p100"/>
          <p:cNvSpPr txBox="1"/>
          <p:nvPr>
            <p:ph idx="1" type="subTitle"/>
          </p:nvPr>
        </p:nvSpPr>
        <p:spPr>
          <a:xfrm flipH="1">
            <a:off x="5513950" y="3544025"/>
            <a:ext cx="2698200" cy="930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1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3817" name="Google Shape;3817;p100"/>
          <p:cNvGrpSpPr/>
          <p:nvPr/>
        </p:nvGrpSpPr>
        <p:grpSpPr>
          <a:xfrm flipH="1" rot="-5400000">
            <a:off x="8358496" y="-360292"/>
            <a:ext cx="562962" cy="1008040"/>
            <a:chOff x="1776996" y="3373751"/>
            <a:chExt cx="461823" cy="661444"/>
          </a:xfrm>
        </p:grpSpPr>
        <p:sp>
          <p:nvSpPr>
            <p:cNvPr id="3818" name="Google Shape;3818;p100"/>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100"/>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100"/>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100"/>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100"/>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100"/>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100"/>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100"/>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100"/>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100"/>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100"/>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9" name="Google Shape;3829;p100"/>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100"/>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1" name="Google Shape;3831;p100"/>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100"/>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100"/>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4" name="Google Shape;3834;p100"/>
          <p:cNvGrpSpPr/>
          <p:nvPr/>
        </p:nvGrpSpPr>
        <p:grpSpPr>
          <a:xfrm rot="-5400000">
            <a:off x="8358496" y="4494558"/>
            <a:ext cx="562962" cy="1008040"/>
            <a:chOff x="1776996" y="3373751"/>
            <a:chExt cx="461823" cy="661444"/>
          </a:xfrm>
        </p:grpSpPr>
        <p:sp>
          <p:nvSpPr>
            <p:cNvPr id="3835" name="Google Shape;3835;p100"/>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100"/>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100"/>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100"/>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100"/>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0" name="Google Shape;3840;p100"/>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1" name="Google Shape;3841;p100"/>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100"/>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100"/>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4" name="Google Shape;3844;p100"/>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100"/>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6" name="Google Shape;3846;p100"/>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100"/>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8" name="Google Shape;3848;p100"/>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9" name="Google Shape;3849;p100"/>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0" name="Google Shape;3850;p100"/>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51" name="Shape 3851"/>
        <p:cNvGrpSpPr/>
        <p:nvPr/>
      </p:nvGrpSpPr>
      <p:grpSpPr>
        <a:xfrm>
          <a:off x="0" y="0"/>
          <a:ext cx="0" cy="0"/>
          <a:chOff x="0" y="0"/>
          <a:chExt cx="0" cy="0"/>
        </a:xfrm>
      </p:grpSpPr>
      <p:grpSp>
        <p:nvGrpSpPr>
          <p:cNvPr id="3852" name="Google Shape;3852;p101"/>
          <p:cNvGrpSpPr/>
          <p:nvPr/>
        </p:nvGrpSpPr>
        <p:grpSpPr>
          <a:xfrm>
            <a:off x="587085" y="3408464"/>
            <a:ext cx="3843821" cy="1200104"/>
            <a:chOff x="1302272" y="2010015"/>
            <a:chExt cx="2604038" cy="660850"/>
          </a:xfrm>
        </p:grpSpPr>
        <p:sp>
          <p:nvSpPr>
            <p:cNvPr id="3853" name="Google Shape;3853;p101"/>
            <p:cNvSpPr/>
            <p:nvPr/>
          </p:nvSpPr>
          <p:spPr>
            <a:xfrm>
              <a:off x="1302272" y="2010015"/>
              <a:ext cx="2604038" cy="660850"/>
            </a:xfrm>
            <a:custGeom>
              <a:rect b="b" l="l" r="r" t="t"/>
              <a:pathLst>
                <a:path extrusionOk="0" h="26434" w="30708">
                  <a:moveTo>
                    <a:pt x="30708" y="26434"/>
                  </a:moveTo>
                  <a:lnTo>
                    <a:pt x="0" y="26434"/>
                  </a:lnTo>
                  <a:lnTo>
                    <a:pt x="418" y="1"/>
                  </a:lnTo>
                  <a:lnTo>
                    <a:pt x="30248" y="0"/>
                  </a:lnTo>
                  <a:close/>
                </a:path>
              </a:pathLst>
            </a:custGeom>
            <a:solidFill>
              <a:schemeClr val="lt2"/>
            </a:solidFill>
            <a:ln>
              <a:noFill/>
            </a:ln>
          </p:spPr>
        </p:sp>
        <p:sp>
          <p:nvSpPr>
            <p:cNvPr id="3854" name="Google Shape;3854;p101"/>
            <p:cNvSpPr/>
            <p:nvPr/>
          </p:nvSpPr>
          <p:spPr>
            <a:xfrm>
              <a:off x="1357326" y="2063366"/>
              <a:ext cx="2497250" cy="576100"/>
            </a:xfrm>
            <a:custGeom>
              <a:rect b="b" l="l" r="r" t="t"/>
              <a:pathLst>
                <a:path extrusionOk="0" h="23044" w="99890">
                  <a:moveTo>
                    <a:pt x="99890" y="22834"/>
                  </a:moveTo>
                  <a:lnTo>
                    <a:pt x="0" y="23044"/>
                  </a:lnTo>
                  <a:lnTo>
                    <a:pt x="1232" y="0"/>
                  </a:lnTo>
                  <a:lnTo>
                    <a:pt x="98493" y="180"/>
                  </a:lnTo>
                  <a:close/>
                </a:path>
              </a:pathLst>
            </a:custGeom>
            <a:noFill/>
            <a:ln cap="flat" cmpd="sng" w="19050">
              <a:solidFill>
                <a:schemeClr val="dk1"/>
              </a:solidFill>
              <a:prstDash val="solid"/>
              <a:round/>
              <a:headEnd len="med" w="med" type="none"/>
              <a:tailEnd len="med" w="med" type="none"/>
            </a:ln>
          </p:spPr>
        </p:sp>
      </p:grpSp>
      <p:sp>
        <p:nvSpPr>
          <p:cNvPr id="3855" name="Google Shape;3855;p101"/>
          <p:cNvSpPr txBox="1"/>
          <p:nvPr>
            <p:ph type="title"/>
          </p:nvPr>
        </p:nvSpPr>
        <p:spPr>
          <a:xfrm>
            <a:off x="808475" y="3465675"/>
            <a:ext cx="3409500" cy="984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400"/>
              <a:buNone/>
              <a:defRPr sz="30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856" name="Shape 3856"/>
        <p:cNvGrpSpPr/>
        <p:nvPr/>
      </p:nvGrpSpPr>
      <p:grpSpPr>
        <a:xfrm>
          <a:off x="0" y="0"/>
          <a:ext cx="0" cy="0"/>
          <a:chOff x="0" y="0"/>
          <a:chExt cx="0" cy="0"/>
        </a:xfrm>
      </p:grpSpPr>
      <p:sp>
        <p:nvSpPr>
          <p:cNvPr id="3857" name="Google Shape;3857;p102"/>
          <p:cNvSpPr/>
          <p:nvPr/>
        </p:nvSpPr>
        <p:spPr>
          <a:xfrm>
            <a:off x="1476500" y="1538275"/>
            <a:ext cx="6191250" cy="2066925"/>
          </a:xfrm>
          <a:custGeom>
            <a:rect b="b" l="l" r="r" t="t"/>
            <a:pathLst>
              <a:path extrusionOk="0" h="82677" w="247650">
                <a:moveTo>
                  <a:pt x="762" y="5715"/>
                </a:moveTo>
                <a:lnTo>
                  <a:pt x="0" y="82677"/>
                </a:lnTo>
                <a:lnTo>
                  <a:pt x="246126" y="80010"/>
                </a:lnTo>
                <a:lnTo>
                  <a:pt x="247650" y="0"/>
                </a:lnTo>
                <a:close/>
              </a:path>
            </a:pathLst>
          </a:custGeom>
          <a:solidFill>
            <a:schemeClr val="dk1"/>
          </a:solidFill>
          <a:ln>
            <a:noFill/>
          </a:ln>
        </p:spPr>
      </p:sp>
      <p:sp>
        <p:nvSpPr>
          <p:cNvPr id="3858" name="Google Shape;3858;p102"/>
          <p:cNvSpPr/>
          <p:nvPr/>
        </p:nvSpPr>
        <p:spPr>
          <a:xfrm>
            <a:off x="1409825" y="1490650"/>
            <a:ext cx="6324350" cy="2162200"/>
          </a:xfrm>
          <a:custGeom>
            <a:rect b="b" l="l" r="r" t="t"/>
            <a:pathLst>
              <a:path extrusionOk="0" h="86488" w="252974">
                <a:moveTo>
                  <a:pt x="1964" y="4573"/>
                </a:moveTo>
                <a:lnTo>
                  <a:pt x="0" y="86488"/>
                </a:lnTo>
                <a:lnTo>
                  <a:pt x="251900" y="85726"/>
                </a:lnTo>
                <a:lnTo>
                  <a:pt x="252974" y="0"/>
                </a:lnTo>
                <a:close/>
              </a:path>
            </a:pathLst>
          </a:custGeom>
          <a:noFill/>
          <a:ln cap="flat" cmpd="sng" w="19050">
            <a:solidFill>
              <a:schemeClr val="dk2"/>
            </a:solidFill>
            <a:prstDash val="solid"/>
            <a:round/>
            <a:headEnd len="med" w="med" type="none"/>
            <a:tailEnd len="med" w="med" type="none"/>
          </a:ln>
        </p:spPr>
      </p:sp>
      <p:grpSp>
        <p:nvGrpSpPr>
          <p:cNvPr id="3859" name="Google Shape;3859;p102"/>
          <p:cNvGrpSpPr/>
          <p:nvPr/>
        </p:nvGrpSpPr>
        <p:grpSpPr>
          <a:xfrm>
            <a:off x="146955" y="221411"/>
            <a:ext cx="939993" cy="644748"/>
            <a:chOff x="146955" y="221411"/>
            <a:chExt cx="939993" cy="644748"/>
          </a:xfrm>
        </p:grpSpPr>
        <p:sp>
          <p:nvSpPr>
            <p:cNvPr id="3860" name="Google Shape;3860;p102"/>
            <p:cNvSpPr/>
            <p:nvPr/>
          </p:nvSpPr>
          <p:spPr>
            <a:xfrm rot="168903">
              <a:off x="150309" y="5840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1" name="Google Shape;3861;p102"/>
            <p:cNvSpPr/>
            <p:nvPr/>
          </p:nvSpPr>
          <p:spPr>
            <a:xfrm rot="168903">
              <a:off x="598524" y="7668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2" name="Google Shape;3862;p102"/>
            <p:cNvSpPr/>
            <p:nvPr/>
          </p:nvSpPr>
          <p:spPr>
            <a:xfrm rot="168903">
              <a:off x="594160" y="7566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102"/>
            <p:cNvSpPr/>
            <p:nvPr/>
          </p:nvSpPr>
          <p:spPr>
            <a:xfrm rot="168903">
              <a:off x="148755" y="5793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4" name="Google Shape;3864;p102"/>
            <p:cNvSpPr/>
            <p:nvPr/>
          </p:nvSpPr>
          <p:spPr>
            <a:xfrm rot="168903">
              <a:off x="618380" y="7983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5" name="Google Shape;3865;p102"/>
            <p:cNvSpPr/>
            <p:nvPr/>
          </p:nvSpPr>
          <p:spPr>
            <a:xfrm rot="168903">
              <a:off x="173064" y="6158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6" name="Google Shape;3866;p102"/>
            <p:cNvSpPr/>
            <p:nvPr/>
          </p:nvSpPr>
          <p:spPr>
            <a:xfrm rot="168903">
              <a:off x="1059697" y="221931"/>
              <a:ext cx="24235" cy="123424"/>
            </a:xfrm>
            <a:custGeom>
              <a:rect b="b" l="l" r="r" t="t"/>
              <a:pathLst>
                <a:path extrusionOk="0" h="5271" w="1035">
                  <a:moveTo>
                    <a:pt x="200" y="0"/>
                  </a:moveTo>
                  <a:lnTo>
                    <a:pt x="1034" y="5271"/>
                  </a:lnTo>
                  <a:lnTo>
                    <a:pt x="834" y="5271"/>
                  </a:lnTo>
                  <a:cubicBezTo>
                    <a:pt x="567" y="3536"/>
                    <a:pt x="267" y="17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102"/>
            <p:cNvSpPr/>
            <p:nvPr/>
          </p:nvSpPr>
          <p:spPr>
            <a:xfrm rot="168903">
              <a:off x="1020368" y="224494"/>
              <a:ext cx="16414" cy="127335"/>
            </a:xfrm>
            <a:custGeom>
              <a:rect b="b" l="l" r="r" t="t"/>
              <a:pathLst>
                <a:path extrusionOk="0" h="5438" w="701">
                  <a:moveTo>
                    <a:pt x="200" y="1"/>
                  </a:moveTo>
                  <a:lnTo>
                    <a:pt x="701" y="5438"/>
                  </a:lnTo>
                  <a:lnTo>
                    <a:pt x="534" y="5438"/>
                  </a:lnTo>
                  <a:cubicBezTo>
                    <a:pt x="334" y="3636"/>
                    <a:pt x="167" y="1802"/>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102"/>
            <p:cNvSpPr/>
            <p:nvPr/>
          </p:nvSpPr>
          <p:spPr>
            <a:xfrm rot="168903">
              <a:off x="1043176" y="234901"/>
              <a:ext cx="13300" cy="100781"/>
            </a:xfrm>
            <a:custGeom>
              <a:rect b="b" l="l" r="r" t="t"/>
              <a:pathLst>
                <a:path extrusionOk="0" h="4304" w="568">
                  <a:moveTo>
                    <a:pt x="367" y="4304"/>
                  </a:moveTo>
                  <a:lnTo>
                    <a:pt x="1" y="1"/>
                  </a:lnTo>
                  <a:lnTo>
                    <a:pt x="201" y="1"/>
                  </a:lnTo>
                  <a:cubicBezTo>
                    <a:pt x="301" y="1435"/>
                    <a:pt x="434" y="2870"/>
                    <a:pt x="568" y="430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69" name="Google Shape;3869;p102"/>
          <p:cNvGrpSpPr/>
          <p:nvPr/>
        </p:nvGrpSpPr>
        <p:grpSpPr>
          <a:xfrm rot="141325">
            <a:off x="1063942" y="2578344"/>
            <a:ext cx="555415" cy="1063534"/>
            <a:chOff x="1094684" y="3178172"/>
            <a:chExt cx="555390" cy="1063486"/>
          </a:xfrm>
        </p:grpSpPr>
        <p:sp>
          <p:nvSpPr>
            <p:cNvPr id="3870" name="Google Shape;3870;p102"/>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1" name="Google Shape;3871;p102"/>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2" name="Google Shape;3872;p102"/>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3" name="Google Shape;3873;p102"/>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4" name="Google Shape;3874;p102"/>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5" name="Google Shape;3875;p102"/>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6" name="Google Shape;3876;p102"/>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102"/>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8" name="Google Shape;3878;p102"/>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9" name="Google Shape;3879;p102"/>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0" name="Google Shape;3880;p102"/>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102"/>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102"/>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102"/>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102"/>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102"/>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6" name="Google Shape;3886;p102"/>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7" name="Google Shape;3887;p102"/>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102"/>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89" name="Google Shape;3889;p102"/>
          <p:cNvGrpSpPr/>
          <p:nvPr/>
        </p:nvGrpSpPr>
        <p:grpSpPr>
          <a:xfrm rot="5400000">
            <a:off x="6904009" y="906347"/>
            <a:ext cx="555390" cy="1063486"/>
            <a:chOff x="1094684" y="3178172"/>
            <a:chExt cx="555390" cy="1063486"/>
          </a:xfrm>
        </p:grpSpPr>
        <p:sp>
          <p:nvSpPr>
            <p:cNvPr id="3890" name="Google Shape;3890;p102"/>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102"/>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102"/>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102"/>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102"/>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5" name="Google Shape;3895;p102"/>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6" name="Google Shape;3896;p102"/>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102"/>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102"/>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102"/>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102"/>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102"/>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102"/>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102"/>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102"/>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102"/>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102"/>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102"/>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102"/>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9" name="Google Shape;3909;p102"/>
          <p:cNvGrpSpPr/>
          <p:nvPr/>
        </p:nvGrpSpPr>
        <p:grpSpPr>
          <a:xfrm rot="341349">
            <a:off x="4432410" y="3595712"/>
            <a:ext cx="1326181" cy="399837"/>
            <a:chOff x="4446540" y="74475"/>
            <a:chExt cx="1133329" cy="341664"/>
          </a:xfrm>
        </p:grpSpPr>
        <p:sp>
          <p:nvSpPr>
            <p:cNvPr id="3910" name="Google Shape;3910;p102"/>
            <p:cNvSpPr/>
            <p:nvPr/>
          </p:nvSpPr>
          <p:spPr>
            <a:xfrm rot="9327536">
              <a:off x="4453586" y="317600"/>
              <a:ext cx="159246" cy="68564"/>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1" name="Google Shape;3911;p102"/>
            <p:cNvSpPr/>
            <p:nvPr/>
          </p:nvSpPr>
          <p:spPr>
            <a:xfrm rot="9327536">
              <a:off x="4915518" y="288116"/>
              <a:ext cx="103962" cy="58245"/>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102"/>
            <p:cNvSpPr/>
            <p:nvPr/>
          </p:nvSpPr>
          <p:spPr>
            <a:xfrm rot="9327536">
              <a:off x="4631199" y="280137"/>
              <a:ext cx="103940" cy="56787"/>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102"/>
            <p:cNvSpPr/>
            <p:nvPr/>
          </p:nvSpPr>
          <p:spPr>
            <a:xfrm rot="9327536">
              <a:off x="5118940" y="286188"/>
              <a:ext cx="128268" cy="60477"/>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102"/>
            <p:cNvSpPr/>
            <p:nvPr/>
          </p:nvSpPr>
          <p:spPr>
            <a:xfrm rot="9327536">
              <a:off x="5113117" y="240892"/>
              <a:ext cx="140045" cy="62687"/>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102"/>
            <p:cNvSpPr/>
            <p:nvPr/>
          </p:nvSpPr>
          <p:spPr>
            <a:xfrm rot="9327536">
              <a:off x="4836879" y="324592"/>
              <a:ext cx="112778" cy="6120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102"/>
            <p:cNvSpPr/>
            <p:nvPr/>
          </p:nvSpPr>
          <p:spPr>
            <a:xfrm rot="9327536">
              <a:off x="5167762" y="273041"/>
              <a:ext cx="90682" cy="39088"/>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102"/>
            <p:cNvSpPr/>
            <p:nvPr/>
          </p:nvSpPr>
          <p:spPr>
            <a:xfrm rot="9327536">
              <a:off x="5097611" y="309241"/>
              <a:ext cx="133416" cy="58245"/>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102"/>
            <p:cNvSpPr/>
            <p:nvPr/>
          </p:nvSpPr>
          <p:spPr>
            <a:xfrm rot="9327536">
              <a:off x="5019697" y="268511"/>
              <a:ext cx="92892" cy="48678"/>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102"/>
            <p:cNvSpPr/>
            <p:nvPr/>
          </p:nvSpPr>
          <p:spPr>
            <a:xfrm rot="9327536">
              <a:off x="5288614" y="204723"/>
              <a:ext cx="69293" cy="35398"/>
            </a:xfrm>
            <a:custGeom>
              <a:rect b="b" l="l" r="r" t="t"/>
              <a:pathLst>
                <a:path extrusionOk="0" h="1602" w="3136">
                  <a:moveTo>
                    <a:pt x="67" y="0"/>
                  </a:moveTo>
                  <a:lnTo>
                    <a:pt x="3136" y="1368"/>
                  </a:lnTo>
                  <a:cubicBezTo>
                    <a:pt x="2836" y="1601"/>
                    <a:pt x="401" y="534"/>
                    <a:pt x="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102"/>
            <p:cNvSpPr/>
            <p:nvPr/>
          </p:nvSpPr>
          <p:spPr>
            <a:xfrm rot="9327536">
              <a:off x="5153778" y="213570"/>
              <a:ext cx="88473" cy="40568"/>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102"/>
            <p:cNvSpPr/>
            <p:nvPr/>
          </p:nvSpPr>
          <p:spPr>
            <a:xfrm rot="9327536">
              <a:off x="5251466" y="231976"/>
              <a:ext cx="81844" cy="39088"/>
            </a:xfrm>
            <a:custGeom>
              <a:rect b="b" l="l" r="r" t="t"/>
              <a:pathLst>
                <a:path extrusionOk="0" h="1769" w="3704">
                  <a:moveTo>
                    <a:pt x="3603" y="1768"/>
                  </a:moveTo>
                  <a:lnTo>
                    <a:pt x="1" y="167"/>
                  </a:lnTo>
                  <a:lnTo>
                    <a:pt x="68" y="1"/>
                  </a:lnTo>
                  <a:lnTo>
                    <a:pt x="3703" y="16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102"/>
            <p:cNvSpPr/>
            <p:nvPr/>
          </p:nvSpPr>
          <p:spPr>
            <a:xfrm rot="9327536">
              <a:off x="4687208" y="321349"/>
              <a:ext cx="81844" cy="43507"/>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102"/>
            <p:cNvSpPr/>
            <p:nvPr/>
          </p:nvSpPr>
          <p:spPr>
            <a:xfrm rot="9327536">
              <a:off x="4695460" y="258751"/>
              <a:ext cx="76673" cy="42778"/>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102"/>
            <p:cNvSpPr/>
            <p:nvPr/>
          </p:nvSpPr>
          <p:spPr>
            <a:xfrm rot="9327536">
              <a:off x="4944007" y="216859"/>
              <a:ext cx="89202" cy="41298"/>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5" name="Google Shape;3925;p102"/>
            <p:cNvSpPr/>
            <p:nvPr/>
          </p:nvSpPr>
          <p:spPr>
            <a:xfrm rot="9327536">
              <a:off x="4808815" y="264040"/>
              <a:ext cx="54555" cy="29520"/>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102"/>
            <p:cNvSpPr/>
            <p:nvPr/>
          </p:nvSpPr>
          <p:spPr>
            <a:xfrm rot="9327536">
              <a:off x="5040324" y="311391"/>
              <a:ext cx="58245" cy="28769"/>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102"/>
            <p:cNvSpPr/>
            <p:nvPr/>
          </p:nvSpPr>
          <p:spPr>
            <a:xfrm rot="9327536">
              <a:off x="4914549" y="260133"/>
              <a:ext cx="62687" cy="30227"/>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102"/>
            <p:cNvSpPr/>
            <p:nvPr/>
          </p:nvSpPr>
          <p:spPr>
            <a:xfrm rot="9327536">
              <a:off x="4581278" y="272742"/>
              <a:ext cx="71525" cy="33940"/>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102"/>
            <p:cNvSpPr/>
            <p:nvPr/>
          </p:nvSpPr>
          <p:spPr>
            <a:xfrm rot="9327536">
              <a:off x="5156036" y="138658"/>
              <a:ext cx="117949" cy="58974"/>
            </a:xfrm>
            <a:custGeom>
              <a:rect b="b" l="l" r="r" t="t"/>
              <a:pathLst>
                <a:path extrusionOk="0" h="2669" w="5338">
                  <a:moveTo>
                    <a:pt x="5237" y="2669"/>
                  </a:moveTo>
                  <a:cubicBezTo>
                    <a:pt x="3436" y="1968"/>
                    <a:pt x="1668" y="1134"/>
                    <a:pt x="0" y="200"/>
                  </a:cubicBezTo>
                  <a:cubicBezTo>
                    <a:pt x="34" y="133"/>
                    <a:pt x="67" y="67"/>
                    <a:pt x="67" y="0"/>
                  </a:cubicBezTo>
                  <a:lnTo>
                    <a:pt x="5338" y="2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102"/>
            <p:cNvSpPr/>
            <p:nvPr/>
          </p:nvSpPr>
          <p:spPr>
            <a:xfrm rot="9327536">
              <a:off x="5232348" y="103349"/>
              <a:ext cx="155556" cy="75944"/>
            </a:xfrm>
            <a:custGeom>
              <a:rect b="b" l="l" r="r" t="t"/>
              <a:pathLst>
                <a:path extrusionOk="0" h="3437" w="7040">
                  <a:moveTo>
                    <a:pt x="6973" y="3436"/>
                  </a:moveTo>
                  <a:lnTo>
                    <a:pt x="1" y="34"/>
                  </a:lnTo>
                  <a:cubicBezTo>
                    <a:pt x="501" y="1"/>
                    <a:pt x="6439" y="2803"/>
                    <a:pt x="7039" y="33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102"/>
            <p:cNvSpPr/>
            <p:nvPr/>
          </p:nvSpPr>
          <p:spPr>
            <a:xfrm rot="9327536">
              <a:off x="5417566" y="122279"/>
              <a:ext cx="109110" cy="53826"/>
            </a:xfrm>
            <a:custGeom>
              <a:rect b="b" l="l" r="r" t="t"/>
              <a:pathLst>
                <a:path extrusionOk="0" h="2436" w="4938">
                  <a:moveTo>
                    <a:pt x="100" y="1"/>
                  </a:moveTo>
                  <a:lnTo>
                    <a:pt x="4937" y="2202"/>
                  </a:lnTo>
                  <a:cubicBezTo>
                    <a:pt x="4904" y="2269"/>
                    <a:pt x="4871" y="2369"/>
                    <a:pt x="4837" y="2436"/>
                  </a:cubicBezTo>
                  <a:lnTo>
                    <a:pt x="0" y="234"/>
                  </a:lnTo>
                  <a:cubicBezTo>
                    <a:pt x="34"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102"/>
            <p:cNvSpPr/>
            <p:nvPr/>
          </p:nvSpPr>
          <p:spPr>
            <a:xfrm rot="9327536">
              <a:off x="5411589" y="103311"/>
              <a:ext cx="101001" cy="53097"/>
            </a:xfrm>
            <a:custGeom>
              <a:rect b="b" l="l" r="r" t="t"/>
              <a:pathLst>
                <a:path extrusionOk="0" h="2403" w="4571">
                  <a:moveTo>
                    <a:pt x="101" y="1"/>
                  </a:moveTo>
                  <a:lnTo>
                    <a:pt x="4571" y="2169"/>
                  </a:lnTo>
                  <a:lnTo>
                    <a:pt x="4471" y="2402"/>
                  </a:lnTo>
                  <a:lnTo>
                    <a:pt x="1" y="201"/>
                  </a:lnTo>
                  <a:cubicBezTo>
                    <a:pt x="34" y="134"/>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3" name="Google Shape;3933;p102"/>
            <p:cNvSpPr/>
            <p:nvPr/>
          </p:nvSpPr>
          <p:spPr>
            <a:xfrm rot="9327536">
              <a:off x="5392640" y="226371"/>
              <a:ext cx="63394" cy="30250"/>
            </a:xfrm>
            <a:custGeom>
              <a:rect b="b" l="l" r="r" t="t"/>
              <a:pathLst>
                <a:path extrusionOk="0" h="1369" w="2869">
                  <a:moveTo>
                    <a:pt x="67" y="1"/>
                  </a:moveTo>
                  <a:cubicBezTo>
                    <a:pt x="167" y="1"/>
                    <a:pt x="267" y="1"/>
                    <a:pt x="400" y="34"/>
                  </a:cubicBezTo>
                  <a:cubicBezTo>
                    <a:pt x="1134" y="334"/>
                    <a:pt x="1868" y="668"/>
                    <a:pt x="2602" y="1001"/>
                  </a:cubicBezTo>
                  <a:cubicBezTo>
                    <a:pt x="2735" y="1035"/>
                    <a:pt x="2769" y="1201"/>
                    <a:pt x="2869" y="1301"/>
                  </a:cubicBezTo>
                  <a:cubicBezTo>
                    <a:pt x="2735" y="1301"/>
                    <a:pt x="2569" y="1368"/>
                    <a:pt x="2435" y="1335"/>
                  </a:cubicBezTo>
                  <a:cubicBezTo>
                    <a:pt x="1735" y="1001"/>
                    <a:pt x="1001" y="668"/>
                    <a:pt x="300" y="334"/>
                  </a:cubicBezTo>
                  <a:cubicBezTo>
                    <a:pt x="200" y="267"/>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4" name="Google Shape;3934;p102"/>
            <p:cNvSpPr/>
            <p:nvPr/>
          </p:nvSpPr>
          <p:spPr>
            <a:xfrm rot="9327536">
              <a:off x="5307991" y="142145"/>
              <a:ext cx="66355" cy="33188"/>
            </a:xfrm>
            <a:custGeom>
              <a:rect b="b" l="l" r="r" t="t"/>
              <a:pathLst>
                <a:path extrusionOk="0" h="1502" w="3003">
                  <a:moveTo>
                    <a:pt x="100" y="0"/>
                  </a:moveTo>
                  <a:lnTo>
                    <a:pt x="3003" y="1268"/>
                  </a:lnTo>
                  <a:lnTo>
                    <a:pt x="2902" y="1501"/>
                  </a:ln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5" name="Google Shape;3935;p102"/>
            <p:cNvSpPr/>
            <p:nvPr/>
          </p:nvSpPr>
          <p:spPr>
            <a:xfrm rot="9327536">
              <a:off x="4929594" y="161054"/>
              <a:ext cx="86263" cy="44258"/>
            </a:xfrm>
            <a:custGeom>
              <a:rect b="b" l="l" r="r" t="t"/>
              <a:pathLst>
                <a:path extrusionOk="0" h="2003" w="3904">
                  <a:moveTo>
                    <a:pt x="3804" y="2002"/>
                  </a:moveTo>
                  <a:lnTo>
                    <a:pt x="1" y="134"/>
                  </a:lnTo>
                  <a:cubicBezTo>
                    <a:pt x="34" y="68"/>
                    <a:pt x="68" y="34"/>
                    <a:pt x="101" y="1"/>
                  </a:cubicBezTo>
                  <a:lnTo>
                    <a:pt x="3904"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6" name="Google Shape;3936;p102"/>
            <p:cNvSpPr/>
            <p:nvPr/>
          </p:nvSpPr>
          <p:spPr>
            <a:xfrm rot="9327536">
              <a:off x="5442124" y="172502"/>
              <a:ext cx="76673" cy="32459"/>
            </a:xfrm>
            <a:custGeom>
              <a:rect b="b" l="l" r="r" t="t"/>
              <a:pathLst>
                <a:path extrusionOk="0" h="1469" w="3470">
                  <a:moveTo>
                    <a:pt x="3470" y="1469"/>
                  </a:moveTo>
                  <a:lnTo>
                    <a:pt x="1" y="168"/>
                  </a:lnTo>
                  <a:lnTo>
                    <a:pt x="34" y="1"/>
                  </a:lnTo>
                  <a:cubicBezTo>
                    <a:pt x="334" y="101"/>
                    <a:pt x="634" y="201"/>
                    <a:pt x="935" y="301"/>
                  </a:cubicBezTo>
                  <a:cubicBezTo>
                    <a:pt x="1668" y="568"/>
                    <a:pt x="2402" y="835"/>
                    <a:pt x="3136" y="1135"/>
                  </a:cubicBezTo>
                  <a:cubicBezTo>
                    <a:pt x="3270" y="1202"/>
                    <a:pt x="3336" y="1369"/>
                    <a:pt x="3436" y="14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7" name="Google Shape;3937;p102"/>
            <p:cNvSpPr/>
            <p:nvPr/>
          </p:nvSpPr>
          <p:spPr>
            <a:xfrm rot="9327536">
              <a:off x="5334520" y="277411"/>
              <a:ext cx="65625" cy="28040"/>
            </a:xfrm>
            <a:custGeom>
              <a:rect b="b" l="l" r="r" t="t"/>
              <a:pathLst>
                <a:path extrusionOk="0" h="1269" w="2970">
                  <a:moveTo>
                    <a:pt x="2936" y="1268"/>
                  </a:moveTo>
                  <a:lnTo>
                    <a:pt x="1" y="134"/>
                  </a:lnTo>
                  <a:lnTo>
                    <a:pt x="67" y="1"/>
                  </a:lnTo>
                  <a:lnTo>
                    <a:pt x="2970" y="1101"/>
                  </a:lnTo>
                  <a:cubicBezTo>
                    <a:pt x="2970" y="1168"/>
                    <a:pt x="2936" y="1201"/>
                    <a:pt x="2936" y="1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8" name="Google Shape;3938;p102"/>
            <p:cNvSpPr/>
            <p:nvPr/>
          </p:nvSpPr>
          <p:spPr>
            <a:xfrm rot="9327536">
              <a:off x="5047569" y="159906"/>
              <a:ext cx="67835" cy="42027"/>
            </a:xfrm>
            <a:custGeom>
              <a:rect b="b" l="l" r="r" t="t"/>
              <a:pathLst>
                <a:path extrusionOk="0" h="1902" w="3070">
                  <a:moveTo>
                    <a:pt x="3003" y="1902"/>
                  </a:moveTo>
                  <a:lnTo>
                    <a:pt x="1" y="134"/>
                  </a:lnTo>
                  <a:lnTo>
                    <a:pt x="101" y="0"/>
                  </a:lnTo>
                  <a:lnTo>
                    <a:pt x="3070" y="17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9" name="Google Shape;3939;p102"/>
            <p:cNvSpPr/>
            <p:nvPr/>
          </p:nvSpPr>
          <p:spPr>
            <a:xfrm rot="9327536">
              <a:off x="5529051" y="125194"/>
              <a:ext cx="47926" cy="24350"/>
            </a:xfrm>
            <a:custGeom>
              <a:rect b="b" l="l" r="r" t="t"/>
              <a:pathLst>
                <a:path extrusionOk="0" h="1102" w="2169">
                  <a:moveTo>
                    <a:pt x="2068" y="1102"/>
                  </a:moveTo>
                  <a:lnTo>
                    <a:pt x="0" y="168"/>
                  </a:lnTo>
                  <a:cubicBezTo>
                    <a:pt x="0" y="134"/>
                    <a:pt x="34" y="68"/>
                    <a:pt x="67" y="1"/>
                  </a:cubicBezTo>
                  <a:lnTo>
                    <a:pt x="2168" y="935"/>
                  </a:lnTo>
                  <a:cubicBezTo>
                    <a:pt x="2135" y="968"/>
                    <a:pt x="2102" y="1035"/>
                    <a:pt x="2068" y="11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102"/>
            <p:cNvSpPr/>
            <p:nvPr/>
          </p:nvSpPr>
          <p:spPr>
            <a:xfrm rot="9327536">
              <a:off x="4865481" y="164361"/>
              <a:ext cx="52346" cy="33917"/>
            </a:xfrm>
            <a:custGeom>
              <a:rect b="b" l="l" r="r" t="t"/>
              <a:pathLst>
                <a:path extrusionOk="0" h="1535" w="2369">
                  <a:moveTo>
                    <a:pt x="67" y="0"/>
                  </a:moveTo>
                  <a:lnTo>
                    <a:pt x="2369" y="1401"/>
                  </a:lnTo>
                  <a:lnTo>
                    <a:pt x="2269" y="1535"/>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41" name="Google Shape;3941;p102"/>
          <p:cNvGrpSpPr/>
          <p:nvPr/>
        </p:nvGrpSpPr>
        <p:grpSpPr>
          <a:xfrm flipH="1" rot="10800000">
            <a:off x="7734181" y="241144"/>
            <a:ext cx="1119279" cy="605254"/>
            <a:chOff x="2353886" y="3504023"/>
            <a:chExt cx="771278" cy="417071"/>
          </a:xfrm>
        </p:grpSpPr>
        <p:sp>
          <p:nvSpPr>
            <p:cNvPr id="3942" name="Google Shape;3942;p102"/>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102"/>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102"/>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102"/>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6" name="Google Shape;3946;p102"/>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102"/>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102"/>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9" name="Google Shape;3949;p102"/>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0" name="Google Shape;3950;p102"/>
          <p:cNvGrpSpPr/>
          <p:nvPr/>
        </p:nvGrpSpPr>
        <p:grpSpPr>
          <a:xfrm flipH="1" rot="8384247">
            <a:off x="458701" y="4248237"/>
            <a:ext cx="1119281" cy="605255"/>
            <a:chOff x="2353886" y="3504023"/>
            <a:chExt cx="771278" cy="417071"/>
          </a:xfrm>
        </p:grpSpPr>
        <p:sp>
          <p:nvSpPr>
            <p:cNvPr id="3951" name="Google Shape;3951;p102"/>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102"/>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102"/>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102"/>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102"/>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102"/>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7" name="Google Shape;3957;p102"/>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102"/>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9" name="Google Shape;3959;p102"/>
          <p:cNvGrpSpPr/>
          <p:nvPr/>
        </p:nvGrpSpPr>
        <p:grpSpPr>
          <a:xfrm rot="3957434">
            <a:off x="7832206" y="4067870"/>
            <a:ext cx="603347" cy="1081415"/>
            <a:chOff x="-862695" y="691183"/>
            <a:chExt cx="603375" cy="1081464"/>
          </a:xfrm>
        </p:grpSpPr>
        <p:sp>
          <p:nvSpPr>
            <p:cNvPr id="3960" name="Google Shape;3960;p102"/>
            <p:cNvSpPr/>
            <p:nvPr/>
          </p:nvSpPr>
          <p:spPr>
            <a:xfrm rot="168903">
              <a:off x="-859341" y="6983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102"/>
            <p:cNvSpPr/>
            <p:nvPr/>
          </p:nvSpPr>
          <p:spPr>
            <a:xfrm rot="168903">
              <a:off x="-411126" y="8811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102"/>
            <p:cNvSpPr/>
            <p:nvPr/>
          </p:nvSpPr>
          <p:spPr>
            <a:xfrm rot="168903">
              <a:off x="-674252" y="1709215"/>
              <a:ext cx="166392" cy="59382"/>
            </a:xfrm>
            <a:custGeom>
              <a:rect b="b" l="l" r="r" t="t"/>
              <a:pathLst>
                <a:path extrusionOk="0" h="2536" w="7106">
                  <a:moveTo>
                    <a:pt x="7105" y="134"/>
                  </a:moveTo>
                  <a:lnTo>
                    <a:pt x="0" y="2535"/>
                  </a:lnTo>
                  <a:cubicBezTo>
                    <a:pt x="367" y="2002"/>
                    <a:pt x="6271" y="0"/>
                    <a:pt x="7105"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3" name="Google Shape;3963;p102"/>
            <p:cNvSpPr/>
            <p:nvPr/>
          </p:nvSpPr>
          <p:spPr>
            <a:xfrm rot="168903">
              <a:off x="-415490" y="8709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4" name="Google Shape;3964;p102"/>
            <p:cNvSpPr/>
            <p:nvPr/>
          </p:nvSpPr>
          <p:spPr>
            <a:xfrm rot="168903">
              <a:off x="-860895" y="6936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102"/>
            <p:cNvSpPr/>
            <p:nvPr/>
          </p:nvSpPr>
          <p:spPr>
            <a:xfrm rot="168903">
              <a:off x="-681623" y="1690754"/>
              <a:ext cx="130473" cy="45333"/>
            </a:xfrm>
            <a:custGeom>
              <a:rect b="b" l="l" r="r" t="t"/>
              <a:pathLst>
                <a:path extrusionOk="0" h="1936" w="5572">
                  <a:moveTo>
                    <a:pt x="0" y="1735"/>
                  </a:moveTo>
                  <a:lnTo>
                    <a:pt x="5538" y="0"/>
                  </a:lnTo>
                  <a:cubicBezTo>
                    <a:pt x="5538" y="34"/>
                    <a:pt x="5571" y="100"/>
                    <a:pt x="5571" y="167"/>
                  </a:cubicBezTo>
                  <a:lnTo>
                    <a:pt x="34" y="19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102"/>
            <p:cNvSpPr/>
            <p:nvPr/>
          </p:nvSpPr>
          <p:spPr>
            <a:xfrm rot="168903">
              <a:off x="-391270" y="9126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102"/>
            <p:cNvSpPr/>
            <p:nvPr/>
          </p:nvSpPr>
          <p:spPr>
            <a:xfrm rot="168903">
              <a:off x="-836586" y="7301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68" name="Google Shape;3968;p102"/>
          <p:cNvSpPr txBox="1"/>
          <p:nvPr>
            <p:ph hasCustomPrompt="1" type="title"/>
          </p:nvPr>
        </p:nvSpPr>
        <p:spPr>
          <a:xfrm>
            <a:off x="1430550" y="1862550"/>
            <a:ext cx="6282900" cy="84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7200"/>
              <a:buNone/>
              <a:defRPr sz="6000">
                <a:solidFill>
                  <a:schemeClr val="lt1"/>
                </a:solidFill>
              </a:defRPr>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3969" name="Google Shape;3969;p102"/>
          <p:cNvSpPr txBox="1"/>
          <p:nvPr>
            <p:ph idx="1" type="subTitle"/>
          </p:nvPr>
        </p:nvSpPr>
        <p:spPr>
          <a:xfrm>
            <a:off x="1851450" y="2802000"/>
            <a:ext cx="5441100" cy="30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solidFill>
                  <a:schemeClr val="lt1"/>
                </a:solidFill>
              </a:defRPr>
            </a:lvl1pPr>
            <a:lvl2pPr lvl="1" rtl="0" algn="ctr">
              <a:spcBef>
                <a:spcPts val="160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70" name="Shape 3970"/>
        <p:cNvGrpSpPr/>
        <p:nvPr/>
      </p:nvGrpSpPr>
      <p:grpSpPr>
        <a:xfrm>
          <a:off x="0" y="0"/>
          <a:ext cx="0" cy="0"/>
          <a:chOff x="0" y="0"/>
          <a:chExt cx="0" cy="0"/>
        </a:xfrm>
      </p:grpSpPr>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2_1">
    <p:spTree>
      <p:nvGrpSpPr>
        <p:cNvPr id="3971" name="Shape 3971"/>
        <p:cNvGrpSpPr/>
        <p:nvPr/>
      </p:nvGrpSpPr>
      <p:grpSpPr>
        <a:xfrm>
          <a:off x="0" y="0"/>
          <a:ext cx="0" cy="0"/>
          <a:chOff x="0" y="0"/>
          <a:chExt cx="0" cy="0"/>
        </a:xfrm>
      </p:grpSpPr>
      <p:sp>
        <p:nvSpPr>
          <p:cNvPr id="3972" name="Google Shape;3972;p104"/>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973" name="Google Shape;3973;p104"/>
          <p:cNvSpPr txBox="1"/>
          <p:nvPr>
            <p:ph hasCustomPrompt="1" idx="2" type="title"/>
          </p:nvPr>
        </p:nvSpPr>
        <p:spPr>
          <a:xfrm>
            <a:off x="713425"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2"/>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3974" name="Google Shape;3974;p104"/>
          <p:cNvSpPr txBox="1"/>
          <p:nvPr>
            <p:ph idx="1" type="subTitle"/>
          </p:nvPr>
        </p:nvSpPr>
        <p:spPr>
          <a:xfrm>
            <a:off x="713425"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3975" name="Google Shape;3975;p104"/>
          <p:cNvSpPr txBox="1"/>
          <p:nvPr>
            <p:ph idx="3" type="subTitle"/>
          </p:nvPr>
        </p:nvSpPr>
        <p:spPr>
          <a:xfrm>
            <a:off x="713425"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3976" name="Google Shape;3976;p104"/>
          <p:cNvSpPr txBox="1"/>
          <p:nvPr>
            <p:ph hasCustomPrompt="1" idx="4" type="title"/>
          </p:nvPr>
        </p:nvSpPr>
        <p:spPr>
          <a:xfrm>
            <a:off x="2634171"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3977" name="Google Shape;3977;p104"/>
          <p:cNvSpPr txBox="1"/>
          <p:nvPr>
            <p:ph idx="5" type="subTitle"/>
          </p:nvPr>
        </p:nvSpPr>
        <p:spPr>
          <a:xfrm>
            <a:off x="2634071"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3978" name="Google Shape;3978;p104"/>
          <p:cNvSpPr txBox="1"/>
          <p:nvPr>
            <p:ph idx="6" type="subTitle"/>
          </p:nvPr>
        </p:nvSpPr>
        <p:spPr>
          <a:xfrm>
            <a:off x="2634071"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3979" name="Google Shape;3979;p104"/>
          <p:cNvSpPr txBox="1"/>
          <p:nvPr>
            <p:ph hasCustomPrompt="1" idx="7" type="title"/>
          </p:nvPr>
        </p:nvSpPr>
        <p:spPr>
          <a:xfrm>
            <a:off x="4554917"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5"/>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3980" name="Google Shape;3980;p104"/>
          <p:cNvSpPr txBox="1"/>
          <p:nvPr>
            <p:ph idx="8" type="subTitle"/>
          </p:nvPr>
        </p:nvSpPr>
        <p:spPr>
          <a:xfrm>
            <a:off x="4554818"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3981" name="Google Shape;3981;p104"/>
          <p:cNvSpPr txBox="1"/>
          <p:nvPr>
            <p:ph idx="9" type="subTitle"/>
          </p:nvPr>
        </p:nvSpPr>
        <p:spPr>
          <a:xfrm>
            <a:off x="4554818"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3982" name="Google Shape;3982;p104"/>
          <p:cNvSpPr txBox="1"/>
          <p:nvPr>
            <p:ph hasCustomPrompt="1" idx="13" type="title"/>
          </p:nvPr>
        </p:nvSpPr>
        <p:spPr>
          <a:xfrm>
            <a:off x="6475662" y="2963863"/>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4"/>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3983" name="Google Shape;3983;p104"/>
          <p:cNvSpPr txBox="1"/>
          <p:nvPr>
            <p:ph idx="14" type="subTitle"/>
          </p:nvPr>
        </p:nvSpPr>
        <p:spPr>
          <a:xfrm>
            <a:off x="6475664" y="3814663"/>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3984" name="Google Shape;3984;p104"/>
          <p:cNvSpPr txBox="1"/>
          <p:nvPr>
            <p:ph idx="15" type="subTitle"/>
          </p:nvPr>
        </p:nvSpPr>
        <p:spPr>
          <a:xfrm>
            <a:off x="6475664" y="3438163"/>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grpSp>
        <p:nvGrpSpPr>
          <p:cNvPr id="3985" name="Google Shape;3985;p104"/>
          <p:cNvGrpSpPr/>
          <p:nvPr/>
        </p:nvGrpSpPr>
        <p:grpSpPr>
          <a:xfrm>
            <a:off x="8726437" y="1878006"/>
            <a:ext cx="508869" cy="808153"/>
            <a:chOff x="1695199" y="2889882"/>
            <a:chExt cx="291015" cy="462171"/>
          </a:xfrm>
        </p:grpSpPr>
        <p:sp>
          <p:nvSpPr>
            <p:cNvPr id="3986" name="Google Shape;3986;p104"/>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7" name="Google Shape;3987;p104"/>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8" name="Google Shape;3988;p104"/>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9" name="Google Shape;3989;p104"/>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0" name="Google Shape;3990;p104"/>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91" name="Google Shape;3991;p104"/>
          <p:cNvGrpSpPr/>
          <p:nvPr/>
        </p:nvGrpSpPr>
        <p:grpSpPr>
          <a:xfrm>
            <a:off x="-259723" y="1756572"/>
            <a:ext cx="836076" cy="1630366"/>
            <a:chOff x="1958659" y="2680194"/>
            <a:chExt cx="452765" cy="882902"/>
          </a:xfrm>
        </p:grpSpPr>
        <p:sp>
          <p:nvSpPr>
            <p:cNvPr id="3992" name="Google Shape;3992;p104"/>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3" name="Google Shape;3993;p104"/>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4" name="Google Shape;3994;p104"/>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5" name="Google Shape;3995;p104"/>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104"/>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7" name="Google Shape;3997;p104"/>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104"/>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104"/>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0" name="Google Shape;4000;p104"/>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1" name="Google Shape;4001;p104"/>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2" name="Google Shape;4002;p104"/>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3" name="Google Shape;4003;p104"/>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104"/>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5" name="Google Shape;4005;p104"/>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6" name="Google Shape;4006;p104"/>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7" name="Google Shape;4007;p104"/>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4008" name="Shape 4008"/>
        <p:cNvGrpSpPr/>
        <p:nvPr/>
      </p:nvGrpSpPr>
      <p:grpSpPr>
        <a:xfrm>
          <a:off x="0" y="0"/>
          <a:ext cx="0" cy="0"/>
          <a:chOff x="0" y="0"/>
          <a:chExt cx="0" cy="0"/>
        </a:xfrm>
      </p:grpSpPr>
      <p:sp>
        <p:nvSpPr>
          <p:cNvPr id="4009" name="Google Shape;4009;p105"/>
          <p:cNvSpPr txBox="1"/>
          <p:nvPr>
            <p:ph type="title"/>
          </p:nvPr>
        </p:nvSpPr>
        <p:spPr>
          <a:xfrm>
            <a:off x="753000" y="3460100"/>
            <a:ext cx="3944400" cy="4341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800"/>
              <a:buNone/>
              <a:defRPr sz="2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4010" name="Google Shape;4010;p105"/>
          <p:cNvSpPr txBox="1"/>
          <p:nvPr>
            <p:ph idx="1" type="subTitle"/>
          </p:nvPr>
        </p:nvSpPr>
        <p:spPr>
          <a:xfrm>
            <a:off x="753000" y="1728800"/>
            <a:ext cx="3944400" cy="1590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2200"/>
            </a:lvl1pPr>
            <a:lvl2pPr lvl="1" rtl="0">
              <a:spcBef>
                <a:spcPts val="1600"/>
              </a:spcBef>
              <a:spcAft>
                <a:spcPts val="0"/>
              </a:spcAft>
              <a:buSzPts val="1600"/>
              <a:buNone/>
              <a:defRPr/>
            </a:lvl2pPr>
            <a:lvl3pPr lvl="2" rtl="0">
              <a:spcBef>
                <a:spcPts val="1600"/>
              </a:spcBef>
              <a:spcAft>
                <a:spcPts val="0"/>
              </a:spcAft>
              <a:buSzPts val="1600"/>
              <a:buNone/>
              <a:defRPr/>
            </a:lvl3pPr>
            <a:lvl4pPr lvl="3" rtl="0">
              <a:spcBef>
                <a:spcPts val="1600"/>
              </a:spcBef>
              <a:spcAft>
                <a:spcPts val="0"/>
              </a:spcAft>
              <a:buSzPts val="1600"/>
              <a:buNone/>
              <a:defRPr/>
            </a:lvl4pPr>
            <a:lvl5pPr lvl="4" rtl="0">
              <a:spcBef>
                <a:spcPts val="1600"/>
              </a:spcBef>
              <a:spcAft>
                <a:spcPts val="0"/>
              </a:spcAft>
              <a:buSzPts val="1600"/>
              <a:buNone/>
              <a:defRPr/>
            </a:lvl5pPr>
            <a:lvl6pPr lvl="5" rtl="0">
              <a:spcBef>
                <a:spcPts val="1600"/>
              </a:spcBef>
              <a:spcAft>
                <a:spcPts val="0"/>
              </a:spcAft>
              <a:buSzPts val="1600"/>
              <a:buNone/>
              <a:defRPr/>
            </a:lvl6pPr>
            <a:lvl7pPr lvl="6" rtl="0">
              <a:spcBef>
                <a:spcPts val="1600"/>
              </a:spcBef>
              <a:spcAft>
                <a:spcPts val="0"/>
              </a:spcAft>
              <a:buSzPts val="1600"/>
              <a:buNone/>
              <a:defRPr/>
            </a:lvl7pPr>
            <a:lvl8pPr lvl="7" rtl="0">
              <a:spcBef>
                <a:spcPts val="1600"/>
              </a:spcBef>
              <a:spcAft>
                <a:spcPts val="0"/>
              </a:spcAft>
              <a:buSzPts val="1600"/>
              <a:buNone/>
              <a:defRPr/>
            </a:lvl8pPr>
            <a:lvl9pPr lvl="8" rtl="0">
              <a:spcBef>
                <a:spcPts val="1600"/>
              </a:spcBef>
              <a:spcAft>
                <a:spcPts val="1600"/>
              </a:spcAft>
              <a:buSzPts val="1600"/>
              <a:buNone/>
              <a:defRPr/>
            </a:lvl9pPr>
          </a:lstStyle>
          <a:p/>
        </p:txBody>
      </p:sp>
      <p:grpSp>
        <p:nvGrpSpPr>
          <p:cNvPr id="4011" name="Google Shape;4011;p105"/>
          <p:cNvGrpSpPr/>
          <p:nvPr/>
        </p:nvGrpSpPr>
        <p:grpSpPr>
          <a:xfrm rot="-5400000">
            <a:off x="263925" y="-334392"/>
            <a:ext cx="730423" cy="1258259"/>
            <a:chOff x="-1549099" y="1167997"/>
            <a:chExt cx="730423" cy="1258259"/>
          </a:xfrm>
        </p:grpSpPr>
        <p:sp>
          <p:nvSpPr>
            <p:cNvPr id="4012" name="Google Shape;4012;p105"/>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3" name="Google Shape;4013;p105"/>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105"/>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5" name="Google Shape;4015;p105"/>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6" name="Google Shape;4016;p105"/>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7" name="Google Shape;4017;p105"/>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105"/>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105"/>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105"/>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1" name="Google Shape;4021;p105"/>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2" name="Google Shape;4022;p105"/>
          <p:cNvGrpSpPr/>
          <p:nvPr/>
        </p:nvGrpSpPr>
        <p:grpSpPr>
          <a:xfrm flipH="1" rot="-5400000">
            <a:off x="263924" y="4219660"/>
            <a:ext cx="730423" cy="1258259"/>
            <a:chOff x="-1549099" y="1167997"/>
            <a:chExt cx="730423" cy="1258259"/>
          </a:xfrm>
        </p:grpSpPr>
        <p:sp>
          <p:nvSpPr>
            <p:cNvPr id="4023" name="Google Shape;4023;p105"/>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105"/>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105"/>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6" name="Google Shape;4026;p105"/>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105"/>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8" name="Google Shape;4028;p105"/>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9" name="Google Shape;4029;p105"/>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105"/>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105"/>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105"/>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3" name="Google Shape;4033;p105"/>
          <p:cNvGrpSpPr/>
          <p:nvPr/>
        </p:nvGrpSpPr>
        <p:grpSpPr>
          <a:xfrm flipH="1" rot="5400000">
            <a:off x="8149649" y="-334392"/>
            <a:ext cx="730423" cy="1258259"/>
            <a:chOff x="-1549099" y="1167997"/>
            <a:chExt cx="730423" cy="1258259"/>
          </a:xfrm>
        </p:grpSpPr>
        <p:sp>
          <p:nvSpPr>
            <p:cNvPr id="4034" name="Google Shape;4034;p105"/>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105"/>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105"/>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105"/>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8" name="Google Shape;4038;p105"/>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105"/>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105"/>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105"/>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105"/>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105"/>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44" name="Google Shape;4044;p105"/>
          <p:cNvGrpSpPr/>
          <p:nvPr/>
        </p:nvGrpSpPr>
        <p:grpSpPr>
          <a:xfrm rot="5400000">
            <a:off x="8149650" y="4219660"/>
            <a:ext cx="730423" cy="1258259"/>
            <a:chOff x="-1549099" y="1167997"/>
            <a:chExt cx="730423" cy="1258259"/>
          </a:xfrm>
        </p:grpSpPr>
        <p:sp>
          <p:nvSpPr>
            <p:cNvPr id="4045" name="Google Shape;4045;p105"/>
            <p:cNvSpPr/>
            <p:nvPr/>
          </p:nvSpPr>
          <p:spPr>
            <a:xfrm rot="-4357107">
              <a:off x="-1781928" y="1601643"/>
              <a:ext cx="1196081" cy="390966"/>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105"/>
            <p:cNvSpPr/>
            <p:nvPr/>
          </p:nvSpPr>
          <p:spPr>
            <a:xfrm rot="-4357107">
              <a:off x="-1474042" y="1931465"/>
              <a:ext cx="618673" cy="189919"/>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105"/>
            <p:cNvSpPr/>
            <p:nvPr/>
          </p:nvSpPr>
          <p:spPr>
            <a:xfrm rot="-4357107">
              <a:off x="-1335983" y="1445024"/>
              <a:ext cx="428806" cy="162409"/>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105"/>
            <p:cNvSpPr/>
            <p:nvPr/>
          </p:nvSpPr>
          <p:spPr>
            <a:xfrm rot="-4357107">
              <a:off x="-1312381" y="1287050"/>
              <a:ext cx="309337" cy="110866"/>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105"/>
            <p:cNvSpPr/>
            <p:nvPr/>
          </p:nvSpPr>
          <p:spPr>
            <a:xfrm rot="-4357107">
              <a:off x="-1305616" y="1954690"/>
              <a:ext cx="305061" cy="10659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105"/>
            <p:cNvSpPr/>
            <p:nvPr/>
          </p:nvSpPr>
          <p:spPr>
            <a:xfrm rot="-4357107">
              <a:off x="-1225083" y="1594509"/>
              <a:ext cx="127197" cy="46417"/>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105"/>
            <p:cNvSpPr/>
            <p:nvPr/>
          </p:nvSpPr>
          <p:spPr>
            <a:xfrm rot="-4357107">
              <a:off x="-1199388" y="1551974"/>
              <a:ext cx="110016" cy="39540"/>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105"/>
            <p:cNvSpPr/>
            <p:nvPr/>
          </p:nvSpPr>
          <p:spPr>
            <a:xfrm rot="-4357107">
              <a:off x="-1186729" y="1687505"/>
              <a:ext cx="110866" cy="38690"/>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3" name="Google Shape;4053;p105"/>
            <p:cNvSpPr/>
            <p:nvPr/>
          </p:nvSpPr>
          <p:spPr>
            <a:xfrm rot="-4357107">
              <a:off x="-1161255" y="1347888"/>
              <a:ext cx="110016" cy="42991"/>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4" name="Google Shape;4054;p105"/>
            <p:cNvSpPr/>
            <p:nvPr/>
          </p:nvSpPr>
          <p:spPr>
            <a:xfrm rot="-4357107">
              <a:off x="-1185138" y="1726581"/>
              <a:ext cx="77353" cy="25784"/>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3">
    <p:spTree>
      <p:nvGrpSpPr>
        <p:cNvPr id="4055" name="Shape 4055"/>
        <p:cNvGrpSpPr/>
        <p:nvPr/>
      </p:nvGrpSpPr>
      <p:grpSpPr>
        <a:xfrm>
          <a:off x="0" y="0"/>
          <a:ext cx="0" cy="0"/>
          <a:chOff x="0" y="0"/>
          <a:chExt cx="0" cy="0"/>
        </a:xfrm>
      </p:grpSpPr>
      <p:sp>
        <p:nvSpPr>
          <p:cNvPr id="4056" name="Google Shape;4056;p106"/>
          <p:cNvSpPr txBox="1"/>
          <p:nvPr>
            <p:ph hasCustomPrompt="1" type="title"/>
          </p:nvPr>
        </p:nvSpPr>
        <p:spPr>
          <a:xfrm>
            <a:off x="4810075" y="762775"/>
            <a:ext cx="3620700" cy="522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4057" name="Google Shape;4057;p106"/>
          <p:cNvSpPr txBox="1"/>
          <p:nvPr>
            <p:ph idx="1" type="subTitle"/>
          </p:nvPr>
        </p:nvSpPr>
        <p:spPr>
          <a:xfrm>
            <a:off x="4810075" y="1284900"/>
            <a:ext cx="3620700" cy="46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sp>
        <p:nvSpPr>
          <p:cNvPr id="4058" name="Google Shape;4058;p106"/>
          <p:cNvSpPr txBox="1"/>
          <p:nvPr>
            <p:ph hasCustomPrompt="1" idx="2" type="title"/>
          </p:nvPr>
        </p:nvSpPr>
        <p:spPr>
          <a:xfrm>
            <a:off x="4810075" y="2187525"/>
            <a:ext cx="3620700" cy="522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4059" name="Google Shape;4059;p106"/>
          <p:cNvSpPr txBox="1"/>
          <p:nvPr>
            <p:ph idx="3" type="subTitle"/>
          </p:nvPr>
        </p:nvSpPr>
        <p:spPr>
          <a:xfrm>
            <a:off x="4810075" y="2709525"/>
            <a:ext cx="3620700" cy="46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sp>
        <p:nvSpPr>
          <p:cNvPr id="4060" name="Google Shape;4060;p106"/>
          <p:cNvSpPr txBox="1"/>
          <p:nvPr>
            <p:ph hasCustomPrompt="1" idx="4" type="title"/>
          </p:nvPr>
        </p:nvSpPr>
        <p:spPr>
          <a:xfrm>
            <a:off x="4810075" y="3452900"/>
            <a:ext cx="3620700" cy="522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4061" name="Google Shape;4061;p106"/>
          <p:cNvSpPr txBox="1"/>
          <p:nvPr>
            <p:ph idx="5" type="subTitle"/>
          </p:nvPr>
        </p:nvSpPr>
        <p:spPr>
          <a:xfrm>
            <a:off x="4810075" y="3974900"/>
            <a:ext cx="3620700" cy="46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grpSp>
        <p:nvGrpSpPr>
          <p:cNvPr id="4062" name="Google Shape;4062;p106"/>
          <p:cNvGrpSpPr/>
          <p:nvPr/>
        </p:nvGrpSpPr>
        <p:grpSpPr>
          <a:xfrm rot="10800000">
            <a:off x="8485377" y="3302246"/>
            <a:ext cx="1109260" cy="1809479"/>
            <a:chOff x="3883571" y="2796827"/>
            <a:chExt cx="772950" cy="1260873"/>
          </a:xfrm>
        </p:grpSpPr>
        <p:sp>
          <p:nvSpPr>
            <p:cNvPr id="4063" name="Google Shape;4063;p106"/>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106"/>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106"/>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106"/>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7" name="Google Shape;4067;p106"/>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8" name="Google Shape;4068;p106"/>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69" name="Google Shape;4069;p106"/>
          <p:cNvGrpSpPr/>
          <p:nvPr/>
        </p:nvGrpSpPr>
        <p:grpSpPr>
          <a:xfrm flipH="1" rot="10800000">
            <a:off x="-446573" y="3354255"/>
            <a:ext cx="1109260" cy="1809353"/>
            <a:chOff x="3883571" y="2796827"/>
            <a:chExt cx="772950" cy="1260873"/>
          </a:xfrm>
        </p:grpSpPr>
        <p:sp>
          <p:nvSpPr>
            <p:cNvPr id="4070" name="Google Shape;4070;p106"/>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106"/>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106"/>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106"/>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106"/>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106"/>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76" name="Google Shape;4076;p106"/>
          <p:cNvGrpSpPr/>
          <p:nvPr/>
        </p:nvGrpSpPr>
        <p:grpSpPr>
          <a:xfrm flipH="1" rot="10800000">
            <a:off x="8769976" y="9"/>
            <a:ext cx="555402" cy="882054"/>
            <a:chOff x="1695199" y="2889882"/>
            <a:chExt cx="291015" cy="462171"/>
          </a:xfrm>
        </p:grpSpPr>
        <p:sp>
          <p:nvSpPr>
            <p:cNvPr id="4077" name="Google Shape;4077;p106"/>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8" name="Google Shape;4078;p106"/>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106"/>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106"/>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106"/>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82" name="Google Shape;4082;p106"/>
          <p:cNvGrpSpPr/>
          <p:nvPr/>
        </p:nvGrpSpPr>
        <p:grpSpPr>
          <a:xfrm rot="10800000">
            <a:off x="-192837" y="9"/>
            <a:ext cx="555402" cy="882054"/>
            <a:chOff x="1695199" y="2889882"/>
            <a:chExt cx="291015" cy="462171"/>
          </a:xfrm>
        </p:grpSpPr>
        <p:sp>
          <p:nvSpPr>
            <p:cNvPr id="4083" name="Google Shape;4083;p106"/>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4" name="Google Shape;4084;p106"/>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106"/>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106"/>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106"/>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0">
    <p:spTree>
      <p:nvGrpSpPr>
        <p:cNvPr id="4088" name="Shape 4088"/>
        <p:cNvGrpSpPr/>
        <p:nvPr/>
      </p:nvGrpSpPr>
      <p:grpSpPr>
        <a:xfrm>
          <a:off x="0" y="0"/>
          <a:ext cx="0" cy="0"/>
          <a:chOff x="0" y="0"/>
          <a:chExt cx="0" cy="0"/>
        </a:xfrm>
      </p:grpSpPr>
      <p:sp>
        <p:nvSpPr>
          <p:cNvPr id="4089" name="Google Shape;4089;p107"/>
          <p:cNvSpPr txBox="1"/>
          <p:nvPr>
            <p:ph idx="1" type="subTitle"/>
          </p:nvPr>
        </p:nvSpPr>
        <p:spPr>
          <a:xfrm flipH="1">
            <a:off x="5421425" y="2175400"/>
            <a:ext cx="3031500" cy="2029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Char char="●"/>
              <a:defRPr sz="1600"/>
            </a:lvl1pPr>
            <a:lvl2pPr lvl="1" rtl="0" algn="r">
              <a:spcBef>
                <a:spcPts val="1600"/>
              </a:spcBef>
              <a:spcAft>
                <a:spcPts val="0"/>
              </a:spcAft>
              <a:buSzPts val="1600"/>
              <a:buChar char="○"/>
              <a:defRPr sz="1600"/>
            </a:lvl2pPr>
            <a:lvl3pPr lvl="2" rtl="0" algn="r">
              <a:spcBef>
                <a:spcPts val="1600"/>
              </a:spcBef>
              <a:spcAft>
                <a:spcPts val="0"/>
              </a:spcAft>
              <a:buSzPts val="1600"/>
              <a:buChar char="■"/>
              <a:defRPr sz="1600"/>
            </a:lvl3pPr>
            <a:lvl4pPr lvl="3" rtl="0" algn="r">
              <a:spcBef>
                <a:spcPts val="1600"/>
              </a:spcBef>
              <a:spcAft>
                <a:spcPts val="0"/>
              </a:spcAft>
              <a:buSzPts val="1600"/>
              <a:buChar char="●"/>
              <a:defRPr sz="1600"/>
            </a:lvl4pPr>
            <a:lvl5pPr lvl="4" rtl="0" algn="r">
              <a:spcBef>
                <a:spcPts val="1600"/>
              </a:spcBef>
              <a:spcAft>
                <a:spcPts val="0"/>
              </a:spcAft>
              <a:buSzPts val="1600"/>
              <a:buChar char="○"/>
              <a:defRPr sz="1600"/>
            </a:lvl5pPr>
            <a:lvl6pPr lvl="5" rtl="0" algn="r">
              <a:spcBef>
                <a:spcPts val="1600"/>
              </a:spcBef>
              <a:spcAft>
                <a:spcPts val="0"/>
              </a:spcAft>
              <a:buSzPts val="1600"/>
              <a:buChar char="■"/>
              <a:defRPr sz="1600"/>
            </a:lvl6pPr>
            <a:lvl7pPr lvl="6" rtl="0" algn="r">
              <a:spcBef>
                <a:spcPts val="1600"/>
              </a:spcBef>
              <a:spcAft>
                <a:spcPts val="0"/>
              </a:spcAft>
              <a:buSzPts val="1600"/>
              <a:buChar char="●"/>
              <a:defRPr sz="1600"/>
            </a:lvl7pPr>
            <a:lvl8pPr lvl="7" rtl="0" algn="r">
              <a:spcBef>
                <a:spcPts val="1600"/>
              </a:spcBef>
              <a:spcAft>
                <a:spcPts val="0"/>
              </a:spcAft>
              <a:buSzPts val="1600"/>
              <a:buChar char="○"/>
              <a:defRPr sz="1600"/>
            </a:lvl8pPr>
            <a:lvl9pPr lvl="8" rtl="0" algn="r">
              <a:spcBef>
                <a:spcPts val="1600"/>
              </a:spcBef>
              <a:spcAft>
                <a:spcPts val="1600"/>
              </a:spcAft>
              <a:buSzPts val="1600"/>
              <a:buChar char="■"/>
              <a:defRPr sz="1600"/>
            </a:lvl9pPr>
          </a:lstStyle>
          <a:p/>
        </p:txBody>
      </p:sp>
      <p:sp>
        <p:nvSpPr>
          <p:cNvPr id="4090" name="Google Shape;4090;p107"/>
          <p:cNvSpPr txBox="1"/>
          <p:nvPr>
            <p:ph type="title"/>
          </p:nvPr>
        </p:nvSpPr>
        <p:spPr>
          <a:xfrm flipH="1">
            <a:off x="4230725" y="539500"/>
            <a:ext cx="4222200" cy="1059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a:lvl1pPr>
            <a:lvl2pPr lvl="1" rtl="0" algn="r">
              <a:spcBef>
                <a:spcPts val="0"/>
              </a:spcBef>
              <a:spcAft>
                <a:spcPts val="0"/>
              </a:spcAft>
              <a:buSzPts val="3600"/>
              <a:buNone/>
              <a:defRPr/>
            </a:lvl2pPr>
            <a:lvl3pPr lvl="2" rtl="0" algn="r">
              <a:spcBef>
                <a:spcPts val="0"/>
              </a:spcBef>
              <a:spcAft>
                <a:spcPts val="0"/>
              </a:spcAft>
              <a:buSzPts val="3600"/>
              <a:buNone/>
              <a:defRPr/>
            </a:lvl3pPr>
            <a:lvl4pPr lvl="3" rtl="0" algn="r">
              <a:spcBef>
                <a:spcPts val="0"/>
              </a:spcBef>
              <a:spcAft>
                <a:spcPts val="0"/>
              </a:spcAft>
              <a:buSzPts val="3600"/>
              <a:buNone/>
              <a:defRPr/>
            </a:lvl4pPr>
            <a:lvl5pPr lvl="4" rtl="0" algn="r">
              <a:spcBef>
                <a:spcPts val="0"/>
              </a:spcBef>
              <a:spcAft>
                <a:spcPts val="0"/>
              </a:spcAft>
              <a:buSzPts val="3600"/>
              <a:buNone/>
              <a:defRPr/>
            </a:lvl5pPr>
            <a:lvl6pPr lvl="5" rtl="0" algn="r">
              <a:spcBef>
                <a:spcPts val="0"/>
              </a:spcBef>
              <a:spcAft>
                <a:spcPts val="0"/>
              </a:spcAft>
              <a:buSzPts val="3600"/>
              <a:buNone/>
              <a:defRPr/>
            </a:lvl6pPr>
            <a:lvl7pPr lvl="6" rtl="0" algn="r">
              <a:spcBef>
                <a:spcPts val="0"/>
              </a:spcBef>
              <a:spcAft>
                <a:spcPts val="0"/>
              </a:spcAft>
              <a:buSzPts val="3600"/>
              <a:buNone/>
              <a:defRPr/>
            </a:lvl7pPr>
            <a:lvl8pPr lvl="7" rtl="0" algn="r">
              <a:spcBef>
                <a:spcPts val="0"/>
              </a:spcBef>
              <a:spcAft>
                <a:spcPts val="0"/>
              </a:spcAft>
              <a:buSzPts val="3600"/>
              <a:buNone/>
              <a:defRPr/>
            </a:lvl8pPr>
            <a:lvl9pPr lvl="8" rtl="0" algn="r">
              <a:spcBef>
                <a:spcPts val="0"/>
              </a:spcBef>
              <a:spcAft>
                <a:spcPts val="0"/>
              </a:spcAft>
              <a:buSzPts val="3600"/>
              <a:buNone/>
              <a:defRPr/>
            </a:lvl9pPr>
          </a:lstStyle>
          <a:p/>
        </p:txBody>
      </p:sp>
      <p:grpSp>
        <p:nvGrpSpPr>
          <p:cNvPr id="4091" name="Google Shape;4091;p107"/>
          <p:cNvGrpSpPr/>
          <p:nvPr/>
        </p:nvGrpSpPr>
        <p:grpSpPr>
          <a:xfrm flipH="1" rot="5273962">
            <a:off x="431929" y="-817056"/>
            <a:ext cx="909119" cy="1740820"/>
            <a:chOff x="1094684" y="3178172"/>
            <a:chExt cx="555390" cy="1063486"/>
          </a:xfrm>
        </p:grpSpPr>
        <p:sp>
          <p:nvSpPr>
            <p:cNvPr id="4092" name="Google Shape;4092;p107"/>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107"/>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107"/>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107"/>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107"/>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107"/>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107"/>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107"/>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0" name="Google Shape;4100;p107"/>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107"/>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107"/>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107"/>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107"/>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107"/>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107"/>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107"/>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107"/>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107"/>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107"/>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11" name="Google Shape;4111;p107"/>
          <p:cNvGrpSpPr/>
          <p:nvPr/>
        </p:nvGrpSpPr>
        <p:grpSpPr>
          <a:xfrm>
            <a:off x="7926502" y="4911212"/>
            <a:ext cx="1217506" cy="298981"/>
            <a:chOff x="3220302" y="5070500"/>
            <a:chExt cx="1217506" cy="298981"/>
          </a:xfrm>
        </p:grpSpPr>
        <p:sp>
          <p:nvSpPr>
            <p:cNvPr id="4112" name="Google Shape;4112;p107"/>
            <p:cNvSpPr/>
            <p:nvPr/>
          </p:nvSpPr>
          <p:spPr>
            <a:xfrm flipH="1" rot="977769">
              <a:off x="3900275" y="5146018"/>
              <a:ext cx="526699" cy="152633"/>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107"/>
            <p:cNvSpPr/>
            <p:nvPr/>
          </p:nvSpPr>
          <p:spPr>
            <a:xfrm flipH="1" rot="977769">
              <a:off x="3907138" y="5208733"/>
              <a:ext cx="305213" cy="8545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107"/>
            <p:cNvSpPr/>
            <p:nvPr/>
          </p:nvSpPr>
          <p:spPr>
            <a:xfrm flipH="1" rot="977769">
              <a:off x="3719328" y="5246768"/>
              <a:ext cx="253769" cy="68906"/>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107"/>
            <p:cNvSpPr/>
            <p:nvPr/>
          </p:nvSpPr>
          <p:spPr>
            <a:xfrm flipH="1" rot="977769">
              <a:off x="3588823" y="5186574"/>
              <a:ext cx="251155" cy="74996"/>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107"/>
            <p:cNvSpPr/>
            <p:nvPr/>
          </p:nvSpPr>
          <p:spPr>
            <a:xfrm flipH="1" rot="977769">
              <a:off x="3414553" y="5234419"/>
              <a:ext cx="213644" cy="66292"/>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7" name="Google Shape;4117;p107"/>
            <p:cNvSpPr/>
            <p:nvPr/>
          </p:nvSpPr>
          <p:spPr>
            <a:xfrm flipH="1" rot="977769">
              <a:off x="3659175" y="5100857"/>
              <a:ext cx="226740" cy="72408"/>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8" name="Google Shape;4118;p107"/>
            <p:cNvSpPr/>
            <p:nvPr/>
          </p:nvSpPr>
          <p:spPr>
            <a:xfrm flipH="1" rot="977769">
              <a:off x="4144901" y="5163929"/>
              <a:ext cx="156972" cy="43628"/>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9" name="Google Shape;4119;p107"/>
            <p:cNvSpPr/>
            <p:nvPr/>
          </p:nvSpPr>
          <p:spPr>
            <a:xfrm flipH="1" rot="977769">
              <a:off x="3978788" y="5155778"/>
              <a:ext cx="122964" cy="41877"/>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107"/>
            <p:cNvSpPr/>
            <p:nvPr/>
          </p:nvSpPr>
          <p:spPr>
            <a:xfrm flipH="1" rot="977769">
              <a:off x="3223007" y="5236054"/>
              <a:ext cx="127329" cy="37511"/>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107"/>
            <p:cNvSpPr/>
            <p:nvPr/>
          </p:nvSpPr>
          <p:spPr>
            <a:xfrm flipH="1" rot="977769">
              <a:off x="3491319" y="5116225"/>
              <a:ext cx="106391" cy="41877"/>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107"/>
            <p:cNvSpPr/>
            <p:nvPr/>
          </p:nvSpPr>
          <p:spPr>
            <a:xfrm flipH="1" rot="977769">
              <a:off x="3805398" y="5241734"/>
              <a:ext cx="66292" cy="22716"/>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5">
    <p:spTree>
      <p:nvGrpSpPr>
        <p:cNvPr id="4123" name="Shape 4123"/>
        <p:cNvGrpSpPr/>
        <p:nvPr/>
      </p:nvGrpSpPr>
      <p:grpSpPr>
        <a:xfrm>
          <a:off x="0" y="0"/>
          <a:ext cx="0" cy="0"/>
          <a:chOff x="0" y="0"/>
          <a:chExt cx="0" cy="0"/>
        </a:xfrm>
      </p:grpSpPr>
      <p:grpSp>
        <p:nvGrpSpPr>
          <p:cNvPr id="4124" name="Google Shape;4124;p108"/>
          <p:cNvGrpSpPr/>
          <p:nvPr/>
        </p:nvGrpSpPr>
        <p:grpSpPr>
          <a:xfrm>
            <a:off x="4705944" y="936025"/>
            <a:ext cx="3605050" cy="3440500"/>
            <a:chOff x="4705944" y="936025"/>
            <a:chExt cx="3605050" cy="3440500"/>
          </a:xfrm>
        </p:grpSpPr>
        <p:sp>
          <p:nvSpPr>
            <p:cNvPr id="4125" name="Google Shape;4125;p108"/>
            <p:cNvSpPr/>
            <p:nvPr/>
          </p:nvSpPr>
          <p:spPr>
            <a:xfrm>
              <a:off x="4982100" y="936025"/>
              <a:ext cx="3229969" cy="3440500"/>
            </a:xfrm>
            <a:custGeom>
              <a:rect b="b" l="l" r="r" t="t"/>
              <a:pathLst>
                <a:path extrusionOk="0" h="145923" w="122301">
                  <a:moveTo>
                    <a:pt x="1143" y="0"/>
                  </a:moveTo>
                  <a:lnTo>
                    <a:pt x="122301" y="0"/>
                  </a:lnTo>
                  <a:lnTo>
                    <a:pt x="115443" y="145923"/>
                  </a:lnTo>
                  <a:lnTo>
                    <a:pt x="0" y="140970"/>
                  </a:lnTo>
                  <a:close/>
                </a:path>
              </a:pathLst>
            </a:custGeom>
            <a:noFill/>
            <a:ln cap="flat" cmpd="sng" w="19050">
              <a:solidFill>
                <a:schemeClr val="accent6"/>
              </a:solidFill>
              <a:prstDash val="solid"/>
              <a:round/>
              <a:headEnd len="med" w="med" type="none"/>
              <a:tailEnd len="med" w="med" type="none"/>
            </a:ln>
          </p:spPr>
        </p:sp>
        <p:sp>
          <p:nvSpPr>
            <p:cNvPr id="4126" name="Google Shape;4126;p108"/>
            <p:cNvSpPr/>
            <p:nvPr/>
          </p:nvSpPr>
          <p:spPr>
            <a:xfrm>
              <a:off x="5068363" y="1017913"/>
              <a:ext cx="3057525" cy="3276701"/>
            </a:xfrm>
            <a:custGeom>
              <a:rect b="b" l="l" r="r" t="t"/>
              <a:pathLst>
                <a:path extrusionOk="0" h="145923" w="122301">
                  <a:moveTo>
                    <a:pt x="1143" y="0"/>
                  </a:moveTo>
                  <a:lnTo>
                    <a:pt x="122301" y="0"/>
                  </a:lnTo>
                  <a:lnTo>
                    <a:pt x="115443" y="145923"/>
                  </a:lnTo>
                  <a:lnTo>
                    <a:pt x="0" y="140970"/>
                  </a:lnTo>
                  <a:close/>
                </a:path>
              </a:pathLst>
            </a:custGeom>
            <a:solidFill>
              <a:srgbClr val="FFFFFF">
                <a:alpha val="66480"/>
              </a:srgbClr>
            </a:solidFill>
            <a:ln>
              <a:noFill/>
            </a:ln>
          </p:spPr>
        </p:sp>
        <p:grpSp>
          <p:nvGrpSpPr>
            <p:cNvPr id="4127" name="Google Shape;4127;p108"/>
            <p:cNvGrpSpPr/>
            <p:nvPr/>
          </p:nvGrpSpPr>
          <p:grpSpPr>
            <a:xfrm flipH="1" rot="10800000">
              <a:off x="4705944" y="2790101"/>
              <a:ext cx="733208" cy="1429771"/>
              <a:chOff x="1958659" y="2680194"/>
              <a:chExt cx="452765" cy="882902"/>
            </a:xfrm>
          </p:grpSpPr>
          <p:sp>
            <p:nvSpPr>
              <p:cNvPr id="4128" name="Google Shape;4128;p108"/>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108"/>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108"/>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108"/>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2" name="Google Shape;4132;p108"/>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3" name="Google Shape;4133;p108"/>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4" name="Google Shape;4134;p108"/>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108"/>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108"/>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108"/>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108"/>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9" name="Google Shape;4139;p108"/>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108"/>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108"/>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108"/>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3" name="Google Shape;4143;p108"/>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44" name="Google Shape;4144;p108"/>
            <p:cNvGrpSpPr/>
            <p:nvPr/>
          </p:nvGrpSpPr>
          <p:grpSpPr>
            <a:xfrm rot="10800000">
              <a:off x="7849171" y="992601"/>
              <a:ext cx="461823" cy="661444"/>
              <a:chOff x="1776996" y="3373751"/>
              <a:chExt cx="461823" cy="661444"/>
            </a:xfrm>
          </p:grpSpPr>
          <p:sp>
            <p:nvSpPr>
              <p:cNvPr id="4145" name="Google Shape;4145;p108"/>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108"/>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108"/>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108"/>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108"/>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108"/>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108"/>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108"/>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108"/>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108"/>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108"/>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108"/>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108"/>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108"/>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108"/>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108"/>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161" name="Google Shape;4161;p108"/>
          <p:cNvGrpSpPr/>
          <p:nvPr/>
        </p:nvGrpSpPr>
        <p:grpSpPr>
          <a:xfrm flipH="1" rot="-5400000">
            <a:off x="1118780" y="-309678"/>
            <a:ext cx="726393" cy="1459204"/>
            <a:chOff x="2003783" y="2849685"/>
            <a:chExt cx="669795" cy="1227047"/>
          </a:xfrm>
        </p:grpSpPr>
        <p:sp>
          <p:nvSpPr>
            <p:cNvPr id="4162" name="Google Shape;4162;p108"/>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108"/>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4" name="Google Shape;4164;p108"/>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108"/>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108"/>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108"/>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108"/>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108"/>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108"/>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108"/>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108"/>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108"/>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108"/>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108"/>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108"/>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7" name="Google Shape;4177;p108"/>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108"/>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108"/>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80" name="Google Shape;4180;p108"/>
          <p:cNvGrpSpPr/>
          <p:nvPr/>
        </p:nvGrpSpPr>
        <p:grpSpPr>
          <a:xfrm rot="-5400000">
            <a:off x="1118780" y="4050697"/>
            <a:ext cx="726393" cy="1459204"/>
            <a:chOff x="2003783" y="2849685"/>
            <a:chExt cx="669795" cy="1227047"/>
          </a:xfrm>
        </p:grpSpPr>
        <p:sp>
          <p:nvSpPr>
            <p:cNvPr id="4181" name="Google Shape;4181;p108"/>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108"/>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108"/>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108"/>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108"/>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108"/>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108"/>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108"/>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108"/>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108"/>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108"/>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108"/>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108"/>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108"/>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108"/>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108"/>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108"/>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108"/>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99" name="Google Shape;4199;p108"/>
          <p:cNvSpPr txBox="1"/>
          <p:nvPr>
            <p:ph idx="1" type="subTitle"/>
          </p:nvPr>
        </p:nvSpPr>
        <p:spPr>
          <a:xfrm>
            <a:off x="713225" y="2683250"/>
            <a:ext cx="2660100" cy="1295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4200" name="Google Shape;4200;p108"/>
          <p:cNvSpPr txBox="1"/>
          <p:nvPr>
            <p:ph type="title"/>
          </p:nvPr>
        </p:nvSpPr>
        <p:spPr>
          <a:xfrm>
            <a:off x="713225" y="992600"/>
            <a:ext cx="2388300" cy="1054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5_1">
    <p:spTree>
      <p:nvGrpSpPr>
        <p:cNvPr id="4201" name="Shape 4201"/>
        <p:cNvGrpSpPr/>
        <p:nvPr/>
      </p:nvGrpSpPr>
      <p:grpSpPr>
        <a:xfrm>
          <a:off x="0" y="0"/>
          <a:ext cx="0" cy="0"/>
          <a:chOff x="0" y="0"/>
          <a:chExt cx="0" cy="0"/>
        </a:xfrm>
      </p:grpSpPr>
      <p:sp>
        <p:nvSpPr>
          <p:cNvPr id="4202" name="Google Shape;4202;p109"/>
          <p:cNvSpPr txBox="1"/>
          <p:nvPr>
            <p:ph idx="1" type="subTitle"/>
          </p:nvPr>
        </p:nvSpPr>
        <p:spPr>
          <a:xfrm flipH="1">
            <a:off x="5704125" y="2683250"/>
            <a:ext cx="2704200" cy="1295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Char char="●"/>
              <a:defRPr sz="1600"/>
            </a:lvl1pPr>
            <a:lvl2pPr lvl="1" rtl="0" algn="r">
              <a:spcBef>
                <a:spcPts val="1600"/>
              </a:spcBef>
              <a:spcAft>
                <a:spcPts val="0"/>
              </a:spcAft>
              <a:buSzPts val="1600"/>
              <a:buChar char="○"/>
              <a:defRPr sz="1600"/>
            </a:lvl2pPr>
            <a:lvl3pPr lvl="2" rtl="0" algn="r">
              <a:spcBef>
                <a:spcPts val="1600"/>
              </a:spcBef>
              <a:spcAft>
                <a:spcPts val="0"/>
              </a:spcAft>
              <a:buSzPts val="1600"/>
              <a:buChar char="■"/>
              <a:defRPr sz="1600"/>
            </a:lvl3pPr>
            <a:lvl4pPr lvl="3" rtl="0" algn="r">
              <a:spcBef>
                <a:spcPts val="1600"/>
              </a:spcBef>
              <a:spcAft>
                <a:spcPts val="0"/>
              </a:spcAft>
              <a:buSzPts val="1600"/>
              <a:buChar char="●"/>
              <a:defRPr sz="1600"/>
            </a:lvl4pPr>
            <a:lvl5pPr lvl="4" rtl="0" algn="r">
              <a:spcBef>
                <a:spcPts val="1600"/>
              </a:spcBef>
              <a:spcAft>
                <a:spcPts val="0"/>
              </a:spcAft>
              <a:buSzPts val="1600"/>
              <a:buChar char="○"/>
              <a:defRPr sz="1600"/>
            </a:lvl5pPr>
            <a:lvl6pPr lvl="5" rtl="0" algn="r">
              <a:spcBef>
                <a:spcPts val="1600"/>
              </a:spcBef>
              <a:spcAft>
                <a:spcPts val="0"/>
              </a:spcAft>
              <a:buSzPts val="1600"/>
              <a:buChar char="■"/>
              <a:defRPr sz="1600"/>
            </a:lvl6pPr>
            <a:lvl7pPr lvl="6" rtl="0" algn="r">
              <a:spcBef>
                <a:spcPts val="1600"/>
              </a:spcBef>
              <a:spcAft>
                <a:spcPts val="0"/>
              </a:spcAft>
              <a:buSzPts val="1600"/>
              <a:buChar char="●"/>
              <a:defRPr sz="1600"/>
            </a:lvl7pPr>
            <a:lvl8pPr lvl="7" rtl="0" algn="r">
              <a:spcBef>
                <a:spcPts val="1600"/>
              </a:spcBef>
              <a:spcAft>
                <a:spcPts val="0"/>
              </a:spcAft>
              <a:buSzPts val="1600"/>
              <a:buChar char="○"/>
              <a:defRPr sz="1600"/>
            </a:lvl8pPr>
            <a:lvl9pPr lvl="8" rtl="0" algn="r">
              <a:spcBef>
                <a:spcPts val="1600"/>
              </a:spcBef>
              <a:spcAft>
                <a:spcPts val="1600"/>
              </a:spcAft>
              <a:buSzPts val="1600"/>
              <a:buChar char="■"/>
              <a:defRPr sz="1600"/>
            </a:lvl9pPr>
          </a:lstStyle>
          <a:p/>
        </p:txBody>
      </p:sp>
      <p:sp>
        <p:nvSpPr>
          <p:cNvPr id="4203" name="Google Shape;4203;p109"/>
          <p:cNvSpPr txBox="1"/>
          <p:nvPr>
            <p:ph type="title"/>
          </p:nvPr>
        </p:nvSpPr>
        <p:spPr>
          <a:xfrm flipH="1">
            <a:off x="6180825" y="992600"/>
            <a:ext cx="2227500" cy="1054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a:lvl1pPr>
            <a:lvl2pPr lvl="1" rtl="0" algn="r">
              <a:spcBef>
                <a:spcPts val="0"/>
              </a:spcBef>
              <a:spcAft>
                <a:spcPts val="0"/>
              </a:spcAft>
              <a:buSzPts val="3600"/>
              <a:buNone/>
              <a:defRPr/>
            </a:lvl2pPr>
            <a:lvl3pPr lvl="2" rtl="0" algn="r">
              <a:spcBef>
                <a:spcPts val="0"/>
              </a:spcBef>
              <a:spcAft>
                <a:spcPts val="0"/>
              </a:spcAft>
              <a:buSzPts val="3600"/>
              <a:buNone/>
              <a:defRPr/>
            </a:lvl3pPr>
            <a:lvl4pPr lvl="3" rtl="0" algn="r">
              <a:spcBef>
                <a:spcPts val="0"/>
              </a:spcBef>
              <a:spcAft>
                <a:spcPts val="0"/>
              </a:spcAft>
              <a:buSzPts val="3600"/>
              <a:buNone/>
              <a:defRPr/>
            </a:lvl4pPr>
            <a:lvl5pPr lvl="4" rtl="0" algn="r">
              <a:spcBef>
                <a:spcPts val="0"/>
              </a:spcBef>
              <a:spcAft>
                <a:spcPts val="0"/>
              </a:spcAft>
              <a:buSzPts val="3600"/>
              <a:buNone/>
              <a:defRPr/>
            </a:lvl5pPr>
            <a:lvl6pPr lvl="5" rtl="0" algn="r">
              <a:spcBef>
                <a:spcPts val="0"/>
              </a:spcBef>
              <a:spcAft>
                <a:spcPts val="0"/>
              </a:spcAft>
              <a:buSzPts val="3600"/>
              <a:buNone/>
              <a:defRPr/>
            </a:lvl6pPr>
            <a:lvl7pPr lvl="6" rtl="0" algn="r">
              <a:spcBef>
                <a:spcPts val="0"/>
              </a:spcBef>
              <a:spcAft>
                <a:spcPts val="0"/>
              </a:spcAft>
              <a:buSzPts val="3600"/>
              <a:buNone/>
              <a:defRPr/>
            </a:lvl7pPr>
            <a:lvl8pPr lvl="7" rtl="0" algn="r">
              <a:spcBef>
                <a:spcPts val="0"/>
              </a:spcBef>
              <a:spcAft>
                <a:spcPts val="0"/>
              </a:spcAft>
              <a:buSzPts val="3600"/>
              <a:buNone/>
              <a:defRPr/>
            </a:lvl8pPr>
            <a:lvl9pPr lvl="8" rtl="0" algn="r">
              <a:spcBef>
                <a:spcPts val="0"/>
              </a:spcBef>
              <a:spcAft>
                <a:spcPts val="0"/>
              </a:spcAft>
              <a:buSzPts val="3600"/>
              <a:buNone/>
              <a:defRPr/>
            </a:lvl9pPr>
          </a:lstStyle>
          <a:p/>
        </p:txBody>
      </p:sp>
      <p:grpSp>
        <p:nvGrpSpPr>
          <p:cNvPr id="4204" name="Google Shape;4204;p109"/>
          <p:cNvGrpSpPr/>
          <p:nvPr/>
        </p:nvGrpSpPr>
        <p:grpSpPr>
          <a:xfrm flipH="1">
            <a:off x="826606" y="936025"/>
            <a:ext cx="3605050" cy="3440500"/>
            <a:chOff x="4705944" y="936025"/>
            <a:chExt cx="3605050" cy="3440500"/>
          </a:xfrm>
        </p:grpSpPr>
        <p:sp>
          <p:nvSpPr>
            <p:cNvPr id="4205" name="Google Shape;4205;p109"/>
            <p:cNvSpPr/>
            <p:nvPr/>
          </p:nvSpPr>
          <p:spPr>
            <a:xfrm>
              <a:off x="4982100" y="936025"/>
              <a:ext cx="3229969" cy="3440500"/>
            </a:xfrm>
            <a:custGeom>
              <a:rect b="b" l="l" r="r" t="t"/>
              <a:pathLst>
                <a:path extrusionOk="0" h="145923" w="122301">
                  <a:moveTo>
                    <a:pt x="1143" y="0"/>
                  </a:moveTo>
                  <a:lnTo>
                    <a:pt x="122301" y="0"/>
                  </a:lnTo>
                  <a:lnTo>
                    <a:pt x="115443" y="145923"/>
                  </a:lnTo>
                  <a:lnTo>
                    <a:pt x="0" y="140970"/>
                  </a:lnTo>
                  <a:close/>
                </a:path>
              </a:pathLst>
            </a:custGeom>
            <a:noFill/>
            <a:ln cap="flat" cmpd="sng" w="19050">
              <a:solidFill>
                <a:schemeClr val="accent6"/>
              </a:solidFill>
              <a:prstDash val="solid"/>
              <a:round/>
              <a:headEnd len="med" w="med" type="none"/>
              <a:tailEnd len="med" w="med" type="none"/>
            </a:ln>
          </p:spPr>
        </p:sp>
        <p:sp>
          <p:nvSpPr>
            <p:cNvPr id="4206" name="Google Shape;4206;p109"/>
            <p:cNvSpPr/>
            <p:nvPr/>
          </p:nvSpPr>
          <p:spPr>
            <a:xfrm>
              <a:off x="5068363" y="1017913"/>
              <a:ext cx="3057525" cy="3276701"/>
            </a:xfrm>
            <a:custGeom>
              <a:rect b="b" l="l" r="r" t="t"/>
              <a:pathLst>
                <a:path extrusionOk="0" h="145923" w="122301">
                  <a:moveTo>
                    <a:pt x="1143" y="0"/>
                  </a:moveTo>
                  <a:lnTo>
                    <a:pt x="122301" y="0"/>
                  </a:lnTo>
                  <a:lnTo>
                    <a:pt x="115443" y="145923"/>
                  </a:lnTo>
                  <a:lnTo>
                    <a:pt x="0" y="140970"/>
                  </a:lnTo>
                  <a:close/>
                </a:path>
              </a:pathLst>
            </a:custGeom>
            <a:solidFill>
              <a:srgbClr val="FFFFFF">
                <a:alpha val="66480"/>
              </a:srgbClr>
            </a:solidFill>
            <a:ln>
              <a:noFill/>
            </a:ln>
          </p:spPr>
        </p:sp>
        <p:grpSp>
          <p:nvGrpSpPr>
            <p:cNvPr id="4207" name="Google Shape;4207;p109"/>
            <p:cNvGrpSpPr/>
            <p:nvPr/>
          </p:nvGrpSpPr>
          <p:grpSpPr>
            <a:xfrm flipH="1" rot="10800000">
              <a:off x="4705944" y="2790101"/>
              <a:ext cx="733208" cy="1429771"/>
              <a:chOff x="1958659" y="2680194"/>
              <a:chExt cx="452765" cy="882902"/>
            </a:xfrm>
          </p:grpSpPr>
          <p:sp>
            <p:nvSpPr>
              <p:cNvPr id="4208" name="Google Shape;4208;p109"/>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9" name="Google Shape;4209;p109"/>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109"/>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109"/>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109"/>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109"/>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109"/>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109"/>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109"/>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109"/>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109"/>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109"/>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109"/>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109"/>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109"/>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109"/>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24" name="Google Shape;4224;p109"/>
            <p:cNvGrpSpPr/>
            <p:nvPr/>
          </p:nvGrpSpPr>
          <p:grpSpPr>
            <a:xfrm rot="10800000">
              <a:off x="7849171" y="992601"/>
              <a:ext cx="461823" cy="661444"/>
              <a:chOff x="1776996" y="3373751"/>
              <a:chExt cx="461823" cy="661444"/>
            </a:xfrm>
          </p:grpSpPr>
          <p:sp>
            <p:nvSpPr>
              <p:cNvPr id="4225" name="Google Shape;4225;p109"/>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109"/>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109"/>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109"/>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9" name="Google Shape;4229;p109"/>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0" name="Google Shape;4230;p109"/>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1" name="Google Shape;4231;p109"/>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2" name="Google Shape;4232;p109"/>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3" name="Google Shape;4233;p109"/>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109"/>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109"/>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109"/>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109"/>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109"/>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109"/>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109"/>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241" name="Google Shape;4241;p109"/>
          <p:cNvGrpSpPr/>
          <p:nvPr/>
        </p:nvGrpSpPr>
        <p:grpSpPr>
          <a:xfrm rot="5400000">
            <a:off x="7292427" y="-309678"/>
            <a:ext cx="726393" cy="1459204"/>
            <a:chOff x="2003783" y="2849685"/>
            <a:chExt cx="669795" cy="1227047"/>
          </a:xfrm>
        </p:grpSpPr>
        <p:sp>
          <p:nvSpPr>
            <p:cNvPr id="4242" name="Google Shape;4242;p109"/>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3" name="Google Shape;4243;p109"/>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109"/>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109"/>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109"/>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109"/>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109"/>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109"/>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109"/>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109"/>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109"/>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109"/>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109"/>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109"/>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109"/>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109"/>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109"/>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109"/>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60" name="Google Shape;4260;p109"/>
          <p:cNvGrpSpPr/>
          <p:nvPr/>
        </p:nvGrpSpPr>
        <p:grpSpPr>
          <a:xfrm flipH="1" rot="5400000">
            <a:off x="7292427" y="4050697"/>
            <a:ext cx="726393" cy="1459204"/>
            <a:chOff x="2003783" y="2849685"/>
            <a:chExt cx="669795" cy="1227047"/>
          </a:xfrm>
        </p:grpSpPr>
        <p:sp>
          <p:nvSpPr>
            <p:cNvPr id="4261" name="Google Shape;4261;p109"/>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109"/>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109"/>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109"/>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109"/>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109"/>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109"/>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109"/>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109"/>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109"/>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109"/>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109"/>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109"/>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109"/>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109"/>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109"/>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109"/>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109"/>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5_2">
    <p:spTree>
      <p:nvGrpSpPr>
        <p:cNvPr id="4279" name="Shape 4279"/>
        <p:cNvGrpSpPr/>
        <p:nvPr/>
      </p:nvGrpSpPr>
      <p:grpSpPr>
        <a:xfrm>
          <a:off x="0" y="0"/>
          <a:ext cx="0" cy="0"/>
          <a:chOff x="0" y="0"/>
          <a:chExt cx="0" cy="0"/>
        </a:xfrm>
      </p:grpSpPr>
      <p:sp>
        <p:nvSpPr>
          <p:cNvPr id="4280" name="Google Shape;4280;p110"/>
          <p:cNvSpPr txBox="1"/>
          <p:nvPr>
            <p:ph idx="1" type="subTitle"/>
          </p:nvPr>
        </p:nvSpPr>
        <p:spPr>
          <a:xfrm>
            <a:off x="713225" y="1801225"/>
            <a:ext cx="3974700" cy="2381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Font typeface="Playfair Display Black"/>
              <a:buAutoNum type="arabicPeriod"/>
              <a:defRPr sz="1600"/>
            </a:lvl1pPr>
            <a:lvl2pPr lvl="1" rtl="0">
              <a:spcBef>
                <a:spcPts val="1000"/>
              </a:spcBef>
              <a:spcAft>
                <a:spcPts val="0"/>
              </a:spcAft>
              <a:buSzPts val="1600"/>
              <a:buAutoNum type="alphaLcPeriod"/>
              <a:defRPr sz="1600"/>
            </a:lvl2pPr>
            <a:lvl3pPr lvl="2" rtl="0">
              <a:spcBef>
                <a:spcPts val="1600"/>
              </a:spcBef>
              <a:spcAft>
                <a:spcPts val="0"/>
              </a:spcAft>
              <a:buSzPts val="1600"/>
              <a:buAutoNum type="romanLcPeriod"/>
              <a:defRPr sz="1600"/>
            </a:lvl3pPr>
            <a:lvl4pPr lvl="3" rtl="0">
              <a:spcBef>
                <a:spcPts val="1600"/>
              </a:spcBef>
              <a:spcAft>
                <a:spcPts val="0"/>
              </a:spcAft>
              <a:buSzPts val="1600"/>
              <a:buAutoNum type="arabicPeriod"/>
              <a:defRPr sz="1600"/>
            </a:lvl4pPr>
            <a:lvl5pPr lvl="4" rtl="0">
              <a:spcBef>
                <a:spcPts val="1600"/>
              </a:spcBef>
              <a:spcAft>
                <a:spcPts val="0"/>
              </a:spcAft>
              <a:buSzPts val="1600"/>
              <a:buAutoNum type="alphaLcPeriod"/>
              <a:defRPr sz="1600"/>
            </a:lvl5pPr>
            <a:lvl6pPr lvl="5" rtl="0">
              <a:spcBef>
                <a:spcPts val="1600"/>
              </a:spcBef>
              <a:spcAft>
                <a:spcPts val="0"/>
              </a:spcAft>
              <a:buSzPts val="1600"/>
              <a:buAutoNum type="romanLcPeriod"/>
              <a:defRPr sz="1600"/>
            </a:lvl6pPr>
            <a:lvl7pPr lvl="6" rtl="0">
              <a:spcBef>
                <a:spcPts val="1600"/>
              </a:spcBef>
              <a:spcAft>
                <a:spcPts val="0"/>
              </a:spcAft>
              <a:buSzPts val="1600"/>
              <a:buAutoNum type="arabicPeriod"/>
              <a:defRPr sz="1600"/>
            </a:lvl7pPr>
            <a:lvl8pPr lvl="7" rtl="0">
              <a:spcBef>
                <a:spcPts val="1600"/>
              </a:spcBef>
              <a:spcAft>
                <a:spcPts val="0"/>
              </a:spcAft>
              <a:buSzPts val="1600"/>
              <a:buAutoNum type="alphaLcPeriod"/>
              <a:defRPr sz="1600"/>
            </a:lvl8pPr>
            <a:lvl9pPr lvl="8" rtl="0">
              <a:spcBef>
                <a:spcPts val="1600"/>
              </a:spcBef>
              <a:spcAft>
                <a:spcPts val="1600"/>
              </a:spcAft>
              <a:buSzPts val="1600"/>
              <a:buAutoNum type="romanLcPeriod"/>
              <a:defRPr sz="1600"/>
            </a:lvl9pPr>
          </a:lstStyle>
          <a:p/>
        </p:txBody>
      </p:sp>
      <p:sp>
        <p:nvSpPr>
          <p:cNvPr id="4281" name="Google Shape;4281;p110"/>
          <p:cNvSpPr txBox="1"/>
          <p:nvPr>
            <p:ph type="title"/>
          </p:nvPr>
        </p:nvSpPr>
        <p:spPr>
          <a:xfrm>
            <a:off x="713225" y="539500"/>
            <a:ext cx="3974700" cy="6540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4282" name="Google Shape;4282;p110"/>
          <p:cNvGrpSpPr/>
          <p:nvPr/>
        </p:nvGrpSpPr>
        <p:grpSpPr>
          <a:xfrm rot="-5400000">
            <a:off x="5934801" y="-557937"/>
            <a:ext cx="1215618" cy="1982975"/>
            <a:chOff x="3883571" y="2796827"/>
            <a:chExt cx="772950" cy="1260873"/>
          </a:xfrm>
        </p:grpSpPr>
        <p:sp>
          <p:nvSpPr>
            <p:cNvPr id="4283" name="Google Shape;4283;p110"/>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110"/>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110"/>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6" name="Google Shape;4286;p110"/>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7" name="Google Shape;4287;p110"/>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8" name="Google Shape;4288;p110"/>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89" name="Google Shape;4289;p110"/>
          <p:cNvGrpSpPr/>
          <p:nvPr/>
        </p:nvGrpSpPr>
        <p:grpSpPr>
          <a:xfrm flipH="1" rot="-5400000">
            <a:off x="6241731" y="3906538"/>
            <a:ext cx="1215618" cy="1982975"/>
            <a:chOff x="3883571" y="2796827"/>
            <a:chExt cx="772950" cy="1260873"/>
          </a:xfrm>
        </p:grpSpPr>
        <p:sp>
          <p:nvSpPr>
            <p:cNvPr id="4290" name="Google Shape;4290;p110"/>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1" name="Google Shape;4291;p110"/>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2" name="Google Shape;4292;p110"/>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3" name="Google Shape;4293;p110"/>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4" name="Google Shape;4294;p110"/>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5" name="Google Shape;4295;p110"/>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6">
    <p:spTree>
      <p:nvGrpSpPr>
        <p:cNvPr id="4296" name="Shape 4296"/>
        <p:cNvGrpSpPr/>
        <p:nvPr/>
      </p:nvGrpSpPr>
      <p:grpSpPr>
        <a:xfrm>
          <a:off x="0" y="0"/>
          <a:ext cx="0" cy="0"/>
          <a:chOff x="0" y="0"/>
          <a:chExt cx="0" cy="0"/>
        </a:xfrm>
      </p:grpSpPr>
      <p:sp>
        <p:nvSpPr>
          <p:cNvPr id="4297" name="Google Shape;4297;p111"/>
          <p:cNvSpPr txBox="1"/>
          <p:nvPr>
            <p:ph type="ctrTitle"/>
          </p:nvPr>
        </p:nvSpPr>
        <p:spPr>
          <a:xfrm>
            <a:off x="5229400" y="1568325"/>
            <a:ext cx="3116700" cy="125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7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4298" name="Google Shape;4298;p111"/>
          <p:cNvSpPr txBox="1"/>
          <p:nvPr>
            <p:ph idx="1" type="subTitle"/>
          </p:nvPr>
        </p:nvSpPr>
        <p:spPr>
          <a:xfrm>
            <a:off x="5408800" y="2896175"/>
            <a:ext cx="2757900" cy="916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grpSp>
        <p:nvGrpSpPr>
          <p:cNvPr id="4299" name="Google Shape;4299;p111"/>
          <p:cNvGrpSpPr/>
          <p:nvPr/>
        </p:nvGrpSpPr>
        <p:grpSpPr>
          <a:xfrm>
            <a:off x="8430773" y="1731665"/>
            <a:ext cx="1130439" cy="1844027"/>
            <a:chOff x="3883571" y="2796827"/>
            <a:chExt cx="772950" cy="1260873"/>
          </a:xfrm>
        </p:grpSpPr>
        <p:sp>
          <p:nvSpPr>
            <p:cNvPr id="4300" name="Google Shape;4300;p111"/>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111"/>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111"/>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3" name="Google Shape;4303;p111"/>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4" name="Google Shape;4304;p111"/>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111"/>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06" name="Google Shape;4306;p111"/>
          <p:cNvGrpSpPr/>
          <p:nvPr/>
        </p:nvGrpSpPr>
        <p:grpSpPr>
          <a:xfrm flipH="1">
            <a:off x="-266646" y="1844885"/>
            <a:ext cx="639767" cy="1453728"/>
            <a:chOff x="1695199" y="2889882"/>
            <a:chExt cx="291015" cy="428172"/>
          </a:xfrm>
        </p:grpSpPr>
        <p:sp>
          <p:nvSpPr>
            <p:cNvPr id="4307" name="Google Shape;4307;p111"/>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8" name="Google Shape;4308;p111"/>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111"/>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10" name="Google Shape;4310;p111"/>
          <p:cNvGrpSpPr/>
          <p:nvPr/>
        </p:nvGrpSpPr>
        <p:grpSpPr>
          <a:xfrm flipH="1" rot="10800000">
            <a:off x="4731659" y="-8174"/>
            <a:ext cx="461823" cy="661444"/>
            <a:chOff x="1776996" y="3373751"/>
            <a:chExt cx="461823" cy="661444"/>
          </a:xfrm>
        </p:grpSpPr>
        <p:sp>
          <p:nvSpPr>
            <p:cNvPr id="4311" name="Google Shape;4311;p111"/>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111"/>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3" name="Google Shape;4313;p111"/>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4" name="Google Shape;4314;p111"/>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5" name="Google Shape;4315;p111"/>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6" name="Google Shape;4316;p111"/>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7" name="Google Shape;4317;p111"/>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8" name="Google Shape;4318;p111"/>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9" name="Google Shape;4319;p111"/>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0" name="Google Shape;4320;p111"/>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1" name="Google Shape;4321;p111"/>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111"/>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3" name="Google Shape;4323;p111"/>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4" name="Google Shape;4324;p111"/>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5" name="Google Shape;4325;p111"/>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6" name="Google Shape;4326;p111"/>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27" name="Google Shape;4327;p111"/>
          <p:cNvGrpSpPr/>
          <p:nvPr/>
        </p:nvGrpSpPr>
        <p:grpSpPr>
          <a:xfrm flipH="1">
            <a:off x="4731659" y="4532276"/>
            <a:ext cx="461823" cy="661444"/>
            <a:chOff x="1776996" y="3373751"/>
            <a:chExt cx="461823" cy="661444"/>
          </a:xfrm>
        </p:grpSpPr>
        <p:sp>
          <p:nvSpPr>
            <p:cNvPr id="4328" name="Google Shape;4328;p111"/>
            <p:cNvSpPr/>
            <p:nvPr/>
          </p:nvSpPr>
          <p:spPr>
            <a:xfrm rot="-3666448">
              <a:off x="1777151" y="3572719"/>
              <a:ext cx="458076" cy="248215"/>
            </a:xfrm>
            <a:custGeom>
              <a:rect b="b" l="l" r="r" t="t"/>
              <a:pathLst>
                <a:path extrusionOk="0" h="15545" w="28688">
                  <a:moveTo>
                    <a:pt x="28688" y="1"/>
                  </a:moveTo>
                  <a:cubicBezTo>
                    <a:pt x="19281" y="5438"/>
                    <a:pt x="9774" y="10675"/>
                    <a:pt x="67" y="15545"/>
                  </a:cubicBezTo>
                  <a:cubicBezTo>
                    <a:pt x="67" y="15512"/>
                    <a:pt x="34" y="15478"/>
                    <a:pt x="1" y="1544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9" name="Google Shape;4329;p111"/>
            <p:cNvSpPr/>
            <p:nvPr/>
          </p:nvSpPr>
          <p:spPr>
            <a:xfrm rot="-3666448">
              <a:off x="1799750" y="3719400"/>
              <a:ext cx="364874" cy="191770"/>
            </a:xfrm>
            <a:custGeom>
              <a:rect b="b" l="l" r="r" t="t"/>
              <a:pathLst>
                <a:path extrusionOk="0" h="12010" w="22851">
                  <a:moveTo>
                    <a:pt x="1" y="12009"/>
                  </a:moveTo>
                  <a:cubicBezTo>
                    <a:pt x="67" y="11876"/>
                    <a:pt x="67" y="11776"/>
                    <a:pt x="101" y="11743"/>
                  </a:cubicBezTo>
                  <a:cubicBezTo>
                    <a:pt x="7873" y="8240"/>
                    <a:pt x="15312" y="4104"/>
                    <a:pt x="22750" y="1"/>
                  </a:cubicBezTo>
                  <a:lnTo>
                    <a:pt x="22850" y="134"/>
                  </a:lnTo>
                  <a:cubicBezTo>
                    <a:pt x="22750" y="201"/>
                    <a:pt x="22650" y="301"/>
                    <a:pt x="22550" y="368"/>
                  </a:cubicBezTo>
                  <a:cubicBezTo>
                    <a:pt x="18647" y="2536"/>
                    <a:pt x="14744" y="4737"/>
                    <a:pt x="10775" y="6806"/>
                  </a:cubicBezTo>
                  <a:cubicBezTo>
                    <a:pt x="7439" y="8574"/>
                    <a:pt x="3970" y="10175"/>
                    <a:pt x="568" y="11843"/>
                  </a:cubicBezTo>
                  <a:cubicBezTo>
                    <a:pt x="368" y="11909"/>
                    <a:pt x="201" y="11976"/>
                    <a:pt x="1" y="1200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0" name="Google Shape;4330;p111"/>
            <p:cNvSpPr/>
            <p:nvPr/>
          </p:nvSpPr>
          <p:spPr>
            <a:xfrm rot="-3666448">
              <a:off x="1764754" y="3717826"/>
              <a:ext cx="377648" cy="194963"/>
            </a:xfrm>
            <a:custGeom>
              <a:rect b="b" l="l" r="r" t="t"/>
              <a:pathLst>
                <a:path extrusionOk="0" h="12210" w="23651">
                  <a:moveTo>
                    <a:pt x="23650" y="101"/>
                  </a:moveTo>
                  <a:cubicBezTo>
                    <a:pt x="15945" y="4404"/>
                    <a:pt x="8072" y="8440"/>
                    <a:pt x="100" y="12210"/>
                  </a:cubicBezTo>
                  <a:lnTo>
                    <a:pt x="0" y="12043"/>
                  </a:lnTo>
                  <a:cubicBezTo>
                    <a:pt x="100" y="11943"/>
                    <a:pt x="167" y="11876"/>
                    <a:pt x="267" y="11809"/>
                  </a:cubicBezTo>
                  <a:cubicBezTo>
                    <a:pt x="3769" y="10108"/>
                    <a:pt x="7305" y="8440"/>
                    <a:pt x="10774" y="6672"/>
                  </a:cubicBezTo>
                  <a:cubicBezTo>
                    <a:pt x="13476" y="5305"/>
                    <a:pt x="16112" y="3837"/>
                    <a:pt x="18780" y="2436"/>
                  </a:cubicBezTo>
                  <a:cubicBezTo>
                    <a:pt x="20248" y="1635"/>
                    <a:pt x="21749" y="902"/>
                    <a:pt x="23250" y="134"/>
                  </a:cubicBezTo>
                  <a:cubicBezTo>
                    <a:pt x="23350" y="68"/>
                    <a:pt x="23483" y="34"/>
                    <a:pt x="23584" y="1"/>
                  </a:cubicBezTo>
                  <a:cubicBezTo>
                    <a:pt x="23617" y="34"/>
                    <a:pt x="23617" y="68"/>
                    <a:pt x="23650" y="1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1" name="Google Shape;4331;p111"/>
            <p:cNvSpPr/>
            <p:nvPr/>
          </p:nvSpPr>
          <p:spPr>
            <a:xfrm rot="-3666448">
              <a:off x="1913737" y="3806448"/>
              <a:ext cx="249285" cy="132642"/>
            </a:xfrm>
            <a:custGeom>
              <a:rect b="b" l="l" r="r" t="t"/>
              <a:pathLst>
                <a:path extrusionOk="0" h="8307" w="15612">
                  <a:moveTo>
                    <a:pt x="1" y="8106"/>
                  </a:moveTo>
                  <a:lnTo>
                    <a:pt x="15512" y="0"/>
                  </a:lnTo>
                  <a:lnTo>
                    <a:pt x="15612" y="100"/>
                  </a:lnTo>
                  <a:cubicBezTo>
                    <a:pt x="15512" y="200"/>
                    <a:pt x="15412" y="300"/>
                    <a:pt x="15312" y="400"/>
                  </a:cubicBezTo>
                  <a:cubicBezTo>
                    <a:pt x="12610" y="1835"/>
                    <a:pt x="9975" y="3303"/>
                    <a:pt x="7273" y="4704"/>
                  </a:cubicBezTo>
                  <a:cubicBezTo>
                    <a:pt x="5138" y="5838"/>
                    <a:pt x="3003" y="6905"/>
                    <a:pt x="868" y="7973"/>
                  </a:cubicBezTo>
                  <a:cubicBezTo>
                    <a:pt x="635" y="8106"/>
                    <a:pt x="334" y="8206"/>
                    <a:pt x="68" y="830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111"/>
            <p:cNvSpPr/>
            <p:nvPr/>
          </p:nvSpPr>
          <p:spPr>
            <a:xfrm rot="-3666448">
              <a:off x="2003395" y="3823702"/>
              <a:ext cx="200281" cy="117729"/>
            </a:xfrm>
            <a:custGeom>
              <a:rect b="b" l="l" r="r" t="t"/>
              <a:pathLst>
                <a:path extrusionOk="0" h="7373" w="12543">
                  <a:moveTo>
                    <a:pt x="12543" y="1"/>
                  </a:moveTo>
                  <a:cubicBezTo>
                    <a:pt x="12276" y="601"/>
                    <a:pt x="868" y="7339"/>
                    <a:pt x="1" y="7373"/>
                  </a:cubicBezTo>
                  <a:cubicBezTo>
                    <a:pt x="67" y="7273"/>
                    <a:pt x="101" y="7172"/>
                    <a:pt x="167" y="7139"/>
                  </a:cubicBezTo>
                  <a:cubicBezTo>
                    <a:pt x="4304" y="4737"/>
                    <a:pt x="8440" y="2369"/>
                    <a:pt x="12543"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3" name="Google Shape;4333;p111"/>
            <p:cNvSpPr/>
            <p:nvPr/>
          </p:nvSpPr>
          <p:spPr>
            <a:xfrm rot="-3666448">
              <a:off x="1954943" y="3695004"/>
              <a:ext cx="245564" cy="137959"/>
            </a:xfrm>
            <a:custGeom>
              <a:rect b="b" l="l" r="r" t="t"/>
              <a:pathLst>
                <a:path extrusionOk="0" h="8640" w="15379">
                  <a:moveTo>
                    <a:pt x="15378" y="200"/>
                  </a:moveTo>
                  <a:lnTo>
                    <a:pt x="134" y="8640"/>
                  </a:lnTo>
                  <a:lnTo>
                    <a:pt x="1" y="8406"/>
                  </a:lnTo>
                  <a:cubicBezTo>
                    <a:pt x="5038" y="5538"/>
                    <a:pt x="10241" y="2902"/>
                    <a:pt x="1527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4" name="Google Shape;4334;p111"/>
            <p:cNvSpPr/>
            <p:nvPr/>
          </p:nvSpPr>
          <p:spPr>
            <a:xfrm rot="-3666448">
              <a:off x="1883917" y="3421179"/>
              <a:ext cx="153943" cy="77251"/>
            </a:xfrm>
            <a:custGeom>
              <a:rect b="b" l="l" r="r" t="t"/>
              <a:pathLst>
                <a:path extrusionOk="0" h="4838" w="9641">
                  <a:moveTo>
                    <a:pt x="0" y="4637"/>
                  </a:moveTo>
                  <a:cubicBezTo>
                    <a:pt x="3136" y="2969"/>
                    <a:pt x="6238" y="1201"/>
                    <a:pt x="9640" y="0"/>
                  </a:cubicBezTo>
                  <a:lnTo>
                    <a:pt x="100" y="48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5" name="Google Shape;4335;p111"/>
            <p:cNvSpPr/>
            <p:nvPr/>
          </p:nvSpPr>
          <p:spPr>
            <a:xfrm rot="-3666448">
              <a:off x="2085441" y="3898326"/>
              <a:ext cx="150222" cy="95885"/>
            </a:xfrm>
            <a:custGeom>
              <a:rect b="b" l="l" r="r" t="t"/>
              <a:pathLst>
                <a:path extrusionOk="0" h="6005" w="9408">
                  <a:moveTo>
                    <a:pt x="9407" y="167"/>
                  </a:moveTo>
                  <a:lnTo>
                    <a:pt x="101" y="6004"/>
                  </a:lnTo>
                  <a:lnTo>
                    <a:pt x="0" y="5838"/>
                  </a:lnTo>
                  <a:cubicBezTo>
                    <a:pt x="3103" y="3903"/>
                    <a:pt x="6205" y="1935"/>
                    <a:pt x="927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6" name="Google Shape;4336;p111"/>
            <p:cNvSpPr/>
            <p:nvPr/>
          </p:nvSpPr>
          <p:spPr>
            <a:xfrm rot="-3666448">
              <a:off x="2082442" y="3928198"/>
              <a:ext cx="84708" cy="53268"/>
            </a:xfrm>
            <a:custGeom>
              <a:rect b="b" l="l" r="r" t="t"/>
              <a:pathLst>
                <a:path extrusionOk="0" h="3336" w="5305">
                  <a:moveTo>
                    <a:pt x="1" y="3336"/>
                  </a:moveTo>
                  <a:lnTo>
                    <a:pt x="5305" y="0"/>
                  </a:lnTo>
                  <a:cubicBezTo>
                    <a:pt x="5238" y="434"/>
                    <a:pt x="701" y="3336"/>
                    <a:pt x="1" y="33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7" name="Google Shape;4337;p111"/>
            <p:cNvSpPr/>
            <p:nvPr/>
          </p:nvSpPr>
          <p:spPr>
            <a:xfrm rot="-3666448">
              <a:off x="2044092" y="3810463"/>
              <a:ext cx="98025" cy="59671"/>
            </a:xfrm>
            <a:custGeom>
              <a:rect b="b" l="l" r="r" t="t"/>
              <a:pathLst>
                <a:path extrusionOk="0" h="3737" w="6139">
                  <a:moveTo>
                    <a:pt x="6138" y="167"/>
                  </a:moveTo>
                  <a:lnTo>
                    <a:pt x="100" y="3736"/>
                  </a:lnTo>
                  <a:cubicBezTo>
                    <a:pt x="67" y="3670"/>
                    <a:pt x="34" y="3603"/>
                    <a:pt x="0" y="3536"/>
                  </a:cubicBezTo>
                  <a:lnTo>
                    <a:pt x="6005"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8" name="Google Shape;4338;p111"/>
            <p:cNvSpPr/>
            <p:nvPr/>
          </p:nvSpPr>
          <p:spPr>
            <a:xfrm rot="-3666448">
              <a:off x="1929740" y="3916607"/>
              <a:ext cx="77251" cy="43687"/>
            </a:xfrm>
            <a:custGeom>
              <a:rect b="b" l="l" r="r" t="t"/>
              <a:pathLst>
                <a:path extrusionOk="0" h="2736" w="4838">
                  <a:moveTo>
                    <a:pt x="4837" y="200"/>
                  </a:moveTo>
                  <a:lnTo>
                    <a:pt x="100" y="2736"/>
                  </a:lnTo>
                  <a:lnTo>
                    <a:pt x="0" y="2535"/>
                  </a:lnTo>
                  <a:lnTo>
                    <a:pt x="4737" y="0"/>
                  </a:lnTo>
                  <a:cubicBezTo>
                    <a:pt x="4770" y="34"/>
                    <a:pt x="4804" y="100"/>
                    <a:pt x="4837"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9" name="Google Shape;4339;p111"/>
            <p:cNvSpPr/>
            <p:nvPr/>
          </p:nvSpPr>
          <p:spPr>
            <a:xfrm rot="-3666448">
              <a:off x="2020192" y="3497955"/>
              <a:ext cx="76181" cy="45827"/>
            </a:xfrm>
            <a:custGeom>
              <a:rect b="b" l="l" r="r" t="t"/>
              <a:pathLst>
                <a:path extrusionOk="0" h="2870" w="4771">
                  <a:moveTo>
                    <a:pt x="1" y="2703"/>
                  </a:moveTo>
                  <a:cubicBezTo>
                    <a:pt x="1569" y="1802"/>
                    <a:pt x="3136" y="902"/>
                    <a:pt x="4704" y="1"/>
                  </a:cubicBezTo>
                  <a:cubicBezTo>
                    <a:pt x="4738" y="34"/>
                    <a:pt x="4738" y="101"/>
                    <a:pt x="4771" y="134"/>
                  </a:cubicBezTo>
                  <a:cubicBezTo>
                    <a:pt x="3270" y="1102"/>
                    <a:pt x="1669" y="2002"/>
                    <a:pt x="101" y="28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0" name="Google Shape;4340;p111"/>
            <p:cNvSpPr/>
            <p:nvPr/>
          </p:nvSpPr>
          <p:spPr>
            <a:xfrm rot="-3666448">
              <a:off x="2022553" y="3602068"/>
              <a:ext cx="65004" cy="37827"/>
            </a:xfrm>
            <a:custGeom>
              <a:rect b="b" l="l" r="r" t="t"/>
              <a:pathLst>
                <a:path extrusionOk="0" h="2369" w="4071">
                  <a:moveTo>
                    <a:pt x="1" y="2268"/>
                  </a:moveTo>
                  <a:lnTo>
                    <a:pt x="4070" y="0"/>
                  </a:lnTo>
                  <a:cubicBezTo>
                    <a:pt x="3870" y="467"/>
                    <a:pt x="501" y="2369"/>
                    <a:pt x="1" y="2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1" name="Google Shape;4341;p111"/>
            <p:cNvSpPr/>
            <p:nvPr/>
          </p:nvSpPr>
          <p:spPr>
            <a:xfrm rot="-3666448">
              <a:off x="2013910" y="3949633"/>
              <a:ext cx="67127" cy="43687"/>
            </a:xfrm>
            <a:custGeom>
              <a:rect b="b" l="l" r="r" t="t"/>
              <a:pathLst>
                <a:path extrusionOk="0" h="2736" w="4204">
                  <a:moveTo>
                    <a:pt x="1" y="2569"/>
                  </a:moveTo>
                  <a:lnTo>
                    <a:pt x="4070" y="0"/>
                  </a:lnTo>
                  <a:lnTo>
                    <a:pt x="4204" y="201"/>
                  </a:lnTo>
                  <a:lnTo>
                    <a:pt x="101" y="27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2" name="Google Shape;4342;p111"/>
            <p:cNvSpPr/>
            <p:nvPr/>
          </p:nvSpPr>
          <p:spPr>
            <a:xfrm rot="-3666448">
              <a:off x="1979083" y="3870428"/>
              <a:ext cx="77251" cy="42090"/>
            </a:xfrm>
            <a:custGeom>
              <a:rect b="b" l="l" r="r" t="t"/>
              <a:pathLst>
                <a:path extrusionOk="0" h="2636" w="4838">
                  <a:moveTo>
                    <a:pt x="1" y="2636"/>
                  </a:moveTo>
                  <a:lnTo>
                    <a:pt x="4771" y="1"/>
                  </a:lnTo>
                  <a:cubicBezTo>
                    <a:pt x="4771" y="34"/>
                    <a:pt x="4804" y="101"/>
                    <a:pt x="4838" y="134"/>
                  </a:cubicBezTo>
                  <a:cubicBezTo>
                    <a:pt x="3270" y="1035"/>
                    <a:pt x="1735" y="2035"/>
                    <a:pt x="1"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111"/>
            <p:cNvSpPr/>
            <p:nvPr/>
          </p:nvSpPr>
          <p:spPr>
            <a:xfrm rot="-3666448">
              <a:off x="2118135" y="3760694"/>
              <a:ext cx="50617" cy="34091"/>
            </a:xfrm>
            <a:custGeom>
              <a:rect b="b" l="l" r="r" t="t"/>
              <a:pathLst>
                <a:path extrusionOk="0" h="2135" w="3170">
                  <a:moveTo>
                    <a:pt x="3169" y="0"/>
                  </a:moveTo>
                  <a:lnTo>
                    <a:pt x="0" y="2135"/>
                  </a:lnTo>
                  <a:cubicBezTo>
                    <a:pt x="67" y="1701"/>
                    <a:pt x="2569" y="0"/>
                    <a:pt x="3169"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1">
    <p:spTree>
      <p:nvGrpSpPr>
        <p:cNvPr id="4344" name="Shape 4344"/>
        <p:cNvGrpSpPr/>
        <p:nvPr/>
      </p:nvGrpSpPr>
      <p:grpSpPr>
        <a:xfrm>
          <a:off x="0" y="0"/>
          <a:ext cx="0" cy="0"/>
          <a:chOff x="0" y="0"/>
          <a:chExt cx="0" cy="0"/>
        </a:xfrm>
      </p:grpSpPr>
      <p:sp>
        <p:nvSpPr>
          <p:cNvPr id="4345" name="Google Shape;4345;p112"/>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4346" name="Google Shape;4346;p112"/>
          <p:cNvGrpSpPr/>
          <p:nvPr/>
        </p:nvGrpSpPr>
        <p:grpSpPr>
          <a:xfrm flipH="1">
            <a:off x="-121045" y="4646965"/>
            <a:ext cx="405628" cy="496537"/>
            <a:chOff x="-1305385" y="3124266"/>
            <a:chExt cx="606682" cy="742652"/>
          </a:xfrm>
        </p:grpSpPr>
        <p:sp>
          <p:nvSpPr>
            <p:cNvPr id="4347" name="Google Shape;4347;p11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8" name="Google Shape;4348;p11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9" name="Google Shape;4349;p11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0" name="Google Shape;4350;p11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1" name="Google Shape;4351;p112"/>
          <p:cNvGrpSpPr/>
          <p:nvPr/>
        </p:nvGrpSpPr>
        <p:grpSpPr>
          <a:xfrm>
            <a:off x="-121045" y="4097790"/>
            <a:ext cx="405628" cy="496537"/>
            <a:chOff x="-1305385" y="3124266"/>
            <a:chExt cx="606682" cy="742652"/>
          </a:xfrm>
        </p:grpSpPr>
        <p:sp>
          <p:nvSpPr>
            <p:cNvPr id="4352" name="Google Shape;4352;p11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3" name="Google Shape;4353;p11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4" name="Google Shape;4354;p11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5" name="Google Shape;4355;p11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6" name="Google Shape;4356;p112"/>
          <p:cNvGrpSpPr/>
          <p:nvPr/>
        </p:nvGrpSpPr>
        <p:grpSpPr>
          <a:xfrm flipH="1">
            <a:off x="-121045" y="1045690"/>
            <a:ext cx="405628" cy="496537"/>
            <a:chOff x="-1305385" y="3124266"/>
            <a:chExt cx="606682" cy="742652"/>
          </a:xfrm>
        </p:grpSpPr>
        <p:sp>
          <p:nvSpPr>
            <p:cNvPr id="4357" name="Google Shape;4357;p11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8" name="Google Shape;4358;p11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9" name="Google Shape;4359;p11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0" name="Google Shape;4360;p11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1" name="Google Shape;4361;p112"/>
          <p:cNvGrpSpPr/>
          <p:nvPr/>
        </p:nvGrpSpPr>
        <p:grpSpPr>
          <a:xfrm>
            <a:off x="8859380" y="4646965"/>
            <a:ext cx="405628" cy="496537"/>
            <a:chOff x="-1305385" y="3124266"/>
            <a:chExt cx="606682" cy="742652"/>
          </a:xfrm>
        </p:grpSpPr>
        <p:sp>
          <p:nvSpPr>
            <p:cNvPr id="4362" name="Google Shape;4362;p11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3" name="Google Shape;4363;p11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4" name="Google Shape;4364;p11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11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6" name="Google Shape;4366;p112"/>
          <p:cNvGrpSpPr/>
          <p:nvPr/>
        </p:nvGrpSpPr>
        <p:grpSpPr>
          <a:xfrm flipH="1">
            <a:off x="8859380" y="4097790"/>
            <a:ext cx="405628" cy="496537"/>
            <a:chOff x="-1305385" y="3124266"/>
            <a:chExt cx="606682" cy="742652"/>
          </a:xfrm>
        </p:grpSpPr>
        <p:sp>
          <p:nvSpPr>
            <p:cNvPr id="4367" name="Google Shape;4367;p11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11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9" name="Google Shape;4369;p11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11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71" name="Google Shape;4371;p112"/>
          <p:cNvGrpSpPr/>
          <p:nvPr/>
        </p:nvGrpSpPr>
        <p:grpSpPr>
          <a:xfrm>
            <a:off x="8859380" y="1045690"/>
            <a:ext cx="405628" cy="496537"/>
            <a:chOff x="-1305385" y="3124266"/>
            <a:chExt cx="606682" cy="742652"/>
          </a:xfrm>
        </p:grpSpPr>
        <p:sp>
          <p:nvSpPr>
            <p:cNvPr id="4372" name="Google Shape;4372;p112"/>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3" name="Google Shape;4373;p112"/>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4" name="Google Shape;4374;p112"/>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5" name="Google Shape;4375;p112"/>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4">
    <p:spTree>
      <p:nvGrpSpPr>
        <p:cNvPr id="4376" name="Shape 4376"/>
        <p:cNvGrpSpPr/>
        <p:nvPr/>
      </p:nvGrpSpPr>
      <p:grpSpPr>
        <a:xfrm>
          <a:off x="0" y="0"/>
          <a:ext cx="0" cy="0"/>
          <a:chOff x="0" y="0"/>
          <a:chExt cx="0" cy="0"/>
        </a:xfrm>
      </p:grpSpPr>
      <p:sp>
        <p:nvSpPr>
          <p:cNvPr id="4377" name="Google Shape;4377;p113"/>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378" name="Google Shape;4378;p113"/>
          <p:cNvSpPr txBox="1"/>
          <p:nvPr>
            <p:ph idx="1" type="subTitle"/>
          </p:nvPr>
        </p:nvSpPr>
        <p:spPr>
          <a:xfrm>
            <a:off x="713250" y="1381275"/>
            <a:ext cx="37344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379" name="Google Shape;4379;p113"/>
          <p:cNvSpPr txBox="1"/>
          <p:nvPr>
            <p:ph idx="2" type="subTitle"/>
          </p:nvPr>
        </p:nvSpPr>
        <p:spPr>
          <a:xfrm>
            <a:off x="4696325" y="1381275"/>
            <a:ext cx="37344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380" name="Google Shape;4380;p113"/>
          <p:cNvSpPr txBox="1"/>
          <p:nvPr>
            <p:ph idx="3" type="subTitle"/>
          </p:nvPr>
        </p:nvSpPr>
        <p:spPr>
          <a:xfrm>
            <a:off x="713250" y="1781775"/>
            <a:ext cx="3734400" cy="27693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2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4381" name="Google Shape;4381;p113"/>
          <p:cNvSpPr txBox="1"/>
          <p:nvPr>
            <p:ph idx="4" type="subTitle"/>
          </p:nvPr>
        </p:nvSpPr>
        <p:spPr>
          <a:xfrm>
            <a:off x="4696325" y="1781775"/>
            <a:ext cx="3734400" cy="27693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2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grpSp>
        <p:nvGrpSpPr>
          <p:cNvPr id="4382" name="Google Shape;4382;p113"/>
          <p:cNvGrpSpPr/>
          <p:nvPr/>
        </p:nvGrpSpPr>
        <p:grpSpPr>
          <a:xfrm rot="10800000">
            <a:off x="-121045" y="-10"/>
            <a:ext cx="405628" cy="496537"/>
            <a:chOff x="-1305385" y="3124266"/>
            <a:chExt cx="606682" cy="742652"/>
          </a:xfrm>
        </p:grpSpPr>
        <p:sp>
          <p:nvSpPr>
            <p:cNvPr id="4383" name="Google Shape;4383;p11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4" name="Google Shape;4384;p11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5" name="Google Shape;4385;p11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6" name="Google Shape;4386;p11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87" name="Google Shape;4387;p113"/>
          <p:cNvGrpSpPr/>
          <p:nvPr/>
        </p:nvGrpSpPr>
        <p:grpSpPr>
          <a:xfrm flipH="1" rot="10800000">
            <a:off x="-121045" y="549165"/>
            <a:ext cx="405628" cy="496537"/>
            <a:chOff x="-1305385" y="3124266"/>
            <a:chExt cx="606682" cy="742652"/>
          </a:xfrm>
        </p:grpSpPr>
        <p:sp>
          <p:nvSpPr>
            <p:cNvPr id="4388" name="Google Shape;4388;p11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9" name="Google Shape;4389;p11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11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11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92" name="Google Shape;4392;p113"/>
          <p:cNvGrpSpPr/>
          <p:nvPr/>
        </p:nvGrpSpPr>
        <p:grpSpPr>
          <a:xfrm flipH="1">
            <a:off x="-121045" y="1045690"/>
            <a:ext cx="405628" cy="496537"/>
            <a:chOff x="-1305385" y="3124266"/>
            <a:chExt cx="606682" cy="742652"/>
          </a:xfrm>
        </p:grpSpPr>
        <p:sp>
          <p:nvSpPr>
            <p:cNvPr id="4393" name="Google Shape;4393;p11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11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5" name="Google Shape;4395;p11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6" name="Google Shape;4396;p11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97" name="Google Shape;4397;p113"/>
          <p:cNvGrpSpPr/>
          <p:nvPr/>
        </p:nvGrpSpPr>
        <p:grpSpPr>
          <a:xfrm flipH="1" rot="10800000">
            <a:off x="8859380" y="-10"/>
            <a:ext cx="405628" cy="496537"/>
            <a:chOff x="-1305385" y="3124266"/>
            <a:chExt cx="606682" cy="742652"/>
          </a:xfrm>
        </p:grpSpPr>
        <p:sp>
          <p:nvSpPr>
            <p:cNvPr id="4398" name="Google Shape;4398;p11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9" name="Google Shape;4399;p11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0" name="Google Shape;4400;p11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1" name="Google Shape;4401;p11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02" name="Google Shape;4402;p113"/>
          <p:cNvGrpSpPr/>
          <p:nvPr/>
        </p:nvGrpSpPr>
        <p:grpSpPr>
          <a:xfrm rot="10800000">
            <a:off x="8859380" y="549165"/>
            <a:ext cx="405628" cy="496537"/>
            <a:chOff x="-1305385" y="3124266"/>
            <a:chExt cx="606682" cy="742652"/>
          </a:xfrm>
        </p:grpSpPr>
        <p:sp>
          <p:nvSpPr>
            <p:cNvPr id="4403" name="Google Shape;4403;p11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4" name="Google Shape;4404;p11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5" name="Google Shape;4405;p11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6" name="Google Shape;4406;p11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07" name="Google Shape;4407;p113"/>
          <p:cNvGrpSpPr/>
          <p:nvPr/>
        </p:nvGrpSpPr>
        <p:grpSpPr>
          <a:xfrm>
            <a:off x="8859380" y="1045690"/>
            <a:ext cx="405628" cy="496537"/>
            <a:chOff x="-1305385" y="3124266"/>
            <a:chExt cx="606682" cy="742652"/>
          </a:xfrm>
        </p:grpSpPr>
        <p:sp>
          <p:nvSpPr>
            <p:cNvPr id="4408" name="Google Shape;4408;p113"/>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9" name="Google Shape;4409;p113"/>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0" name="Google Shape;4410;p113"/>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1" name="Google Shape;4411;p113"/>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12" name="Google Shape;4412;p113"/>
          <p:cNvGrpSpPr/>
          <p:nvPr/>
        </p:nvGrpSpPr>
        <p:grpSpPr>
          <a:xfrm rot="417279">
            <a:off x="8875673" y="6538"/>
            <a:ext cx="124799" cy="276778"/>
            <a:chOff x="7451618" y="267775"/>
            <a:chExt cx="84751" cy="187946"/>
          </a:xfrm>
        </p:grpSpPr>
        <p:sp>
          <p:nvSpPr>
            <p:cNvPr id="4413" name="Google Shape;4413;p113"/>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113"/>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5" name="Google Shape;4415;p113"/>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6" name="Google Shape;4416;p113"/>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17" name="Google Shape;4417;p113"/>
          <p:cNvGrpSpPr/>
          <p:nvPr/>
        </p:nvGrpSpPr>
        <p:grpSpPr>
          <a:xfrm flipH="1" rot="-417279">
            <a:off x="137423" y="6538"/>
            <a:ext cx="124799" cy="276778"/>
            <a:chOff x="7451618" y="267775"/>
            <a:chExt cx="84751" cy="187946"/>
          </a:xfrm>
        </p:grpSpPr>
        <p:sp>
          <p:nvSpPr>
            <p:cNvPr id="4418" name="Google Shape;4418;p113"/>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113"/>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113"/>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113"/>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4_2">
    <p:spTree>
      <p:nvGrpSpPr>
        <p:cNvPr id="4422" name="Shape 4422"/>
        <p:cNvGrpSpPr/>
        <p:nvPr/>
      </p:nvGrpSpPr>
      <p:grpSpPr>
        <a:xfrm>
          <a:off x="0" y="0"/>
          <a:ext cx="0" cy="0"/>
          <a:chOff x="0" y="0"/>
          <a:chExt cx="0" cy="0"/>
        </a:xfrm>
      </p:grpSpPr>
      <p:sp>
        <p:nvSpPr>
          <p:cNvPr id="4423" name="Google Shape;4423;p114"/>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424" name="Google Shape;4424;p114"/>
          <p:cNvSpPr txBox="1"/>
          <p:nvPr>
            <p:ph idx="1" type="subTitle"/>
          </p:nvPr>
        </p:nvSpPr>
        <p:spPr>
          <a:xfrm>
            <a:off x="1951175" y="1238400"/>
            <a:ext cx="52416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425" name="Google Shape;4425;p114"/>
          <p:cNvSpPr txBox="1"/>
          <p:nvPr>
            <p:ph idx="2" type="subTitle"/>
          </p:nvPr>
        </p:nvSpPr>
        <p:spPr>
          <a:xfrm>
            <a:off x="1951175" y="2851475"/>
            <a:ext cx="52416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426" name="Google Shape;4426;p114"/>
          <p:cNvSpPr txBox="1"/>
          <p:nvPr>
            <p:ph idx="3" type="subTitle"/>
          </p:nvPr>
        </p:nvSpPr>
        <p:spPr>
          <a:xfrm>
            <a:off x="1951175" y="1638900"/>
            <a:ext cx="5241600" cy="1356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4427" name="Google Shape;4427;p114"/>
          <p:cNvSpPr txBox="1"/>
          <p:nvPr>
            <p:ph idx="4" type="subTitle"/>
          </p:nvPr>
        </p:nvSpPr>
        <p:spPr>
          <a:xfrm>
            <a:off x="1951175" y="3251975"/>
            <a:ext cx="5241600" cy="1356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grpSp>
        <p:nvGrpSpPr>
          <p:cNvPr id="4428" name="Google Shape;4428;p114"/>
          <p:cNvGrpSpPr/>
          <p:nvPr/>
        </p:nvGrpSpPr>
        <p:grpSpPr>
          <a:xfrm flipH="1">
            <a:off x="-121045" y="4646965"/>
            <a:ext cx="405628" cy="496537"/>
            <a:chOff x="-1305385" y="3124266"/>
            <a:chExt cx="606682" cy="742652"/>
          </a:xfrm>
        </p:grpSpPr>
        <p:sp>
          <p:nvSpPr>
            <p:cNvPr id="4429" name="Google Shape;4429;p11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0" name="Google Shape;4430;p11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1" name="Google Shape;4431;p11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11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33" name="Google Shape;4433;p114"/>
          <p:cNvGrpSpPr/>
          <p:nvPr/>
        </p:nvGrpSpPr>
        <p:grpSpPr>
          <a:xfrm>
            <a:off x="-121045" y="4097790"/>
            <a:ext cx="405628" cy="496537"/>
            <a:chOff x="-1305385" y="3124266"/>
            <a:chExt cx="606682" cy="742652"/>
          </a:xfrm>
        </p:grpSpPr>
        <p:sp>
          <p:nvSpPr>
            <p:cNvPr id="4434" name="Google Shape;4434;p11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11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11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11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38" name="Google Shape;4438;p114"/>
          <p:cNvGrpSpPr/>
          <p:nvPr/>
        </p:nvGrpSpPr>
        <p:grpSpPr>
          <a:xfrm flipH="1">
            <a:off x="-121045" y="1045690"/>
            <a:ext cx="405628" cy="496537"/>
            <a:chOff x="-1305385" y="3124266"/>
            <a:chExt cx="606682" cy="742652"/>
          </a:xfrm>
        </p:grpSpPr>
        <p:sp>
          <p:nvSpPr>
            <p:cNvPr id="4439" name="Google Shape;4439;p11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0" name="Google Shape;4440;p11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1" name="Google Shape;4441;p11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11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43" name="Google Shape;4443;p114"/>
          <p:cNvGrpSpPr/>
          <p:nvPr/>
        </p:nvGrpSpPr>
        <p:grpSpPr>
          <a:xfrm>
            <a:off x="8859380" y="4646965"/>
            <a:ext cx="405628" cy="496537"/>
            <a:chOff x="-1305385" y="3124266"/>
            <a:chExt cx="606682" cy="742652"/>
          </a:xfrm>
        </p:grpSpPr>
        <p:sp>
          <p:nvSpPr>
            <p:cNvPr id="4444" name="Google Shape;4444;p11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5" name="Google Shape;4445;p11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6" name="Google Shape;4446;p11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7" name="Google Shape;4447;p11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48" name="Google Shape;4448;p114"/>
          <p:cNvGrpSpPr/>
          <p:nvPr/>
        </p:nvGrpSpPr>
        <p:grpSpPr>
          <a:xfrm flipH="1">
            <a:off x="8859380" y="4097790"/>
            <a:ext cx="405628" cy="496537"/>
            <a:chOff x="-1305385" y="3124266"/>
            <a:chExt cx="606682" cy="742652"/>
          </a:xfrm>
        </p:grpSpPr>
        <p:sp>
          <p:nvSpPr>
            <p:cNvPr id="4449" name="Google Shape;4449;p11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0" name="Google Shape;4450;p11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1" name="Google Shape;4451;p11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2" name="Google Shape;4452;p11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3" name="Google Shape;4453;p114"/>
          <p:cNvGrpSpPr/>
          <p:nvPr/>
        </p:nvGrpSpPr>
        <p:grpSpPr>
          <a:xfrm>
            <a:off x="8859380" y="1045690"/>
            <a:ext cx="405628" cy="496537"/>
            <a:chOff x="-1305385" y="3124266"/>
            <a:chExt cx="606682" cy="742652"/>
          </a:xfrm>
        </p:grpSpPr>
        <p:sp>
          <p:nvSpPr>
            <p:cNvPr id="4454" name="Google Shape;4454;p114"/>
            <p:cNvSpPr/>
            <p:nvPr/>
          </p:nvSpPr>
          <p:spPr>
            <a:xfrm rot="3600150">
              <a:off x="-1061666" y="3181543"/>
              <a:ext cx="211391" cy="137019"/>
            </a:xfrm>
            <a:custGeom>
              <a:rect b="b" l="l" r="r" t="t"/>
              <a:pathLst>
                <a:path extrusionOk="0" h="2336" w="3604">
                  <a:moveTo>
                    <a:pt x="3470" y="2336"/>
                  </a:moveTo>
                  <a:lnTo>
                    <a:pt x="1" y="201"/>
                  </a:lnTo>
                  <a:lnTo>
                    <a:pt x="101" y="1"/>
                  </a:lnTo>
                  <a:lnTo>
                    <a:pt x="3603" y="21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5" name="Google Shape;4455;p114"/>
            <p:cNvSpPr/>
            <p:nvPr/>
          </p:nvSpPr>
          <p:spPr>
            <a:xfrm rot="3600150">
              <a:off x="-1044797" y="3611296"/>
              <a:ext cx="244589" cy="144820"/>
            </a:xfrm>
            <a:custGeom>
              <a:rect b="b" l="l" r="r" t="t"/>
              <a:pathLst>
                <a:path extrusionOk="0" h="2469" w="4170">
                  <a:moveTo>
                    <a:pt x="100" y="0"/>
                  </a:moveTo>
                  <a:lnTo>
                    <a:pt x="4170" y="2335"/>
                  </a:lnTo>
                  <a:lnTo>
                    <a:pt x="4103" y="2469"/>
                  </a:ln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114"/>
            <p:cNvSpPr/>
            <p:nvPr/>
          </p:nvSpPr>
          <p:spPr>
            <a:xfrm rot="3600150">
              <a:off x="-1312180" y="3341519"/>
              <a:ext cx="620271" cy="342430"/>
            </a:xfrm>
            <a:custGeom>
              <a:rect b="b" l="l" r="r" t="t"/>
              <a:pathLst>
                <a:path extrusionOk="0" h="5838" w="10575">
                  <a:moveTo>
                    <a:pt x="10508" y="5838"/>
                  </a:moveTo>
                  <a:lnTo>
                    <a:pt x="1" y="134"/>
                  </a:lnTo>
                  <a:cubicBezTo>
                    <a:pt x="34" y="100"/>
                    <a:pt x="67" y="67"/>
                    <a:pt x="67" y="0"/>
                  </a:cubicBezTo>
                  <a:lnTo>
                    <a:pt x="10575" y="570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7" name="Google Shape;4457;p114"/>
            <p:cNvSpPr/>
            <p:nvPr/>
          </p:nvSpPr>
          <p:spPr>
            <a:xfrm rot="3600150">
              <a:off x="-1276753" y="3467162"/>
              <a:ext cx="461845" cy="252453"/>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8" name="Google Shape;4458;p114"/>
          <p:cNvGrpSpPr/>
          <p:nvPr/>
        </p:nvGrpSpPr>
        <p:grpSpPr>
          <a:xfrm flipH="1" rot="10382721">
            <a:off x="8875673" y="4860176"/>
            <a:ext cx="124799" cy="276778"/>
            <a:chOff x="7451618" y="267775"/>
            <a:chExt cx="84751" cy="187946"/>
          </a:xfrm>
        </p:grpSpPr>
        <p:sp>
          <p:nvSpPr>
            <p:cNvPr id="4459" name="Google Shape;4459;p114"/>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0" name="Google Shape;4460;p114"/>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1" name="Google Shape;4461;p114"/>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114"/>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63" name="Google Shape;4463;p114"/>
          <p:cNvGrpSpPr/>
          <p:nvPr/>
        </p:nvGrpSpPr>
        <p:grpSpPr>
          <a:xfrm rot="-10382721">
            <a:off x="137423" y="4860176"/>
            <a:ext cx="124799" cy="276778"/>
            <a:chOff x="7451618" y="267775"/>
            <a:chExt cx="84751" cy="187946"/>
          </a:xfrm>
        </p:grpSpPr>
        <p:sp>
          <p:nvSpPr>
            <p:cNvPr id="4464" name="Google Shape;4464;p114"/>
            <p:cNvSpPr/>
            <p:nvPr/>
          </p:nvSpPr>
          <p:spPr>
            <a:xfrm>
              <a:off x="7510339" y="267775"/>
              <a:ext cx="26030" cy="187946"/>
            </a:xfrm>
            <a:custGeom>
              <a:rect b="b" l="l" r="r" t="t"/>
              <a:pathLst>
                <a:path extrusionOk="0" h="7473" w="1035">
                  <a:moveTo>
                    <a:pt x="200" y="34"/>
                  </a:moveTo>
                  <a:cubicBezTo>
                    <a:pt x="501" y="2535"/>
                    <a:pt x="934" y="4970"/>
                    <a:pt x="1034" y="7472"/>
                  </a:cubicBezTo>
                  <a:lnTo>
                    <a:pt x="901" y="7472"/>
                  </a:lnTo>
                  <a:cubicBezTo>
                    <a:pt x="601" y="4970"/>
                    <a:pt x="301" y="2469"/>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5" name="Google Shape;4465;p114"/>
            <p:cNvSpPr/>
            <p:nvPr/>
          </p:nvSpPr>
          <p:spPr>
            <a:xfrm>
              <a:off x="7451618" y="294608"/>
              <a:ext cx="13455" cy="116646"/>
            </a:xfrm>
            <a:custGeom>
              <a:rect b="b" l="l" r="r" t="t"/>
              <a:pathLst>
                <a:path extrusionOk="0" h="4638" w="535">
                  <a:moveTo>
                    <a:pt x="200" y="1"/>
                  </a:moveTo>
                  <a:cubicBezTo>
                    <a:pt x="301" y="1535"/>
                    <a:pt x="434" y="3070"/>
                    <a:pt x="534" y="4637"/>
                  </a:cubicBezTo>
                  <a:lnTo>
                    <a:pt x="367" y="4637"/>
                  </a:lnTo>
                  <a:cubicBezTo>
                    <a:pt x="134" y="3103"/>
                    <a:pt x="0" y="1535"/>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6" name="Google Shape;4466;p114"/>
            <p:cNvSpPr/>
            <p:nvPr/>
          </p:nvSpPr>
          <p:spPr>
            <a:xfrm>
              <a:off x="7496909" y="297978"/>
              <a:ext cx="11770" cy="146826"/>
            </a:xfrm>
            <a:custGeom>
              <a:rect b="b" l="l" r="r" t="t"/>
              <a:pathLst>
                <a:path extrusionOk="0" h="5838" w="468">
                  <a:moveTo>
                    <a:pt x="167" y="0"/>
                  </a:moveTo>
                  <a:cubicBezTo>
                    <a:pt x="267" y="1968"/>
                    <a:pt x="368" y="3903"/>
                    <a:pt x="468" y="5838"/>
                  </a:cubicBezTo>
                  <a:lnTo>
                    <a:pt x="334" y="5838"/>
                  </a:lnTo>
                  <a:cubicBezTo>
                    <a:pt x="234" y="3903"/>
                    <a:pt x="101" y="1968"/>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114"/>
            <p:cNvSpPr/>
            <p:nvPr/>
          </p:nvSpPr>
          <p:spPr>
            <a:xfrm>
              <a:off x="7479306" y="291263"/>
              <a:ext cx="10915" cy="146826"/>
            </a:xfrm>
            <a:custGeom>
              <a:rect b="b" l="l" r="r" t="t"/>
              <a:pathLst>
                <a:path extrusionOk="0" h="5838" w="434">
                  <a:moveTo>
                    <a:pt x="300" y="5838"/>
                  </a:moveTo>
                  <a:cubicBezTo>
                    <a:pt x="200" y="3903"/>
                    <a:pt x="100" y="1968"/>
                    <a:pt x="0" y="0"/>
                  </a:cubicBezTo>
                  <a:lnTo>
                    <a:pt x="167" y="0"/>
                  </a:lnTo>
                  <a:lnTo>
                    <a:pt x="434" y="583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4_1">
    <p:spTree>
      <p:nvGrpSpPr>
        <p:cNvPr id="4468" name="Shape 4468"/>
        <p:cNvGrpSpPr/>
        <p:nvPr/>
      </p:nvGrpSpPr>
      <p:grpSpPr>
        <a:xfrm>
          <a:off x="0" y="0"/>
          <a:ext cx="0" cy="0"/>
          <a:chOff x="0" y="0"/>
          <a:chExt cx="0" cy="0"/>
        </a:xfrm>
      </p:grpSpPr>
      <p:grpSp>
        <p:nvGrpSpPr>
          <p:cNvPr id="4469" name="Google Shape;4469;p115"/>
          <p:cNvGrpSpPr/>
          <p:nvPr/>
        </p:nvGrpSpPr>
        <p:grpSpPr>
          <a:xfrm rot="-5400000">
            <a:off x="1085278" y="4010644"/>
            <a:ext cx="1069840" cy="1745175"/>
            <a:chOff x="3883571" y="2796827"/>
            <a:chExt cx="772950" cy="1260873"/>
          </a:xfrm>
        </p:grpSpPr>
        <p:sp>
          <p:nvSpPr>
            <p:cNvPr id="4470" name="Google Shape;4470;p115"/>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1" name="Google Shape;4471;p115"/>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2" name="Google Shape;4472;p115"/>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3" name="Google Shape;4473;p115"/>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4" name="Google Shape;4474;p115"/>
          <p:cNvGrpSpPr/>
          <p:nvPr/>
        </p:nvGrpSpPr>
        <p:grpSpPr>
          <a:xfrm flipH="1" rot="10800000">
            <a:off x="4076826" y="-93310"/>
            <a:ext cx="990342" cy="713775"/>
            <a:chOff x="115288" y="-174269"/>
            <a:chExt cx="990342" cy="713775"/>
          </a:xfrm>
        </p:grpSpPr>
        <p:sp>
          <p:nvSpPr>
            <p:cNvPr id="4475" name="Google Shape;4475;p115"/>
            <p:cNvSpPr/>
            <p:nvPr/>
          </p:nvSpPr>
          <p:spPr>
            <a:xfrm flipH="1" rot="1732954">
              <a:off x="317334" y="-22207"/>
              <a:ext cx="735095" cy="409652"/>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6" name="Google Shape;4476;p115"/>
            <p:cNvSpPr/>
            <p:nvPr/>
          </p:nvSpPr>
          <p:spPr>
            <a:xfrm flipH="1" rot="1732954">
              <a:off x="494224" y="112535"/>
              <a:ext cx="411073" cy="228692"/>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7" name="Google Shape;4477;p115"/>
            <p:cNvSpPr/>
            <p:nvPr/>
          </p:nvSpPr>
          <p:spPr>
            <a:xfrm flipH="1" rot="1732954">
              <a:off x="706124" y="107828"/>
              <a:ext cx="331129" cy="181002"/>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8" name="Google Shape;4478;p115"/>
            <p:cNvSpPr/>
            <p:nvPr/>
          </p:nvSpPr>
          <p:spPr>
            <a:xfrm flipH="1" rot="1732954">
              <a:off x="498549" y="160791"/>
              <a:ext cx="138945" cy="81417"/>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p115"/>
            <p:cNvSpPr/>
            <p:nvPr/>
          </p:nvSpPr>
          <p:spPr>
            <a:xfrm flipH="1" rot="1732954">
              <a:off x="560397" y="225343"/>
              <a:ext cx="136085" cy="7018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0" name="Google Shape;4480;p115"/>
            <p:cNvSpPr/>
            <p:nvPr/>
          </p:nvSpPr>
          <p:spPr>
            <a:xfrm flipH="1" rot="1732954">
              <a:off x="589363" y="271489"/>
              <a:ext cx="103872" cy="56143"/>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1" name="Google Shape;4481;p115"/>
            <p:cNvSpPr/>
            <p:nvPr/>
          </p:nvSpPr>
          <p:spPr>
            <a:xfrm flipH="1" rot="1732954">
              <a:off x="123662" y="154805"/>
              <a:ext cx="99667" cy="60348"/>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2" name="Google Shape;4482;p115"/>
            <p:cNvSpPr/>
            <p:nvPr/>
          </p:nvSpPr>
          <p:spPr>
            <a:xfrm flipH="1" rot="1732954">
              <a:off x="352741" y="184409"/>
              <a:ext cx="88396" cy="50549"/>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83" name="Google Shape;4483;p115"/>
          <p:cNvGrpSpPr/>
          <p:nvPr/>
        </p:nvGrpSpPr>
        <p:grpSpPr>
          <a:xfrm>
            <a:off x="1758462" y="1456560"/>
            <a:ext cx="400177" cy="508627"/>
            <a:chOff x="1103057" y="3871091"/>
            <a:chExt cx="146077" cy="185651"/>
          </a:xfrm>
        </p:grpSpPr>
        <p:sp>
          <p:nvSpPr>
            <p:cNvPr id="4484" name="Google Shape;4484;p115"/>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5" name="Google Shape;4485;p115"/>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6" name="Google Shape;4486;p115"/>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87" name="Google Shape;4487;p115"/>
          <p:cNvGrpSpPr/>
          <p:nvPr/>
        </p:nvGrpSpPr>
        <p:grpSpPr>
          <a:xfrm flipH="1">
            <a:off x="6985362" y="1456560"/>
            <a:ext cx="400177" cy="508627"/>
            <a:chOff x="1103057" y="3871091"/>
            <a:chExt cx="146077" cy="185651"/>
          </a:xfrm>
        </p:grpSpPr>
        <p:sp>
          <p:nvSpPr>
            <p:cNvPr id="4488" name="Google Shape;4488;p115"/>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9" name="Google Shape;4489;p115"/>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0" name="Google Shape;4490;p115"/>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1" name="Google Shape;4491;p115"/>
          <p:cNvGrpSpPr/>
          <p:nvPr/>
        </p:nvGrpSpPr>
        <p:grpSpPr>
          <a:xfrm rot="-5400000">
            <a:off x="6933628" y="4010644"/>
            <a:ext cx="1069840" cy="1745175"/>
            <a:chOff x="3883571" y="2796827"/>
            <a:chExt cx="772950" cy="1260873"/>
          </a:xfrm>
        </p:grpSpPr>
        <p:sp>
          <p:nvSpPr>
            <p:cNvPr id="4492" name="Google Shape;4492;p115"/>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3" name="Google Shape;4493;p115"/>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115"/>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115"/>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96" name="Google Shape;4496;p115"/>
          <p:cNvSpPr txBox="1"/>
          <p:nvPr>
            <p:ph type="title"/>
          </p:nvPr>
        </p:nvSpPr>
        <p:spPr>
          <a:xfrm>
            <a:off x="713225" y="2157425"/>
            <a:ext cx="2490600" cy="12060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lgn="l">
              <a:spcBef>
                <a:spcPts val="0"/>
              </a:spcBef>
              <a:spcAft>
                <a:spcPts val="0"/>
              </a:spcAft>
              <a:buSzPts val="3600"/>
              <a:buNone/>
              <a:defRPr/>
            </a:lvl2pPr>
            <a:lvl3pPr lvl="2" rtl="0" algn="l">
              <a:spcBef>
                <a:spcPts val="0"/>
              </a:spcBef>
              <a:spcAft>
                <a:spcPts val="0"/>
              </a:spcAft>
              <a:buSzPts val="3600"/>
              <a:buNone/>
              <a:defRPr/>
            </a:lvl3pPr>
            <a:lvl4pPr lvl="3" rtl="0" algn="l">
              <a:spcBef>
                <a:spcPts val="0"/>
              </a:spcBef>
              <a:spcAft>
                <a:spcPts val="0"/>
              </a:spcAft>
              <a:buSzPts val="3600"/>
              <a:buNone/>
              <a:defRPr/>
            </a:lvl4pPr>
            <a:lvl5pPr lvl="4" rtl="0" algn="l">
              <a:spcBef>
                <a:spcPts val="0"/>
              </a:spcBef>
              <a:spcAft>
                <a:spcPts val="0"/>
              </a:spcAft>
              <a:buSzPts val="3600"/>
              <a:buNone/>
              <a:defRPr/>
            </a:lvl5pPr>
            <a:lvl6pPr lvl="5" rtl="0" algn="l">
              <a:spcBef>
                <a:spcPts val="0"/>
              </a:spcBef>
              <a:spcAft>
                <a:spcPts val="0"/>
              </a:spcAft>
              <a:buSzPts val="3600"/>
              <a:buNone/>
              <a:defRPr/>
            </a:lvl6pPr>
            <a:lvl7pPr lvl="6" rtl="0" algn="l">
              <a:spcBef>
                <a:spcPts val="0"/>
              </a:spcBef>
              <a:spcAft>
                <a:spcPts val="0"/>
              </a:spcAft>
              <a:buSzPts val="3600"/>
              <a:buNone/>
              <a:defRPr/>
            </a:lvl7pPr>
            <a:lvl8pPr lvl="7" rtl="0" algn="l">
              <a:spcBef>
                <a:spcPts val="0"/>
              </a:spcBef>
              <a:spcAft>
                <a:spcPts val="0"/>
              </a:spcAft>
              <a:buSzPts val="3600"/>
              <a:buNone/>
              <a:defRPr/>
            </a:lvl8pPr>
            <a:lvl9pPr lvl="8" rtl="0" algn="l">
              <a:spcBef>
                <a:spcPts val="0"/>
              </a:spcBef>
              <a:spcAft>
                <a:spcPts val="0"/>
              </a:spcAft>
              <a:buSzPts val="3600"/>
              <a:buNone/>
              <a:defRPr/>
            </a:lvl9pPr>
          </a:lstStyle>
          <a:p/>
        </p:txBody>
      </p:sp>
      <p:sp>
        <p:nvSpPr>
          <p:cNvPr id="4497" name="Google Shape;4497;p115"/>
          <p:cNvSpPr txBox="1"/>
          <p:nvPr>
            <p:ph idx="1" type="subTitle"/>
          </p:nvPr>
        </p:nvSpPr>
        <p:spPr>
          <a:xfrm>
            <a:off x="713242" y="3363400"/>
            <a:ext cx="2490600" cy="9849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4498" name="Google Shape;4498;p115"/>
          <p:cNvSpPr txBox="1"/>
          <p:nvPr>
            <p:ph idx="2" type="subTitle"/>
          </p:nvPr>
        </p:nvSpPr>
        <p:spPr>
          <a:xfrm>
            <a:off x="5940175" y="3363400"/>
            <a:ext cx="2490600" cy="984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4499" name="Google Shape;4499;p115"/>
          <p:cNvSpPr txBox="1"/>
          <p:nvPr>
            <p:ph idx="3" type="subTitle"/>
          </p:nvPr>
        </p:nvSpPr>
        <p:spPr>
          <a:xfrm>
            <a:off x="5940175" y="2157425"/>
            <a:ext cx="2490600" cy="12060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sz="3600">
                <a:latin typeface="Playfair Display Black"/>
                <a:ea typeface="Playfair Display Black"/>
                <a:cs typeface="Playfair Display Black"/>
                <a:sym typeface="Playfair Display Black"/>
              </a:defRPr>
            </a:lvl1pPr>
            <a:lvl2pPr lvl="1" rtl="0">
              <a:spcBef>
                <a:spcPts val="1600"/>
              </a:spcBef>
              <a:spcAft>
                <a:spcPts val="0"/>
              </a:spcAft>
              <a:buSzPts val="3600"/>
              <a:buNone/>
              <a:defRPr sz="3600"/>
            </a:lvl2pPr>
            <a:lvl3pPr lvl="2" rtl="0">
              <a:spcBef>
                <a:spcPts val="1600"/>
              </a:spcBef>
              <a:spcAft>
                <a:spcPts val="0"/>
              </a:spcAft>
              <a:buSzPts val="3600"/>
              <a:buNone/>
              <a:defRPr sz="3600"/>
            </a:lvl3pPr>
            <a:lvl4pPr lvl="3" rtl="0">
              <a:spcBef>
                <a:spcPts val="1600"/>
              </a:spcBef>
              <a:spcAft>
                <a:spcPts val="0"/>
              </a:spcAft>
              <a:buSzPts val="3600"/>
              <a:buNone/>
              <a:defRPr sz="3600"/>
            </a:lvl4pPr>
            <a:lvl5pPr lvl="4" rtl="0">
              <a:spcBef>
                <a:spcPts val="1600"/>
              </a:spcBef>
              <a:spcAft>
                <a:spcPts val="0"/>
              </a:spcAft>
              <a:buSzPts val="3600"/>
              <a:buNone/>
              <a:defRPr sz="3600"/>
            </a:lvl5pPr>
            <a:lvl6pPr lvl="5" rtl="0">
              <a:spcBef>
                <a:spcPts val="1600"/>
              </a:spcBef>
              <a:spcAft>
                <a:spcPts val="0"/>
              </a:spcAft>
              <a:buSzPts val="3600"/>
              <a:buNone/>
              <a:defRPr sz="3600"/>
            </a:lvl6pPr>
            <a:lvl7pPr lvl="6" rtl="0">
              <a:spcBef>
                <a:spcPts val="1600"/>
              </a:spcBef>
              <a:spcAft>
                <a:spcPts val="0"/>
              </a:spcAft>
              <a:buSzPts val="3600"/>
              <a:buNone/>
              <a:defRPr sz="3600"/>
            </a:lvl7pPr>
            <a:lvl8pPr lvl="7" rtl="0">
              <a:spcBef>
                <a:spcPts val="1600"/>
              </a:spcBef>
              <a:spcAft>
                <a:spcPts val="0"/>
              </a:spcAft>
              <a:buSzPts val="3600"/>
              <a:buNone/>
              <a:defRPr sz="3600"/>
            </a:lvl8pPr>
            <a:lvl9pPr lvl="8" rtl="0">
              <a:spcBef>
                <a:spcPts val="1600"/>
              </a:spcBef>
              <a:spcAft>
                <a:spcPts val="1600"/>
              </a:spcAft>
              <a:buSzPts val="3600"/>
              <a:buNone/>
              <a:defRPr sz="3600"/>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
    <p:spTree>
      <p:nvGrpSpPr>
        <p:cNvPr id="4500" name="Shape 4500"/>
        <p:cNvGrpSpPr/>
        <p:nvPr/>
      </p:nvGrpSpPr>
      <p:grpSpPr>
        <a:xfrm>
          <a:off x="0" y="0"/>
          <a:ext cx="0" cy="0"/>
          <a:chOff x="0" y="0"/>
          <a:chExt cx="0" cy="0"/>
        </a:xfrm>
      </p:grpSpPr>
      <p:sp>
        <p:nvSpPr>
          <p:cNvPr id="4501" name="Google Shape;4501;p116"/>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502" name="Google Shape;4502;p116"/>
          <p:cNvSpPr txBox="1"/>
          <p:nvPr>
            <p:ph idx="1" type="subTitle"/>
          </p:nvPr>
        </p:nvSpPr>
        <p:spPr>
          <a:xfrm>
            <a:off x="1185425" y="34177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03" name="Google Shape;4503;p116"/>
          <p:cNvSpPr txBox="1"/>
          <p:nvPr>
            <p:ph idx="2" type="subTitle"/>
          </p:nvPr>
        </p:nvSpPr>
        <p:spPr>
          <a:xfrm>
            <a:off x="1185425" y="27226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4504" name="Google Shape;4504;p116"/>
          <p:cNvSpPr txBox="1"/>
          <p:nvPr>
            <p:ph idx="3" type="subTitle"/>
          </p:nvPr>
        </p:nvSpPr>
        <p:spPr>
          <a:xfrm>
            <a:off x="3700650" y="34177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05" name="Google Shape;4505;p116"/>
          <p:cNvSpPr txBox="1"/>
          <p:nvPr>
            <p:ph idx="4" type="subTitle"/>
          </p:nvPr>
        </p:nvSpPr>
        <p:spPr>
          <a:xfrm>
            <a:off x="3700650" y="27226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4506" name="Google Shape;4506;p116"/>
          <p:cNvSpPr txBox="1"/>
          <p:nvPr>
            <p:ph idx="5" type="subTitle"/>
          </p:nvPr>
        </p:nvSpPr>
        <p:spPr>
          <a:xfrm>
            <a:off x="6215875" y="34177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07" name="Google Shape;4507;p116"/>
          <p:cNvSpPr txBox="1"/>
          <p:nvPr>
            <p:ph idx="6" type="subTitle"/>
          </p:nvPr>
        </p:nvSpPr>
        <p:spPr>
          <a:xfrm>
            <a:off x="6215875" y="27226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grpSp>
        <p:nvGrpSpPr>
          <p:cNvPr id="4508" name="Google Shape;4508;p116"/>
          <p:cNvGrpSpPr/>
          <p:nvPr/>
        </p:nvGrpSpPr>
        <p:grpSpPr>
          <a:xfrm>
            <a:off x="8454599" y="2038552"/>
            <a:ext cx="1130439" cy="1844027"/>
            <a:chOff x="3883571" y="2796827"/>
            <a:chExt cx="772950" cy="1260873"/>
          </a:xfrm>
        </p:grpSpPr>
        <p:sp>
          <p:nvSpPr>
            <p:cNvPr id="4509" name="Google Shape;4509;p116"/>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0" name="Google Shape;4510;p116"/>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1" name="Google Shape;4511;p116"/>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2" name="Google Shape;4512;p116"/>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3" name="Google Shape;4513;p116"/>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4" name="Google Shape;4514;p116"/>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15" name="Google Shape;4515;p116"/>
          <p:cNvGrpSpPr/>
          <p:nvPr/>
        </p:nvGrpSpPr>
        <p:grpSpPr>
          <a:xfrm flipH="1">
            <a:off x="-441038" y="2038552"/>
            <a:ext cx="1130439" cy="1844027"/>
            <a:chOff x="3883571" y="2796827"/>
            <a:chExt cx="772950" cy="1260873"/>
          </a:xfrm>
        </p:grpSpPr>
        <p:sp>
          <p:nvSpPr>
            <p:cNvPr id="4516" name="Google Shape;4516;p116"/>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7" name="Google Shape;4517;p116"/>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116"/>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9" name="Google Shape;4519;p116"/>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p116"/>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1" name="Google Shape;4521;p116"/>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9">
    <p:spTree>
      <p:nvGrpSpPr>
        <p:cNvPr id="4522" name="Shape 4522"/>
        <p:cNvGrpSpPr/>
        <p:nvPr/>
      </p:nvGrpSpPr>
      <p:grpSpPr>
        <a:xfrm>
          <a:off x="0" y="0"/>
          <a:ext cx="0" cy="0"/>
          <a:chOff x="0" y="0"/>
          <a:chExt cx="0" cy="0"/>
        </a:xfrm>
      </p:grpSpPr>
      <p:sp>
        <p:nvSpPr>
          <p:cNvPr id="4523" name="Google Shape;4523;p117"/>
          <p:cNvSpPr txBox="1"/>
          <p:nvPr>
            <p:ph type="title"/>
          </p:nvPr>
        </p:nvSpPr>
        <p:spPr>
          <a:xfrm>
            <a:off x="713250" y="539500"/>
            <a:ext cx="42693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524" name="Google Shape;4524;p117"/>
          <p:cNvSpPr txBox="1"/>
          <p:nvPr>
            <p:ph idx="1" type="subTitle"/>
          </p:nvPr>
        </p:nvSpPr>
        <p:spPr>
          <a:xfrm>
            <a:off x="2022925" y="2313000"/>
            <a:ext cx="1650000" cy="55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25" name="Google Shape;4525;p117"/>
          <p:cNvSpPr txBox="1"/>
          <p:nvPr>
            <p:ph idx="2" type="subTitle"/>
          </p:nvPr>
        </p:nvSpPr>
        <p:spPr>
          <a:xfrm>
            <a:off x="2022925" y="1891750"/>
            <a:ext cx="1650000" cy="42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4526" name="Google Shape;4526;p117"/>
          <p:cNvSpPr txBox="1"/>
          <p:nvPr>
            <p:ph idx="3" type="subTitle"/>
          </p:nvPr>
        </p:nvSpPr>
        <p:spPr>
          <a:xfrm>
            <a:off x="3332613" y="3834475"/>
            <a:ext cx="1650000" cy="55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27" name="Google Shape;4527;p117"/>
          <p:cNvSpPr txBox="1"/>
          <p:nvPr>
            <p:ph idx="4" type="subTitle"/>
          </p:nvPr>
        </p:nvSpPr>
        <p:spPr>
          <a:xfrm>
            <a:off x="3332600" y="3413225"/>
            <a:ext cx="1650000" cy="42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4528" name="Google Shape;4528;p117"/>
          <p:cNvSpPr txBox="1"/>
          <p:nvPr>
            <p:ph idx="5" type="subTitle"/>
          </p:nvPr>
        </p:nvSpPr>
        <p:spPr>
          <a:xfrm>
            <a:off x="713238" y="3834475"/>
            <a:ext cx="1650000" cy="55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29" name="Google Shape;4529;p117"/>
          <p:cNvSpPr txBox="1"/>
          <p:nvPr>
            <p:ph idx="6" type="subTitle"/>
          </p:nvPr>
        </p:nvSpPr>
        <p:spPr>
          <a:xfrm>
            <a:off x="713225" y="3413225"/>
            <a:ext cx="1650000" cy="42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grpSp>
        <p:nvGrpSpPr>
          <p:cNvPr id="4530" name="Google Shape;4530;p117"/>
          <p:cNvGrpSpPr/>
          <p:nvPr/>
        </p:nvGrpSpPr>
        <p:grpSpPr>
          <a:xfrm flipH="1" rot="524251">
            <a:off x="8789127" y="4347723"/>
            <a:ext cx="512841" cy="814455"/>
            <a:chOff x="1695199" y="2889882"/>
            <a:chExt cx="291015" cy="462171"/>
          </a:xfrm>
        </p:grpSpPr>
        <p:sp>
          <p:nvSpPr>
            <p:cNvPr id="4531" name="Google Shape;4531;p117"/>
            <p:cNvSpPr/>
            <p:nvPr/>
          </p:nvSpPr>
          <p:spPr>
            <a:xfrm rot="6691194">
              <a:off x="1643109" y="3030985"/>
              <a:ext cx="402700" cy="145965"/>
            </a:xfrm>
            <a:custGeom>
              <a:rect b="b" l="l" r="r" t="t"/>
              <a:pathLst>
                <a:path extrusionOk="0" h="9141" w="25219">
                  <a:moveTo>
                    <a:pt x="0" y="8974"/>
                  </a:moveTo>
                  <a:cubicBezTo>
                    <a:pt x="134" y="8840"/>
                    <a:pt x="300" y="8740"/>
                    <a:pt x="467" y="8674"/>
                  </a:cubicBezTo>
                  <a:cubicBezTo>
                    <a:pt x="2502" y="7906"/>
                    <a:pt x="4537" y="7073"/>
                    <a:pt x="6605" y="6372"/>
                  </a:cubicBezTo>
                  <a:cubicBezTo>
                    <a:pt x="10941" y="4838"/>
                    <a:pt x="15344" y="3337"/>
                    <a:pt x="19714" y="1835"/>
                  </a:cubicBezTo>
                  <a:cubicBezTo>
                    <a:pt x="21382" y="1268"/>
                    <a:pt x="23017" y="701"/>
                    <a:pt x="24684" y="134"/>
                  </a:cubicBezTo>
                  <a:cubicBezTo>
                    <a:pt x="24818" y="68"/>
                    <a:pt x="24985" y="34"/>
                    <a:pt x="25151" y="1"/>
                  </a:cubicBezTo>
                  <a:lnTo>
                    <a:pt x="25218" y="134"/>
                  </a:lnTo>
                  <a:cubicBezTo>
                    <a:pt x="25085" y="234"/>
                    <a:pt x="24918" y="301"/>
                    <a:pt x="24718" y="401"/>
                  </a:cubicBezTo>
                  <a:cubicBezTo>
                    <a:pt x="20115" y="2002"/>
                    <a:pt x="15478" y="3603"/>
                    <a:pt x="10875" y="5205"/>
                  </a:cubicBezTo>
                  <a:cubicBezTo>
                    <a:pt x="7772" y="6305"/>
                    <a:pt x="4670" y="7439"/>
                    <a:pt x="1568" y="8540"/>
                  </a:cubicBezTo>
                  <a:cubicBezTo>
                    <a:pt x="1201" y="8674"/>
                    <a:pt x="867" y="8874"/>
                    <a:pt x="501" y="9007"/>
                  </a:cubicBezTo>
                  <a:cubicBezTo>
                    <a:pt x="367" y="9074"/>
                    <a:pt x="234" y="9107"/>
                    <a:pt x="100" y="914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2" name="Google Shape;4532;p117"/>
            <p:cNvSpPr/>
            <p:nvPr/>
          </p:nvSpPr>
          <p:spPr>
            <a:xfrm rot="6691194">
              <a:off x="1635218" y="3036849"/>
              <a:ext cx="396856" cy="141158"/>
            </a:xfrm>
            <a:custGeom>
              <a:rect b="b" l="l" r="r" t="t"/>
              <a:pathLst>
                <a:path extrusionOk="0" h="8840" w="24853">
                  <a:moveTo>
                    <a:pt x="24852" y="200"/>
                  </a:moveTo>
                  <a:cubicBezTo>
                    <a:pt x="24685" y="267"/>
                    <a:pt x="24552" y="334"/>
                    <a:pt x="24385" y="401"/>
                  </a:cubicBezTo>
                  <a:cubicBezTo>
                    <a:pt x="19515" y="2102"/>
                    <a:pt x="14645" y="3836"/>
                    <a:pt x="9775" y="5538"/>
                  </a:cubicBezTo>
                  <a:cubicBezTo>
                    <a:pt x="7106" y="6438"/>
                    <a:pt x="4437" y="7272"/>
                    <a:pt x="1769" y="8173"/>
                  </a:cubicBezTo>
                  <a:cubicBezTo>
                    <a:pt x="1202" y="8340"/>
                    <a:pt x="635" y="8607"/>
                    <a:pt x="68" y="8840"/>
                  </a:cubicBezTo>
                  <a:lnTo>
                    <a:pt x="1" y="8707"/>
                  </a:lnTo>
                  <a:cubicBezTo>
                    <a:pt x="134" y="8640"/>
                    <a:pt x="268" y="8573"/>
                    <a:pt x="401" y="8506"/>
                  </a:cubicBezTo>
                  <a:cubicBezTo>
                    <a:pt x="3337" y="7506"/>
                    <a:pt x="6272" y="6472"/>
                    <a:pt x="9208" y="5438"/>
                  </a:cubicBezTo>
                  <a:cubicBezTo>
                    <a:pt x="12376" y="4370"/>
                    <a:pt x="15545" y="3303"/>
                    <a:pt x="18681" y="2202"/>
                  </a:cubicBezTo>
                  <a:cubicBezTo>
                    <a:pt x="20582" y="1535"/>
                    <a:pt x="22450" y="834"/>
                    <a:pt x="24318" y="167"/>
                  </a:cubicBezTo>
                  <a:cubicBezTo>
                    <a:pt x="24452" y="100"/>
                    <a:pt x="24619" y="67"/>
                    <a:pt x="24785" y="0"/>
                  </a:cubicBezTo>
                  <a:cubicBezTo>
                    <a:pt x="24819" y="67"/>
                    <a:pt x="24819" y="134"/>
                    <a:pt x="24852"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3" name="Google Shape;4533;p117"/>
            <p:cNvSpPr/>
            <p:nvPr/>
          </p:nvSpPr>
          <p:spPr>
            <a:xfrm rot="6691194">
              <a:off x="1690549" y="3130217"/>
              <a:ext cx="253031" cy="87905"/>
            </a:xfrm>
            <a:custGeom>
              <a:rect b="b" l="l" r="r" t="t"/>
              <a:pathLst>
                <a:path extrusionOk="0" h="5505" w="15846">
                  <a:moveTo>
                    <a:pt x="15846" y="134"/>
                  </a:moveTo>
                  <a:cubicBezTo>
                    <a:pt x="10575" y="2168"/>
                    <a:pt x="5438" y="4303"/>
                    <a:pt x="1" y="5504"/>
                  </a:cubicBezTo>
                  <a:cubicBezTo>
                    <a:pt x="5338" y="4136"/>
                    <a:pt x="10375" y="1901"/>
                    <a:pt x="15545" y="33"/>
                  </a:cubicBezTo>
                  <a:cubicBezTo>
                    <a:pt x="15612" y="0"/>
                    <a:pt x="15679" y="67"/>
                    <a:pt x="15846"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4" name="Google Shape;4534;p117"/>
            <p:cNvSpPr/>
            <p:nvPr/>
          </p:nvSpPr>
          <p:spPr>
            <a:xfrm rot="6691194">
              <a:off x="1742516" y="3273953"/>
              <a:ext cx="95905" cy="39968"/>
            </a:xfrm>
            <a:custGeom>
              <a:rect b="b" l="l" r="r" t="t"/>
              <a:pathLst>
                <a:path extrusionOk="0" h="2503" w="6006">
                  <a:moveTo>
                    <a:pt x="6005" y="234"/>
                  </a:moveTo>
                  <a:lnTo>
                    <a:pt x="1" y="2502"/>
                  </a:lnTo>
                  <a:cubicBezTo>
                    <a:pt x="168" y="1968"/>
                    <a:pt x="5271" y="0"/>
                    <a:pt x="59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5" name="Google Shape;4535;p117"/>
            <p:cNvSpPr/>
            <p:nvPr/>
          </p:nvSpPr>
          <p:spPr>
            <a:xfrm rot="6691194">
              <a:off x="1789727" y="3332864"/>
              <a:ext cx="25581" cy="10667"/>
            </a:xfrm>
            <a:custGeom>
              <a:rect b="b" l="l" r="r" t="t"/>
              <a:pathLst>
                <a:path extrusionOk="0" h="668" w="1602">
                  <a:moveTo>
                    <a:pt x="0" y="468"/>
                  </a:moveTo>
                  <a:lnTo>
                    <a:pt x="1534" y="1"/>
                  </a:lnTo>
                  <a:lnTo>
                    <a:pt x="1601" y="168"/>
                  </a:lnTo>
                  <a:lnTo>
                    <a:pt x="67" y="6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6" name="Google Shape;4536;p117"/>
          <p:cNvGrpSpPr/>
          <p:nvPr/>
        </p:nvGrpSpPr>
        <p:grpSpPr>
          <a:xfrm rot="9680395">
            <a:off x="8638919" y="2381"/>
            <a:ext cx="558733" cy="662791"/>
            <a:chOff x="1105825" y="3039416"/>
            <a:chExt cx="267017" cy="375908"/>
          </a:xfrm>
        </p:grpSpPr>
        <p:sp>
          <p:nvSpPr>
            <p:cNvPr id="4537" name="Google Shape;4537;p117"/>
            <p:cNvSpPr/>
            <p:nvPr/>
          </p:nvSpPr>
          <p:spPr>
            <a:xfrm rot="3746396">
              <a:off x="1099784" y="3121345"/>
              <a:ext cx="279100" cy="155533"/>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8" name="Google Shape;4538;p117"/>
            <p:cNvSpPr/>
            <p:nvPr/>
          </p:nvSpPr>
          <p:spPr>
            <a:xfrm rot="3746396">
              <a:off x="1144633" y="3149674"/>
              <a:ext cx="156076" cy="86828"/>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9" name="Google Shape;4539;p117"/>
            <p:cNvSpPr/>
            <p:nvPr/>
          </p:nvSpPr>
          <p:spPr>
            <a:xfrm rot="3746396">
              <a:off x="1156248" y="3296044"/>
              <a:ext cx="72457" cy="34089"/>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0" name="Google Shape;4540;p117"/>
            <p:cNvSpPr/>
            <p:nvPr/>
          </p:nvSpPr>
          <p:spPr>
            <a:xfrm rot="3746396">
              <a:off x="1151806" y="3299278"/>
              <a:ext cx="67124" cy="31439"/>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1" name="Google Shape;4541;p117"/>
            <p:cNvSpPr/>
            <p:nvPr/>
          </p:nvSpPr>
          <p:spPr>
            <a:xfrm rot="3746396">
              <a:off x="1204790" y="3227873"/>
              <a:ext cx="52754" cy="30912"/>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2" name="Google Shape;4542;p117"/>
            <p:cNvSpPr/>
            <p:nvPr/>
          </p:nvSpPr>
          <p:spPr>
            <a:xfrm rot="3746396">
              <a:off x="1183485" y="3206555"/>
              <a:ext cx="51669" cy="26649"/>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3" name="Google Shape;4543;p117"/>
            <p:cNvSpPr/>
            <p:nvPr/>
          </p:nvSpPr>
          <p:spPr>
            <a:xfrm rot="3746396">
              <a:off x="1135014" y="3237770"/>
              <a:ext cx="42631" cy="21332"/>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p117"/>
            <p:cNvSpPr/>
            <p:nvPr/>
          </p:nvSpPr>
          <p:spPr>
            <a:xfrm rot="3746396">
              <a:off x="1174862" y="3204000"/>
              <a:ext cx="39438" cy="21316"/>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5" name="Google Shape;4545;p117"/>
            <p:cNvSpPr/>
            <p:nvPr/>
          </p:nvSpPr>
          <p:spPr>
            <a:xfrm rot="3746396">
              <a:off x="1145421" y="3231792"/>
              <a:ext cx="37298" cy="19192"/>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6" name="Google Shape;4546;p117"/>
            <p:cNvSpPr/>
            <p:nvPr/>
          </p:nvSpPr>
          <p:spPr>
            <a:xfrm rot="3746396">
              <a:off x="1215087" y="3381794"/>
              <a:ext cx="37841" cy="22912"/>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7" name="Google Shape;4547;p117"/>
            <p:cNvSpPr/>
            <p:nvPr/>
          </p:nvSpPr>
          <p:spPr>
            <a:xfrm rot="3746396">
              <a:off x="1209792" y="3298612"/>
              <a:ext cx="33562" cy="19192"/>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8" name="Google Shape;4548;p117"/>
            <p:cNvSpPr/>
            <p:nvPr/>
          </p:nvSpPr>
          <p:spPr>
            <a:xfrm rot="3746396">
              <a:off x="1154884" y="3309241"/>
              <a:ext cx="34632" cy="18649"/>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1">
    <p:spTree>
      <p:nvGrpSpPr>
        <p:cNvPr id="4549" name="Shape 4549"/>
        <p:cNvGrpSpPr/>
        <p:nvPr/>
      </p:nvGrpSpPr>
      <p:grpSpPr>
        <a:xfrm>
          <a:off x="0" y="0"/>
          <a:ext cx="0" cy="0"/>
          <a:chOff x="0" y="0"/>
          <a:chExt cx="0" cy="0"/>
        </a:xfrm>
      </p:grpSpPr>
      <p:sp>
        <p:nvSpPr>
          <p:cNvPr id="4550" name="Google Shape;4550;p118"/>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551" name="Google Shape;4551;p118"/>
          <p:cNvSpPr txBox="1"/>
          <p:nvPr>
            <p:ph idx="1" type="subTitle"/>
          </p:nvPr>
        </p:nvSpPr>
        <p:spPr>
          <a:xfrm>
            <a:off x="6766938" y="2029875"/>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52" name="Google Shape;4552;p118"/>
          <p:cNvSpPr txBox="1"/>
          <p:nvPr>
            <p:ph idx="2" type="subTitle"/>
          </p:nvPr>
        </p:nvSpPr>
        <p:spPr>
          <a:xfrm>
            <a:off x="6766944" y="1700050"/>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553" name="Google Shape;4553;p118"/>
          <p:cNvSpPr txBox="1"/>
          <p:nvPr>
            <p:ph idx="3" type="subTitle"/>
          </p:nvPr>
        </p:nvSpPr>
        <p:spPr>
          <a:xfrm>
            <a:off x="2841939" y="3639901"/>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54" name="Google Shape;4554;p118"/>
          <p:cNvSpPr txBox="1"/>
          <p:nvPr>
            <p:ph idx="4" type="subTitle"/>
          </p:nvPr>
        </p:nvSpPr>
        <p:spPr>
          <a:xfrm>
            <a:off x="2841944" y="3319606"/>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555" name="Google Shape;4555;p118"/>
          <p:cNvSpPr txBox="1"/>
          <p:nvPr>
            <p:ph idx="5" type="subTitle"/>
          </p:nvPr>
        </p:nvSpPr>
        <p:spPr>
          <a:xfrm>
            <a:off x="6766939" y="3639901"/>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56" name="Google Shape;4556;p118"/>
          <p:cNvSpPr txBox="1"/>
          <p:nvPr>
            <p:ph idx="6" type="subTitle"/>
          </p:nvPr>
        </p:nvSpPr>
        <p:spPr>
          <a:xfrm>
            <a:off x="6766944" y="3319606"/>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557" name="Google Shape;4557;p118"/>
          <p:cNvSpPr txBox="1"/>
          <p:nvPr>
            <p:ph idx="7" type="subTitle"/>
          </p:nvPr>
        </p:nvSpPr>
        <p:spPr>
          <a:xfrm>
            <a:off x="2841939" y="2029875"/>
            <a:ext cx="1534200" cy="56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558" name="Google Shape;4558;p118"/>
          <p:cNvSpPr txBox="1"/>
          <p:nvPr>
            <p:ph idx="8" type="subTitle"/>
          </p:nvPr>
        </p:nvSpPr>
        <p:spPr>
          <a:xfrm>
            <a:off x="2841938" y="1700050"/>
            <a:ext cx="1534200" cy="372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4559" name="Google Shape;4559;p118"/>
          <p:cNvGrpSpPr/>
          <p:nvPr/>
        </p:nvGrpSpPr>
        <p:grpSpPr>
          <a:xfrm rot="5400000">
            <a:off x="1686651" y="3906538"/>
            <a:ext cx="1215618" cy="1982975"/>
            <a:chOff x="3883571" y="2796827"/>
            <a:chExt cx="772950" cy="1260873"/>
          </a:xfrm>
        </p:grpSpPr>
        <p:sp>
          <p:nvSpPr>
            <p:cNvPr id="4560" name="Google Shape;4560;p118"/>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1" name="Google Shape;4561;p118"/>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2" name="Google Shape;4562;p118"/>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3" name="Google Shape;4563;p118"/>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4" name="Google Shape;4564;p118"/>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p118"/>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66" name="Google Shape;4566;p118"/>
          <p:cNvGrpSpPr/>
          <p:nvPr/>
        </p:nvGrpSpPr>
        <p:grpSpPr>
          <a:xfrm flipH="1" rot="-5400000">
            <a:off x="6241731" y="3906538"/>
            <a:ext cx="1215618" cy="1982975"/>
            <a:chOff x="3883571" y="2796827"/>
            <a:chExt cx="772950" cy="1260873"/>
          </a:xfrm>
        </p:grpSpPr>
        <p:sp>
          <p:nvSpPr>
            <p:cNvPr id="4567" name="Google Shape;4567;p118"/>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8" name="Google Shape;4568;p118"/>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9" name="Google Shape;4569;p118"/>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0" name="Google Shape;4570;p118"/>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1" name="Google Shape;4571;p118"/>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2" name="Google Shape;4572;p118"/>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3" name="Google Shape;4573;p118"/>
          <p:cNvGrpSpPr/>
          <p:nvPr/>
        </p:nvGrpSpPr>
        <p:grpSpPr>
          <a:xfrm flipH="1" rot="5400000">
            <a:off x="253584" y="-312547"/>
            <a:ext cx="713753" cy="990339"/>
            <a:chOff x="1518729" y="3576925"/>
            <a:chExt cx="271018" cy="376069"/>
          </a:xfrm>
        </p:grpSpPr>
        <p:sp>
          <p:nvSpPr>
            <p:cNvPr id="4574" name="Google Shape;4574;p118"/>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5" name="Google Shape;4575;p118"/>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6" name="Google Shape;4576;p118"/>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7" name="Google Shape;4577;p118"/>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8" name="Google Shape;4578;p118"/>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9" name="Google Shape;4579;p118"/>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0" name="Google Shape;4580;p118"/>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1" name="Google Shape;4581;p118"/>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2" name="Google Shape;4582;p118"/>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3" name="Google Shape;4583;p118"/>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4" name="Google Shape;4584;p118"/>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5" name="Google Shape;4585;p118"/>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6" name="Google Shape;4586;p118"/>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87" name="Google Shape;4587;p118"/>
          <p:cNvGrpSpPr/>
          <p:nvPr/>
        </p:nvGrpSpPr>
        <p:grpSpPr>
          <a:xfrm rot="-5400000">
            <a:off x="8178384" y="-312547"/>
            <a:ext cx="713753" cy="990339"/>
            <a:chOff x="1518729" y="3576925"/>
            <a:chExt cx="271018" cy="376069"/>
          </a:xfrm>
        </p:grpSpPr>
        <p:sp>
          <p:nvSpPr>
            <p:cNvPr id="4588" name="Google Shape;4588;p118"/>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9" name="Google Shape;4589;p118"/>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0" name="Google Shape;4590;p118"/>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1" name="Google Shape;4591;p118"/>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2" name="Google Shape;4592;p118"/>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3" name="Google Shape;4593;p118"/>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4" name="Google Shape;4594;p118"/>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5" name="Google Shape;4595;p118"/>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6" name="Google Shape;4596;p118"/>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7" name="Google Shape;4597;p118"/>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8" name="Google Shape;4598;p118"/>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9" name="Google Shape;4599;p118"/>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0" name="Google Shape;4600;p118"/>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1" name="Google Shape;4601;p118"/>
          <p:cNvGrpSpPr/>
          <p:nvPr/>
        </p:nvGrpSpPr>
        <p:grpSpPr>
          <a:xfrm>
            <a:off x="513137" y="1941997"/>
            <a:ext cx="400177" cy="508627"/>
            <a:chOff x="1103057" y="3871091"/>
            <a:chExt cx="146077" cy="185651"/>
          </a:xfrm>
        </p:grpSpPr>
        <p:sp>
          <p:nvSpPr>
            <p:cNvPr id="4602" name="Google Shape;4602;p118"/>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3" name="Google Shape;4603;p118"/>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4" name="Google Shape;4604;p118"/>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5" name="Google Shape;4605;p118"/>
          <p:cNvGrpSpPr/>
          <p:nvPr/>
        </p:nvGrpSpPr>
        <p:grpSpPr>
          <a:xfrm>
            <a:off x="513137" y="3669835"/>
            <a:ext cx="400177" cy="508627"/>
            <a:chOff x="1103057" y="3871091"/>
            <a:chExt cx="146077" cy="185651"/>
          </a:xfrm>
        </p:grpSpPr>
        <p:sp>
          <p:nvSpPr>
            <p:cNvPr id="4606" name="Google Shape;4606;p118"/>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7" name="Google Shape;4607;p118"/>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8" name="Google Shape;4608;p118"/>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9" name="Google Shape;4609;p118"/>
          <p:cNvGrpSpPr/>
          <p:nvPr/>
        </p:nvGrpSpPr>
        <p:grpSpPr>
          <a:xfrm>
            <a:off x="4436787" y="1941997"/>
            <a:ext cx="400177" cy="508627"/>
            <a:chOff x="1103057" y="3871091"/>
            <a:chExt cx="146077" cy="185651"/>
          </a:xfrm>
        </p:grpSpPr>
        <p:sp>
          <p:nvSpPr>
            <p:cNvPr id="4610" name="Google Shape;4610;p118"/>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1" name="Google Shape;4611;p118"/>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2" name="Google Shape;4612;p118"/>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3" name="Google Shape;4613;p118"/>
          <p:cNvGrpSpPr/>
          <p:nvPr/>
        </p:nvGrpSpPr>
        <p:grpSpPr>
          <a:xfrm>
            <a:off x="4436787" y="3669835"/>
            <a:ext cx="400177" cy="508627"/>
            <a:chOff x="1103057" y="3871091"/>
            <a:chExt cx="146077" cy="185651"/>
          </a:xfrm>
        </p:grpSpPr>
        <p:sp>
          <p:nvSpPr>
            <p:cNvPr id="4614" name="Google Shape;4614;p118"/>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5" name="Google Shape;4615;p118"/>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6" name="Google Shape;4616;p118"/>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7">
    <p:spTree>
      <p:nvGrpSpPr>
        <p:cNvPr id="4617" name="Shape 4617"/>
        <p:cNvGrpSpPr/>
        <p:nvPr/>
      </p:nvGrpSpPr>
      <p:grpSpPr>
        <a:xfrm>
          <a:off x="0" y="0"/>
          <a:ext cx="0" cy="0"/>
          <a:chOff x="0" y="0"/>
          <a:chExt cx="0" cy="0"/>
        </a:xfrm>
      </p:grpSpPr>
      <p:sp>
        <p:nvSpPr>
          <p:cNvPr id="4618" name="Google Shape;4618;p119"/>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619" name="Google Shape;4619;p119"/>
          <p:cNvSpPr txBox="1"/>
          <p:nvPr>
            <p:ph idx="1" type="subTitle"/>
          </p:nvPr>
        </p:nvSpPr>
        <p:spPr>
          <a:xfrm>
            <a:off x="6412298" y="2278500"/>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20" name="Google Shape;4620;p119"/>
          <p:cNvSpPr txBox="1"/>
          <p:nvPr>
            <p:ph idx="2" type="subTitle"/>
          </p:nvPr>
        </p:nvSpPr>
        <p:spPr>
          <a:xfrm>
            <a:off x="6412310" y="1853425"/>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21" name="Google Shape;4621;p119"/>
          <p:cNvSpPr txBox="1"/>
          <p:nvPr>
            <p:ph idx="3" type="subTitle"/>
          </p:nvPr>
        </p:nvSpPr>
        <p:spPr>
          <a:xfrm>
            <a:off x="4537040" y="39204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22" name="Google Shape;4622;p119"/>
          <p:cNvSpPr txBox="1"/>
          <p:nvPr>
            <p:ph idx="4" type="subTitle"/>
          </p:nvPr>
        </p:nvSpPr>
        <p:spPr>
          <a:xfrm>
            <a:off x="4537052" y="349535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23" name="Google Shape;4623;p119"/>
          <p:cNvSpPr txBox="1"/>
          <p:nvPr>
            <p:ph idx="5" type="subTitle"/>
          </p:nvPr>
        </p:nvSpPr>
        <p:spPr>
          <a:xfrm>
            <a:off x="6412306" y="39204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24" name="Google Shape;4624;p119"/>
          <p:cNvSpPr txBox="1"/>
          <p:nvPr>
            <p:ph idx="6" type="subTitle"/>
          </p:nvPr>
        </p:nvSpPr>
        <p:spPr>
          <a:xfrm>
            <a:off x="6412319" y="349535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25" name="Google Shape;4625;p119"/>
          <p:cNvSpPr txBox="1"/>
          <p:nvPr>
            <p:ph idx="7" type="subTitle"/>
          </p:nvPr>
        </p:nvSpPr>
        <p:spPr>
          <a:xfrm>
            <a:off x="4537031" y="2278500"/>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26" name="Google Shape;4626;p119"/>
          <p:cNvSpPr txBox="1"/>
          <p:nvPr>
            <p:ph idx="8" type="subTitle"/>
          </p:nvPr>
        </p:nvSpPr>
        <p:spPr>
          <a:xfrm>
            <a:off x="4537044" y="1853425"/>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4627" name="Google Shape;4627;p119"/>
          <p:cNvGrpSpPr/>
          <p:nvPr/>
        </p:nvGrpSpPr>
        <p:grpSpPr>
          <a:xfrm flipH="1" rot="10800000">
            <a:off x="8730834" y="3"/>
            <a:ext cx="713753" cy="990339"/>
            <a:chOff x="1518729" y="3576925"/>
            <a:chExt cx="271018" cy="376069"/>
          </a:xfrm>
        </p:grpSpPr>
        <p:sp>
          <p:nvSpPr>
            <p:cNvPr id="4628" name="Google Shape;4628;p119"/>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9" name="Google Shape;4629;p119"/>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0" name="Google Shape;4630;p119"/>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1" name="Google Shape;4631;p119"/>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2" name="Google Shape;4632;p119"/>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3" name="Google Shape;4633;p119"/>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4" name="Google Shape;4634;p119"/>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5" name="Google Shape;4635;p119"/>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6" name="Google Shape;4636;p119"/>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7" name="Google Shape;4637;p119"/>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8" name="Google Shape;4638;p119"/>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9" name="Google Shape;4639;p119"/>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0" name="Google Shape;4640;p119"/>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41" name="Google Shape;4641;p119"/>
          <p:cNvGrpSpPr/>
          <p:nvPr/>
        </p:nvGrpSpPr>
        <p:grpSpPr>
          <a:xfrm>
            <a:off x="8730834" y="4153153"/>
            <a:ext cx="713753" cy="990339"/>
            <a:chOff x="1518729" y="3576925"/>
            <a:chExt cx="271018" cy="376069"/>
          </a:xfrm>
        </p:grpSpPr>
        <p:sp>
          <p:nvSpPr>
            <p:cNvPr id="4642" name="Google Shape;4642;p119"/>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3" name="Google Shape;4643;p119"/>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4" name="Google Shape;4644;p119"/>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5" name="Google Shape;4645;p119"/>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6" name="Google Shape;4646;p119"/>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7" name="Google Shape;4647;p119"/>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8" name="Google Shape;4648;p119"/>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9" name="Google Shape;4649;p119"/>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0" name="Google Shape;4650;p119"/>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1" name="Google Shape;4651;p119"/>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2" name="Google Shape;4652;p119"/>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3" name="Google Shape;4653;p119"/>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4" name="Google Shape;4654;p119"/>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
  <p:cSld name="TITLE_AND_TWO_COLUMNS_1_1_1_1">
    <p:spTree>
      <p:nvGrpSpPr>
        <p:cNvPr id="4655" name="Shape 4655"/>
        <p:cNvGrpSpPr/>
        <p:nvPr/>
      </p:nvGrpSpPr>
      <p:grpSpPr>
        <a:xfrm>
          <a:off x="0" y="0"/>
          <a:ext cx="0" cy="0"/>
          <a:chOff x="0" y="0"/>
          <a:chExt cx="0" cy="0"/>
        </a:xfrm>
      </p:grpSpPr>
      <p:sp>
        <p:nvSpPr>
          <p:cNvPr id="4656" name="Google Shape;4656;p120"/>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657" name="Google Shape;4657;p120"/>
          <p:cNvSpPr txBox="1"/>
          <p:nvPr>
            <p:ph idx="1" type="subTitle"/>
          </p:nvPr>
        </p:nvSpPr>
        <p:spPr>
          <a:xfrm>
            <a:off x="774100" y="2314900"/>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58" name="Google Shape;4658;p120"/>
          <p:cNvSpPr txBox="1"/>
          <p:nvPr>
            <p:ph idx="2" type="subTitle"/>
          </p:nvPr>
        </p:nvSpPr>
        <p:spPr>
          <a:xfrm>
            <a:off x="774100" y="1965413"/>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59" name="Google Shape;4659;p120"/>
          <p:cNvSpPr txBox="1"/>
          <p:nvPr>
            <p:ph idx="3" type="subTitle"/>
          </p:nvPr>
        </p:nvSpPr>
        <p:spPr>
          <a:xfrm>
            <a:off x="3625950" y="2314900"/>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60" name="Google Shape;4660;p120"/>
          <p:cNvSpPr txBox="1"/>
          <p:nvPr>
            <p:ph idx="4" type="subTitle"/>
          </p:nvPr>
        </p:nvSpPr>
        <p:spPr>
          <a:xfrm>
            <a:off x="3625950" y="1965413"/>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61" name="Google Shape;4661;p120"/>
          <p:cNvSpPr txBox="1"/>
          <p:nvPr>
            <p:ph idx="5" type="subTitle"/>
          </p:nvPr>
        </p:nvSpPr>
        <p:spPr>
          <a:xfrm>
            <a:off x="6477800" y="2314900"/>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62" name="Google Shape;4662;p120"/>
          <p:cNvSpPr txBox="1"/>
          <p:nvPr>
            <p:ph idx="6" type="subTitle"/>
          </p:nvPr>
        </p:nvSpPr>
        <p:spPr>
          <a:xfrm>
            <a:off x="6477800" y="1965413"/>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63" name="Google Shape;4663;p120"/>
          <p:cNvSpPr txBox="1"/>
          <p:nvPr>
            <p:ph idx="7" type="subTitle"/>
          </p:nvPr>
        </p:nvSpPr>
        <p:spPr>
          <a:xfrm>
            <a:off x="77410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64" name="Google Shape;4664;p120"/>
          <p:cNvSpPr txBox="1"/>
          <p:nvPr>
            <p:ph idx="8" type="subTitle"/>
          </p:nvPr>
        </p:nvSpPr>
        <p:spPr>
          <a:xfrm>
            <a:off x="774100" y="3707700"/>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65" name="Google Shape;4665;p120"/>
          <p:cNvSpPr txBox="1"/>
          <p:nvPr>
            <p:ph idx="9" type="subTitle"/>
          </p:nvPr>
        </p:nvSpPr>
        <p:spPr>
          <a:xfrm>
            <a:off x="362595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66" name="Google Shape;4666;p120"/>
          <p:cNvSpPr txBox="1"/>
          <p:nvPr>
            <p:ph idx="13" type="subTitle"/>
          </p:nvPr>
        </p:nvSpPr>
        <p:spPr>
          <a:xfrm>
            <a:off x="3625950" y="3707700"/>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667" name="Google Shape;4667;p120"/>
          <p:cNvSpPr txBox="1"/>
          <p:nvPr>
            <p:ph idx="14" type="subTitle"/>
          </p:nvPr>
        </p:nvSpPr>
        <p:spPr>
          <a:xfrm>
            <a:off x="647780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68" name="Google Shape;4668;p120"/>
          <p:cNvSpPr txBox="1"/>
          <p:nvPr>
            <p:ph idx="15" type="subTitle"/>
          </p:nvPr>
        </p:nvSpPr>
        <p:spPr>
          <a:xfrm>
            <a:off x="6477800" y="3707700"/>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4669" name="Google Shape;4669;p120"/>
          <p:cNvGrpSpPr/>
          <p:nvPr/>
        </p:nvGrpSpPr>
        <p:grpSpPr>
          <a:xfrm flipH="1">
            <a:off x="-137867" y="2399127"/>
            <a:ext cx="670038" cy="929755"/>
            <a:chOff x="1518729" y="3576925"/>
            <a:chExt cx="271018" cy="376069"/>
          </a:xfrm>
        </p:grpSpPr>
        <p:sp>
          <p:nvSpPr>
            <p:cNvPr id="4670" name="Google Shape;4670;p120"/>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1" name="Google Shape;4671;p120"/>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2" name="Google Shape;4672;p120"/>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3" name="Google Shape;4673;p120"/>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4" name="Google Shape;4674;p120"/>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5" name="Google Shape;4675;p120"/>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6" name="Google Shape;4676;p120"/>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7" name="Google Shape;4677;p120"/>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8" name="Google Shape;4678;p120"/>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9" name="Google Shape;4679;p120"/>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0" name="Google Shape;4680;p120"/>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1" name="Google Shape;4681;p120"/>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2" name="Google Shape;4682;p120"/>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83" name="Google Shape;4683;p120"/>
          <p:cNvGrpSpPr/>
          <p:nvPr/>
        </p:nvGrpSpPr>
        <p:grpSpPr>
          <a:xfrm>
            <a:off x="8659458" y="2399127"/>
            <a:ext cx="670038" cy="929755"/>
            <a:chOff x="1518729" y="3576925"/>
            <a:chExt cx="271018" cy="376069"/>
          </a:xfrm>
        </p:grpSpPr>
        <p:sp>
          <p:nvSpPr>
            <p:cNvPr id="4684" name="Google Shape;4684;p120"/>
            <p:cNvSpPr/>
            <p:nvPr/>
          </p:nvSpPr>
          <p:spPr>
            <a:xfrm rot="3667179">
              <a:off x="1514673" y="3658921"/>
              <a:ext cx="279129" cy="155549"/>
            </a:xfrm>
            <a:custGeom>
              <a:rect b="b" l="l" r="r" t="t"/>
              <a:pathLst>
                <a:path extrusionOk="0" h="9741" w="17480">
                  <a:moveTo>
                    <a:pt x="5704" y="3503"/>
                  </a:moveTo>
                  <a:cubicBezTo>
                    <a:pt x="5037" y="3102"/>
                    <a:pt x="4370" y="2669"/>
                    <a:pt x="3703" y="2268"/>
                  </a:cubicBezTo>
                  <a:cubicBezTo>
                    <a:pt x="2602" y="1635"/>
                    <a:pt x="1468" y="1001"/>
                    <a:pt x="334" y="367"/>
                  </a:cubicBezTo>
                  <a:cubicBezTo>
                    <a:pt x="234" y="300"/>
                    <a:pt x="133" y="200"/>
                    <a:pt x="0" y="134"/>
                  </a:cubicBezTo>
                  <a:cubicBezTo>
                    <a:pt x="33" y="100"/>
                    <a:pt x="67" y="67"/>
                    <a:pt x="67" y="0"/>
                  </a:cubicBezTo>
                  <a:cubicBezTo>
                    <a:pt x="200" y="67"/>
                    <a:pt x="334" y="134"/>
                    <a:pt x="500" y="200"/>
                  </a:cubicBezTo>
                  <a:cubicBezTo>
                    <a:pt x="5270" y="2802"/>
                    <a:pt x="10074" y="5404"/>
                    <a:pt x="14877" y="8006"/>
                  </a:cubicBezTo>
                  <a:cubicBezTo>
                    <a:pt x="15645" y="8406"/>
                    <a:pt x="16378" y="8873"/>
                    <a:pt x="17146" y="9340"/>
                  </a:cubicBezTo>
                  <a:cubicBezTo>
                    <a:pt x="17279" y="9407"/>
                    <a:pt x="17379" y="9507"/>
                    <a:pt x="17479" y="9607"/>
                  </a:cubicBezTo>
                  <a:lnTo>
                    <a:pt x="17412" y="9740"/>
                  </a:lnTo>
                  <a:cubicBezTo>
                    <a:pt x="17279" y="9640"/>
                    <a:pt x="17112" y="9574"/>
                    <a:pt x="16979" y="9474"/>
                  </a:cubicBezTo>
                  <a:lnTo>
                    <a:pt x="6004" y="3603"/>
                  </a:lnTo>
                  <a:cubicBezTo>
                    <a:pt x="5971" y="3569"/>
                    <a:pt x="5904" y="3569"/>
                    <a:pt x="5838" y="35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5" name="Google Shape;4685;p120"/>
            <p:cNvSpPr/>
            <p:nvPr/>
          </p:nvSpPr>
          <p:spPr>
            <a:xfrm rot="3667179">
              <a:off x="1559386" y="3687629"/>
              <a:ext cx="156092" cy="86837"/>
            </a:xfrm>
            <a:custGeom>
              <a:rect b="b" l="l" r="r" t="t"/>
              <a:pathLst>
                <a:path extrusionOk="0" h="5438" w="9775">
                  <a:moveTo>
                    <a:pt x="9674" y="5437"/>
                  </a:moveTo>
                  <a:lnTo>
                    <a:pt x="1" y="167"/>
                  </a:lnTo>
                  <a:lnTo>
                    <a:pt x="101" y="0"/>
                  </a:lnTo>
                  <a:lnTo>
                    <a:pt x="9774" y="5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6" name="Google Shape;4686;p120"/>
            <p:cNvSpPr/>
            <p:nvPr/>
          </p:nvSpPr>
          <p:spPr>
            <a:xfrm rot="3667179">
              <a:off x="1585405" y="3631396"/>
              <a:ext cx="125736" cy="68728"/>
            </a:xfrm>
            <a:custGeom>
              <a:rect b="b" l="l" r="r" t="t"/>
              <a:pathLst>
                <a:path extrusionOk="0" h="4304" w="7874">
                  <a:moveTo>
                    <a:pt x="4971" y="2603"/>
                  </a:moveTo>
                  <a:lnTo>
                    <a:pt x="5071" y="2669"/>
                  </a:lnTo>
                  <a:lnTo>
                    <a:pt x="7039" y="3770"/>
                  </a:lnTo>
                  <a:cubicBezTo>
                    <a:pt x="7339" y="3904"/>
                    <a:pt x="7606" y="4104"/>
                    <a:pt x="7873" y="4304"/>
                  </a:cubicBezTo>
                  <a:cubicBezTo>
                    <a:pt x="5238" y="2970"/>
                    <a:pt x="2536" y="1735"/>
                    <a:pt x="1" y="134"/>
                  </a:cubicBezTo>
                  <a:lnTo>
                    <a:pt x="68" y="1"/>
                  </a:lnTo>
                  <a:lnTo>
                    <a:pt x="501" y="234"/>
                  </a:lnTo>
                  <a:lnTo>
                    <a:pt x="4638" y="2469"/>
                  </a:lnTo>
                  <a:cubicBezTo>
                    <a:pt x="4738" y="2536"/>
                    <a:pt x="4871" y="2569"/>
                    <a:pt x="4971" y="2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7" name="Google Shape;4687;p120"/>
            <p:cNvSpPr/>
            <p:nvPr/>
          </p:nvSpPr>
          <p:spPr>
            <a:xfrm rot="3667179">
              <a:off x="1573757" y="3834657"/>
              <a:ext cx="72465" cy="34093"/>
            </a:xfrm>
            <a:custGeom>
              <a:rect b="b" l="l" r="r" t="t"/>
              <a:pathLst>
                <a:path extrusionOk="0" h="2135" w="4538">
                  <a:moveTo>
                    <a:pt x="4470" y="2135"/>
                  </a:moveTo>
                  <a:lnTo>
                    <a:pt x="1" y="167"/>
                  </a:lnTo>
                  <a:lnTo>
                    <a:pt x="101" y="0"/>
                  </a:lnTo>
                  <a:lnTo>
                    <a:pt x="4537" y="19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8" name="Google Shape;4688;p120"/>
            <p:cNvSpPr/>
            <p:nvPr/>
          </p:nvSpPr>
          <p:spPr>
            <a:xfrm rot="3667179">
              <a:off x="1569360" y="3838053"/>
              <a:ext cx="67132" cy="31442"/>
            </a:xfrm>
            <a:custGeom>
              <a:rect b="b" l="l" r="r" t="t"/>
              <a:pathLst>
                <a:path extrusionOk="0" h="1969" w="4204">
                  <a:moveTo>
                    <a:pt x="4103" y="1969"/>
                  </a:moveTo>
                  <a:lnTo>
                    <a:pt x="0" y="134"/>
                  </a:lnTo>
                  <a:lnTo>
                    <a:pt x="67" y="1"/>
                  </a:lnTo>
                  <a:lnTo>
                    <a:pt x="4203" y="1835"/>
                  </a:lnTo>
                  <a:cubicBezTo>
                    <a:pt x="4170" y="1869"/>
                    <a:pt x="4137" y="1936"/>
                    <a:pt x="4103" y="19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9" name="Google Shape;4689;p120"/>
            <p:cNvSpPr/>
            <p:nvPr/>
          </p:nvSpPr>
          <p:spPr>
            <a:xfrm rot="3667179">
              <a:off x="1620690" y="3765617"/>
              <a:ext cx="52760" cy="30915"/>
            </a:xfrm>
            <a:custGeom>
              <a:rect b="b" l="l" r="r" t="t"/>
              <a:pathLst>
                <a:path extrusionOk="0" h="1936" w="3304">
                  <a:moveTo>
                    <a:pt x="67" y="1"/>
                  </a:moveTo>
                  <a:lnTo>
                    <a:pt x="3303" y="1802"/>
                  </a:lnTo>
                  <a:lnTo>
                    <a:pt x="3236" y="1935"/>
                  </a:lnTo>
                  <a:lnTo>
                    <a:pt x="1"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0" name="Google Shape;4690;p120"/>
            <p:cNvSpPr/>
            <p:nvPr/>
          </p:nvSpPr>
          <p:spPr>
            <a:xfrm rot="3667179">
              <a:off x="1598854" y="3744806"/>
              <a:ext cx="51674" cy="26651"/>
            </a:xfrm>
            <a:custGeom>
              <a:rect b="b" l="l" r="r" t="t"/>
              <a:pathLst>
                <a:path extrusionOk="0" h="1669" w="3236">
                  <a:moveTo>
                    <a:pt x="67" y="1"/>
                  </a:moveTo>
                  <a:lnTo>
                    <a:pt x="3236" y="1502"/>
                  </a:lnTo>
                  <a:lnTo>
                    <a:pt x="3169" y="1669"/>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1" name="Google Shape;4691;p120"/>
            <p:cNvSpPr/>
            <p:nvPr/>
          </p:nvSpPr>
          <p:spPr>
            <a:xfrm rot="3667179">
              <a:off x="1551050" y="3777227"/>
              <a:ext cx="42636" cy="21334"/>
            </a:xfrm>
            <a:custGeom>
              <a:rect b="b" l="l" r="r" t="t"/>
              <a:pathLst>
                <a:path extrusionOk="0" h="1336" w="2670">
                  <a:moveTo>
                    <a:pt x="68" y="1"/>
                  </a:moveTo>
                  <a:lnTo>
                    <a:pt x="2669" y="1168"/>
                  </a:lnTo>
                  <a:cubicBezTo>
                    <a:pt x="2669" y="1235"/>
                    <a:pt x="2636" y="1268"/>
                    <a:pt x="2603" y="1335"/>
                  </a:cubicBezTo>
                  <a:lnTo>
                    <a:pt x="1" y="168"/>
                  </a:lnTo>
                  <a:cubicBezTo>
                    <a:pt x="1" y="101"/>
                    <a:pt x="34" y="68"/>
                    <a:pt x="68"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2" name="Google Shape;4692;p120"/>
            <p:cNvSpPr/>
            <p:nvPr/>
          </p:nvSpPr>
          <p:spPr>
            <a:xfrm rot="3667179">
              <a:off x="1590114" y="3742589"/>
              <a:ext cx="39442" cy="21318"/>
            </a:xfrm>
            <a:custGeom>
              <a:rect b="b" l="l" r="r" t="t"/>
              <a:pathLst>
                <a:path extrusionOk="0" h="1335" w="2470">
                  <a:moveTo>
                    <a:pt x="2402" y="1335"/>
                  </a:moveTo>
                  <a:lnTo>
                    <a:pt x="1" y="167"/>
                  </a:lnTo>
                  <a:lnTo>
                    <a:pt x="101" y="1"/>
                  </a:lnTo>
                  <a:lnTo>
                    <a:pt x="2469" y="11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120"/>
            <p:cNvSpPr/>
            <p:nvPr/>
          </p:nvSpPr>
          <p:spPr>
            <a:xfrm rot="3667179">
              <a:off x="1561294" y="3771074"/>
              <a:ext cx="37302" cy="19194"/>
            </a:xfrm>
            <a:custGeom>
              <a:rect b="b" l="l" r="r" t="t"/>
              <a:pathLst>
                <a:path extrusionOk="0" h="1202" w="2336">
                  <a:moveTo>
                    <a:pt x="2269" y="1202"/>
                  </a:moveTo>
                  <a:lnTo>
                    <a:pt x="1" y="168"/>
                  </a:lnTo>
                  <a:lnTo>
                    <a:pt x="68" y="1"/>
                  </a:lnTo>
                  <a:lnTo>
                    <a:pt x="2336" y="10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4" name="Google Shape;4694;p120"/>
            <p:cNvSpPr/>
            <p:nvPr/>
          </p:nvSpPr>
          <p:spPr>
            <a:xfrm rot="3667179">
              <a:off x="1634420" y="3919434"/>
              <a:ext cx="37845" cy="22915"/>
            </a:xfrm>
            <a:custGeom>
              <a:rect b="b" l="l" r="r" t="t"/>
              <a:pathLst>
                <a:path extrusionOk="0" h="1435" w="2370">
                  <a:moveTo>
                    <a:pt x="67" y="0"/>
                  </a:moveTo>
                  <a:lnTo>
                    <a:pt x="2369" y="1334"/>
                  </a:lnTo>
                  <a:lnTo>
                    <a:pt x="2302" y="1434"/>
                  </a:lnTo>
                  <a:lnTo>
                    <a:pt x="1" y="1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5" name="Google Shape;4695;p120"/>
            <p:cNvSpPr/>
            <p:nvPr/>
          </p:nvSpPr>
          <p:spPr>
            <a:xfrm rot="3667179">
              <a:off x="1627179" y="3836444"/>
              <a:ext cx="33566" cy="19194"/>
            </a:xfrm>
            <a:custGeom>
              <a:rect b="b" l="l" r="r" t="t"/>
              <a:pathLst>
                <a:path extrusionOk="0" h="1202" w="2102">
                  <a:moveTo>
                    <a:pt x="67" y="0"/>
                  </a:moveTo>
                  <a:lnTo>
                    <a:pt x="2102" y="1034"/>
                  </a:lnTo>
                  <a:lnTo>
                    <a:pt x="2035" y="1201"/>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6" name="Google Shape;4696;p120"/>
            <p:cNvSpPr/>
            <p:nvPr/>
          </p:nvSpPr>
          <p:spPr>
            <a:xfrm rot="3667179">
              <a:off x="1572522" y="3848316"/>
              <a:ext cx="34636" cy="18651"/>
            </a:xfrm>
            <a:custGeom>
              <a:rect b="b" l="l" r="r" t="t"/>
              <a:pathLst>
                <a:path extrusionOk="0" h="1168" w="2169">
                  <a:moveTo>
                    <a:pt x="67" y="0"/>
                  </a:moveTo>
                  <a:lnTo>
                    <a:pt x="2168" y="1034"/>
                  </a:lnTo>
                  <a:cubicBezTo>
                    <a:pt x="2168" y="1101"/>
                    <a:pt x="2135" y="1134"/>
                    <a:pt x="2102" y="1168"/>
                  </a:cubicBezTo>
                  <a:lnTo>
                    <a:pt x="0" y="13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TITLE_AND_TWO_COLUMNS_1_1_1_1_1">
    <p:spTree>
      <p:nvGrpSpPr>
        <p:cNvPr id="4697" name="Shape 4697"/>
        <p:cNvGrpSpPr/>
        <p:nvPr/>
      </p:nvGrpSpPr>
      <p:grpSpPr>
        <a:xfrm>
          <a:off x="0" y="0"/>
          <a:ext cx="0" cy="0"/>
          <a:chOff x="0" y="0"/>
          <a:chExt cx="0" cy="0"/>
        </a:xfrm>
      </p:grpSpPr>
      <p:sp>
        <p:nvSpPr>
          <p:cNvPr id="4698" name="Google Shape;4698;p121"/>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699" name="Google Shape;4699;p121"/>
          <p:cNvSpPr txBox="1"/>
          <p:nvPr>
            <p:ph idx="1" type="subTitle"/>
          </p:nvPr>
        </p:nvSpPr>
        <p:spPr>
          <a:xfrm>
            <a:off x="830460" y="1714225"/>
            <a:ext cx="14823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700" name="Google Shape;4700;p121"/>
          <p:cNvSpPr txBox="1"/>
          <p:nvPr>
            <p:ph idx="2" type="subTitle"/>
          </p:nvPr>
        </p:nvSpPr>
        <p:spPr>
          <a:xfrm>
            <a:off x="830460" y="1401625"/>
            <a:ext cx="14823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701" name="Google Shape;4701;p121"/>
          <p:cNvSpPr txBox="1"/>
          <p:nvPr>
            <p:ph idx="3" type="subTitle"/>
          </p:nvPr>
        </p:nvSpPr>
        <p:spPr>
          <a:xfrm>
            <a:off x="6827635" y="1714249"/>
            <a:ext cx="14823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702" name="Google Shape;4702;p121"/>
          <p:cNvSpPr txBox="1"/>
          <p:nvPr>
            <p:ph idx="4" type="subTitle"/>
          </p:nvPr>
        </p:nvSpPr>
        <p:spPr>
          <a:xfrm>
            <a:off x="6827635" y="1401650"/>
            <a:ext cx="14823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703" name="Google Shape;4703;p121"/>
          <p:cNvSpPr txBox="1"/>
          <p:nvPr>
            <p:ph idx="5" type="subTitle"/>
          </p:nvPr>
        </p:nvSpPr>
        <p:spPr>
          <a:xfrm>
            <a:off x="6829428" y="2887656"/>
            <a:ext cx="14823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704" name="Google Shape;4704;p121"/>
          <p:cNvSpPr txBox="1"/>
          <p:nvPr>
            <p:ph idx="6" type="subTitle"/>
          </p:nvPr>
        </p:nvSpPr>
        <p:spPr>
          <a:xfrm>
            <a:off x="6829428" y="2575057"/>
            <a:ext cx="14823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705" name="Google Shape;4705;p121"/>
          <p:cNvSpPr txBox="1"/>
          <p:nvPr>
            <p:ph idx="7" type="subTitle"/>
          </p:nvPr>
        </p:nvSpPr>
        <p:spPr>
          <a:xfrm>
            <a:off x="832272" y="4052850"/>
            <a:ext cx="14823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706" name="Google Shape;4706;p121"/>
          <p:cNvSpPr txBox="1"/>
          <p:nvPr>
            <p:ph idx="8" type="subTitle"/>
          </p:nvPr>
        </p:nvSpPr>
        <p:spPr>
          <a:xfrm>
            <a:off x="832272" y="3740250"/>
            <a:ext cx="14823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707" name="Google Shape;4707;p121"/>
          <p:cNvSpPr txBox="1"/>
          <p:nvPr>
            <p:ph idx="9" type="subTitle"/>
          </p:nvPr>
        </p:nvSpPr>
        <p:spPr>
          <a:xfrm>
            <a:off x="832253" y="2887650"/>
            <a:ext cx="14823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708" name="Google Shape;4708;p121"/>
          <p:cNvSpPr txBox="1"/>
          <p:nvPr>
            <p:ph idx="13" type="subTitle"/>
          </p:nvPr>
        </p:nvSpPr>
        <p:spPr>
          <a:xfrm>
            <a:off x="832253" y="2575050"/>
            <a:ext cx="14823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709" name="Google Shape;4709;p121"/>
          <p:cNvSpPr txBox="1"/>
          <p:nvPr>
            <p:ph idx="14" type="subTitle"/>
          </p:nvPr>
        </p:nvSpPr>
        <p:spPr>
          <a:xfrm>
            <a:off x="6829447" y="4052850"/>
            <a:ext cx="14823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710" name="Google Shape;4710;p121"/>
          <p:cNvSpPr txBox="1"/>
          <p:nvPr>
            <p:ph idx="15" type="subTitle"/>
          </p:nvPr>
        </p:nvSpPr>
        <p:spPr>
          <a:xfrm>
            <a:off x="6829447" y="3740252"/>
            <a:ext cx="14823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000">
                <a:latin typeface="Playfair Display Black"/>
                <a:ea typeface="Playfair Display Black"/>
                <a:cs typeface="Playfair Display Black"/>
                <a:sym typeface="Playfair Display Black"/>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4711" name="Google Shape;4711;p121"/>
          <p:cNvGrpSpPr/>
          <p:nvPr/>
        </p:nvGrpSpPr>
        <p:grpSpPr>
          <a:xfrm rot="5400000">
            <a:off x="7877231" y="-770419"/>
            <a:ext cx="858850" cy="1674688"/>
            <a:chOff x="1958659" y="2680194"/>
            <a:chExt cx="452765" cy="882902"/>
          </a:xfrm>
        </p:grpSpPr>
        <p:sp>
          <p:nvSpPr>
            <p:cNvPr id="4712" name="Google Shape;4712;p121"/>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121"/>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4" name="Google Shape;4714;p121"/>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5" name="Google Shape;4715;p121"/>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6" name="Google Shape;4716;p121"/>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7" name="Google Shape;4717;p121"/>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121"/>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121"/>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0" name="Google Shape;4720;p121"/>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1" name="Google Shape;4721;p121"/>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121"/>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121"/>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121"/>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121"/>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6" name="Google Shape;4726;p121"/>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7" name="Google Shape;4727;p121"/>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28" name="Google Shape;4728;p121"/>
          <p:cNvGrpSpPr/>
          <p:nvPr/>
        </p:nvGrpSpPr>
        <p:grpSpPr>
          <a:xfrm flipH="1" rot="-5400000">
            <a:off x="407931" y="-770419"/>
            <a:ext cx="858850" cy="1674688"/>
            <a:chOff x="1958659" y="2680194"/>
            <a:chExt cx="452765" cy="882902"/>
          </a:xfrm>
        </p:grpSpPr>
        <p:sp>
          <p:nvSpPr>
            <p:cNvPr id="4729" name="Google Shape;4729;p121"/>
            <p:cNvSpPr/>
            <p:nvPr/>
          </p:nvSpPr>
          <p:spPr>
            <a:xfrm rot="-4357057">
              <a:off x="1814344" y="3051956"/>
              <a:ext cx="741396" cy="242342"/>
            </a:xfrm>
            <a:custGeom>
              <a:rect b="b" l="l" r="r" t="t"/>
              <a:pathLst>
                <a:path extrusionOk="0" h="15178" w="46434">
                  <a:moveTo>
                    <a:pt x="0" y="15045"/>
                  </a:moveTo>
                  <a:cubicBezTo>
                    <a:pt x="334" y="14945"/>
                    <a:pt x="667" y="14844"/>
                    <a:pt x="1001" y="14744"/>
                  </a:cubicBezTo>
                  <a:cubicBezTo>
                    <a:pt x="4070" y="13710"/>
                    <a:pt x="7139" y="12643"/>
                    <a:pt x="10241" y="11709"/>
                  </a:cubicBezTo>
                  <a:cubicBezTo>
                    <a:pt x="13543" y="10641"/>
                    <a:pt x="16879" y="9674"/>
                    <a:pt x="20181" y="8673"/>
                  </a:cubicBezTo>
                  <a:cubicBezTo>
                    <a:pt x="24718" y="7272"/>
                    <a:pt x="29255" y="5871"/>
                    <a:pt x="33758" y="4404"/>
                  </a:cubicBezTo>
                  <a:cubicBezTo>
                    <a:pt x="37761" y="3069"/>
                    <a:pt x="41730" y="1602"/>
                    <a:pt x="45733" y="234"/>
                  </a:cubicBezTo>
                  <a:cubicBezTo>
                    <a:pt x="45933" y="134"/>
                    <a:pt x="46167" y="101"/>
                    <a:pt x="46367" y="0"/>
                  </a:cubicBezTo>
                  <a:lnTo>
                    <a:pt x="46433" y="167"/>
                  </a:lnTo>
                  <a:cubicBezTo>
                    <a:pt x="46300" y="234"/>
                    <a:pt x="46133" y="334"/>
                    <a:pt x="45966" y="401"/>
                  </a:cubicBezTo>
                  <a:cubicBezTo>
                    <a:pt x="42764" y="1502"/>
                    <a:pt x="39562" y="2669"/>
                    <a:pt x="36360" y="3736"/>
                  </a:cubicBezTo>
                  <a:cubicBezTo>
                    <a:pt x="33257" y="4771"/>
                    <a:pt x="30122" y="5738"/>
                    <a:pt x="27020" y="6705"/>
                  </a:cubicBezTo>
                  <a:cubicBezTo>
                    <a:pt x="21749" y="8340"/>
                    <a:pt x="16479" y="9941"/>
                    <a:pt x="11242" y="11609"/>
                  </a:cubicBezTo>
                  <a:cubicBezTo>
                    <a:pt x="7873" y="12676"/>
                    <a:pt x="4537" y="13777"/>
                    <a:pt x="1168" y="14878"/>
                  </a:cubicBezTo>
                  <a:cubicBezTo>
                    <a:pt x="801" y="15011"/>
                    <a:pt x="434" y="15078"/>
                    <a:pt x="34" y="1517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121"/>
            <p:cNvSpPr/>
            <p:nvPr/>
          </p:nvSpPr>
          <p:spPr>
            <a:xfrm rot="-4357057">
              <a:off x="2005185" y="3256396"/>
              <a:ext cx="383487" cy="117722"/>
            </a:xfrm>
            <a:custGeom>
              <a:rect b="b" l="l" r="r" t="t"/>
              <a:pathLst>
                <a:path extrusionOk="0" h="7373" w="24018">
                  <a:moveTo>
                    <a:pt x="24018" y="0"/>
                  </a:moveTo>
                  <a:lnTo>
                    <a:pt x="1" y="7372"/>
                  </a:lnTo>
                  <a:cubicBezTo>
                    <a:pt x="7940" y="4704"/>
                    <a:pt x="15945" y="2235"/>
                    <a:pt x="2401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121"/>
            <p:cNvSpPr/>
            <p:nvPr/>
          </p:nvSpPr>
          <p:spPr>
            <a:xfrm rot="-4357057">
              <a:off x="2090760" y="2954877"/>
              <a:ext cx="265797" cy="100670"/>
            </a:xfrm>
            <a:custGeom>
              <a:rect b="b" l="l" r="r" t="t"/>
              <a:pathLst>
                <a:path extrusionOk="0" h="6305" w="16647">
                  <a:moveTo>
                    <a:pt x="16646" y="200"/>
                  </a:moveTo>
                  <a:lnTo>
                    <a:pt x="68" y="6305"/>
                  </a:lnTo>
                  <a:lnTo>
                    <a:pt x="1" y="6171"/>
                  </a:lnTo>
                  <a:lnTo>
                    <a:pt x="16546" y="0"/>
                  </a:lnTo>
                  <a:cubicBezTo>
                    <a:pt x="16579" y="67"/>
                    <a:pt x="16613" y="133"/>
                    <a:pt x="16646" y="2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121"/>
            <p:cNvSpPr/>
            <p:nvPr/>
          </p:nvSpPr>
          <p:spPr>
            <a:xfrm rot="-4357057">
              <a:off x="2105389" y="2856957"/>
              <a:ext cx="191744" cy="68721"/>
            </a:xfrm>
            <a:custGeom>
              <a:rect b="b" l="l" r="r" t="t"/>
              <a:pathLst>
                <a:path extrusionOk="0" h="4304" w="12009">
                  <a:moveTo>
                    <a:pt x="0" y="4070"/>
                  </a:moveTo>
                  <a:cubicBezTo>
                    <a:pt x="4003" y="2869"/>
                    <a:pt x="7906" y="1335"/>
                    <a:pt x="11909" y="1"/>
                  </a:cubicBezTo>
                  <a:lnTo>
                    <a:pt x="12009" y="234"/>
                  </a:lnTo>
                  <a:lnTo>
                    <a:pt x="67" y="4304"/>
                  </a:lnTo>
                  <a:cubicBezTo>
                    <a:pt x="34" y="4237"/>
                    <a:pt x="34" y="4170"/>
                    <a:pt x="0" y="407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121"/>
            <p:cNvSpPr/>
            <p:nvPr/>
          </p:nvSpPr>
          <p:spPr>
            <a:xfrm rot="-4357057">
              <a:off x="2109582" y="3270792"/>
              <a:ext cx="189093" cy="66070"/>
            </a:xfrm>
            <a:custGeom>
              <a:rect b="b" l="l" r="r" t="t"/>
              <a:pathLst>
                <a:path extrusionOk="0" h="4138" w="11843">
                  <a:moveTo>
                    <a:pt x="1" y="4037"/>
                  </a:moveTo>
                  <a:lnTo>
                    <a:pt x="11809" y="1"/>
                  </a:lnTo>
                  <a:cubicBezTo>
                    <a:pt x="11809" y="68"/>
                    <a:pt x="11842" y="134"/>
                    <a:pt x="11842" y="168"/>
                  </a:cubicBezTo>
                  <a:lnTo>
                    <a:pt x="34" y="41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121"/>
            <p:cNvSpPr/>
            <p:nvPr/>
          </p:nvSpPr>
          <p:spPr>
            <a:xfrm rot="-4357057">
              <a:off x="2159500" y="3047535"/>
              <a:ext cx="78843" cy="28772"/>
            </a:xfrm>
            <a:custGeom>
              <a:rect b="b" l="l" r="r" t="t"/>
              <a:pathLst>
                <a:path extrusionOk="0" h="1802" w="4938">
                  <a:moveTo>
                    <a:pt x="0" y="1568"/>
                  </a:moveTo>
                  <a:lnTo>
                    <a:pt x="4871" y="1"/>
                  </a:lnTo>
                  <a:lnTo>
                    <a:pt x="4937" y="201"/>
                  </a:lnTo>
                  <a:lnTo>
                    <a:pt x="67" y="18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121"/>
            <p:cNvSpPr/>
            <p:nvPr/>
          </p:nvSpPr>
          <p:spPr>
            <a:xfrm rot="-4357057">
              <a:off x="2187593" y="2762798"/>
              <a:ext cx="78316" cy="33562"/>
            </a:xfrm>
            <a:custGeom>
              <a:rect b="b" l="l" r="r" t="t"/>
              <a:pathLst>
                <a:path extrusionOk="0" h="2102" w="4905">
                  <a:moveTo>
                    <a:pt x="4904" y="167"/>
                  </a:moveTo>
                  <a:lnTo>
                    <a:pt x="34" y="2102"/>
                  </a:lnTo>
                  <a:cubicBezTo>
                    <a:pt x="34" y="2035"/>
                    <a:pt x="1" y="2002"/>
                    <a:pt x="1" y="1935"/>
                  </a:cubicBezTo>
                  <a:lnTo>
                    <a:pt x="48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6" name="Google Shape;4736;p121"/>
            <p:cNvSpPr/>
            <p:nvPr/>
          </p:nvSpPr>
          <p:spPr>
            <a:xfrm rot="-4357057">
              <a:off x="2179074" y="2767221"/>
              <a:ext cx="72984" cy="26648"/>
            </a:xfrm>
            <a:custGeom>
              <a:rect b="b" l="l" r="r" t="t"/>
              <a:pathLst>
                <a:path extrusionOk="0" h="1669" w="4571">
                  <a:moveTo>
                    <a:pt x="4571" y="201"/>
                  </a:moveTo>
                  <a:lnTo>
                    <a:pt x="34" y="1669"/>
                  </a:lnTo>
                  <a:lnTo>
                    <a:pt x="1" y="1502"/>
                  </a:lnTo>
                  <a:lnTo>
                    <a:pt x="4537" y="1"/>
                  </a:lnTo>
                  <a:cubicBezTo>
                    <a:pt x="4537" y="67"/>
                    <a:pt x="4537" y="134"/>
                    <a:pt x="4571" y="2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7" name="Google Shape;4737;p121"/>
            <p:cNvSpPr/>
            <p:nvPr/>
          </p:nvSpPr>
          <p:spPr>
            <a:xfrm rot="-4357057">
              <a:off x="2175427" y="3021170"/>
              <a:ext cx="68194" cy="24509"/>
            </a:xfrm>
            <a:custGeom>
              <a:rect b="b" l="l" r="r" t="t"/>
              <a:pathLst>
                <a:path extrusionOk="0" h="1535" w="4271">
                  <a:moveTo>
                    <a:pt x="4270" y="167"/>
                  </a:moveTo>
                  <a:lnTo>
                    <a:pt x="34" y="1535"/>
                  </a:lnTo>
                  <a:cubicBezTo>
                    <a:pt x="34" y="1468"/>
                    <a:pt x="0" y="1401"/>
                    <a:pt x="0" y="1334"/>
                  </a:cubicBezTo>
                  <a:lnTo>
                    <a:pt x="4203" y="0"/>
                  </a:lnTo>
                  <a:cubicBezTo>
                    <a:pt x="4203" y="67"/>
                    <a:pt x="4237" y="100"/>
                    <a:pt x="427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121"/>
            <p:cNvSpPr/>
            <p:nvPr/>
          </p:nvSpPr>
          <p:spPr>
            <a:xfrm rot="-4357057">
              <a:off x="2263727" y="2699466"/>
              <a:ext cx="54877" cy="19719"/>
            </a:xfrm>
            <a:custGeom>
              <a:rect b="b" l="l" r="r" t="t"/>
              <a:pathLst>
                <a:path extrusionOk="0" h="1235" w="3437">
                  <a:moveTo>
                    <a:pt x="1" y="1068"/>
                  </a:moveTo>
                  <a:lnTo>
                    <a:pt x="3370" y="0"/>
                  </a:lnTo>
                  <a:cubicBezTo>
                    <a:pt x="3370" y="67"/>
                    <a:pt x="3436" y="134"/>
                    <a:pt x="3436" y="167"/>
                  </a:cubicBezTo>
                  <a:lnTo>
                    <a:pt x="67" y="1234"/>
                  </a:lnTo>
                  <a:cubicBezTo>
                    <a:pt x="34" y="1168"/>
                    <a:pt x="34" y="1134"/>
                    <a:pt x="1" y="10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9" name="Google Shape;4739;p121"/>
            <p:cNvSpPr/>
            <p:nvPr/>
          </p:nvSpPr>
          <p:spPr>
            <a:xfrm rot="-4357057">
              <a:off x="2183274" y="3105179"/>
              <a:ext cx="68721" cy="23982"/>
            </a:xfrm>
            <a:custGeom>
              <a:rect b="b" l="l" r="r" t="t"/>
              <a:pathLst>
                <a:path extrusionOk="0" h="1502" w="4304">
                  <a:moveTo>
                    <a:pt x="4303" y="34"/>
                  </a:moveTo>
                  <a:lnTo>
                    <a:pt x="0" y="1501"/>
                  </a:lnTo>
                  <a:cubicBezTo>
                    <a:pt x="334" y="1168"/>
                    <a:pt x="3636" y="0"/>
                    <a:pt x="4303" y="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0" name="Google Shape;4740;p121"/>
            <p:cNvSpPr/>
            <p:nvPr/>
          </p:nvSpPr>
          <p:spPr>
            <a:xfrm rot="-4357057">
              <a:off x="2199064" y="2894668"/>
              <a:ext cx="68194" cy="26648"/>
            </a:xfrm>
            <a:custGeom>
              <a:rect b="b" l="l" r="r" t="t"/>
              <a:pathLst>
                <a:path extrusionOk="0" h="1669" w="4271">
                  <a:moveTo>
                    <a:pt x="0" y="1535"/>
                  </a:moveTo>
                  <a:lnTo>
                    <a:pt x="4237" y="0"/>
                  </a:lnTo>
                  <a:cubicBezTo>
                    <a:pt x="4237" y="67"/>
                    <a:pt x="4270" y="101"/>
                    <a:pt x="4270" y="134"/>
                  </a:cubicBezTo>
                  <a:lnTo>
                    <a:pt x="34" y="1668"/>
                  </a:lnTo>
                  <a:cubicBezTo>
                    <a:pt x="34" y="1602"/>
                    <a:pt x="0" y="1568"/>
                    <a:pt x="0" y="1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1" name="Google Shape;4741;p121"/>
            <p:cNvSpPr/>
            <p:nvPr/>
          </p:nvSpPr>
          <p:spPr>
            <a:xfrm rot="-4357057">
              <a:off x="2262035" y="2715111"/>
              <a:ext cx="43701" cy="22385"/>
            </a:xfrm>
            <a:custGeom>
              <a:rect b="b" l="l" r="r" t="t"/>
              <a:pathLst>
                <a:path extrusionOk="0" h="1402" w="2737">
                  <a:moveTo>
                    <a:pt x="2736" y="168"/>
                  </a:moveTo>
                  <a:lnTo>
                    <a:pt x="68" y="1402"/>
                  </a:lnTo>
                  <a:lnTo>
                    <a:pt x="1" y="1269"/>
                  </a:lnTo>
                  <a:lnTo>
                    <a:pt x="2670" y="1"/>
                  </a:lnTo>
                  <a:cubicBezTo>
                    <a:pt x="2703" y="34"/>
                    <a:pt x="2736" y="101"/>
                    <a:pt x="2736" y="1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2" name="Google Shape;4742;p121"/>
            <p:cNvSpPr/>
            <p:nvPr/>
          </p:nvSpPr>
          <p:spPr>
            <a:xfrm rot="-4357057">
              <a:off x="2184260" y="3129400"/>
              <a:ext cx="47948" cy="15983"/>
            </a:xfrm>
            <a:custGeom>
              <a:rect b="b" l="l" r="r" t="t"/>
              <a:pathLst>
                <a:path extrusionOk="0" h="1001" w="3003">
                  <a:moveTo>
                    <a:pt x="0" y="867"/>
                  </a:moveTo>
                  <a:lnTo>
                    <a:pt x="2969" y="0"/>
                  </a:lnTo>
                  <a:cubicBezTo>
                    <a:pt x="2969" y="67"/>
                    <a:pt x="3002" y="100"/>
                    <a:pt x="3002" y="167"/>
                  </a:cubicBezTo>
                  <a:lnTo>
                    <a:pt x="34" y="100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121"/>
            <p:cNvSpPr/>
            <p:nvPr/>
          </p:nvSpPr>
          <p:spPr>
            <a:xfrm rot="-4357057">
              <a:off x="2158086" y="2758766"/>
              <a:ext cx="29315" cy="12278"/>
            </a:xfrm>
            <a:custGeom>
              <a:rect b="b" l="l" r="r" t="t"/>
              <a:pathLst>
                <a:path extrusionOk="0" h="769" w="1836">
                  <a:moveTo>
                    <a:pt x="1" y="601"/>
                  </a:moveTo>
                  <a:lnTo>
                    <a:pt x="1769" y="1"/>
                  </a:lnTo>
                  <a:cubicBezTo>
                    <a:pt x="1802" y="34"/>
                    <a:pt x="1802" y="101"/>
                    <a:pt x="1835" y="168"/>
                  </a:cubicBezTo>
                  <a:lnTo>
                    <a:pt x="68" y="768"/>
                  </a:lnTo>
                  <a:cubicBezTo>
                    <a:pt x="68" y="701"/>
                    <a:pt x="34" y="668"/>
                    <a:pt x="1" y="6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121"/>
            <p:cNvSpPr/>
            <p:nvPr/>
          </p:nvSpPr>
          <p:spPr>
            <a:xfrm rot="-4357057">
              <a:off x="2150376" y="2754686"/>
              <a:ext cx="20789" cy="9596"/>
            </a:xfrm>
            <a:custGeom>
              <a:rect b="b" l="l" r="r" t="t"/>
              <a:pathLst>
                <a:path extrusionOk="0" h="601" w="1302">
                  <a:moveTo>
                    <a:pt x="1302" y="167"/>
                  </a:moveTo>
                  <a:lnTo>
                    <a:pt x="67" y="601"/>
                  </a:lnTo>
                  <a:cubicBezTo>
                    <a:pt x="67" y="534"/>
                    <a:pt x="34" y="500"/>
                    <a:pt x="1" y="434"/>
                  </a:cubicBezTo>
                  <a:lnTo>
                    <a:pt x="1235" y="0"/>
                  </a:lnTo>
                  <a:cubicBezTo>
                    <a:pt x="1235" y="67"/>
                    <a:pt x="1268" y="134"/>
                    <a:pt x="130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
    <p:spTree>
      <p:nvGrpSpPr>
        <p:cNvPr id="4745" name="Shape 4745"/>
        <p:cNvGrpSpPr/>
        <p:nvPr/>
      </p:nvGrpSpPr>
      <p:grpSpPr>
        <a:xfrm>
          <a:off x="0" y="0"/>
          <a:ext cx="0" cy="0"/>
          <a:chOff x="0" y="0"/>
          <a:chExt cx="0" cy="0"/>
        </a:xfrm>
      </p:grpSpPr>
      <p:sp>
        <p:nvSpPr>
          <p:cNvPr id="4746" name="Google Shape;4746;p122"/>
          <p:cNvSpPr/>
          <p:nvPr/>
        </p:nvSpPr>
        <p:spPr>
          <a:xfrm>
            <a:off x="3400475" y="1925813"/>
            <a:ext cx="2343150" cy="1019175"/>
          </a:xfrm>
          <a:custGeom>
            <a:rect b="b" l="l" r="r" t="t"/>
            <a:pathLst>
              <a:path extrusionOk="0" h="40767" w="93726">
                <a:moveTo>
                  <a:pt x="0" y="0"/>
                </a:moveTo>
                <a:lnTo>
                  <a:pt x="762" y="40767"/>
                </a:lnTo>
                <a:lnTo>
                  <a:pt x="93726" y="39624"/>
                </a:lnTo>
                <a:lnTo>
                  <a:pt x="93726" y="0"/>
                </a:lnTo>
                <a:close/>
              </a:path>
            </a:pathLst>
          </a:custGeom>
          <a:noFill/>
          <a:ln cap="flat" cmpd="sng" w="19050">
            <a:solidFill>
              <a:schemeClr val="accent2"/>
            </a:solidFill>
            <a:prstDash val="solid"/>
            <a:round/>
            <a:headEnd len="med" w="med" type="none"/>
            <a:tailEnd len="med" w="med" type="none"/>
          </a:ln>
        </p:spPr>
      </p:sp>
      <p:sp>
        <p:nvSpPr>
          <p:cNvPr id="4747" name="Google Shape;4747;p122"/>
          <p:cNvSpPr txBox="1"/>
          <p:nvPr>
            <p:ph type="title"/>
          </p:nvPr>
        </p:nvSpPr>
        <p:spPr>
          <a:xfrm>
            <a:off x="2766150" y="615700"/>
            <a:ext cx="3611700" cy="68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8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748" name="Google Shape;4748;p122"/>
          <p:cNvSpPr txBox="1"/>
          <p:nvPr>
            <p:ph idx="1" type="subTitle"/>
          </p:nvPr>
        </p:nvSpPr>
        <p:spPr>
          <a:xfrm>
            <a:off x="3465500" y="1984800"/>
            <a:ext cx="2213100" cy="901200"/>
          </a:xfrm>
          <a:prstGeom prst="rect">
            <a:avLst/>
          </a:prstGeom>
          <a:solidFill>
            <a:schemeClr val="accent2"/>
          </a:solidFill>
        </p:spPr>
        <p:txBody>
          <a:bodyPr anchorCtr="0" anchor="t" bIns="91425" lIns="91425" spcFirstLastPara="1" rIns="91425" wrap="square" tIns="91425">
            <a:noAutofit/>
          </a:bodyPr>
          <a:lstStyle>
            <a:lvl1pPr lvl="0" rtl="0" algn="ctr">
              <a:spcBef>
                <a:spcPts val="0"/>
              </a:spcBef>
              <a:spcAft>
                <a:spcPts val="0"/>
              </a:spcAft>
              <a:buSzPts val="1600"/>
              <a:buNone/>
              <a:defRPr sz="1600">
                <a:solidFill>
                  <a:schemeClr val="dk1"/>
                </a:solidFill>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749" name="Google Shape;4749;p122"/>
          <p:cNvSpPr txBox="1"/>
          <p:nvPr>
            <p:ph idx="2" type="subTitle"/>
          </p:nvPr>
        </p:nvSpPr>
        <p:spPr>
          <a:xfrm>
            <a:off x="2793750" y="1458075"/>
            <a:ext cx="3556500" cy="3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750" name="Google Shape;4750;p122"/>
          <p:cNvSpPr txBox="1"/>
          <p:nvPr/>
        </p:nvSpPr>
        <p:spPr>
          <a:xfrm>
            <a:off x="2865425" y="3707050"/>
            <a:ext cx="3413100" cy="5715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0"/>
              </a:spcBef>
              <a:spcAft>
                <a:spcPts val="0"/>
              </a:spcAft>
              <a:buNone/>
            </a:pPr>
            <a:r>
              <a:rPr lang="en" sz="1200">
                <a:solidFill>
                  <a:schemeClr val="dk1"/>
                </a:solidFill>
                <a:latin typeface="Bellota Text"/>
                <a:ea typeface="Bellota Text"/>
                <a:cs typeface="Bellota Text"/>
                <a:sym typeface="Bellota Text"/>
              </a:rPr>
              <a:t>CREDITS: This presentation template was created by </a:t>
            </a:r>
            <a:r>
              <a:rPr b="1" lang="en" sz="1200">
                <a:solidFill>
                  <a:schemeClr val="dk1"/>
                </a:solidFill>
                <a:uFill>
                  <a:noFill/>
                </a:uFill>
                <a:latin typeface="Bellota Text"/>
                <a:ea typeface="Bellota Text"/>
                <a:cs typeface="Bellota Text"/>
                <a:sym typeface="Bellota Text"/>
                <a:hlinkClick r:id="rId2">
                  <a:extLst>
                    <a:ext uri="{A12FA001-AC4F-418D-AE19-62706E023703}">
                      <ahyp:hlinkClr val="tx"/>
                    </a:ext>
                  </a:extLst>
                </a:hlinkClick>
              </a:rPr>
              <a:t>Slidesgo</a:t>
            </a:r>
            <a:r>
              <a:rPr lang="en" sz="1200">
                <a:solidFill>
                  <a:schemeClr val="dk1"/>
                </a:solidFill>
                <a:latin typeface="Bellota Text"/>
                <a:ea typeface="Bellota Text"/>
                <a:cs typeface="Bellota Text"/>
                <a:sym typeface="Bellota Text"/>
              </a:rPr>
              <a:t>, including icons by </a:t>
            </a:r>
            <a:r>
              <a:rPr b="1" lang="en" sz="1200">
                <a:solidFill>
                  <a:schemeClr val="dk1"/>
                </a:solidFill>
                <a:uFill>
                  <a:noFill/>
                </a:uFill>
                <a:latin typeface="Bellota Text"/>
                <a:ea typeface="Bellota Text"/>
                <a:cs typeface="Bellota Text"/>
                <a:sym typeface="Bellota Text"/>
                <a:hlinkClick r:id="rId3">
                  <a:extLst>
                    <a:ext uri="{A12FA001-AC4F-418D-AE19-62706E023703}">
                      <ahyp:hlinkClr val="tx"/>
                    </a:ext>
                  </a:extLst>
                </a:hlinkClick>
              </a:rPr>
              <a:t>Flaticon</a:t>
            </a:r>
            <a:r>
              <a:rPr lang="en" sz="1200">
                <a:solidFill>
                  <a:schemeClr val="dk1"/>
                </a:solidFill>
                <a:latin typeface="Bellota Text"/>
                <a:ea typeface="Bellota Text"/>
                <a:cs typeface="Bellota Text"/>
                <a:sym typeface="Bellota Text"/>
              </a:rPr>
              <a:t>, and infographics &amp; images by </a:t>
            </a:r>
            <a:r>
              <a:rPr b="1" lang="en" sz="1200">
                <a:solidFill>
                  <a:schemeClr val="dk1"/>
                </a:solidFill>
                <a:uFill>
                  <a:noFill/>
                </a:uFill>
                <a:latin typeface="Bellota Text"/>
                <a:ea typeface="Bellota Text"/>
                <a:cs typeface="Bellota Text"/>
                <a:sym typeface="Bellota Text"/>
                <a:hlinkClick r:id="rId4">
                  <a:extLst>
                    <a:ext uri="{A12FA001-AC4F-418D-AE19-62706E023703}">
                      <ahyp:hlinkClr val="tx"/>
                    </a:ext>
                  </a:extLst>
                </a:hlinkClick>
              </a:rPr>
              <a:t>Freepik</a:t>
            </a:r>
            <a:endParaRPr b="1" sz="1200">
              <a:solidFill>
                <a:schemeClr val="dk1"/>
              </a:solidFill>
              <a:latin typeface="Bellota Text"/>
              <a:ea typeface="Bellota Text"/>
              <a:cs typeface="Bellota Text"/>
              <a:sym typeface="Bellota Text"/>
            </a:endParaRPr>
          </a:p>
        </p:txBody>
      </p:sp>
      <p:grpSp>
        <p:nvGrpSpPr>
          <p:cNvPr id="4751" name="Google Shape;4751;p122"/>
          <p:cNvGrpSpPr/>
          <p:nvPr/>
        </p:nvGrpSpPr>
        <p:grpSpPr>
          <a:xfrm flipH="1" rot="-5400000">
            <a:off x="352897" y="4094896"/>
            <a:ext cx="848362" cy="1554178"/>
            <a:chOff x="2003783" y="2849685"/>
            <a:chExt cx="669795" cy="1227047"/>
          </a:xfrm>
        </p:grpSpPr>
        <p:sp>
          <p:nvSpPr>
            <p:cNvPr id="4752" name="Google Shape;4752;p122"/>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3" name="Google Shape;4753;p122"/>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4" name="Google Shape;4754;p122"/>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5" name="Google Shape;4755;p122"/>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6" name="Google Shape;4756;p122"/>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7" name="Google Shape;4757;p122"/>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8" name="Google Shape;4758;p122"/>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9" name="Google Shape;4759;p122"/>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0" name="Google Shape;4760;p122"/>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1" name="Google Shape;4761;p122"/>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2" name="Google Shape;4762;p122"/>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3" name="Google Shape;4763;p122"/>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4" name="Google Shape;4764;p122"/>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5" name="Google Shape;4765;p122"/>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6" name="Google Shape;4766;p122"/>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7" name="Google Shape;4767;p122"/>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8" name="Google Shape;4768;p122"/>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9" name="Google Shape;4769;p122"/>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70" name="Google Shape;4770;p122"/>
          <p:cNvGrpSpPr/>
          <p:nvPr/>
        </p:nvGrpSpPr>
        <p:grpSpPr>
          <a:xfrm rot="5400000">
            <a:off x="7770155" y="-703737"/>
            <a:ext cx="1002902" cy="1635983"/>
            <a:chOff x="3883571" y="2796827"/>
            <a:chExt cx="772950" cy="1260873"/>
          </a:xfrm>
        </p:grpSpPr>
        <p:sp>
          <p:nvSpPr>
            <p:cNvPr id="4771" name="Google Shape;4771;p122"/>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2" name="Google Shape;4772;p122"/>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3" name="Google Shape;4773;p122"/>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4" name="Google Shape;4774;p122"/>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5" name="Google Shape;4775;p122"/>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6" name="Google Shape;4776;p122"/>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77" name="Google Shape;4777;p122"/>
          <p:cNvGrpSpPr/>
          <p:nvPr/>
        </p:nvGrpSpPr>
        <p:grpSpPr>
          <a:xfrm>
            <a:off x="2552191" y="2754668"/>
            <a:ext cx="305023" cy="387676"/>
            <a:chOff x="1103057" y="3871091"/>
            <a:chExt cx="146077" cy="185651"/>
          </a:xfrm>
        </p:grpSpPr>
        <p:sp>
          <p:nvSpPr>
            <p:cNvPr id="4778" name="Google Shape;4778;p122"/>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9" name="Google Shape;4779;p122"/>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0" name="Google Shape;4780;p122"/>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1" name="Google Shape;4781;p122"/>
          <p:cNvGrpSpPr/>
          <p:nvPr/>
        </p:nvGrpSpPr>
        <p:grpSpPr>
          <a:xfrm rot="10800000">
            <a:off x="8569680" y="272613"/>
            <a:ext cx="1002902" cy="1635983"/>
            <a:chOff x="3883571" y="2796827"/>
            <a:chExt cx="772950" cy="1260873"/>
          </a:xfrm>
        </p:grpSpPr>
        <p:sp>
          <p:nvSpPr>
            <p:cNvPr id="4782" name="Google Shape;4782;p122"/>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3" name="Google Shape;4783;p122"/>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4" name="Google Shape;4784;p122"/>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5" name="Google Shape;4785;p122"/>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6" name="Google Shape;4786;p122"/>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7" name="Google Shape;4787;p122"/>
          <p:cNvGrpSpPr/>
          <p:nvPr/>
        </p:nvGrpSpPr>
        <p:grpSpPr>
          <a:xfrm flipH="1">
            <a:off x="6333059" y="2754668"/>
            <a:ext cx="305023" cy="387676"/>
            <a:chOff x="1103057" y="3871091"/>
            <a:chExt cx="146077" cy="185651"/>
          </a:xfrm>
        </p:grpSpPr>
        <p:sp>
          <p:nvSpPr>
            <p:cNvPr id="4788" name="Google Shape;4788;p122"/>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9" name="Google Shape;4789;p122"/>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0" name="Google Shape;4790;p122"/>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1" name="Google Shape;4791;p122"/>
          <p:cNvGrpSpPr/>
          <p:nvPr/>
        </p:nvGrpSpPr>
        <p:grpSpPr>
          <a:xfrm rot="5400000">
            <a:off x="2207230" y="3086868"/>
            <a:ext cx="305023" cy="387676"/>
            <a:chOff x="1103057" y="3871091"/>
            <a:chExt cx="146077" cy="185651"/>
          </a:xfrm>
        </p:grpSpPr>
        <p:sp>
          <p:nvSpPr>
            <p:cNvPr id="4792" name="Google Shape;4792;p122"/>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3" name="Google Shape;4793;p122"/>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4" name="Google Shape;4794;p122"/>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5" name="Google Shape;4795;p122"/>
          <p:cNvGrpSpPr/>
          <p:nvPr/>
        </p:nvGrpSpPr>
        <p:grpSpPr>
          <a:xfrm flipH="1" rot="5400000">
            <a:off x="6851035" y="3168268"/>
            <a:ext cx="305023" cy="387676"/>
            <a:chOff x="1103057" y="3871091"/>
            <a:chExt cx="146077" cy="185651"/>
          </a:xfrm>
        </p:grpSpPr>
        <p:sp>
          <p:nvSpPr>
            <p:cNvPr id="4796" name="Google Shape;4796;p122"/>
            <p:cNvSpPr/>
            <p:nvPr/>
          </p:nvSpPr>
          <p:spPr>
            <a:xfrm rot="3667179">
              <a:off x="1103105" y="3918750"/>
              <a:ext cx="152898" cy="74589"/>
            </a:xfrm>
            <a:custGeom>
              <a:rect b="b" l="l" r="r" t="t"/>
              <a:pathLst>
                <a:path extrusionOk="0" h="4671" w="9575">
                  <a:moveTo>
                    <a:pt x="68" y="0"/>
                  </a:moveTo>
                  <a:cubicBezTo>
                    <a:pt x="3170" y="1668"/>
                    <a:pt x="6239" y="3370"/>
                    <a:pt x="9574" y="4470"/>
                  </a:cubicBezTo>
                  <a:lnTo>
                    <a:pt x="9541" y="4671"/>
                  </a:lnTo>
                  <a:cubicBezTo>
                    <a:pt x="9408" y="4671"/>
                    <a:pt x="9241" y="4671"/>
                    <a:pt x="9107" y="4637"/>
                  </a:cubicBezTo>
                  <a:cubicBezTo>
                    <a:pt x="7873" y="4103"/>
                    <a:pt x="6539" y="3670"/>
                    <a:pt x="5338" y="3069"/>
                  </a:cubicBezTo>
                  <a:cubicBezTo>
                    <a:pt x="3670" y="2235"/>
                    <a:pt x="2036" y="1301"/>
                    <a:pt x="368" y="401"/>
                  </a:cubicBezTo>
                  <a:cubicBezTo>
                    <a:pt x="234" y="334"/>
                    <a:pt x="101" y="234"/>
                    <a:pt x="1" y="1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7" name="Google Shape;4797;p122"/>
            <p:cNvSpPr/>
            <p:nvPr/>
          </p:nvSpPr>
          <p:spPr>
            <a:xfrm rot="3667179">
              <a:off x="1096553" y="3965140"/>
              <a:ext cx="117193" cy="54341"/>
            </a:xfrm>
            <a:custGeom>
              <a:rect b="b" l="l" r="r" t="t"/>
              <a:pathLst>
                <a:path extrusionOk="0" h="3403" w="7339">
                  <a:moveTo>
                    <a:pt x="7339" y="3403"/>
                  </a:moveTo>
                  <a:cubicBezTo>
                    <a:pt x="4704" y="2769"/>
                    <a:pt x="2202" y="1602"/>
                    <a:pt x="0" y="0"/>
                  </a:cubicBezTo>
                  <a:cubicBezTo>
                    <a:pt x="2335" y="1368"/>
                    <a:pt x="4804" y="2502"/>
                    <a:pt x="7339" y="34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8" name="Google Shape;4798;p122"/>
            <p:cNvSpPr/>
            <p:nvPr/>
          </p:nvSpPr>
          <p:spPr>
            <a:xfrm rot="3667179">
              <a:off x="1181324" y="3945957"/>
              <a:ext cx="42636" cy="24512"/>
            </a:xfrm>
            <a:custGeom>
              <a:rect b="b" l="l" r="r" t="t"/>
              <a:pathLst>
                <a:path extrusionOk="0" h="1535" w="2670">
                  <a:moveTo>
                    <a:pt x="2569" y="1535"/>
                  </a:moveTo>
                  <a:lnTo>
                    <a:pt x="1" y="201"/>
                  </a:lnTo>
                  <a:cubicBezTo>
                    <a:pt x="34" y="134"/>
                    <a:pt x="67" y="67"/>
                    <a:pt x="101" y="0"/>
                  </a:cubicBezTo>
                  <a:lnTo>
                    <a:pt x="2669" y="1301"/>
                  </a:lnTo>
                  <a:cubicBezTo>
                    <a:pt x="2636" y="1401"/>
                    <a:pt x="2602" y="1435"/>
                    <a:pt x="2569" y="15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9" name="Google Shape;4799;p122"/>
          <p:cNvGrpSpPr/>
          <p:nvPr/>
        </p:nvGrpSpPr>
        <p:grpSpPr>
          <a:xfrm rot="5400000">
            <a:off x="7942672" y="4094896"/>
            <a:ext cx="848362" cy="1554178"/>
            <a:chOff x="2003783" y="2849685"/>
            <a:chExt cx="669795" cy="1227047"/>
          </a:xfrm>
        </p:grpSpPr>
        <p:sp>
          <p:nvSpPr>
            <p:cNvPr id="4800" name="Google Shape;4800;p122"/>
            <p:cNvSpPr/>
            <p:nvPr/>
          </p:nvSpPr>
          <p:spPr>
            <a:xfrm rot="-3599416">
              <a:off x="1994110" y="3496734"/>
              <a:ext cx="689142" cy="375456"/>
            </a:xfrm>
            <a:custGeom>
              <a:rect b="b" l="l" r="r" t="t"/>
              <a:pathLst>
                <a:path extrusionOk="0" h="23517" w="43165">
                  <a:moveTo>
                    <a:pt x="1" y="23317"/>
                  </a:moveTo>
                  <a:cubicBezTo>
                    <a:pt x="134" y="23217"/>
                    <a:pt x="301" y="23083"/>
                    <a:pt x="468" y="22983"/>
                  </a:cubicBezTo>
                  <a:cubicBezTo>
                    <a:pt x="3203" y="21582"/>
                    <a:pt x="5972" y="20248"/>
                    <a:pt x="8707" y="18780"/>
                  </a:cubicBezTo>
                  <a:cubicBezTo>
                    <a:pt x="15278" y="15278"/>
                    <a:pt x="21850" y="11708"/>
                    <a:pt x="28421" y="8139"/>
                  </a:cubicBezTo>
                  <a:cubicBezTo>
                    <a:pt x="30389" y="7072"/>
                    <a:pt x="32224" y="5771"/>
                    <a:pt x="34192" y="4703"/>
                  </a:cubicBezTo>
                  <a:cubicBezTo>
                    <a:pt x="37094" y="3102"/>
                    <a:pt x="40029" y="1568"/>
                    <a:pt x="42931" y="33"/>
                  </a:cubicBezTo>
                  <a:cubicBezTo>
                    <a:pt x="42998" y="0"/>
                    <a:pt x="43065" y="0"/>
                    <a:pt x="43165" y="100"/>
                  </a:cubicBezTo>
                  <a:cubicBezTo>
                    <a:pt x="43032" y="167"/>
                    <a:pt x="42898" y="234"/>
                    <a:pt x="42765" y="334"/>
                  </a:cubicBezTo>
                  <a:cubicBezTo>
                    <a:pt x="40596" y="1434"/>
                    <a:pt x="38462" y="2502"/>
                    <a:pt x="36327" y="3703"/>
                  </a:cubicBezTo>
                  <a:cubicBezTo>
                    <a:pt x="34692" y="4603"/>
                    <a:pt x="33124" y="5604"/>
                    <a:pt x="31523" y="6605"/>
                  </a:cubicBezTo>
                  <a:cubicBezTo>
                    <a:pt x="26987" y="9407"/>
                    <a:pt x="22283" y="11842"/>
                    <a:pt x="17580" y="14344"/>
                  </a:cubicBezTo>
                  <a:cubicBezTo>
                    <a:pt x="14611" y="15911"/>
                    <a:pt x="11709" y="17613"/>
                    <a:pt x="8740" y="19214"/>
                  </a:cubicBezTo>
                  <a:cubicBezTo>
                    <a:pt x="6038" y="20615"/>
                    <a:pt x="3337" y="21982"/>
                    <a:pt x="635" y="23350"/>
                  </a:cubicBezTo>
                  <a:cubicBezTo>
                    <a:pt x="434" y="23417"/>
                    <a:pt x="268" y="23450"/>
                    <a:pt x="68" y="23517"/>
                  </a:cubicBezTo>
                  <a:cubicBezTo>
                    <a:pt x="68" y="23450"/>
                    <a:pt x="34" y="23383"/>
                    <a:pt x="1" y="2331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1" name="Google Shape;4801;p122"/>
            <p:cNvSpPr/>
            <p:nvPr/>
          </p:nvSpPr>
          <p:spPr>
            <a:xfrm rot="-3599416">
              <a:off x="2263663" y="3332998"/>
              <a:ext cx="369613" cy="210902"/>
            </a:xfrm>
            <a:custGeom>
              <a:rect b="b" l="l" r="r" t="t"/>
              <a:pathLst>
                <a:path extrusionOk="0" h="13210" w="23151">
                  <a:moveTo>
                    <a:pt x="1" y="13110"/>
                  </a:moveTo>
                  <a:cubicBezTo>
                    <a:pt x="67" y="13010"/>
                    <a:pt x="167" y="12943"/>
                    <a:pt x="267" y="12876"/>
                  </a:cubicBezTo>
                  <a:cubicBezTo>
                    <a:pt x="8006" y="8773"/>
                    <a:pt x="15545" y="4304"/>
                    <a:pt x="23150" y="0"/>
                  </a:cubicBezTo>
                  <a:cubicBezTo>
                    <a:pt x="15545" y="4570"/>
                    <a:pt x="8006" y="9207"/>
                    <a:pt x="67" y="1321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2" name="Google Shape;4802;p122"/>
            <p:cNvSpPr/>
            <p:nvPr/>
          </p:nvSpPr>
          <p:spPr>
            <a:xfrm rot="-3599416">
              <a:off x="2401915" y="3138099"/>
              <a:ext cx="246584" cy="172026"/>
            </a:xfrm>
            <a:custGeom>
              <a:rect b="b" l="l" r="r" t="t"/>
              <a:pathLst>
                <a:path extrusionOk="0" h="10775" w="15445">
                  <a:moveTo>
                    <a:pt x="0" y="10608"/>
                  </a:moveTo>
                  <a:cubicBezTo>
                    <a:pt x="167" y="10508"/>
                    <a:pt x="300" y="10408"/>
                    <a:pt x="467" y="10274"/>
                  </a:cubicBezTo>
                  <a:cubicBezTo>
                    <a:pt x="4637" y="7506"/>
                    <a:pt x="8773" y="4737"/>
                    <a:pt x="12943" y="1968"/>
                  </a:cubicBezTo>
                  <a:cubicBezTo>
                    <a:pt x="13543" y="1568"/>
                    <a:pt x="14110" y="1134"/>
                    <a:pt x="14677" y="701"/>
                  </a:cubicBezTo>
                  <a:cubicBezTo>
                    <a:pt x="14911" y="501"/>
                    <a:pt x="15111" y="300"/>
                    <a:pt x="15444" y="0"/>
                  </a:cubicBezTo>
                  <a:cubicBezTo>
                    <a:pt x="15411" y="200"/>
                    <a:pt x="15444" y="367"/>
                    <a:pt x="15378" y="434"/>
                  </a:cubicBezTo>
                  <a:cubicBezTo>
                    <a:pt x="15211" y="634"/>
                    <a:pt x="15011" y="801"/>
                    <a:pt x="14777" y="934"/>
                  </a:cubicBezTo>
                  <a:cubicBezTo>
                    <a:pt x="10708" y="3703"/>
                    <a:pt x="6638" y="6471"/>
                    <a:pt x="2535" y="9240"/>
                  </a:cubicBezTo>
                  <a:cubicBezTo>
                    <a:pt x="1868" y="9674"/>
                    <a:pt x="1168" y="10107"/>
                    <a:pt x="500" y="10574"/>
                  </a:cubicBezTo>
                  <a:cubicBezTo>
                    <a:pt x="367" y="10641"/>
                    <a:pt x="234" y="10708"/>
                    <a:pt x="100" y="10775"/>
                  </a:cubicBezTo>
                  <a:cubicBezTo>
                    <a:pt x="100" y="10708"/>
                    <a:pt x="33" y="10674"/>
                    <a:pt x="0" y="1060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3" name="Google Shape;4803;p122"/>
            <p:cNvSpPr/>
            <p:nvPr/>
          </p:nvSpPr>
          <p:spPr>
            <a:xfrm rot="-3599416">
              <a:off x="2359142" y="3275054"/>
              <a:ext cx="252986" cy="142730"/>
            </a:xfrm>
            <a:custGeom>
              <a:rect b="b" l="l" r="r" t="t"/>
              <a:pathLst>
                <a:path extrusionOk="0" h="8940" w="15846">
                  <a:moveTo>
                    <a:pt x="1" y="8673"/>
                  </a:moveTo>
                  <a:cubicBezTo>
                    <a:pt x="5471" y="6171"/>
                    <a:pt x="10608" y="2969"/>
                    <a:pt x="15845" y="0"/>
                  </a:cubicBezTo>
                  <a:cubicBezTo>
                    <a:pt x="10675" y="3102"/>
                    <a:pt x="5605" y="6405"/>
                    <a:pt x="134" y="894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4" name="Google Shape;4804;p122"/>
            <p:cNvSpPr/>
            <p:nvPr/>
          </p:nvSpPr>
          <p:spPr>
            <a:xfrm rot="-3599416">
              <a:off x="2276763" y="3430277"/>
              <a:ext cx="217831" cy="132624"/>
            </a:xfrm>
            <a:custGeom>
              <a:rect b="b" l="l" r="r" t="t"/>
              <a:pathLst>
                <a:path extrusionOk="0" h="8307" w="13644">
                  <a:moveTo>
                    <a:pt x="1" y="8173"/>
                  </a:moveTo>
                  <a:cubicBezTo>
                    <a:pt x="4270" y="5004"/>
                    <a:pt x="9141" y="2836"/>
                    <a:pt x="13644" y="1"/>
                  </a:cubicBezTo>
                  <a:cubicBezTo>
                    <a:pt x="13510" y="101"/>
                    <a:pt x="13377" y="201"/>
                    <a:pt x="13277" y="268"/>
                  </a:cubicBezTo>
                  <a:cubicBezTo>
                    <a:pt x="11242" y="1468"/>
                    <a:pt x="9241" y="2669"/>
                    <a:pt x="7239" y="3904"/>
                  </a:cubicBezTo>
                  <a:cubicBezTo>
                    <a:pt x="4971" y="5305"/>
                    <a:pt x="2703" y="6706"/>
                    <a:pt x="434" y="8107"/>
                  </a:cubicBezTo>
                  <a:cubicBezTo>
                    <a:pt x="334" y="8207"/>
                    <a:pt x="201" y="8240"/>
                    <a:pt x="101" y="830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5" name="Google Shape;4805;p122"/>
            <p:cNvSpPr/>
            <p:nvPr/>
          </p:nvSpPr>
          <p:spPr>
            <a:xfrm rot="-3599416">
              <a:off x="2345775" y="2953513"/>
              <a:ext cx="208251" cy="149132"/>
            </a:xfrm>
            <a:custGeom>
              <a:rect b="b" l="l" r="r" t="t"/>
              <a:pathLst>
                <a:path extrusionOk="0" h="9341" w="13044">
                  <a:moveTo>
                    <a:pt x="13043" y="0"/>
                  </a:moveTo>
                  <a:cubicBezTo>
                    <a:pt x="13010" y="134"/>
                    <a:pt x="13010" y="334"/>
                    <a:pt x="12910" y="401"/>
                  </a:cubicBezTo>
                  <a:cubicBezTo>
                    <a:pt x="12509" y="768"/>
                    <a:pt x="12142" y="1068"/>
                    <a:pt x="11709" y="1368"/>
                  </a:cubicBezTo>
                  <a:cubicBezTo>
                    <a:pt x="7939" y="3970"/>
                    <a:pt x="4170" y="6605"/>
                    <a:pt x="367" y="9207"/>
                  </a:cubicBezTo>
                  <a:cubicBezTo>
                    <a:pt x="267" y="9274"/>
                    <a:pt x="201" y="9307"/>
                    <a:pt x="101" y="9340"/>
                  </a:cubicBezTo>
                  <a:lnTo>
                    <a:pt x="0" y="9240"/>
                  </a:lnTo>
                  <a:cubicBezTo>
                    <a:pt x="167" y="9140"/>
                    <a:pt x="301" y="9040"/>
                    <a:pt x="434" y="8940"/>
                  </a:cubicBezTo>
                  <a:cubicBezTo>
                    <a:pt x="3770" y="6638"/>
                    <a:pt x="7106" y="4337"/>
                    <a:pt x="10441" y="2069"/>
                  </a:cubicBezTo>
                  <a:cubicBezTo>
                    <a:pt x="11175" y="1568"/>
                    <a:pt x="11842" y="1001"/>
                    <a:pt x="12509" y="434"/>
                  </a:cubicBezTo>
                  <a:cubicBezTo>
                    <a:pt x="12676" y="301"/>
                    <a:pt x="12776" y="167"/>
                    <a:pt x="1291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6" name="Google Shape;4806;p122"/>
            <p:cNvSpPr/>
            <p:nvPr/>
          </p:nvSpPr>
          <p:spPr>
            <a:xfrm rot="-3599416">
              <a:off x="2333094" y="3075770"/>
              <a:ext cx="177885" cy="96941"/>
            </a:xfrm>
            <a:custGeom>
              <a:rect b="b" l="l" r="r" t="t"/>
              <a:pathLst>
                <a:path extrusionOk="0" h="6072" w="11142">
                  <a:moveTo>
                    <a:pt x="11142" y="201"/>
                  </a:moveTo>
                  <a:lnTo>
                    <a:pt x="134" y="6072"/>
                  </a:lnTo>
                  <a:lnTo>
                    <a:pt x="0" y="5872"/>
                  </a:lnTo>
                  <a:lnTo>
                    <a:pt x="11042"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7" name="Google Shape;4807;p122"/>
            <p:cNvSpPr/>
            <p:nvPr/>
          </p:nvSpPr>
          <p:spPr>
            <a:xfrm rot="-3599416">
              <a:off x="2363262" y="3297721"/>
              <a:ext cx="98011" cy="57523"/>
            </a:xfrm>
            <a:custGeom>
              <a:rect b="b" l="l" r="r" t="t"/>
              <a:pathLst>
                <a:path extrusionOk="0" h="3603" w="6139">
                  <a:moveTo>
                    <a:pt x="1" y="3503"/>
                  </a:moveTo>
                  <a:lnTo>
                    <a:pt x="6138" y="0"/>
                  </a:lnTo>
                  <a:cubicBezTo>
                    <a:pt x="5971" y="534"/>
                    <a:pt x="768" y="3536"/>
                    <a:pt x="67" y="36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8" name="Google Shape;4808;p122"/>
            <p:cNvSpPr/>
            <p:nvPr/>
          </p:nvSpPr>
          <p:spPr>
            <a:xfrm rot="-3599416">
              <a:off x="2295200" y="3128035"/>
              <a:ext cx="143815" cy="81487"/>
            </a:xfrm>
            <a:custGeom>
              <a:rect b="b" l="l" r="r" t="t"/>
              <a:pathLst>
                <a:path extrusionOk="0" h="5104" w="9008">
                  <a:moveTo>
                    <a:pt x="1" y="4937"/>
                  </a:moveTo>
                  <a:lnTo>
                    <a:pt x="8907" y="0"/>
                  </a:lnTo>
                  <a:lnTo>
                    <a:pt x="9007" y="167"/>
                  </a:lnTo>
                  <a:lnTo>
                    <a:pt x="101" y="5104"/>
                  </a:lnTo>
                  <a:cubicBezTo>
                    <a:pt x="67" y="5037"/>
                    <a:pt x="34" y="5004"/>
                    <a:pt x="1" y="49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9" name="Google Shape;4809;p122"/>
            <p:cNvSpPr/>
            <p:nvPr/>
          </p:nvSpPr>
          <p:spPr>
            <a:xfrm rot="-3599416">
              <a:off x="2324257" y="3155785"/>
              <a:ext cx="112396" cy="70311"/>
            </a:xfrm>
            <a:custGeom>
              <a:rect b="b" l="l" r="r" t="t"/>
              <a:pathLst>
                <a:path extrusionOk="0" h="4404" w="7040">
                  <a:moveTo>
                    <a:pt x="7039" y="167"/>
                  </a:moveTo>
                  <a:lnTo>
                    <a:pt x="134" y="4403"/>
                  </a:lnTo>
                  <a:lnTo>
                    <a:pt x="1" y="4203"/>
                  </a:lnTo>
                  <a:lnTo>
                    <a:pt x="6972" y="0"/>
                  </a:lnTo>
                  <a:cubicBezTo>
                    <a:pt x="7006" y="67"/>
                    <a:pt x="7006" y="134"/>
                    <a:pt x="7039"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0" name="Google Shape;4810;p122"/>
            <p:cNvSpPr/>
            <p:nvPr/>
          </p:nvSpPr>
          <p:spPr>
            <a:xfrm rot="-3599416">
              <a:off x="2351890" y="3146022"/>
              <a:ext cx="100677" cy="55942"/>
            </a:xfrm>
            <a:custGeom>
              <a:rect b="b" l="l" r="r" t="t"/>
              <a:pathLst>
                <a:path extrusionOk="0" h="3504" w="6306">
                  <a:moveTo>
                    <a:pt x="1" y="3303"/>
                  </a:moveTo>
                  <a:cubicBezTo>
                    <a:pt x="2069" y="2202"/>
                    <a:pt x="4070" y="902"/>
                    <a:pt x="6239" y="1"/>
                  </a:cubicBezTo>
                  <a:lnTo>
                    <a:pt x="6305" y="134"/>
                  </a:lnTo>
                  <a:lnTo>
                    <a:pt x="68" y="35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1" name="Google Shape;4811;p122"/>
            <p:cNvSpPr/>
            <p:nvPr/>
          </p:nvSpPr>
          <p:spPr>
            <a:xfrm rot="-3599416">
              <a:off x="2452178" y="3105799"/>
              <a:ext cx="86819" cy="47401"/>
            </a:xfrm>
            <a:custGeom>
              <a:rect b="b" l="l" r="r" t="t"/>
              <a:pathLst>
                <a:path extrusionOk="0" h="2969" w="5438">
                  <a:moveTo>
                    <a:pt x="5438" y="100"/>
                  </a:moveTo>
                  <a:cubicBezTo>
                    <a:pt x="3737" y="1201"/>
                    <a:pt x="1869" y="2035"/>
                    <a:pt x="67" y="2969"/>
                  </a:cubicBezTo>
                  <a:cubicBezTo>
                    <a:pt x="34" y="2935"/>
                    <a:pt x="34" y="2869"/>
                    <a:pt x="1" y="2835"/>
                  </a:cubicBezTo>
                  <a:lnTo>
                    <a:pt x="5371" y="0"/>
                  </a:lnTo>
                  <a:cubicBezTo>
                    <a:pt x="5404" y="33"/>
                    <a:pt x="5438" y="100"/>
                    <a:pt x="5438" y="10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2" name="Google Shape;4812;p122"/>
            <p:cNvSpPr/>
            <p:nvPr/>
          </p:nvSpPr>
          <p:spPr>
            <a:xfrm rot="-3599416">
              <a:off x="2308047" y="2886135"/>
              <a:ext cx="78294" cy="56996"/>
            </a:xfrm>
            <a:custGeom>
              <a:rect b="b" l="l" r="r" t="t"/>
              <a:pathLst>
                <a:path extrusionOk="0" h="3570" w="4904">
                  <a:moveTo>
                    <a:pt x="0" y="3436"/>
                  </a:moveTo>
                  <a:lnTo>
                    <a:pt x="4837" y="1"/>
                  </a:lnTo>
                  <a:lnTo>
                    <a:pt x="4904" y="134"/>
                  </a:lnTo>
                  <a:lnTo>
                    <a:pt x="101" y="357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3" name="Google Shape;4813;p122"/>
            <p:cNvSpPr/>
            <p:nvPr/>
          </p:nvSpPr>
          <p:spPr>
            <a:xfrm rot="-3599416">
              <a:off x="2369559" y="2919622"/>
              <a:ext cx="79906" cy="56453"/>
            </a:xfrm>
            <a:custGeom>
              <a:rect b="b" l="l" r="r" t="t"/>
              <a:pathLst>
                <a:path extrusionOk="0" h="3536" w="5005">
                  <a:moveTo>
                    <a:pt x="5004" y="0"/>
                  </a:moveTo>
                  <a:cubicBezTo>
                    <a:pt x="3503" y="1434"/>
                    <a:pt x="1735" y="2435"/>
                    <a:pt x="1" y="35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4" name="Google Shape;4814;p122"/>
            <p:cNvSpPr/>
            <p:nvPr/>
          </p:nvSpPr>
          <p:spPr>
            <a:xfrm rot="-3599416">
              <a:off x="2286212" y="2923972"/>
              <a:ext cx="66591" cy="45278"/>
            </a:xfrm>
            <a:custGeom>
              <a:rect b="b" l="l" r="r" t="t"/>
              <a:pathLst>
                <a:path extrusionOk="0" h="2836" w="4171">
                  <a:moveTo>
                    <a:pt x="1" y="2735"/>
                  </a:moveTo>
                  <a:lnTo>
                    <a:pt x="4103" y="0"/>
                  </a:lnTo>
                  <a:lnTo>
                    <a:pt x="4170" y="100"/>
                  </a:lnTo>
                  <a:lnTo>
                    <a:pt x="67" y="28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5" name="Google Shape;4815;p122"/>
            <p:cNvSpPr/>
            <p:nvPr/>
          </p:nvSpPr>
          <p:spPr>
            <a:xfrm rot="-3599416">
              <a:off x="2242899" y="2864966"/>
              <a:ext cx="60205" cy="43154"/>
            </a:xfrm>
            <a:custGeom>
              <a:rect b="b" l="l" r="r" t="t"/>
              <a:pathLst>
                <a:path extrusionOk="0" h="2703" w="3771">
                  <a:moveTo>
                    <a:pt x="1" y="2636"/>
                  </a:moveTo>
                  <a:lnTo>
                    <a:pt x="3670" y="1"/>
                  </a:lnTo>
                  <a:cubicBezTo>
                    <a:pt x="3704" y="34"/>
                    <a:pt x="3737" y="101"/>
                    <a:pt x="3770" y="134"/>
                  </a:cubicBezTo>
                  <a:lnTo>
                    <a:pt x="68" y="2703"/>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6" name="Google Shape;4816;p122"/>
            <p:cNvSpPr/>
            <p:nvPr/>
          </p:nvSpPr>
          <p:spPr>
            <a:xfrm rot="-3599416">
              <a:off x="2272723" y="2937231"/>
              <a:ext cx="46874" cy="29312"/>
            </a:xfrm>
            <a:custGeom>
              <a:rect b="b" l="l" r="r" t="t"/>
              <a:pathLst>
                <a:path extrusionOk="0" h="1836" w="2936">
                  <a:moveTo>
                    <a:pt x="0" y="1735"/>
                  </a:moveTo>
                  <a:lnTo>
                    <a:pt x="2869" y="1"/>
                  </a:lnTo>
                  <a:lnTo>
                    <a:pt x="2936" y="101"/>
                  </a:lnTo>
                  <a:lnTo>
                    <a:pt x="67"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7" name="Google Shape;4817;p122"/>
            <p:cNvSpPr/>
            <p:nvPr/>
          </p:nvSpPr>
          <p:spPr>
            <a:xfrm rot="-3599416">
              <a:off x="2259801" y="2931414"/>
              <a:ext cx="37295" cy="26646"/>
            </a:xfrm>
            <a:custGeom>
              <a:rect b="b" l="l" r="r" t="t"/>
              <a:pathLst>
                <a:path extrusionOk="0" h="1669" w="2336">
                  <a:moveTo>
                    <a:pt x="2336" y="68"/>
                  </a:moveTo>
                  <a:lnTo>
                    <a:pt x="101" y="1669"/>
                  </a:lnTo>
                  <a:lnTo>
                    <a:pt x="1" y="1535"/>
                  </a:lnTo>
                  <a:lnTo>
                    <a:pt x="2269"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8" name="Google Shape;4818;p122"/>
          <p:cNvGrpSpPr/>
          <p:nvPr/>
        </p:nvGrpSpPr>
        <p:grpSpPr>
          <a:xfrm flipH="1" rot="-5400000">
            <a:off x="370939" y="-703737"/>
            <a:ext cx="1002902" cy="1635983"/>
            <a:chOff x="3883571" y="2796827"/>
            <a:chExt cx="772950" cy="1260873"/>
          </a:xfrm>
        </p:grpSpPr>
        <p:sp>
          <p:nvSpPr>
            <p:cNvPr id="4819" name="Google Shape;4819;p122"/>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0" name="Google Shape;4820;p122"/>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1" name="Google Shape;4821;p122"/>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2" name="Google Shape;4822;p122"/>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3" name="Google Shape;4823;p122"/>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4" name="Google Shape;4824;p122"/>
            <p:cNvSpPr/>
            <p:nvPr/>
          </p:nvSpPr>
          <p:spPr>
            <a:xfrm rot="-4255095">
              <a:off x="4174384" y="3230903"/>
              <a:ext cx="28246" cy="12263"/>
            </a:xfrm>
            <a:custGeom>
              <a:rect b="b" l="l" r="r" t="t"/>
              <a:pathLst>
                <a:path extrusionOk="0" h="768" w="1769">
                  <a:moveTo>
                    <a:pt x="1769" y="134"/>
                  </a:moveTo>
                  <a:lnTo>
                    <a:pt x="34" y="768"/>
                  </a:lnTo>
                  <a:cubicBezTo>
                    <a:pt x="34" y="735"/>
                    <a:pt x="34" y="701"/>
                    <a:pt x="1" y="668"/>
                  </a:cubicBezTo>
                  <a:lnTo>
                    <a:pt x="173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25" name="Google Shape;4825;p122"/>
          <p:cNvGrpSpPr/>
          <p:nvPr/>
        </p:nvGrpSpPr>
        <p:grpSpPr>
          <a:xfrm flipH="1" rot="10800000">
            <a:off x="-428586" y="272613"/>
            <a:ext cx="1002902" cy="1635983"/>
            <a:chOff x="3883571" y="2796827"/>
            <a:chExt cx="772950" cy="1260873"/>
          </a:xfrm>
        </p:grpSpPr>
        <p:sp>
          <p:nvSpPr>
            <p:cNvPr id="4826" name="Google Shape;4826;p122"/>
            <p:cNvSpPr/>
            <p:nvPr/>
          </p:nvSpPr>
          <p:spPr>
            <a:xfrm rot="-4255095">
              <a:off x="3672970" y="3224862"/>
              <a:ext cx="1194151" cy="404804"/>
            </a:xfrm>
            <a:custGeom>
              <a:rect b="b" l="l" r="r" t="t"/>
              <a:pathLst>
                <a:path extrusionOk="0" h="25352" w="74787">
                  <a:moveTo>
                    <a:pt x="74787" y="167"/>
                  </a:moveTo>
                  <a:cubicBezTo>
                    <a:pt x="74553" y="267"/>
                    <a:pt x="74320" y="401"/>
                    <a:pt x="74086" y="467"/>
                  </a:cubicBezTo>
                  <a:cubicBezTo>
                    <a:pt x="71685" y="1335"/>
                    <a:pt x="69283" y="2169"/>
                    <a:pt x="66915" y="3103"/>
                  </a:cubicBezTo>
                  <a:cubicBezTo>
                    <a:pt x="62612" y="4771"/>
                    <a:pt x="58375" y="6639"/>
                    <a:pt x="53972" y="8106"/>
                  </a:cubicBezTo>
                  <a:cubicBezTo>
                    <a:pt x="42964" y="11809"/>
                    <a:pt x="31956" y="15512"/>
                    <a:pt x="20815" y="18747"/>
                  </a:cubicBezTo>
                  <a:cubicBezTo>
                    <a:pt x="14410" y="20615"/>
                    <a:pt x="8106" y="22817"/>
                    <a:pt x="1735" y="24852"/>
                  </a:cubicBezTo>
                  <a:cubicBezTo>
                    <a:pt x="1334" y="25018"/>
                    <a:pt x="867" y="25152"/>
                    <a:pt x="434" y="25285"/>
                  </a:cubicBezTo>
                  <a:cubicBezTo>
                    <a:pt x="300" y="25319"/>
                    <a:pt x="200" y="25319"/>
                    <a:pt x="67" y="25352"/>
                  </a:cubicBezTo>
                  <a:lnTo>
                    <a:pt x="0" y="25185"/>
                  </a:lnTo>
                  <a:cubicBezTo>
                    <a:pt x="100" y="25118"/>
                    <a:pt x="234" y="25052"/>
                    <a:pt x="367" y="25018"/>
                  </a:cubicBezTo>
                  <a:cubicBezTo>
                    <a:pt x="7539" y="22683"/>
                    <a:pt x="14677" y="20215"/>
                    <a:pt x="21916" y="18047"/>
                  </a:cubicBezTo>
                  <a:cubicBezTo>
                    <a:pt x="33858" y="14511"/>
                    <a:pt x="45666" y="10608"/>
                    <a:pt x="57441" y="6538"/>
                  </a:cubicBezTo>
                  <a:cubicBezTo>
                    <a:pt x="61044" y="5271"/>
                    <a:pt x="64513" y="3703"/>
                    <a:pt x="68082" y="2302"/>
                  </a:cubicBezTo>
                  <a:cubicBezTo>
                    <a:pt x="70150" y="1502"/>
                    <a:pt x="72285" y="801"/>
                    <a:pt x="74387" y="67"/>
                  </a:cubicBezTo>
                  <a:cubicBezTo>
                    <a:pt x="74487" y="34"/>
                    <a:pt x="74620" y="0"/>
                    <a:pt x="74720" y="0"/>
                  </a:cubicBezTo>
                  <a:cubicBezTo>
                    <a:pt x="74754" y="67"/>
                    <a:pt x="74787" y="101"/>
                    <a:pt x="74787"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7" name="Google Shape;4827;p122"/>
            <p:cNvSpPr/>
            <p:nvPr/>
          </p:nvSpPr>
          <p:spPr>
            <a:xfrm rot="-4255095">
              <a:off x="3855917" y="3284967"/>
              <a:ext cx="777115" cy="266336"/>
            </a:xfrm>
            <a:custGeom>
              <a:rect b="b" l="l" r="r" t="t"/>
              <a:pathLst>
                <a:path extrusionOk="0" h="16680" w="48669">
                  <a:moveTo>
                    <a:pt x="0" y="16579"/>
                  </a:moveTo>
                  <a:cubicBezTo>
                    <a:pt x="16112" y="10875"/>
                    <a:pt x="32190" y="5004"/>
                    <a:pt x="48602" y="1"/>
                  </a:cubicBezTo>
                  <a:lnTo>
                    <a:pt x="48668" y="234"/>
                  </a:lnTo>
                  <a:cubicBezTo>
                    <a:pt x="48501" y="334"/>
                    <a:pt x="48301" y="401"/>
                    <a:pt x="48135" y="468"/>
                  </a:cubicBezTo>
                  <a:cubicBezTo>
                    <a:pt x="44899" y="1502"/>
                    <a:pt x="41663" y="2469"/>
                    <a:pt x="38461" y="3537"/>
                  </a:cubicBezTo>
                  <a:cubicBezTo>
                    <a:pt x="30722" y="6105"/>
                    <a:pt x="22983" y="8740"/>
                    <a:pt x="15278" y="11375"/>
                  </a:cubicBezTo>
                  <a:cubicBezTo>
                    <a:pt x="10374" y="13043"/>
                    <a:pt x="5504" y="14811"/>
                    <a:pt x="601" y="16512"/>
                  </a:cubicBezTo>
                  <a:cubicBezTo>
                    <a:pt x="400" y="16579"/>
                    <a:pt x="200" y="16646"/>
                    <a:pt x="0" y="16679"/>
                  </a:cubicBezTo>
                  <a:cubicBezTo>
                    <a:pt x="0" y="16646"/>
                    <a:pt x="0" y="16613"/>
                    <a:pt x="0" y="1657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8" name="Google Shape;4828;p122"/>
            <p:cNvSpPr/>
            <p:nvPr/>
          </p:nvSpPr>
          <p:spPr>
            <a:xfrm rot="-4255095">
              <a:off x="4003321" y="3038330"/>
              <a:ext cx="595487" cy="210945"/>
            </a:xfrm>
            <a:custGeom>
              <a:rect b="b" l="l" r="r" t="t"/>
              <a:pathLst>
                <a:path extrusionOk="0" h="13211" w="37294">
                  <a:moveTo>
                    <a:pt x="37294" y="1"/>
                  </a:moveTo>
                  <a:cubicBezTo>
                    <a:pt x="25085" y="5105"/>
                    <a:pt x="12576" y="9241"/>
                    <a:pt x="0" y="13210"/>
                  </a:cubicBezTo>
                  <a:cubicBezTo>
                    <a:pt x="167" y="13110"/>
                    <a:pt x="301" y="13044"/>
                    <a:pt x="467" y="12977"/>
                  </a:cubicBezTo>
                  <a:cubicBezTo>
                    <a:pt x="3803" y="11843"/>
                    <a:pt x="7105" y="10675"/>
                    <a:pt x="10441" y="9608"/>
                  </a:cubicBezTo>
                  <a:cubicBezTo>
                    <a:pt x="18747" y="7039"/>
                    <a:pt x="26819" y="3837"/>
                    <a:pt x="34925" y="768"/>
                  </a:cubicBezTo>
                  <a:cubicBezTo>
                    <a:pt x="35559" y="535"/>
                    <a:pt x="36226" y="301"/>
                    <a:pt x="36860" y="101"/>
                  </a:cubicBezTo>
                  <a:cubicBezTo>
                    <a:pt x="36993" y="68"/>
                    <a:pt x="37160" y="34"/>
                    <a:pt x="3729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9" name="Google Shape;4829;p122"/>
            <p:cNvSpPr/>
            <p:nvPr/>
          </p:nvSpPr>
          <p:spPr>
            <a:xfrm rot="-4255095">
              <a:off x="4081896" y="3330326"/>
              <a:ext cx="272722" cy="92691"/>
            </a:xfrm>
            <a:custGeom>
              <a:rect b="b" l="l" r="r" t="t"/>
              <a:pathLst>
                <a:path extrusionOk="0" h="5805" w="17080">
                  <a:moveTo>
                    <a:pt x="17080" y="167"/>
                  </a:moveTo>
                  <a:lnTo>
                    <a:pt x="68" y="5804"/>
                  </a:lnTo>
                  <a:lnTo>
                    <a:pt x="1" y="5571"/>
                  </a:lnTo>
                  <a:cubicBezTo>
                    <a:pt x="5738" y="3903"/>
                    <a:pt x="11309" y="1768"/>
                    <a:pt x="17013" y="0"/>
                  </a:cubicBezTo>
                  <a:cubicBezTo>
                    <a:pt x="17046" y="67"/>
                    <a:pt x="17046" y="134"/>
                    <a:pt x="1708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0" name="Google Shape;4830;p122"/>
            <p:cNvSpPr/>
            <p:nvPr/>
          </p:nvSpPr>
          <p:spPr>
            <a:xfrm rot="-4255095">
              <a:off x="4277172" y="2875976"/>
              <a:ext cx="111324" cy="44214"/>
            </a:xfrm>
            <a:custGeom>
              <a:rect b="b" l="l" r="r" t="t"/>
              <a:pathLst>
                <a:path extrusionOk="0" h="2769" w="6972">
                  <a:moveTo>
                    <a:pt x="6972" y="167"/>
                  </a:moveTo>
                  <a:lnTo>
                    <a:pt x="34" y="2769"/>
                  </a:lnTo>
                  <a:lnTo>
                    <a:pt x="0" y="2602"/>
                  </a:lnTo>
                  <a:lnTo>
                    <a:pt x="6905" y="0"/>
                  </a:lnTo>
                  <a:cubicBezTo>
                    <a:pt x="6939" y="67"/>
                    <a:pt x="6939" y="100"/>
                    <a:pt x="6972"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2">
    <p:spTree>
      <p:nvGrpSpPr>
        <p:cNvPr id="4831" name="Shape 4831"/>
        <p:cNvGrpSpPr/>
        <p:nvPr/>
      </p:nvGrpSpPr>
      <p:grpSpPr>
        <a:xfrm>
          <a:off x="0" y="0"/>
          <a:ext cx="0" cy="0"/>
          <a:chOff x="0" y="0"/>
          <a:chExt cx="0" cy="0"/>
        </a:xfrm>
      </p:grpSpPr>
      <p:grpSp>
        <p:nvGrpSpPr>
          <p:cNvPr id="4832" name="Google Shape;4832;p123"/>
          <p:cNvGrpSpPr/>
          <p:nvPr/>
        </p:nvGrpSpPr>
        <p:grpSpPr>
          <a:xfrm>
            <a:off x="146955" y="221411"/>
            <a:ext cx="939993" cy="644748"/>
            <a:chOff x="146955" y="221411"/>
            <a:chExt cx="939993" cy="644748"/>
          </a:xfrm>
        </p:grpSpPr>
        <p:sp>
          <p:nvSpPr>
            <p:cNvPr id="4833" name="Google Shape;4833;p123"/>
            <p:cNvSpPr/>
            <p:nvPr/>
          </p:nvSpPr>
          <p:spPr>
            <a:xfrm rot="168903">
              <a:off x="150309" y="5840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4" name="Google Shape;4834;p123"/>
            <p:cNvSpPr/>
            <p:nvPr/>
          </p:nvSpPr>
          <p:spPr>
            <a:xfrm rot="168903">
              <a:off x="598524" y="7668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5" name="Google Shape;4835;p123"/>
            <p:cNvSpPr/>
            <p:nvPr/>
          </p:nvSpPr>
          <p:spPr>
            <a:xfrm rot="168903">
              <a:off x="594160" y="7566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6" name="Google Shape;4836;p123"/>
            <p:cNvSpPr/>
            <p:nvPr/>
          </p:nvSpPr>
          <p:spPr>
            <a:xfrm rot="168903">
              <a:off x="148755" y="5793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7" name="Google Shape;4837;p123"/>
            <p:cNvSpPr/>
            <p:nvPr/>
          </p:nvSpPr>
          <p:spPr>
            <a:xfrm rot="168903">
              <a:off x="618380" y="7983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8" name="Google Shape;4838;p123"/>
            <p:cNvSpPr/>
            <p:nvPr/>
          </p:nvSpPr>
          <p:spPr>
            <a:xfrm rot="168903">
              <a:off x="173064" y="6158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9" name="Google Shape;4839;p123"/>
            <p:cNvSpPr/>
            <p:nvPr/>
          </p:nvSpPr>
          <p:spPr>
            <a:xfrm rot="168903">
              <a:off x="1059697" y="221931"/>
              <a:ext cx="24235" cy="123424"/>
            </a:xfrm>
            <a:custGeom>
              <a:rect b="b" l="l" r="r" t="t"/>
              <a:pathLst>
                <a:path extrusionOk="0" h="5271" w="1035">
                  <a:moveTo>
                    <a:pt x="200" y="0"/>
                  </a:moveTo>
                  <a:lnTo>
                    <a:pt x="1034" y="5271"/>
                  </a:lnTo>
                  <a:lnTo>
                    <a:pt x="834" y="5271"/>
                  </a:lnTo>
                  <a:cubicBezTo>
                    <a:pt x="567" y="3536"/>
                    <a:pt x="267" y="1768"/>
                    <a:pt x="0"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0" name="Google Shape;4840;p123"/>
            <p:cNvSpPr/>
            <p:nvPr/>
          </p:nvSpPr>
          <p:spPr>
            <a:xfrm rot="168903">
              <a:off x="1020368" y="224494"/>
              <a:ext cx="16414" cy="127335"/>
            </a:xfrm>
            <a:custGeom>
              <a:rect b="b" l="l" r="r" t="t"/>
              <a:pathLst>
                <a:path extrusionOk="0" h="5438" w="701">
                  <a:moveTo>
                    <a:pt x="200" y="1"/>
                  </a:moveTo>
                  <a:lnTo>
                    <a:pt x="701" y="5438"/>
                  </a:lnTo>
                  <a:lnTo>
                    <a:pt x="534" y="5438"/>
                  </a:lnTo>
                  <a:cubicBezTo>
                    <a:pt x="334" y="3636"/>
                    <a:pt x="167" y="1802"/>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1" name="Google Shape;4841;p123"/>
            <p:cNvSpPr/>
            <p:nvPr/>
          </p:nvSpPr>
          <p:spPr>
            <a:xfrm rot="168903">
              <a:off x="1043176" y="234901"/>
              <a:ext cx="13300" cy="100781"/>
            </a:xfrm>
            <a:custGeom>
              <a:rect b="b" l="l" r="r" t="t"/>
              <a:pathLst>
                <a:path extrusionOk="0" h="4304" w="568">
                  <a:moveTo>
                    <a:pt x="367" y="4304"/>
                  </a:moveTo>
                  <a:lnTo>
                    <a:pt x="1" y="1"/>
                  </a:lnTo>
                  <a:lnTo>
                    <a:pt x="201" y="1"/>
                  </a:lnTo>
                  <a:cubicBezTo>
                    <a:pt x="301" y="1435"/>
                    <a:pt x="434" y="2870"/>
                    <a:pt x="568" y="430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42" name="Google Shape;4842;p123"/>
          <p:cNvGrpSpPr/>
          <p:nvPr/>
        </p:nvGrpSpPr>
        <p:grpSpPr>
          <a:xfrm rot="141325">
            <a:off x="21617" y="2039981"/>
            <a:ext cx="555415" cy="1063534"/>
            <a:chOff x="1094684" y="3178172"/>
            <a:chExt cx="555390" cy="1063486"/>
          </a:xfrm>
        </p:grpSpPr>
        <p:sp>
          <p:nvSpPr>
            <p:cNvPr id="4843" name="Google Shape;4843;p123"/>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4" name="Google Shape;4844;p123"/>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5" name="Google Shape;4845;p123"/>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6" name="Google Shape;4846;p123"/>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7" name="Google Shape;4847;p123"/>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8" name="Google Shape;4848;p123"/>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9" name="Google Shape;4849;p123"/>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0" name="Google Shape;4850;p123"/>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1" name="Google Shape;4851;p123"/>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2" name="Google Shape;4852;p123"/>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3" name="Google Shape;4853;p123"/>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4" name="Google Shape;4854;p123"/>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5" name="Google Shape;4855;p123"/>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6" name="Google Shape;4856;p123"/>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7" name="Google Shape;4857;p123"/>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8" name="Google Shape;4858;p123"/>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9" name="Google Shape;4859;p123"/>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0" name="Google Shape;4860;p123"/>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1" name="Google Shape;4861;p123"/>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62" name="Google Shape;4862;p123"/>
          <p:cNvGrpSpPr/>
          <p:nvPr/>
        </p:nvGrpSpPr>
        <p:grpSpPr>
          <a:xfrm rot="5400000">
            <a:off x="4250809" y="-254053"/>
            <a:ext cx="555390" cy="1063486"/>
            <a:chOff x="1094684" y="3178172"/>
            <a:chExt cx="555390" cy="1063486"/>
          </a:xfrm>
        </p:grpSpPr>
        <p:sp>
          <p:nvSpPr>
            <p:cNvPr id="4863" name="Google Shape;4863;p123"/>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4" name="Google Shape;4864;p123"/>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5" name="Google Shape;4865;p123"/>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6" name="Google Shape;4866;p123"/>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7" name="Google Shape;4867;p123"/>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8" name="Google Shape;4868;p123"/>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9" name="Google Shape;4869;p123"/>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0" name="Google Shape;4870;p123"/>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1" name="Google Shape;4871;p123"/>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2" name="Google Shape;4872;p123"/>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3" name="Google Shape;4873;p123"/>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4" name="Google Shape;4874;p123"/>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5" name="Google Shape;4875;p123"/>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6" name="Google Shape;4876;p123"/>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7" name="Google Shape;4877;p123"/>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8" name="Google Shape;4878;p123"/>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9" name="Google Shape;4879;p123"/>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0" name="Google Shape;4880;p123"/>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1" name="Google Shape;4881;p123"/>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82" name="Google Shape;4882;p123"/>
          <p:cNvGrpSpPr/>
          <p:nvPr/>
        </p:nvGrpSpPr>
        <p:grpSpPr>
          <a:xfrm rot="341349">
            <a:off x="3784710" y="4673312"/>
            <a:ext cx="1326181" cy="399837"/>
            <a:chOff x="4446540" y="74475"/>
            <a:chExt cx="1133329" cy="341664"/>
          </a:xfrm>
        </p:grpSpPr>
        <p:sp>
          <p:nvSpPr>
            <p:cNvPr id="4883" name="Google Shape;4883;p123"/>
            <p:cNvSpPr/>
            <p:nvPr/>
          </p:nvSpPr>
          <p:spPr>
            <a:xfrm rot="9327536">
              <a:off x="4453586" y="317600"/>
              <a:ext cx="159246" cy="68564"/>
            </a:xfrm>
            <a:custGeom>
              <a:rect b="b" l="l" r="r" t="t"/>
              <a:pathLst>
                <a:path extrusionOk="0" h="3103" w="7207">
                  <a:moveTo>
                    <a:pt x="1" y="0"/>
                  </a:moveTo>
                  <a:lnTo>
                    <a:pt x="7206" y="2935"/>
                  </a:lnTo>
                  <a:cubicBezTo>
                    <a:pt x="6739" y="3102"/>
                    <a:pt x="535" y="667"/>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4" name="Google Shape;4884;p123"/>
            <p:cNvSpPr/>
            <p:nvPr/>
          </p:nvSpPr>
          <p:spPr>
            <a:xfrm rot="9327536">
              <a:off x="4915518" y="288116"/>
              <a:ext cx="103962" cy="58245"/>
            </a:xfrm>
            <a:custGeom>
              <a:rect b="b" l="l" r="r" t="t"/>
              <a:pathLst>
                <a:path extrusionOk="0" h="2636" w="4705">
                  <a:moveTo>
                    <a:pt x="1" y="0"/>
                  </a:moveTo>
                  <a:lnTo>
                    <a:pt x="4704" y="2402"/>
                  </a:lnTo>
                  <a:cubicBezTo>
                    <a:pt x="4271" y="2636"/>
                    <a:pt x="168" y="501"/>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5" name="Google Shape;4885;p123"/>
            <p:cNvSpPr/>
            <p:nvPr/>
          </p:nvSpPr>
          <p:spPr>
            <a:xfrm rot="9327536">
              <a:off x="4631199" y="280137"/>
              <a:ext cx="103940" cy="56787"/>
            </a:xfrm>
            <a:custGeom>
              <a:rect b="b" l="l" r="r" t="t"/>
              <a:pathLst>
                <a:path extrusionOk="0" h="2570" w="4704">
                  <a:moveTo>
                    <a:pt x="4704" y="2336"/>
                  </a:moveTo>
                  <a:cubicBezTo>
                    <a:pt x="4203" y="2569"/>
                    <a:pt x="367" y="601"/>
                    <a:pt x="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6" name="Google Shape;4886;p123"/>
            <p:cNvSpPr/>
            <p:nvPr/>
          </p:nvSpPr>
          <p:spPr>
            <a:xfrm rot="9327536">
              <a:off x="5118940" y="286188"/>
              <a:ext cx="128268" cy="60477"/>
            </a:xfrm>
            <a:custGeom>
              <a:rect b="b" l="l" r="r" t="t"/>
              <a:pathLst>
                <a:path extrusionOk="0" h="2737" w="5805">
                  <a:moveTo>
                    <a:pt x="5705" y="2736"/>
                  </a:moveTo>
                  <a:lnTo>
                    <a:pt x="1" y="168"/>
                  </a:lnTo>
                  <a:cubicBezTo>
                    <a:pt x="34" y="134"/>
                    <a:pt x="34" y="67"/>
                    <a:pt x="68" y="1"/>
                  </a:cubicBezTo>
                  <a:lnTo>
                    <a:pt x="5805" y="2503"/>
                  </a:lnTo>
                  <a:cubicBezTo>
                    <a:pt x="5772" y="2569"/>
                    <a:pt x="5738" y="2669"/>
                    <a:pt x="5705" y="27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7" name="Google Shape;4887;p123"/>
            <p:cNvSpPr/>
            <p:nvPr/>
          </p:nvSpPr>
          <p:spPr>
            <a:xfrm rot="9327536">
              <a:off x="5113117" y="240892"/>
              <a:ext cx="140045" cy="62687"/>
            </a:xfrm>
            <a:custGeom>
              <a:rect b="b" l="l" r="r" t="t"/>
              <a:pathLst>
                <a:path extrusionOk="0" h="2837" w="6338">
                  <a:moveTo>
                    <a:pt x="100" y="1"/>
                  </a:moveTo>
                  <a:lnTo>
                    <a:pt x="6338" y="2636"/>
                  </a:lnTo>
                  <a:cubicBezTo>
                    <a:pt x="6305" y="2703"/>
                    <a:pt x="6271" y="2769"/>
                    <a:pt x="6271" y="2836"/>
                  </a:cubicBezTo>
                  <a:lnTo>
                    <a:pt x="0" y="16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8" name="Google Shape;4888;p123"/>
            <p:cNvSpPr/>
            <p:nvPr/>
          </p:nvSpPr>
          <p:spPr>
            <a:xfrm rot="9327536">
              <a:off x="4836879" y="324592"/>
              <a:ext cx="112778" cy="61206"/>
            </a:xfrm>
            <a:custGeom>
              <a:rect b="b" l="l" r="r" t="t"/>
              <a:pathLst>
                <a:path extrusionOk="0" h="2770" w="5104">
                  <a:moveTo>
                    <a:pt x="100" y="1"/>
                  </a:moveTo>
                  <a:lnTo>
                    <a:pt x="5104" y="2536"/>
                  </a:lnTo>
                  <a:cubicBezTo>
                    <a:pt x="5070" y="2603"/>
                    <a:pt x="5037" y="2703"/>
                    <a:pt x="5004" y="2770"/>
                  </a:cubicBezTo>
                  <a:lnTo>
                    <a:pt x="0" y="201"/>
                  </a:lnTo>
                  <a:cubicBezTo>
                    <a:pt x="33"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9" name="Google Shape;4889;p123"/>
            <p:cNvSpPr/>
            <p:nvPr/>
          </p:nvSpPr>
          <p:spPr>
            <a:xfrm rot="9327536">
              <a:off x="5167762" y="273041"/>
              <a:ext cx="90682" cy="39088"/>
            </a:xfrm>
            <a:custGeom>
              <a:rect b="b" l="l" r="r" t="t"/>
              <a:pathLst>
                <a:path extrusionOk="0" h="1769" w="4104">
                  <a:moveTo>
                    <a:pt x="68" y="0"/>
                  </a:moveTo>
                  <a:cubicBezTo>
                    <a:pt x="601" y="0"/>
                    <a:pt x="3970" y="1401"/>
                    <a:pt x="4104" y="1768"/>
                  </a:cubicBezTo>
                  <a:lnTo>
                    <a:pt x="1" y="134"/>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0" name="Google Shape;4890;p123"/>
            <p:cNvSpPr/>
            <p:nvPr/>
          </p:nvSpPr>
          <p:spPr>
            <a:xfrm rot="9327536">
              <a:off x="5097611" y="309241"/>
              <a:ext cx="133416" cy="58245"/>
            </a:xfrm>
            <a:custGeom>
              <a:rect b="b" l="l" r="r" t="t"/>
              <a:pathLst>
                <a:path extrusionOk="0" h="2636" w="6038">
                  <a:moveTo>
                    <a:pt x="5971" y="2636"/>
                  </a:moveTo>
                  <a:lnTo>
                    <a:pt x="0" y="167"/>
                  </a:lnTo>
                  <a:cubicBezTo>
                    <a:pt x="34" y="100"/>
                    <a:pt x="67" y="67"/>
                    <a:pt x="67" y="0"/>
                  </a:cubicBezTo>
                  <a:lnTo>
                    <a:pt x="6038" y="2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1" name="Google Shape;4891;p123"/>
            <p:cNvSpPr/>
            <p:nvPr/>
          </p:nvSpPr>
          <p:spPr>
            <a:xfrm rot="9327536">
              <a:off x="5019697" y="268511"/>
              <a:ext cx="92892" cy="48678"/>
            </a:xfrm>
            <a:custGeom>
              <a:rect b="b" l="l" r="r" t="t"/>
              <a:pathLst>
                <a:path extrusionOk="0" h="2203" w="4204">
                  <a:moveTo>
                    <a:pt x="100" y="1"/>
                  </a:moveTo>
                  <a:lnTo>
                    <a:pt x="4203" y="1969"/>
                  </a:lnTo>
                  <a:cubicBezTo>
                    <a:pt x="4170" y="2069"/>
                    <a:pt x="4136" y="2135"/>
                    <a:pt x="4103" y="2202"/>
                  </a:cubicBezTo>
                  <a:lnTo>
                    <a:pt x="0" y="201"/>
                  </a:lnTo>
                  <a:cubicBezTo>
                    <a:pt x="34" y="134"/>
                    <a:pt x="67" y="67"/>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2" name="Google Shape;4892;p123"/>
            <p:cNvSpPr/>
            <p:nvPr/>
          </p:nvSpPr>
          <p:spPr>
            <a:xfrm rot="9327536">
              <a:off x="5288614" y="204723"/>
              <a:ext cx="69293" cy="35398"/>
            </a:xfrm>
            <a:custGeom>
              <a:rect b="b" l="l" r="r" t="t"/>
              <a:pathLst>
                <a:path extrusionOk="0" h="1602" w="3136">
                  <a:moveTo>
                    <a:pt x="67" y="0"/>
                  </a:moveTo>
                  <a:lnTo>
                    <a:pt x="3136" y="1368"/>
                  </a:lnTo>
                  <a:cubicBezTo>
                    <a:pt x="2836" y="1601"/>
                    <a:pt x="401" y="534"/>
                    <a:pt x="0" y="16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3" name="Google Shape;4893;p123"/>
            <p:cNvSpPr/>
            <p:nvPr/>
          </p:nvSpPr>
          <p:spPr>
            <a:xfrm rot="9327536">
              <a:off x="5153778" y="213570"/>
              <a:ext cx="88473" cy="40568"/>
            </a:xfrm>
            <a:custGeom>
              <a:rect b="b" l="l" r="r" t="t"/>
              <a:pathLst>
                <a:path extrusionOk="0" h="1836" w="4004">
                  <a:moveTo>
                    <a:pt x="67" y="1"/>
                  </a:moveTo>
                  <a:lnTo>
                    <a:pt x="4003" y="1669"/>
                  </a:lnTo>
                  <a:cubicBezTo>
                    <a:pt x="3970" y="1736"/>
                    <a:pt x="3936" y="1769"/>
                    <a:pt x="3936" y="1836"/>
                  </a:cubicBezTo>
                  <a:lnTo>
                    <a:pt x="0" y="168"/>
                  </a:lnTo>
                  <a:cubicBezTo>
                    <a:pt x="0"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4" name="Google Shape;4894;p123"/>
            <p:cNvSpPr/>
            <p:nvPr/>
          </p:nvSpPr>
          <p:spPr>
            <a:xfrm rot="9327536">
              <a:off x="5251466" y="231976"/>
              <a:ext cx="81844" cy="39088"/>
            </a:xfrm>
            <a:custGeom>
              <a:rect b="b" l="l" r="r" t="t"/>
              <a:pathLst>
                <a:path extrusionOk="0" h="1769" w="3704">
                  <a:moveTo>
                    <a:pt x="3603" y="1768"/>
                  </a:moveTo>
                  <a:lnTo>
                    <a:pt x="1" y="167"/>
                  </a:lnTo>
                  <a:lnTo>
                    <a:pt x="68" y="1"/>
                  </a:lnTo>
                  <a:lnTo>
                    <a:pt x="3703" y="16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5" name="Google Shape;4895;p123"/>
            <p:cNvSpPr/>
            <p:nvPr/>
          </p:nvSpPr>
          <p:spPr>
            <a:xfrm rot="9327536">
              <a:off x="4687208" y="321349"/>
              <a:ext cx="81844" cy="43507"/>
            </a:xfrm>
            <a:custGeom>
              <a:rect b="b" l="l" r="r" t="t"/>
              <a:pathLst>
                <a:path extrusionOk="0" h="1969" w="3704">
                  <a:moveTo>
                    <a:pt x="101" y="1"/>
                  </a:moveTo>
                  <a:lnTo>
                    <a:pt x="3704" y="1802"/>
                  </a:lnTo>
                  <a:lnTo>
                    <a:pt x="3637" y="1969"/>
                  </a:lnTo>
                  <a:lnTo>
                    <a:pt x="1" y="168"/>
                  </a:lnTo>
                  <a:cubicBezTo>
                    <a:pt x="34" y="101"/>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6" name="Google Shape;4896;p123"/>
            <p:cNvSpPr/>
            <p:nvPr/>
          </p:nvSpPr>
          <p:spPr>
            <a:xfrm rot="9327536">
              <a:off x="4695460" y="258751"/>
              <a:ext cx="76673" cy="42778"/>
            </a:xfrm>
            <a:custGeom>
              <a:rect b="b" l="l" r="r" t="t"/>
              <a:pathLst>
                <a:path extrusionOk="0" h="1936" w="3470">
                  <a:moveTo>
                    <a:pt x="100" y="1"/>
                  </a:moveTo>
                  <a:lnTo>
                    <a:pt x="3469" y="1802"/>
                  </a:lnTo>
                  <a:lnTo>
                    <a:pt x="3369" y="1935"/>
                  </a:lnTo>
                  <a:cubicBezTo>
                    <a:pt x="2235" y="1335"/>
                    <a:pt x="1134" y="734"/>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7" name="Google Shape;4897;p123"/>
            <p:cNvSpPr/>
            <p:nvPr/>
          </p:nvSpPr>
          <p:spPr>
            <a:xfrm rot="9327536">
              <a:off x="4944007" y="216859"/>
              <a:ext cx="89202" cy="41298"/>
            </a:xfrm>
            <a:custGeom>
              <a:rect b="b" l="l" r="r" t="t"/>
              <a:pathLst>
                <a:path extrusionOk="0" h="1869" w="4037">
                  <a:moveTo>
                    <a:pt x="33" y="0"/>
                  </a:moveTo>
                  <a:lnTo>
                    <a:pt x="4036" y="1735"/>
                  </a:lnTo>
                  <a:lnTo>
                    <a:pt x="3970" y="1868"/>
                  </a:lnTo>
                  <a:lnTo>
                    <a:pt x="0" y="134"/>
                  </a:lnTo>
                  <a:cubicBezTo>
                    <a:pt x="0" y="100"/>
                    <a:pt x="33" y="34"/>
                    <a:pt x="33"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8" name="Google Shape;4898;p123"/>
            <p:cNvSpPr/>
            <p:nvPr/>
          </p:nvSpPr>
          <p:spPr>
            <a:xfrm rot="9327536">
              <a:off x="4808815" y="264040"/>
              <a:ext cx="54555" cy="29520"/>
            </a:xfrm>
            <a:custGeom>
              <a:rect b="b" l="l" r="r" t="t"/>
              <a:pathLst>
                <a:path extrusionOk="0" h="1336" w="2469">
                  <a:moveTo>
                    <a:pt x="2335" y="1335"/>
                  </a:moveTo>
                  <a:lnTo>
                    <a:pt x="0" y="201"/>
                  </a:lnTo>
                  <a:cubicBezTo>
                    <a:pt x="33" y="134"/>
                    <a:pt x="67" y="67"/>
                    <a:pt x="100" y="1"/>
                  </a:cubicBezTo>
                  <a:lnTo>
                    <a:pt x="2468" y="11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9" name="Google Shape;4899;p123"/>
            <p:cNvSpPr/>
            <p:nvPr/>
          </p:nvSpPr>
          <p:spPr>
            <a:xfrm rot="9327536">
              <a:off x="5040324" y="311391"/>
              <a:ext cx="58245" cy="28769"/>
            </a:xfrm>
            <a:custGeom>
              <a:rect b="b" l="l" r="r" t="t"/>
              <a:pathLst>
                <a:path extrusionOk="0" h="1302" w="2636">
                  <a:moveTo>
                    <a:pt x="2536" y="1301"/>
                  </a:moveTo>
                  <a:lnTo>
                    <a:pt x="1" y="200"/>
                  </a:lnTo>
                  <a:cubicBezTo>
                    <a:pt x="34" y="134"/>
                    <a:pt x="67" y="67"/>
                    <a:pt x="67" y="0"/>
                  </a:cubicBezTo>
                  <a:lnTo>
                    <a:pt x="2636" y="1101"/>
                  </a:lnTo>
                  <a:cubicBezTo>
                    <a:pt x="2636" y="1168"/>
                    <a:pt x="2569" y="1234"/>
                    <a:pt x="2536" y="130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0" name="Google Shape;4900;p123"/>
            <p:cNvSpPr/>
            <p:nvPr/>
          </p:nvSpPr>
          <p:spPr>
            <a:xfrm rot="9327536">
              <a:off x="4914549" y="260133"/>
              <a:ext cx="62687" cy="30227"/>
            </a:xfrm>
            <a:custGeom>
              <a:rect b="b" l="l" r="r" t="t"/>
              <a:pathLst>
                <a:path extrusionOk="0" h="1368" w="2837">
                  <a:moveTo>
                    <a:pt x="68" y="0"/>
                  </a:moveTo>
                  <a:lnTo>
                    <a:pt x="2836" y="1201"/>
                  </a:lnTo>
                  <a:cubicBezTo>
                    <a:pt x="2803" y="1268"/>
                    <a:pt x="2803" y="1301"/>
                    <a:pt x="2770" y="1368"/>
                  </a:cubicBezTo>
                  <a:lnTo>
                    <a:pt x="1" y="133"/>
                  </a:lnTo>
                  <a:cubicBezTo>
                    <a:pt x="34" y="100"/>
                    <a:pt x="34" y="67"/>
                    <a:pt x="68"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1" name="Google Shape;4901;p123"/>
            <p:cNvSpPr/>
            <p:nvPr/>
          </p:nvSpPr>
          <p:spPr>
            <a:xfrm rot="9327536">
              <a:off x="4581278" y="272742"/>
              <a:ext cx="71525" cy="33940"/>
            </a:xfrm>
            <a:custGeom>
              <a:rect b="b" l="l" r="r" t="t"/>
              <a:pathLst>
                <a:path extrusionOk="0" h="1536" w="3237">
                  <a:moveTo>
                    <a:pt x="67" y="1"/>
                  </a:moveTo>
                  <a:lnTo>
                    <a:pt x="3236" y="1402"/>
                  </a:lnTo>
                  <a:lnTo>
                    <a:pt x="3170" y="1535"/>
                  </a:lnTo>
                  <a:lnTo>
                    <a:pt x="1" y="134"/>
                  </a:lnTo>
                  <a:cubicBezTo>
                    <a:pt x="34" y="101"/>
                    <a:pt x="34" y="34"/>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2" name="Google Shape;4902;p123"/>
            <p:cNvSpPr/>
            <p:nvPr/>
          </p:nvSpPr>
          <p:spPr>
            <a:xfrm rot="9327536">
              <a:off x="5156036" y="138658"/>
              <a:ext cx="117949" cy="58974"/>
            </a:xfrm>
            <a:custGeom>
              <a:rect b="b" l="l" r="r" t="t"/>
              <a:pathLst>
                <a:path extrusionOk="0" h="2669" w="5338">
                  <a:moveTo>
                    <a:pt x="5237" y="2669"/>
                  </a:moveTo>
                  <a:cubicBezTo>
                    <a:pt x="3436" y="1968"/>
                    <a:pt x="1668" y="1134"/>
                    <a:pt x="0" y="200"/>
                  </a:cubicBezTo>
                  <a:cubicBezTo>
                    <a:pt x="34" y="133"/>
                    <a:pt x="67" y="67"/>
                    <a:pt x="67" y="0"/>
                  </a:cubicBezTo>
                  <a:lnTo>
                    <a:pt x="5338" y="2402"/>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3" name="Google Shape;4903;p123"/>
            <p:cNvSpPr/>
            <p:nvPr/>
          </p:nvSpPr>
          <p:spPr>
            <a:xfrm rot="9327536">
              <a:off x="5232348" y="103349"/>
              <a:ext cx="155556" cy="75944"/>
            </a:xfrm>
            <a:custGeom>
              <a:rect b="b" l="l" r="r" t="t"/>
              <a:pathLst>
                <a:path extrusionOk="0" h="3437" w="7040">
                  <a:moveTo>
                    <a:pt x="6973" y="3436"/>
                  </a:moveTo>
                  <a:lnTo>
                    <a:pt x="1" y="34"/>
                  </a:lnTo>
                  <a:cubicBezTo>
                    <a:pt x="501" y="1"/>
                    <a:pt x="6439" y="2803"/>
                    <a:pt x="7039" y="330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4" name="Google Shape;4904;p123"/>
            <p:cNvSpPr/>
            <p:nvPr/>
          </p:nvSpPr>
          <p:spPr>
            <a:xfrm rot="9327536">
              <a:off x="5417566" y="122279"/>
              <a:ext cx="109110" cy="53826"/>
            </a:xfrm>
            <a:custGeom>
              <a:rect b="b" l="l" r="r" t="t"/>
              <a:pathLst>
                <a:path extrusionOk="0" h="2436" w="4938">
                  <a:moveTo>
                    <a:pt x="100" y="1"/>
                  </a:moveTo>
                  <a:lnTo>
                    <a:pt x="4937" y="2202"/>
                  </a:lnTo>
                  <a:cubicBezTo>
                    <a:pt x="4904" y="2269"/>
                    <a:pt x="4871" y="2369"/>
                    <a:pt x="4837" y="2436"/>
                  </a:cubicBezTo>
                  <a:lnTo>
                    <a:pt x="0" y="234"/>
                  </a:lnTo>
                  <a:cubicBezTo>
                    <a:pt x="34" y="134"/>
                    <a:pt x="67" y="68"/>
                    <a:pt x="100"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5" name="Google Shape;4905;p123"/>
            <p:cNvSpPr/>
            <p:nvPr/>
          </p:nvSpPr>
          <p:spPr>
            <a:xfrm rot="9327536">
              <a:off x="5411589" y="103311"/>
              <a:ext cx="101001" cy="53097"/>
            </a:xfrm>
            <a:custGeom>
              <a:rect b="b" l="l" r="r" t="t"/>
              <a:pathLst>
                <a:path extrusionOk="0" h="2403" w="4571">
                  <a:moveTo>
                    <a:pt x="101" y="1"/>
                  </a:moveTo>
                  <a:lnTo>
                    <a:pt x="4571" y="2169"/>
                  </a:lnTo>
                  <a:lnTo>
                    <a:pt x="4471" y="2402"/>
                  </a:lnTo>
                  <a:lnTo>
                    <a:pt x="1" y="201"/>
                  </a:lnTo>
                  <a:cubicBezTo>
                    <a:pt x="34" y="134"/>
                    <a:pt x="68" y="67"/>
                    <a:pt x="10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6" name="Google Shape;4906;p123"/>
            <p:cNvSpPr/>
            <p:nvPr/>
          </p:nvSpPr>
          <p:spPr>
            <a:xfrm rot="9327536">
              <a:off x="5392640" y="226371"/>
              <a:ext cx="63394" cy="30250"/>
            </a:xfrm>
            <a:custGeom>
              <a:rect b="b" l="l" r="r" t="t"/>
              <a:pathLst>
                <a:path extrusionOk="0" h="1369" w="2869">
                  <a:moveTo>
                    <a:pt x="67" y="1"/>
                  </a:moveTo>
                  <a:cubicBezTo>
                    <a:pt x="167" y="1"/>
                    <a:pt x="267" y="1"/>
                    <a:pt x="400" y="34"/>
                  </a:cubicBezTo>
                  <a:cubicBezTo>
                    <a:pt x="1134" y="334"/>
                    <a:pt x="1868" y="668"/>
                    <a:pt x="2602" y="1001"/>
                  </a:cubicBezTo>
                  <a:cubicBezTo>
                    <a:pt x="2735" y="1035"/>
                    <a:pt x="2769" y="1201"/>
                    <a:pt x="2869" y="1301"/>
                  </a:cubicBezTo>
                  <a:cubicBezTo>
                    <a:pt x="2735" y="1301"/>
                    <a:pt x="2569" y="1368"/>
                    <a:pt x="2435" y="1335"/>
                  </a:cubicBezTo>
                  <a:cubicBezTo>
                    <a:pt x="1735" y="1001"/>
                    <a:pt x="1001" y="668"/>
                    <a:pt x="300" y="334"/>
                  </a:cubicBezTo>
                  <a:cubicBezTo>
                    <a:pt x="200" y="267"/>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7" name="Google Shape;4907;p123"/>
            <p:cNvSpPr/>
            <p:nvPr/>
          </p:nvSpPr>
          <p:spPr>
            <a:xfrm rot="9327536">
              <a:off x="5307991" y="142145"/>
              <a:ext cx="66355" cy="33188"/>
            </a:xfrm>
            <a:custGeom>
              <a:rect b="b" l="l" r="r" t="t"/>
              <a:pathLst>
                <a:path extrusionOk="0" h="1502" w="3003">
                  <a:moveTo>
                    <a:pt x="100" y="0"/>
                  </a:moveTo>
                  <a:lnTo>
                    <a:pt x="3003" y="1268"/>
                  </a:lnTo>
                  <a:lnTo>
                    <a:pt x="2902" y="1501"/>
                  </a:ln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8" name="Google Shape;4908;p123"/>
            <p:cNvSpPr/>
            <p:nvPr/>
          </p:nvSpPr>
          <p:spPr>
            <a:xfrm rot="9327536">
              <a:off x="4929594" y="161054"/>
              <a:ext cx="86263" cy="44258"/>
            </a:xfrm>
            <a:custGeom>
              <a:rect b="b" l="l" r="r" t="t"/>
              <a:pathLst>
                <a:path extrusionOk="0" h="2003" w="3904">
                  <a:moveTo>
                    <a:pt x="3804" y="2002"/>
                  </a:moveTo>
                  <a:lnTo>
                    <a:pt x="1" y="134"/>
                  </a:lnTo>
                  <a:cubicBezTo>
                    <a:pt x="34" y="68"/>
                    <a:pt x="68" y="34"/>
                    <a:pt x="101" y="1"/>
                  </a:cubicBezTo>
                  <a:lnTo>
                    <a:pt x="3904" y="18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9" name="Google Shape;4909;p123"/>
            <p:cNvSpPr/>
            <p:nvPr/>
          </p:nvSpPr>
          <p:spPr>
            <a:xfrm rot="9327536">
              <a:off x="5442124" y="172502"/>
              <a:ext cx="76673" cy="32459"/>
            </a:xfrm>
            <a:custGeom>
              <a:rect b="b" l="l" r="r" t="t"/>
              <a:pathLst>
                <a:path extrusionOk="0" h="1469" w="3470">
                  <a:moveTo>
                    <a:pt x="3470" y="1469"/>
                  </a:moveTo>
                  <a:lnTo>
                    <a:pt x="1" y="168"/>
                  </a:lnTo>
                  <a:lnTo>
                    <a:pt x="34" y="1"/>
                  </a:lnTo>
                  <a:cubicBezTo>
                    <a:pt x="334" y="101"/>
                    <a:pt x="634" y="201"/>
                    <a:pt x="935" y="301"/>
                  </a:cubicBezTo>
                  <a:cubicBezTo>
                    <a:pt x="1668" y="568"/>
                    <a:pt x="2402" y="835"/>
                    <a:pt x="3136" y="1135"/>
                  </a:cubicBezTo>
                  <a:cubicBezTo>
                    <a:pt x="3270" y="1202"/>
                    <a:pt x="3336" y="1369"/>
                    <a:pt x="3436" y="14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0" name="Google Shape;4910;p123"/>
            <p:cNvSpPr/>
            <p:nvPr/>
          </p:nvSpPr>
          <p:spPr>
            <a:xfrm rot="9327536">
              <a:off x="5334520" y="277411"/>
              <a:ext cx="65625" cy="28040"/>
            </a:xfrm>
            <a:custGeom>
              <a:rect b="b" l="l" r="r" t="t"/>
              <a:pathLst>
                <a:path extrusionOk="0" h="1269" w="2970">
                  <a:moveTo>
                    <a:pt x="2936" y="1268"/>
                  </a:moveTo>
                  <a:lnTo>
                    <a:pt x="1" y="134"/>
                  </a:lnTo>
                  <a:lnTo>
                    <a:pt x="67" y="1"/>
                  </a:lnTo>
                  <a:lnTo>
                    <a:pt x="2970" y="1101"/>
                  </a:lnTo>
                  <a:cubicBezTo>
                    <a:pt x="2970" y="1168"/>
                    <a:pt x="2936" y="1201"/>
                    <a:pt x="2936" y="12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1" name="Google Shape;4911;p123"/>
            <p:cNvSpPr/>
            <p:nvPr/>
          </p:nvSpPr>
          <p:spPr>
            <a:xfrm rot="9327536">
              <a:off x="5047569" y="159906"/>
              <a:ext cx="67835" cy="42027"/>
            </a:xfrm>
            <a:custGeom>
              <a:rect b="b" l="l" r="r" t="t"/>
              <a:pathLst>
                <a:path extrusionOk="0" h="1902" w="3070">
                  <a:moveTo>
                    <a:pt x="3003" y="1902"/>
                  </a:moveTo>
                  <a:lnTo>
                    <a:pt x="1" y="134"/>
                  </a:lnTo>
                  <a:lnTo>
                    <a:pt x="101" y="0"/>
                  </a:lnTo>
                  <a:lnTo>
                    <a:pt x="3070" y="1768"/>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2" name="Google Shape;4912;p123"/>
            <p:cNvSpPr/>
            <p:nvPr/>
          </p:nvSpPr>
          <p:spPr>
            <a:xfrm rot="9327536">
              <a:off x="5529051" y="125194"/>
              <a:ext cx="47926" cy="24350"/>
            </a:xfrm>
            <a:custGeom>
              <a:rect b="b" l="l" r="r" t="t"/>
              <a:pathLst>
                <a:path extrusionOk="0" h="1102" w="2169">
                  <a:moveTo>
                    <a:pt x="2068" y="1102"/>
                  </a:moveTo>
                  <a:lnTo>
                    <a:pt x="0" y="168"/>
                  </a:lnTo>
                  <a:cubicBezTo>
                    <a:pt x="0" y="134"/>
                    <a:pt x="34" y="68"/>
                    <a:pt x="67" y="1"/>
                  </a:cubicBezTo>
                  <a:lnTo>
                    <a:pt x="2168" y="935"/>
                  </a:lnTo>
                  <a:cubicBezTo>
                    <a:pt x="2135" y="968"/>
                    <a:pt x="2102" y="1035"/>
                    <a:pt x="2068" y="11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3" name="Google Shape;4913;p123"/>
            <p:cNvSpPr/>
            <p:nvPr/>
          </p:nvSpPr>
          <p:spPr>
            <a:xfrm rot="9327536">
              <a:off x="4865481" y="164361"/>
              <a:ext cx="52346" cy="33917"/>
            </a:xfrm>
            <a:custGeom>
              <a:rect b="b" l="l" r="r" t="t"/>
              <a:pathLst>
                <a:path extrusionOk="0" h="1535" w="2369">
                  <a:moveTo>
                    <a:pt x="67" y="0"/>
                  </a:moveTo>
                  <a:lnTo>
                    <a:pt x="2369" y="1401"/>
                  </a:lnTo>
                  <a:lnTo>
                    <a:pt x="2269" y="1535"/>
                  </a:lnTo>
                  <a:lnTo>
                    <a:pt x="0" y="134"/>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14" name="Google Shape;4914;p123"/>
          <p:cNvGrpSpPr/>
          <p:nvPr/>
        </p:nvGrpSpPr>
        <p:grpSpPr>
          <a:xfrm flipH="1" rot="10800000">
            <a:off x="7734181" y="241144"/>
            <a:ext cx="1119279" cy="605254"/>
            <a:chOff x="2353886" y="3504023"/>
            <a:chExt cx="771278" cy="417071"/>
          </a:xfrm>
        </p:grpSpPr>
        <p:sp>
          <p:nvSpPr>
            <p:cNvPr id="4915" name="Google Shape;4915;p123"/>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6" name="Google Shape;4916;p123"/>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7" name="Google Shape;4917;p123"/>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8" name="Google Shape;4918;p123"/>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9" name="Google Shape;4919;p123"/>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0" name="Google Shape;4920;p123"/>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1" name="Google Shape;4921;p123"/>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2" name="Google Shape;4922;p123"/>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23" name="Google Shape;4923;p123"/>
          <p:cNvGrpSpPr/>
          <p:nvPr/>
        </p:nvGrpSpPr>
        <p:grpSpPr>
          <a:xfrm flipH="1" rot="8384247">
            <a:off x="458701" y="4248237"/>
            <a:ext cx="1119281" cy="605255"/>
            <a:chOff x="2353886" y="3504023"/>
            <a:chExt cx="771278" cy="417071"/>
          </a:xfrm>
        </p:grpSpPr>
        <p:sp>
          <p:nvSpPr>
            <p:cNvPr id="4924" name="Google Shape;4924;p123"/>
            <p:cNvSpPr/>
            <p:nvPr/>
          </p:nvSpPr>
          <p:spPr>
            <a:xfrm>
              <a:off x="2356025" y="3746378"/>
              <a:ext cx="87901" cy="67654"/>
            </a:xfrm>
            <a:custGeom>
              <a:rect b="b" l="l" r="r" t="t"/>
              <a:pathLst>
                <a:path extrusionOk="0" h="4237" w="5505">
                  <a:moveTo>
                    <a:pt x="0" y="4070"/>
                  </a:moveTo>
                  <a:lnTo>
                    <a:pt x="5371" y="0"/>
                  </a:lnTo>
                  <a:cubicBezTo>
                    <a:pt x="5404" y="67"/>
                    <a:pt x="5438" y="134"/>
                    <a:pt x="5504" y="201"/>
                  </a:cubicBezTo>
                  <a:lnTo>
                    <a:pt x="167" y="4237"/>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5" name="Google Shape;4925;p123"/>
            <p:cNvSpPr/>
            <p:nvPr/>
          </p:nvSpPr>
          <p:spPr>
            <a:xfrm>
              <a:off x="2667072" y="3855564"/>
              <a:ext cx="102288" cy="53284"/>
            </a:xfrm>
            <a:custGeom>
              <a:rect b="b" l="l" r="r" t="t"/>
              <a:pathLst>
                <a:path extrusionOk="0" h="3337" w="6406">
                  <a:moveTo>
                    <a:pt x="6406" y="201"/>
                  </a:moveTo>
                  <a:lnTo>
                    <a:pt x="101" y="3336"/>
                  </a:lnTo>
                  <a:cubicBezTo>
                    <a:pt x="68" y="3270"/>
                    <a:pt x="34" y="3203"/>
                    <a:pt x="1" y="3136"/>
                  </a:cubicBezTo>
                  <a:lnTo>
                    <a:pt x="6305" y="1"/>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6" name="Google Shape;4926;p123"/>
            <p:cNvSpPr/>
            <p:nvPr/>
          </p:nvSpPr>
          <p:spPr>
            <a:xfrm>
              <a:off x="2663352" y="3849177"/>
              <a:ext cx="86304" cy="35703"/>
            </a:xfrm>
            <a:custGeom>
              <a:rect b="b" l="l" r="r" t="t"/>
              <a:pathLst>
                <a:path extrusionOk="0" h="2236" w="5405">
                  <a:moveTo>
                    <a:pt x="0" y="2002"/>
                  </a:moveTo>
                  <a:cubicBezTo>
                    <a:pt x="1802" y="1368"/>
                    <a:pt x="3503" y="501"/>
                    <a:pt x="5338" y="0"/>
                  </a:cubicBezTo>
                  <a:lnTo>
                    <a:pt x="5404" y="167"/>
                  </a:lnTo>
                  <a:lnTo>
                    <a:pt x="101" y="22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7" name="Google Shape;4927;p123"/>
            <p:cNvSpPr/>
            <p:nvPr/>
          </p:nvSpPr>
          <p:spPr>
            <a:xfrm>
              <a:off x="2353886" y="3744254"/>
              <a:ext cx="69794" cy="51144"/>
            </a:xfrm>
            <a:custGeom>
              <a:rect b="b" l="l" r="r" t="t"/>
              <a:pathLst>
                <a:path extrusionOk="0" h="3203" w="4371">
                  <a:moveTo>
                    <a:pt x="1" y="3002"/>
                  </a:moveTo>
                  <a:lnTo>
                    <a:pt x="4237" y="0"/>
                  </a:lnTo>
                  <a:lnTo>
                    <a:pt x="4371" y="200"/>
                  </a:lnTo>
                  <a:cubicBezTo>
                    <a:pt x="2970" y="1201"/>
                    <a:pt x="1602" y="2268"/>
                    <a:pt x="168" y="320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8" name="Google Shape;4928;p123"/>
            <p:cNvSpPr/>
            <p:nvPr/>
          </p:nvSpPr>
          <p:spPr>
            <a:xfrm>
              <a:off x="2680932" y="3876880"/>
              <a:ext cx="82568" cy="44214"/>
            </a:xfrm>
            <a:custGeom>
              <a:rect b="b" l="l" r="r" t="t"/>
              <a:pathLst>
                <a:path extrusionOk="0" h="2769" w="5171">
                  <a:moveTo>
                    <a:pt x="0" y="2602"/>
                  </a:moveTo>
                  <a:cubicBezTo>
                    <a:pt x="1701" y="1735"/>
                    <a:pt x="3403" y="867"/>
                    <a:pt x="5071" y="0"/>
                  </a:cubicBezTo>
                  <a:cubicBezTo>
                    <a:pt x="5104" y="33"/>
                    <a:pt x="5137" y="100"/>
                    <a:pt x="5171" y="167"/>
                  </a:cubicBezTo>
                  <a:lnTo>
                    <a:pt x="134"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9" name="Google Shape;4929;p123"/>
            <p:cNvSpPr/>
            <p:nvPr/>
          </p:nvSpPr>
          <p:spPr>
            <a:xfrm>
              <a:off x="2372536" y="3767679"/>
              <a:ext cx="73514" cy="65531"/>
            </a:xfrm>
            <a:custGeom>
              <a:rect b="b" l="l" r="r" t="t"/>
              <a:pathLst>
                <a:path extrusionOk="0" h="4104" w="4604">
                  <a:moveTo>
                    <a:pt x="4604" y="1"/>
                  </a:moveTo>
                  <a:lnTo>
                    <a:pt x="0" y="4104"/>
                  </a:lnTo>
                  <a:cubicBezTo>
                    <a:pt x="134" y="3603"/>
                    <a:pt x="3703" y="401"/>
                    <a:pt x="460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0" name="Google Shape;4930;p123"/>
            <p:cNvSpPr/>
            <p:nvPr/>
          </p:nvSpPr>
          <p:spPr>
            <a:xfrm>
              <a:off x="3084127" y="3512550"/>
              <a:ext cx="41036" cy="77251"/>
            </a:xfrm>
            <a:custGeom>
              <a:rect b="b" l="l" r="r" t="t"/>
              <a:pathLst>
                <a:path extrusionOk="0" h="4838" w="2570">
                  <a:moveTo>
                    <a:pt x="1" y="4837"/>
                  </a:moveTo>
                  <a:cubicBezTo>
                    <a:pt x="701" y="3170"/>
                    <a:pt x="1368" y="1468"/>
                    <a:pt x="2436" y="1"/>
                  </a:cubicBezTo>
                  <a:lnTo>
                    <a:pt x="2569" y="67"/>
                  </a:lnTo>
                  <a:cubicBezTo>
                    <a:pt x="2502" y="167"/>
                    <a:pt x="2436" y="301"/>
                    <a:pt x="2369" y="434"/>
                  </a:cubicBezTo>
                  <a:cubicBezTo>
                    <a:pt x="1802" y="1368"/>
                    <a:pt x="1302" y="2336"/>
                    <a:pt x="868" y="3336"/>
                  </a:cubicBezTo>
                  <a:cubicBezTo>
                    <a:pt x="701" y="3770"/>
                    <a:pt x="501" y="4204"/>
                    <a:pt x="234" y="4604"/>
                  </a:cubicBezTo>
                  <a:cubicBezTo>
                    <a:pt x="167" y="4671"/>
                    <a:pt x="101" y="4771"/>
                    <a:pt x="1" y="4837"/>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1" name="Google Shape;4931;p123"/>
            <p:cNvSpPr/>
            <p:nvPr/>
          </p:nvSpPr>
          <p:spPr>
            <a:xfrm>
              <a:off x="3074547" y="3504023"/>
              <a:ext cx="35160" cy="72461"/>
            </a:xfrm>
            <a:custGeom>
              <a:rect b="b" l="l" r="r" t="t"/>
              <a:pathLst>
                <a:path extrusionOk="0" h="4538" w="2202">
                  <a:moveTo>
                    <a:pt x="2202" y="101"/>
                  </a:moveTo>
                  <a:lnTo>
                    <a:pt x="167" y="4538"/>
                  </a:lnTo>
                  <a:lnTo>
                    <a:pt x="0" y="4471"/>
                  </a:lnTo>
                  <a:cubicBezTo>
                    <a:pt x="667" y="2970"/>
                    <a:pt x="1368" y="1502"/>
                    <a:pt x="2035"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32" name="Google Shape;4932;p123"/>
          <p:cNvGrpSpPr/>
          <p:nvPr/>
        </p:nvGrpSpPr>
        <p:grpSpPr>
          <a:xfrm rot="3957434">
            <a:off x="7832206" y="4067870"/>
            <a:ext cx="603347" cy="1081415"/>
            <a:chOff x="-862695" y="691183"/>
            <a:chExt cx="603375" cy="1081464"/>
          </a:xfrm>
        </p:grpSpPr>
        <p:sp>
          <p:nvSpPr>
            <p:cNvPr id="4933" name="Google Shape;4933;p123"/>
            <p:cNvSpPr/>
            <p:nvPr/>
          </p:nvSpPr>
          <p:spPr>
            <a:xfrm rot="168903">
              <a:off x="-859341" y="698309"/>
              <a:ext cx="128904" cy="99213"/>
            </a:xfrm>
            <a:custGeom>
              <a:rect b="b" l="l" r="r" t="t"/>
              <a:pathLst>
                <a:path extrusionOk="0" h="4237" w="5505">
                  <a:moveTo>
                    <a:pt x="1" y="4036"/>
                  </a:moveTo>
                  <a:lnTo>
                    <a:pt x="5371" y="0"/>
                  </a:lnTo>
                  <a:lnTo>
                    <a:pt x="5504" y="167"/>
                  </a:lnTo>
                  <a:lnTo>
                    <a:pt x="167" y="4236"/>
                  </a:lnTo>
                  <a:cubicBezTo>
                    <a:pt x="101" y="4170"/>
                    <a:pt x="67" y="4103"/>
                    <a:pt x="1" y="4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4" name="Google Shape;4934;p123"/>
            <p:cNvSpPr/>
            <p:nvPr/>
          </p:nvSpPr>
          <p:spPr>
            <a:xfrm rot="168903">
              <a:off x="-411126" y="881171"/>
              <a:ext cx="149978" cy="78115"/>
            </a:xfrm>
            <a:custGeom>
              <a:rect b="b" l="l" r="r" t="t"/>
              <a:pathLst>
                <a:path extrusionOk="0" h="3336" w="6405">
                  <a:moveTo>
                    <a:pt x="6405" y="200"/>
                  </a:moveTo>
                  <a:lnTo>
                    <a:pt x="100" y="3336"/>
                  </a:lnTo>
                  <a:lnTo>
                    <a:pt x="0" y="3136"/>
                  </a:lnTo>
                  <a:lnTo>
                    <a:pt x="6338" y="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5" name="Google Shape;4935;p123"/>
            <p:cNvSpPr/>
            <p:nvPr/>
          </p:nvSpPr>
          <p:spPr>
            <a:xfrm rot="168903">
              <a:off x="-674252" y="1709215"/>
              <a:ext cx="166392" cy="59382"/>
            </a:xfrm>
            <a:custGeom>
              <a:rect b="b" l="l" r="r" t="t"/>
              <a:pathLst>
                <a:path extrusionOk="0" h="2536" w="7106">
                  <a:moveTo>
                    <a:pt x="7105" y="134"/>
                  </a:moveTo>
                  <a:lnTo>
                    <a:pt x="0" y="2535"/>
                  </a:lnTo>
                  <a:cubicBezTo>
                    <a:pt x="367" y="2002"/>
                    <a:pt x="6271" y="0"/>
                    <a:pt x="7105"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6" name="Google Shape;4936;p123"/>
            <p:cNvSpPr/>
            <p:nvPr/>
          </p:nvSpPr>
          <p:spPr>
            <a:xfrm rot="168903">
              <a:off x="-415490" y="870965"/>
              <a:ext cx="126562" cy="52358"/>
            </a:xfrm>
            <a:custGeom>
              <a:rect b="b" l="l" r="r" t="t"/>
              <a:pathLst>
                <a:path extrusionOk="0" h="2236" w="5405">
                  <a:moveTo>
                    <a:pt x="1" y="2002"/>
                  </a:moveTo>
                  <a:cubicBezTo>
                    <a:pt x="1802" y="1335"/>
                    <a:pt x="3503" y="501"/>
                    <a:pt x="5371" y="1"/>
                  </a:cubicBezTo>
                  <a:cubicBezTo>
                    <a:pt x="5371" y="34"/>
                    <a:pt x="5404" y="101"/>
                    <a:pt x="5404" y="168"/>
                  </a:cubicBezTo>
                  <a:lnTo>
                    <a:pt x="101" y="2236"/>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7" name="Google Shape;4937;p123"/>
            <p:cNvSpPr/>
            <p:nvPr/>
          </p:nvSpPr>
          <p:spPr>
            <a:xfrm rot="168903">
              <a:off x="-860895" y="693631"/>
              <a:ext cx="101554" cy="75773"/>
            </a:xfrm>
            <a:custGeom>
              <a:rect b="b" l="l" r="r" t="t"/>
              <a:pathLst>
                <a:path extrusionOk="0" h="3236" w="4337">
                  <a:moveTo>
                    <a:pt x="0" y="3036"/>
                  </a:moveTo>
                  <a:cubicBezTo>
                    <a:pt x="1401" y="2035"/>
                    <a:pt x="2802" y="1001"/>
                    <a:pt x="4203" y="0"/>
                  </a:cubicBezTo>
                  <a:cubicBezTo>
                    <a:pt x="4237" y="100"/>
                    <a:pt x="4304" y="167"/>
                    <a:pt x="4337" y="234"/>
                  </a:cubicBezTo>
                  <a:cubicBezTo>
                    <a:pt x="2936" y="1234"/>
                    <a:pt x="1568" y="2302"/>
                    <a:pt x="134" y="3236"/>
                  </a:cubicBezTo>
                  <a:cubicBezTo>
                    <a:pt x="67" y="3169"/>
                    <a:pt x="34" y="3069"/>
                    <a:pt x="0"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8" name="Google Shape;4938;p123"/>
            <p:cNvSpPr/>
            <p:nvPr/>
          </p:nvSpPr>
          <p:spPr>
            <a:xfrm rot="168903">
              <a:off x="-681623" y="1690754"/>
              <a:ext cx="130473" cy="45333"/>
            </a:xfrm>
            <a:custGeom>
              <a:rect b="b" l="l" r="r" t="t"/>
              <a:pathLst>
                <a:path extrusionOk="0" h="1936" w="5572">
                  <a:moveTo>
                    <a:pt x="0" y="1735"/>
                  </a:moveTo>
                  <a:lnTo>
                    <a:pt x="5538" y="0"/>
                  </a:lnTo>
                  <a:cubicBezTo>
                    <a:pt x="5538" y="34"/>
                    <a:pt x="5571" y="100"/>
                    <a:pt x="5571" y="167"/>
                  </a:cubicBezTo>
                  <a:lnTo>
                    <a:pt x="34" y="1935"/>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9" name="Google Shape;4939;p123"/>
            <p:cNvSpPr/>
            <p:nvPr/>
          </p:nvSpPr>
          <p:spPr>
            <a:xfrm rot="168903">
              <a:off x="-391270" y="912682"/>
              <a:ext cx="120310" cy="64862"/>
            </a:xfrm>
            <a:custGeom>
              <a:rect b="b" l="l" r="r" t="t"/>
              <a:pathLst>
                <a:path extrusionOk="0" h="2770" w="5138">
                  <a:moveTo>
                    <a:pt x="1" y="2602"/>
                  </a:moveTo>
                  <a:lnTo>
                    <a:pt x="5071" y="1"/>
                  </a:lnTo>
                  <a:lnTo>
                    <a:pt x="5138" y="167"/>
                  </a:lnTo>
                  <a:lnTo>
                    <a:pt x="101" y="27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0" name="Google Shape;4940;p123"/>
            <p:cNvSpPr/>
            <p:nvPr/>
          </p:nvSpPr>
          <p:spPr>
            <a:xfrm rot="168903">
              <a:off x="-836586" y="730180"/>
              <a:ext cx="107806" cy="95302"/>
            </a:xfrm>
            <a:custGeom>
              <a:rect b="b" l="l" r="r" t="t"/>
              <a:pathLst>
                <a:path extrusionOk="0" h="4070" w="4604">
                  <a:moveTo>
                    <a:pt x="4604" y="0"/>
                  </a:moveTo>
                  <a:lnTo>
                    <a:pt x="1" y="4070"/>
                  </a:lnTo>
                  <a:cubicBezTo>
                    <a:pt x="167" y="3603"/>
                    <a:pt x="3703" y="401"/>
                    <a:pt x="4604"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1" name="Google Shape;4941;p123"/>
          <p:cNvGrpSpPr/>
          <p:nvPr/>
        </p:nvGrpSpPr>
        <p:grpSpPr>
          <a:xfrm flipH="1" rot="-141325">
            <a:off x="8566967" y="2039981"/>
            <a:ext cx="555415" cy="1063534"/>
            <a:chOff x="1094684" y="3178172"/>
            <a:chExt cx="555390" cy="1063486"/>
          </a:xfrm>
        </p:grpSpPr>
        <p:sp>
          <p:nvSpPr>
            <p:cNvPr id="4942" name="Google Shape;4942;p123"/>
            <p:cNvSpPr/>
            <p:nvPr/>
          </p:nvSpPr>
          <p:spPr>
            <a:xfrm rot="4296116">
              <a:off x="922524" y="3507150"/>
              <a:ext cx="899709" cy="286048"/>
            </a:xfrm>
            <a:custGeom>
              <a:rect b="b" l="l" r="r" t="t"/>
              <a:pathLst>
                <a:path extrusionOk="0" h="17913" w="56342">
                  <a:moveTo>
                    <a:pt x="56274" y="17913"/>
                  </a:moveTo>
                  <a:cubicBezTo>
                    <a:pt x="56108" y="17913"/>
                    <a:pt x="55907" y="17880"/>
                    <a:pt x="55741" y="17846"/>
                  </a:cubicBezTo>
                  <a:cubicBezTo>
                    <a:pt x="50804" y="16479"/>
                    <a:pt x="45867" y="15011"/>
                    <a:pt x="40897" y="13677"/>
                  </a:cubicBezTo>
                  <a:cubicBezTo>
                    <a:pt x="35093" y="12142"/>
                    <a:pt x="29422" y="10241"/>
                    <a:pt x="23751" y="8306"/>
                  </a:cubicBezTo>
                  <a:cubicBezTo>
                    <a:pt x="16479" y="5804"/>
                    <a:pt x="9241" y="3302"/>
                    <a:pt x="1969" y="801"/>
                  </a:cubicBezTo>
                  <a:cubicBezTo>
                    <a:pt x="1469" y="634"/>
                    <a:pt x="935" y="500"/>
                    <a:pt x="434" y="334"/>
                  </a:cubicBezTo>
                  <a:cubicBezTo>
                    <a:pt x="268" y="300"/>
                    <a:pt x="134" y="234"/>
                    <a:pt x="1" y="200"/>
                  </a:cubicBezTo>
                  <a:cubicBezTo>
                    <a:pt x="1" y="134"/>
                    <a:pt x="1" y="67"/>
                    <a:pt x="34" y="33"/>
                  </a:cubicBezTo>
                  <a:cubicBezTo>
                    <a:pt x="201" y="0"/>
                    <a:pt x="334" y="33"/>
                    <a:pt x="501" y="67"/>
                  </a:cubicBezTo>
                  <a:cubicBezTo>
                    <a:pt x="2236" y="601"/>
                    <a:pt x="4004" y="1134"/>
                    <a:pt x="5738" y="1735"/>
                  </a:cubicBezTo>
                  <a:cubicBezTo>
                    <a:pt x="11509" y="3703"/>
                    <a:pt x="17280" y="5738"/>
                    <a:pt x="23084" y="7706"/>
                  </a:cubicBezTo>
                  <a:cubicBezTo>
                    <a:pt x="27120" y="9073"/>
                    <a:pt x="31156" y="10474"/>
                    <a:pt x="35259" y="11708"/>
                  </a:cubicBezTo>
                  <a:cubicBezTo>
                    <a:pt x="40430" y="13276"/>
                    <a:pt x="45633" y="14677"/>
                    <a:pt x="50837" y="16145"/>
                  </a:cubicBezTo>
                  <a:cubicBezTo>
                    <a:pt x="52505" y="16612"/>
                    <a:pt x="54206" y="17112"/>
                    <a:pt x="55874" y="17579"/>
                  </a:cubicBezTo>
                  <a:cubicBezTo>
                    <a:pt x="56041" y="17613"/>
                    <a:pt x="56174" y="17679"/>
                    <a:pt x="56341" y="17746"/>
                  </a:cubicBezTo>
                  <a:cubicBezTo>
                    <a:pt x="56308" y="17813"/>
                    <a:pt x="56308" y="17880"/>
                    <a:pt x="56274" y="1791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3" name="Google Shape;4943;p123"/>
            <p:cNvSpPr/>
            <p:nvPr/>
          </p:nvSpPr>
          <p:spPr>
            <a:xfrm rot="4296116">
              <a:off x="1052285" y="3695230"/>
              <a:ext cx="677042" cy="202962"/>
            </a:xfrm>
            <a:custGeom>
              <a:rect b="b" l="l" r="r" t="t"/>
              <a:pathLst>
                <a:path extrusionOk="0" h="12710" w="42398">
                  <a:moveTo>
                    <a:pt x="1" y="0"/>
                  </a:moveTo>
                  <a:cubicBezTo>
                    <a:pt x="101" y="0"/>
                    <a:pt x="201" y="0"/>
                    <a:pt x="267" y="0"/>
                  </a:cubicBezTo>
                  <a:cubicBezTo>
                    <a:pt x="5771" y="1635"/>
                    <a:pt x="11275" y="3236"/>
                    <a:pt x="16746" y="4870"/>
                  </a:cubicBezTo>
                  <a:cubicBezTo>
                    <a:pt x="20315" y="5938"/>
                    <a:pt x="23918" y="6872"/>
                    <a:pt x="27420" y="8106"/>
                  </a:cubicBezTo>
                  <a:cubicBezTo>
                    <a:pt x="32090" y="9741"/>
                    <a:pt x="36827" y="11042"/>
                    <a:pt x="41564" y="12376"/>
                  </a:cubicBezTo>
                  <a:cubicBezTo>
                    <a:pt x="41830" y="12443"/>
                    <a:pt x="42131" y="12509"/>
                    <a:pt x="42398" y="12576"/>
                  </a:cubicBezTo>
                  <a:lnTo>
                    <a:pt x="42398" y="12709"/>
                  </a:lnTo>
                  <a:cubicBezTo>
                    <a:pt x="42097" y="12643"/>
                    <a:pt x="41797" y="12643"/>
                    <a:pt x="41497" y="12576"/>
                  </a:cubicBezTo>
                  <a:cubicBezTo>
                    <a:pt x="37060" y="11475"/>
                    <a:pt x="32691" y="10308"/>
                    <a:pt x="28388" y="8773"/>
                  </a:cubicBezTo>
                  <a:cubicBezTo>
                    <a:pt x="25185" y="7639"/>
                    <a:pt x="21916" y="6805"/>
                    <a:pt x="18681" y="5804"/>
                  </a:cubicBezTo>
                  <a:cubicBezTo>
                    <a:pt x="14344" y="4437"/>
                    <a:pt x="10041" y="3036"/>
                    <a:pt x="5705" y="1701"/>
                  </a:cubicBezTo>
                  <a:cubicBezTo>
                    <a:pt x="3970" y="1168"/>
                    <a:pt x="2202" y="734"/>
                    <a:pt x="468" y="267"/>
                  </a:cubicBezTo>
                  <a:cubicBezTo>
                    <a:pt x="301" y="234"/>
                    <a:pt x="134" y="134"/>
                    <a:pt x="1" y="100"/>
                  </a:cubicBezTo>
                  <a:cubicBezTo>
                    <a:pt x="1" y="67"/>
                    <a:pt x="1" y="34"/>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4" name="Google Shape;4944;p123"/>
            <p:cNvSpPr/>
            <p:nvPr/>
          </p:nvSpPr>
          <p:spPr>
            <a:xfrm rot="4296116">
              <a:off x="987916" y="3727754"/>
              <a:ext cx="661057" cy="193908"/>
            </a:xfrm>
            <a:custGeom>
              <a:rect b="b" l="l" r="r" t="t"/>
              <a:pathLst>
                <a:path extrusionOk="0" h="12143" w="41397">
                  <a:moveTo>
                    <a:pt x="41363" y="12142"/>
                  </a:moveTo>
                  <a:cubicBezTo>
                    <a:pt x="41230" y="12142"/>
                    <a:pt x="41096" y="12109"/>
                    <a:pt x="40963" y="12076"/>
                  </a:cubicBezTo>
                  <a:cubicBezTo>
                    <a:pt x="35359" y="10474"/>
                    <a:pt x="29722" y="8907"/>
                    <a:pt x="24084" y="7239"/>
                  </a:cubicBezTo>
                  <a:cubicBezTo>
                    <a:pt x="18280" y="5538"/>
                    <a:pt x="12509" y="3703"/>
                    <a:pt x="6739" y="1968"/>
                  </a:cubicBezTo>
                  <a:cubicBezTo>
                    <a:pt x="4637" y="1335"/>
                    <a:pt x="2469" y="834"/>
                    <a:pt x="334" y="267"/>
                  </a:cubicBezTo>
                  <a:cubicBezTo>
                    <a:pt x="234" y="234"/>
                    <a:pt x="101" y="167"/>
                    <a:pt x="0" y="134"/>
                  </a:cubicBezTo>
                  <a:lnTo>
                    <a:pt x="0" y="0"/>
                  </a:lnTo>
                  <a:cubicBezTo>
                    <a:pt x="134" y="0"/>
                    <a:pt x="267" y="0"/>
                    <a:pt x="401" y="34"/>
                  </a:cubicBezTo>
                  <a:cubicBezTo>
                    <a:pt x="3803" y="968"/>
                    <a:pt x="7239" y="1835"/>
                    <a:pt x="10575" y="2836"/>
                  </a:cubicBezTo>
                  <a:cubicBezTo>
                    <a:pt x="17913" y="5004"/>
                    <a:pt x="25252" y="7272"/>
                    <a:pt x="32624" y="9507"/>
                  </a:cubicBezTo>
                  <a:cubicBezTo>
                    <a:pt x="35359" y="10341"/>
                    <a:pt x="38161" y="11042"/>
                    <a:pt x="40896" y="11809"/>
                  </a:cubicBezTo>
                  <a:cubicBezTo>
                    <a:pt x="41063" y="11842"/>
                    <a:pt x="41230" y="11909"/>
                    <a:pt x="41397" y="11976"/>
                  </a:cubicBezTo>
                  <a:cubicBezTo>
                    <a:pt x="41397" y="12009"/>
                    <a:pt x="41363" y="12076"/>
                    <a:pt x="41363" y="12142"/>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5" name="Google Shape;4945;p123"/>
            <p:cNvSpPr/>
            <p:nvPr/>
          </p:nvSpPr>
          <p:spPr>
            <a:xfrm rot="4296116">
              <a:off x="1072541" y="3474329"/>
              <a:ext cx="321754" cy="93241"/>
            </a:xfrm>
            <a:custGeom>
              <a:rect b="b" l="l" r="r" t="t"/>
              <a:pathLst>
                <a:path extrusionOk="0" h="5839" w="20149">
                  <a:moveTo>
                    <a:pt x="20082" y="5838"/>
                  </a:moveTo>
                  <a:cubicBezTo>
                    <a:pt x="19982" y="5838"/>
                    <a:pt x="19882" y="5805"/>
                    <a:pt x="19782" y="5805"/>
                  </a:cubicBezTo>
                  <a:cubicBezTo>
                    <a:pt x="13344" y="4137"/>
                    <a:pt x="6939" y="2469"/>
                    <a:pt x="601" y="434"/>
                  </a:cubicBezTo>
                  <a:cubicBezTo>
                    <a:pt x="535" y="401"/>
                    <a:pt x="468" y="368"/>
                    <a:pt x="401" y="368"/>
                  </a:cubicBezTo>
                  <a:cubicBezTo>
                    <a:pt x="268" y="268"/>
                    <a:pt x="134" y="168"/>
                    <a:pt x="1" y="68"/>
                  </a:cubicBezTo>
                  <a:cubicBezTo>
                    <a:pt x="168" y="1"/>
                    <a:pt x="335" y="1"/>
                    <a:pt x="468" y="34"/>
                  </a:cubicBezTo>
                  <a:cubicBezTo>
                    <a:pt x="6739" y="2069"/>
                    <a:pt x="13110" y="3670"/>
                    <a:pt x="19448" y="5371"/>
                  </a:cubicBezTo>
                  <a:cubicBezTo>
                    <a:pt x="19682" y="5438"/>
                    <a:pt x="19915" y="5538"/>
                    <a:pt x="20149" y="563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6" name="Google Shape;4946;p123"/>
            <p:cNvSpPr/>
            <p:nvPr/>
          </p:nvSpPr>
          <p:spPr>
            <a:xfrm rot="4296116">
              <a:off x="1150571" y="3837988"/>
              <a:ext cx="412296" cy="122528"/>
            </a:xfrm>
            <a:custGeom>
              <a:rect b="b" l="l" r="r" t="t"/>
              <a:pathLst>
                <a:path extrusionOk="0" h="7673" w="25819">
                  <a:moveTo>
                    <a:pt x="25819" y="7673"/>
                  </a:moveTo>
                  <a:cubicBezTo>
                    <a:pt x="25652" y="7639"/>
                    <a:pt x="25485" y="7639"/>
                    <a:pt x="25352" y="7606"/>
                  </a:cubicBezTo>
                  <a:cubicBezTo>
                    <a:pt x="18380" y="5605"/>
                    <a:pt x="11442" y="3637"/>
                    <a:pt x="4504" y="1635"/>
                  </a:cubicBezTo>
                  <a:cubicBezTo>
                    <a:pt x="3069" y="1235"/>
                    <a:pt x="1702" y="701"/>
                    <a:pt x="267" y="201"/>
                  </a:cubicBezTo>
                  <a:cubicBezTo>
                    <a:pt x="167" y="167"/>
                    <a:pt x="67" y="101"/>
                    <a:pt x="0" y="1"/>
                  </a:cubicBezTo>
                  <a:cubicBezTo>
                    <a:pt x="8506" y="2869"/>
                    <a:pt x="17313" y="4804"/>
                    <a:pt x="25819" y="7673"/>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7" name="Google Shape;4947;p123"/>
            <p:cNvSpPr/>
            <p:nvPr/>
          </p:nvSpPr>
          <p:spPr>
            <a:xfrm rot="4296116">
              <a:off x="1176547" y="3944445"/>
              <a:ext cx="326017" cy="101769"/>
            </a:xfrm>
            <a:custGeom>
              <a:rect b="b" l="l" r="r" t="t"/>
              <a:pathLst>
                <a:path extrusionOk="0" h="6373" w="20416">
                  <a:moveTo>
                    <a:pt x="1" y="1"/>
                  </a:moveTo>
                  <a:lnTo>
                    <a:pt x="20415" y="6172"/>
                  </a:lnTo>
                  <a:cubicBezTo>
                    <a:pt x="19882" y="6372"/>
                    <a:pt x="1535" y="868"/>
                    <a:pt x="1"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8" name="Google Shape;4948;p123"/>
            <p:cNvSpPr/>
            <p:nvPr/>
          </p:nvSpPr>
          <p:spPr>
            <a:xfrm rot="4296116">
              <a:off x="1124737" y="3558922"/>
              <a:ext cx="186451" cy="52202"/>
            </a:xfrm>
            <a:custGeom>
              <a:rect b="b" l="l" r="r" t="t"/>
              <a:pathLst>
                <a:path extrusionOk="0" h="3269" w="11676">
                  <a:moveTo>
                    <a:pt x="1" y="0"/>
                  </a:moveTo>
                  <a:lnTo>
                    <a:pt x="11676" y="3069"/>
                  </a:lnTo>
                  <a:cubicBezTo>
                    <a:pt x="11109" y="3269"/>
                    <a:pt x="535" y="500"/>
                    <a:pt x="1" y="0"/>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9" name="Google Shape;4949;p123"/>
            <p:cNvSpPr/>
            <p:nvPr/>
          </p:nvSpPr>
          <p:spPr>
            <a:xfrm rot="4296116">
              <a:off x="1239122" y="4140891"/>
              <a:ext cx="148094" cy="46373"/>
            </a:xfrm>
            <a:custGeom>
              <a:rect b="b" l="l" r="r" t="t"/>
              <a:pathLst>
                <a:path extrusionOk="0" h="2904" w="9274">
                  <a:moveTo>
                    <a:pt x="67" y="1"/>
                  </a:moveTo>
                  <a:lnTo>
                    <a:pt x="9274" y="2770"/>
                  </a:lnTo>
                  <a:cubicBezTo>
                    <a:pt x="9274" y="2803"/>
                    <a:pt x="9274" y="2836"/>
                    <a:pt x="9274" y="2870"/>
                  </a:cubicBezTo>
                  <a:cubicBezTo>
                    <a:pt x="9107" y="2903"/>
                    <a:pt x="8940" y="2903"/>
                    <a:pt x="8807" y="2870"/>
                  </a:cubicBezTo>
                  <a:cubicBezTo>
                    <a:pt x="5938" y="2036"/>
                    <a:pt x="3102" y="1168"/>
                    <a:pt x="300" y="301"/>
                  </a:cubicBezTo>
                  <a:cubicBezTo>
                    <a:pt x="200" y="268"/>
                    <a:pt x="100" y="201"/>
                    <a:pt x="0" y="1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0" name="Google Shape;4950;p123"/>
            <p:cNvSpPr/>
            <p:nvPr/>
          </p:nvSpPr>
          <p:spPr>
            <a:xfrm rot="4296116">
              <a:off x="1127061" y="3695005"/>
              <a:ext cx="155024" cy="42094"/>
            </a:xfrm>
            <a:custGeom>
              <a:rect b="b" l="l" r="r" t="t"/>
              <a:pathLst>
                <a:path extrusionOk="0" h="2636" w="9708">
                  <a:moveTo>
                    <a:pt x="9674" y="2636"/>
                  </a:moveTo>
                  <a:cubicBezTo>
                    <a:pt x="6405" y="1969"/>
                    <a:pt x="3203" y="1101"/>
                    <a:pt x="1" y="234"/>
                  </a:cubicBezTo>
                  <a:cubicBezTo>
                    <a:pt x="34" y="167"/>
                    <a:pt x="34" y="101"/>
                    <a:pt x="68" y="1"/>
                  </a:cubicBezTo>
                  <a:lnTo>
                    <a:pt x="9708" y="2436"/>
                  </a:lnTo>
                  <a:cubicBezTo>
                    <a:pt x="9674" y="2502"/>
                    <a:pt x="9674" y="2569"/>
                    <a:pt x="9674" y="26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1" name="Google Shape;4951;p123"/>
            <p:cNvSpPr/>
            <p:nvPr/>
          </p:nvSpPr>
          <p:spPr>
            <a:xfrm rot="4296116">
              <a:off x="1165701" y="3772336"/>
              <a:ext cx="153427" cy="45814"/>
            </a:xfrm>
            <a:custGeom>
              <a:rect b="b" l="l" r="r" t="t"/>
              <a:pathLst>
                <a:path extrusionOk="0" h="2869" w="9608">
                  <a:moveTo>
                    <a:pt x="9541" y="2869"/>
                  </a:moveTo>
                  <a:lnTo>
                    <a:pt x="1" y="234"/>
                  </a:lnTo>
                  <a:lnTo>
                    <a:pt x="68" y="0"/>
                  </a:lnTo>
                  <a:cubicBezTo>
                    <a:pt x="1102" y="200"/>
                    <a:pt x="2136" y="567"/>
                    <a:pt x="3170" y="834"/>
                  </a:cubicBezTo>
                  <a:cubicBezTo>
                    <a:pt x="4170" y="1134"/>
                    <a:pt x="5338" y="1434"/>
                    <a:pt x="6439" y="1735"/>
                  </a:cubicBezTo>
                  <a:lnTo>
                    <a:pt x="9608" y="2602"/>
                  </a:lnTo>
                  <a:cubicBezTo>
                    <a:pt x="9608" y="2669"/>
                    <a:pt x="9541" y="2769"/>
                    <a:pt x="9541" y="28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2" name="Google Shape;4952;p123"/>
            <p:cNvSpPr/>
            <p:nvPr/>
          </p:nvSpPr>
          <p:spPr>
            <a:xfrm rot="4296116">
              <a:off x="1256204" y="3538200"/>
              <a:ext cx="167272" cy="48497"/>
            </a:xfrm>
            <a:custGeom>
              <a:rect b="b" l="l" r="r" t="t"/>
              <a:pathLst>
                <a:path extrusionOk="0" h="3037" w="10475">
                  <a:moveTo>
                    <a:pt x="1" y="134"/>
                  </a:moveTo>
                  <a:cubicBezTo>
                    <a:pt x="935" y="1"/>
                    <a:pt x="9974" y="2503"/>
                    <a:pt x="10475" y="3036"/>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3" name="Google Shape;4953;p123"/>
            <p:cNvSpPr/>
            <p:nvPr/>
          </p:nvSpPr>
          <p:spPr>
            <a:xfrm rot="4296116">
              <a:off x="1154928" y="3893811"/>
              <a:ext cx="130512" cy="40497"/>
            </a:xfrm>
            <a:custGeom>
              <a:rect b="b" l="l" r="r" t="t"/>
              <a:pathLst>
                <a:path extrusionOk="0" h="2536" w="8173">
                  <a:moveTo>
                    <a:pt x="8106" y="2535"/>
                  </a:moveTo>
                  <a:lnTo>
                    <a:pt x="0" y="200"/>
                  </a:lnTo>
                  <a:cubicBezTo>
                    <a:pt x="0" y="134"/>
                    <a:pt x="34" y="67"/>
                    <a:pt x="34" y="0"/>
                  </a:cubicBezTo>
                  <a:lnTo>
                    <a:pt x="8173" y="2335"/>
                  </a:lnTo>
                  <a:cubicBezTo>
                    <a:pt x="8140" y="2402"/>
                    <a:pt x="8140" y="2469"/>
                    <a:pt x="8106" y="2535"/>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4" name="Google Shape;4954;p123"/>
            <p:cNvSpPr/>
            <p:nvPr/>
          </p:nvSpPr>
          <p:spPr>
            <a:xfrm rot="4296116">
              <a:off x="1224976" y="3735681"/>
              <a:ext cx="138513" cy="44233"/>
            </a:xfrm>
            <a:custGeom>
              <a:rect b="b" l="l" r="r" t="t"/>
              <a:pathLst>
                <a:path extrusionOk="0" h="2770" w="8674">
                  <a:moveTo>
                    <a:pt x="34" y="1"/>
                  </a:moveTo>
                  <a:lnTo>
                    <a:pt x="8674" y="2769"/>
                  </a:lnTo>
                  <a:cubicBezTo>
                    <a:pt x="5672" y="2202"/>
                    <a:pt x="2903" y="1001"/>
                    <a:pt x="1" y="134"/>
                  </a:cubicBezTo>
                  <a:cubicBezTo>
                    <a:pt x="1" y="101"/>
                    <a:pt x="34" y="34"/>
                    <a:pt x="34"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5" name="Google Shape;4955;p123"/>
            <p:cNvSpPr/>
            <p:nvPr/>
          </p:nvSpPr>
          <p:spPr>
            <a:xfrm rot="4296116">
              <a:off x="1206470" y="3470324"/>
              <a:ext cx="95892" cy="26652"/>
            </a:xfrm>
            <a:custGeom>
              <a:rect b="b" l="l" r="r" t="t"/>
              <a:pathLst>
                <a:path extrusionOk="0" h="1669" w="6005">
                  <a:moveTo>
                    <a:pt x="5938" y="1669"/>
                  </a:moveTo>
                  <a:lnTo>
                    <a:pt x="0" y="201"/>
                  </a:lnTo>
                  <a:lnTo>
                    <a:pt x="34" y="1"/>
                  </a:lnTo>
                  <a:lnTo>
                    <a:pt x="6005" y="1469"/>
                  </a:lnTo>
                  <a:cubicBezTo>
                    <a:pt x="5971" y="1535"/>
                    <a:pt x="5971" y="1602"/>
                    <a:pt x="5938" y="1669"/>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6" name="Google Shape;4956;p123"/>
            <p:cNvSpPr/>
            <p:nvPr/>
          </p:nvSpPr>
          <p:spPr>
            <a:xfrm rot="4296116">
              <a:off x="1226469" y="3582450"/>
              <a:ext cx="75117" cy="25582"/>
            </a:xfrm>
            <a:custGeom>
              <a:rect b="b" l="l" r="r" t="t"/>
              <a:pathLst>
                <a:path extrusionOk="0" h="1602" w="4704">
                  <a:moveTo>
                    <a:pt x="67" y="1"/>
                  </a:moveTo>
                  <a:lnTo>
                    <a:pt x="4704" y="1368"/>
                  </a:lnTo>
                  <a:cubicBezTo>
                    <a:pt x="4670" y="1468"/>
                    <a:pt x="4670" y="1535"/>
                    <a:pt x="4637" y="1602"/>
                  </a:cubicBezTo>
                  <a:lnTo>
                    <a:pt x="0" y="234"/>
                  </a:lnTo>
                  <a:cubicBezTo>
                    <a:pt x="34" y="168"/>
                    <a:pt x="34" y="67"/>
                    <a:pt x="67" y="1"/>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7" name="Google Shape;4957;p123"/>
            <p:cNvSpPr/>
            <p:nvPr/>
          </p:nvSpPr>
          <p:spPr>
            <a:xfrm rot="4296116">
              <a:off x="1304050" y="3366525"/>
              <a:ext cx="79396" cy="27195"/>
            </a:xfrm>
            <a:custGeom>
              <a:rect b="b" l="l" r="r" t="t"/>
              <a:pathLst>
                <a:path extrusionOk="0" h="1703" w="4972">
                  <a:moveTo>
                    <a:pt x="4938" y="1702"/>
                  </a:moveTo>
                  <a:lnTo>
                    <a:pt x="1" y="201"/>
                  </a:lnTo>
                  <a:cubicBezTo>
                    <a:pt x="34" y="134"/>
                    <a:pt x="34" y="68"/>
                    <a:pt x="68" y="1"/>
                  </a:cubicBezTo>
                  <a:lnTo>
                    <a:pt x="4971" y="1469"/>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8" name="Google Shape;4958;p123"/>
            <p:cNvSpPr/>
            <p:nvPr/>
          </p:nvSpPr>
          <p:spPr>
            <a:xfrm rot="4296116">
              <a:off x="1194335" y="4045604"/>
              <a:ext cx="77784" cy="22915"/>
            </a:xfrm>
            <a:custGeom>
              <a:rect b="b" l="l" r="r" t="t"/>
              <a:pathLst>
                <a:path extrusionOk="0" h="1435" w="4871">
                  <a:moveTo>
                    <a:pt x="4838" y="1434"/>
                  </a:moveTo>
                  <a:lnTo>
                    <a:pt x="1" y="200"/>
                  </a:lnTo>
                  <a:cubicBezTo>
                    <a:pt x="1" y="133"/>
                    <a:pt x="34" y="67"/>
                    <a:pt x="68" y="0"/>
                  </a:cubicBezTo>
                  <a:lnTo>
                    <a:pt x="4871" y="1268"/>
                  </a:lnTo>
                  <a:cubicBezTo>
                    <a:pt x="4871" y="1301"/>
                    <a:pt x="4871" y="1368"/>
                    <a:pt x="4838" y="1434"/>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9" name="Google Shape;4959;p123"/>
            <p:cNvSpPr/>
            <p:nvPr/>
          </p:nvSpPr>
          <p:spPr>
            <a:xfrm rot="4296116">
              <a:off x="1266779" y="3884223"/>
              <a:ext cx="64993" cy="25582"/>
            </a:xfrm>
            <a:custGeom>
              <a:rect b="b" l="l" r="r" t="t"/>
              <a:pathLst>
                <a:path extrusionOk="0" h="1602" w="4070">
                  <a:moveTo>
                    <a:pt x="67" y="0"/>
                  </a:moveTo>
                  <a:lnTo>
                    <a:pt x="4070" y="1401"/>
                  </a:lnTo>
                  <a:cubicBezTo>
                    <a:pt x="4036" y="1468"/>
                    <a:pt x="4003" y="1535"/>
                    <a:pt x="3970" y="1601"/>
                  </a:cubicBezTo>
                  <a:lnTo>
                    <a:pt x="0" y="200"/>
                  </a:ln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0" name="Google Shape;4960;p123"/>
            <p:cNvSpPr/>
            <p:nvPr/>
          </p:nvSpPr>
          <p:spPr>
            <a:xfrm rot="4296116">
              <a:off x="1201668" y="3713167"/>
              <a:ext cx="40497" cy="13877"/>
            </a:xfrm>
            <a:custGeom>
              <a:rect b="b" l="l" r="r" t="t"/>
              <a:pathLst>
                <a:path extrusionOk="0" h="869" w="2536">
                  <a:moveTo>
                    <a:pt x="2502" y="868"/>
                  </a:moveTo>
                  <a:lnTo>
                    <a:pt x="1" y="134"/>
                  </a:lnTo>
                  <a:cubicBezTo>
                    <a:pt x="1" y="101"/>
                    <a:pt x="34" y="34"/>
                    <a:pt x="34" y="1"/>
                  </a:cubicBezTo>
                  <a:lnTo>
                    <a:pt x="2536" y="701"/>
                  </a:lnTo>
                  <a:cubicBezTo>
                    <a:pt x="2536" y="768"/>
                    <a:pt x="2502" y="802"/>
                    <a:pt x="2502" y="868"/>
                  </a:cubicBezTo>
                  <a:close/>
                </a:path>
              </a:pathLst>
            </a:custGeom>
            <a:solidFill>
              <a:srgbClr val="6B3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p:cSld name="TITLE_AND_TWO_COLUMNS_1">
    <p:spTree>
      <p:nvGrpSpPr>
        <p:cNvPr id="4961" name="Shape 4961"/>
        <p:cNvGrpSpPr/>
        <p:nvPr/>
      </p:nvGrpSpPr>
      <p:grpSpPr>
        <a:xfrm>
          <a:off x="0" y="0"/>
          <a:ext cx="0" cy="0"/>
          <a:chOff x="0" y="0"/>
          <a:chExt cx="0" cy="0"/>
        </a:xfrm>
      </p:grpSpPr>
      <p:sp>
        <p:nvSpPr>
          <p:cNvPr id="4962" name="Google Shape;4962;p124"/>
          <p:cNvSpPr txBox="1"/>
          <p:nvPr>
            <p:ph idx="1" type="body"/>
          </p:nvPr>
        </p:nvSpPr>
        <p:spPr>
          <a:xfrm>
            <a:off x="7132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
        <p:nvSpPr>
          <p:cNvPr id="4963" name="Google Shape;4963;p124"/>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atin typeface="Georgia"/>
                <a:ea typeface="Georgia"/>
                <a:cs typeface="Georgia"/>
                <a:sym typeface="Georgia"/>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964" name="Google Shape;4964;p124"/>
          <p:cNvSpPr txBox="1"/>
          <p:nvPr>
            <p:ph idx="2" type="body"/>
          </p:nvPr>
        </p:nvSpPr>
        <p:spPr>
          <a:xfrm>
            <a:off x="45721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2">
  <p:cSld name="TITLE_AND_TWO_COLUMNS_2">
    <p:spTree>
      <p:nvGrpSpPr>
        <p:cNvPr id="4965" name="Shape 4965"/>
        <p:cNvGrpSpPr/>
        <p:nvPr/>
      </p:nvGrpSpPr>
      <p:grpSpPr>
        <a:xfrm>
          <a:off x="0" y="0"/>
          <a:ext cx="0" cy="0"/>
          <a:chOff x="0" y="0"/>
          <a:chExt cx="0" cy="0"/>
        </a:xfrm>
      </p:grpSpPr>
      <p:sp>
        <p:nvSpPr>
          <p:cNvPr id="4966" name="Google Shape;4966;p125"/>
          <p:cNvSpPr txBox="1"/>
          <p:nvPr>
            <p:ph idx="1" type="body"/>
          </p:nvPr>
        </p:nvSpPr>
        <p:spPr>
          <a:xfrm>
            <a:off x="7132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
        <p:nvSpPr>
          <p:cNvPr id="4967" name="Google Shape;4967;p125"/>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atin typeface="Georgia"/>
                <a:ea typeface="Georgia"/>
                <a:cs typeface="Georgia"/>
                <a:sym typeface="Georgia"/>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968" name="Google Shape;4968;p125"/>
          <p:cNvSpPr txBox="1"/>
          <p:nvPr>
            <p:ph idx="2" type="body"/>
          </p:nvPr>
        </p:nvSpPr>
        <p:spPr>
          <a:xfrm>
            <a:off x="4572125" y="1163275"/>
            <a:ext cx="3858900" cy="3436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482400"/>
              </a:buClr>
              <a:buSzPts val="1400"/>
              <a:buFont typeface="Nunito Light"/>
              <a:buChar char="●"/>
              <a:defRPr sz="1400"/>
            </a:lvl1pPr>
            <a:lvl2pPr indent="-304800" lvl="1" marL="914400" rtl="0">
              <a:spcBef>
                <a:spcPts val="1600"/>
              </a:spcBef>
              <a:spcAft>
                <a:spcPts val="0"/>
              </a:spcAft>
              <a:buClr>
                <a:srgbClr val="482400"/>
              </a:buClr>
              <a:buSzPts val="1200"/>
              <a:buFont typeface="Nunito Light"/>
              <a:buChar char="○"/>
              <a:defRPr sz="1200"/>
            </a:lvl2pPr>
            <a:lvl3pPr indent="-304800" lvl="2" marL="1371600" rtl="0">
              <a:spcBef>
                <a:spcPts val="1600"/>
              </a:spcBef>
              <a:spcAft>
                <a:spcPts val="0"/>
              </a:spcAft>
              <a:buClr>
                <a:srgbClr val="482400"/>
              </a:buClr>
              <a:buSzPts val="1200"/>
              <a:buFont typeface="Nunito Light"/>
              <a:buChar char="■"/>
              <a:defRPr sz="1200"/>
            </a:lvl3pPr>
            <a:lvl4pPr indent="-304800" lvl="3" marL="1828800" rtl="0">
              <a:spcBef>
                <a:spcPts val="1600"/>
              </a:spcBef>
              <a:spcAft>
                <a:spcPts val="0"/>
              </a:spcAft>
              <a:buClr>
                <a:srgbClr val="482400"/>
              </a:buClr>
              <a:buSzPts val="1200"/>
              <a:buFont typeface="Nunito Light"/>
              <a:buChar char="●"/>
              <a:defRPr sz="1200"/>
            </a:lvl4pPr>
            <a:lvl5pPr indent="-304800" lvl="4" marL="2286000" rtl="0">
              <a:spcBef>
                <a:spcPts val="1600"/>
              </a:spcBef>
              <a:spcAft>
                <a:spcPts val="0"/>
              </a:spcAft>
              <a:buClr>
                <a:srgbClr val="482400"/>
              </a:buClr>
              <a:buSzPts val="1200"/>
              <a:buFont typeface="Nunito Light"/>
              <a:buChar char="○"/>
              <a:defRPr sz="1200"/>
            </a:lvl5pPr>
            <a:lvl6pPr indent="-304800" lvl="5" marL="2743200" rtl="0">
              <a:spcBef>
                <a:spcPts val="1600"/>
              </a:spcBef>
              <a:spcAft>
                <a:spcPts val="0"/>
              </a:spcAft>
              <a:buClr>
                <a:srgbClr val="482400"/>
              </a:buClr>
              <a:buSzPts val="1200"/>
              <a:buFont typeface="Nunito Light"/>
              <a:buChar char="■"/>
              <a:defRPr sz="1200"/>
            </a:lvl6pPr>
            <a:lvl7pPr indent="-304800" lvl="6" marL="3200400" rtl="0">
              <a:spcBef>
                <a:spcPts val="1600"/>
              </a:spcBef>
              <a:spcAft>
                <a:spcPts val="0"/>
              </a:spcAft>
              <a:buClr>
                <a:srgbClr val="482400"/>
              </a:buClr>
              <a:buSzPts val="1200"/>
              <a:buFont typeface="Nunito Light"/>
              <a:buChar char="●"/>
              <a:defRPr sz="1200"/>
            </a:lvl7pPr>
            <a:lvl8pPr indent="-304800" lvl="7" marL="3657600" rtl="0">
              <a:spcBef>
                <a:spcPts val="1600"/>
              </a:spcBef>
              <a:spcAft>
                <a:spcPts val="0"/>
              </a:spcAft>
              <a:buClr>
                <a:srgbClr val="482400"/>
              </a:buClr>
              <a:buSzPts val="1200"/>
              <a:buFont typeface="Nunito Light"/>
              <a:buChar char="○"/>
              <a:defRPr sz="1200"/>
            </a:lvl8pPr>
            <a:lvl9pPr indent="-304800" lvl="8" marL="4114800" rtl="0">
              <a:spcBef>
                <a:spcPts val="1600"/>
              </a:spcBef>
              <a:spcAft>
                <a:spcPts val="1600"/>
              </a:spcAft>
              <a:buClr>
                <a:srgbClr val="482400"/>
              </a:buClr>
              <a:buSzPts val="1200"/>
              <a:buFont typeface="Nunito Light"/>
              <a:buChar char="■"/>
              <a:defRPr sz="1200"/>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3">
    <p:bg>
      <p:bgPr>
        <a:blipFill>
          <a:blip r:embed="rId2">
            <a:alphaModFix/>
          </a:blip>
          <a:stretch>
            <a:fillRect/>
          </a:stretch>
        </a:blipFill>
      </p:bgPr>
    </p:bg>
    <p:spTree>
      <p:nvGrpSpPr>
        <p:cNvPr id="4969" name="Shape 4969"/>
        <p:cNvGrpSpPr/>
        <p:nvPr/>
      </p:nvGrpSpPr>
      <p:grpSpPr>
        <a:xfrm>
          <a:off x="0" y="0"/>
          <a:ext cx="0" cy="0"/>
          <a:chOff x="0" y="0"/>
          <a:chExt cx="0" cy="0"/>
        </a:xfrm>
      </p:grpSpPr>
      <p:sp>
        <p:nvSpPr>
          <p:cNvPr id="4970" name="Google Shape;4970;p126"/>
          <p:cNvSpPr txBox="1"/>
          <p:nvPr>
            <p:ph type="title"/>
          </p:nvPr>
        </p:nvSpPr>
        <p:spPr>
          <a:xfrm>
            <a:off x="614175" y="490050"/>
            <a:ext cx="6143100" cy="4128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b="1"/>
            </a:lvl1pPr>
            <a:lvl2pPr lvl="1"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2pPr>
            <a:lvl3pPr lvl="2"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3pPr>
            <a:lvl4pPr lvl="3"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4pPr>
            <a:lvl5pPr lvl="4"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5pPr>
            <a:lvl6pPr lvl="5"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6pPr>
            <a:lvl7pPr lvl="6"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7pPr>
            <a:lvl8pPr lvl="7"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8pPr>
            <a:lvl9pPr lvl="8" rtl="0" algn="l">
              <a:lnSpc>
                <a:spcPct val="100000"/>
              </a:lnSpc>
              <a:spcBef>
                <a:spcPts val="0"/>
              </a:spcBef>
              <a:spcAft>
                <a:spcPts val="0"/>
              </a:spcAft>
              <a:buClr>
                <a:srgbClr val="543864"/>
              </a:buClr>
              <a:buSzPts val="2800"/>
              <a:buFont typeface="Leckerli One"/>
              <a:buNone/>
              <a:defRPr b="1">
                <a:solidFill>
                  <a:srgbClr val="543864"/>
                </a:solidFill>
                <a:latin typeface="Leckerli One"/>
                <a:ea typeface="Leckerli One"/>
                <a:cs typeface="Leckerli One"/>
                <a:sym typeface="Leckerli One"/>
              </a:defRPr>
            </a:lvl9pPr>
          </a:lstStyle>
          <a:p/>
        </p:txBody>
      </p:sp>
      <p:sp>
        <p:nvSpPr>
          <p:cNvPr id="4971" name="Google Shape;4971;p126"/>
          <p:cNvSpPr txBox="1"/>
          <p:nvPr>
            <p:ph idx="1" type="subTitle"/>
          </p:nvPr>
        </p:nvSpPr>
        <p:spPr>
          <a:xfrm>
            <a:off x="3558150" y="2671575"/>
            <a:ext cx="2139900" cy="14832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1400"/>
              <a:buNone/>
              <a:defRPr sz="1400"/>
            </a:lvl1pPr>
            <a:lvl2pPr lvl="1" rtl="0" algn="l">
              <a:lnSpc>
                <a:spcPct val="100000"/>
              </a:lnSpc>
              <a:spcBef>
                <a:spcPts val="1600"/>
              </a:spcBef>
              <a:spcAft>
                <a:spcPts val="0"/>
              </a:spcAft>
              <a:buSzPts val="1200"/>
              <a:buNone/>
              <a:defRPr sz="1200"/>
            </a:lvl2pPr>
            <a:lvl3pPr lvl="2" rtl="0" algn="l">
              <a:lnSpc>
                <a:spcPct val="100000"/>
              </a:lnSpc>
              <a:spcBef>
                <a:spcPts val="1600"/>
              </a:spcBef>
              <a:spcAft>
                <a:spcPts val="0"/>
              </a:spcAft>
              <a:buSzPts val="1200"/>
              <a:buNone/>
              <a:defRPr sz="1200"/>
            </a:lvl3pPr>
            <a:lvl4pPr lvl="3" rtl="0" algn="l">
              <a:lnSpc>
                <a:spcPct val="100000"/>
              </a:lnSpc>
              <a:spcBef>
                <a:spcPts val="1600"/>
              </a:spcBef>
              <a:spcAft>
                <a:spcPts val="0"/>
              </a:spcAft>
              <a:buSzPts val="1200"/>
              <a:buNone/>
              <a:defRPr sz="1200"/>
            </a:lvl4pPr>
            <a:lvl5pPr lvl="4" rtl="0" algn="l">
              <a:lnSpc>
                <a:spcPct val="100000"/>
              </a:lnSpc>
              <a:spcBef>
                <a:spcPts val="1600"/>
              </a:spcBef>
              <a:spcAft>
                <a:spcPts val="0"/>
              </a:spcAft>
              <a:buSzPts val="1200"/>
              <a:buNone/>
              <a:defRPr sz="1200"/>
            </a:lvl5pPr>
            <a:lvl6pPr lvl="5" rtl="0" algn="l">
              <a:lnSpc>
                <a:spcPct val="100000"/>
              </a:lnSpc>
              <a:spcBef>
                <a:spcPts val="1600"/>
              </a:spcBef>
              <a:spcAft>
                <a:spcPts val="0"/>
              </a:spcAft>
              <a:buSzPts val="1200"/>
              <a:buNone/>
              <a:defRPr sz="1200"/>
            </a:lvl6pPr>
            <a:lvl7pPr lvl="6" rtl="0" algn="l">
              <a:lnSpc>
                <a:spcPct val="100000"/>
              </a:lnSpc>
              <a:spcBef>
                <a:spcPts val="1600"/>
              </a:spcBef>
              <a:spcAft>
                <a:spcPts val="0"/>
              </a:spcAft>
              <a:buSzPts val="1200"/>
              <a:buNone/>
              <a:defRPr sz="1200"/>
            </a:lvl7pPr>
            <a:lvl8pPr lvl="7" rtl="0" algn="l">
              <a:lnSpc>
                <a:spcPct val="100000"/>
              </a:lnSpc>
              <a:spcBef>
                <a:spcPts val="1600"/>
              </a:spcBef>
              <a:spcAft>
                <a:spcPts val="0"/>
              </a:spcAft>
              <a:buSzPts val="1200"/>
              <a:buNone/>
              <a:defRPr sz="1200"/>
            </a:lvl8pPr>
            <a:lvl9pPr lvl="8" rtl="0" algn="l">
              <a:lnSpc>
                <a:spcPct val="100000"/>
              </a:lnSpc>
              <a:spcBef>
                <a:spcPts val="1600"/>
              </a:spcBef>
              <a:spcAft>
                <a:spcPts val="1600"/>
              </a:spcAft>
              <a:buSzPts val="1200"/>
              <a:buNone/>
              <a:defRPr sz="1200"/>
            </a:lvl9pPr>
          </a:lstStyle>
          <a:p/>
        </p:txBody>
      </p:sp>
      <p:sp>
        <p:nvSpPr>
          <p:cNvPr id="4972" name="Google Shape;4972;p126"/>
          <p:cNvSpPr txBox="1"/>
          <p:nvPr>
            <p:ph idx="2" type="subTitle"/>
          </p:nvPr>
        </p:nvSpPr>
        <p:spPr>
          <a:xfrm>
            <a:off x="6345075" y="2671575"/>
            <a:ext cx="2139900" cy="14832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1400"/>
              <a:buNone/>
              <a:defRPr sz="1400"/>
            </a:lvl1pPr>
            <a:lvl2pPr lvl="1" rtl="0" algn="l">
              <a:lnSpc>
                <a:spcPct val="100000"/>
              </a:lnSpc>
              <a:spcBef>
                <a:spcPts val="1600"/>
              </a:spcBef>
              <a:spcAft>
                <a:spcPts val="0"/>
              </a:spcAft>
              <a:buSzPts val="1200"/>
              <a:buNone/>
              <a:defRPr sz="1200"/>
            </a:lvl2pPr>
            <a:lvl3pPr lvl="2" rtl="0" algn="l">
              <a:lnSpc>
                <a:spcPct val="100000"/>
              </a:lnSpc>
              <a:spcBef>
                <a:spcPts val="1600"/>
              </a:spcBef>
              <a:spcAft>
                <a:spcPts val="0"/>
              </a:spcAft>
              <a:buSzPts val="1200"/>
              <a:buNone/>
              <a:defRPr sz="1200"/>
            </a:lvl3pPr>
            <a:lvl4pPr lvl="3" rtl="0" algn="l">
              <a:lnSpc>
                <a:spcPct val="100000"/>
              </a:lnSpc>
              <a:spcBef>
                <a:spcPts val="1600"/>
              </a:spcBef>
              <a:spcAft>
                <a:spcPts val="0"/>
              </a:spcAft>
              <a:buSzPts val="1200"/>
              <a:buNone/>
              <a:defRPr sz="1200"/>
            </a:lvl4pPr>
            <a:lvl5pPr lvl="4" rtl="0" algn="l">
              <a:lnSpc>
                <a:spcPct val="100000"/>
              </a:lnSpc>
              <a:spcBef>
                <a:spcPts val="1600"/>
              </a:spcBef>
              <a:spcAft>
                <a:spcPts val="0"/>
              </a:spcAft>
              <a:buSzPts val="1200"/>
              <a:buNone/>
              <a:defRPr sz="1200"/>
            </a:lvl5pPr>
            <a:lvl6pPr lvl="5" rtl="0" algn="l">
              <a:lnSpc>
                <a:spcPct val="100000"/>
              </a:lnSpc>
              <a:spcBef>
                <a:spcPts val="1600"/>
              </a:spcBef>
              <a:spcAft>
                <a:spcPts val="0"/>
              </a:spcAft>
              <a:buSzPts val="1200"/>
              <a:buNone/>
              <a:defRPr sz="1200"/>
            </a:lvl6pPr>
            <a:lvl7pPr lvl="6" rtl="0" algn="l">
              <a:lnSpc>
                <a:spcPct val="100000"/>
              </a:lnSpc>
              <a:spcBef>
                <a:spcPts val="1600"/>
              </a:spcBef>
              <a:spcAft>
                <a:spcPts val="0"/>
              </a:spcAft>
              <a:buSzPts val="1200"/>
              <a:buNone/>
              <a:defRPr sz="1200"/>
            </a:lvl7pPr>
            <a:lvl8pPr lvl="7" rtl="0" algn="l">
              <a:lnSpc>
                <a:spcPct val="100000"/>
              </a:lnSpc>
              <a:spcBef>
                <a:spcPts val="1600"/>
              </a:spcBef>
              <a:spcAft>
                <a:spcPts val="0"/>
              </a:spcAft>
              <a:buSzPts val="1200"/>
              <a:buNone/>
              <a:defRPr sz="1200"/>
            </a:lvl8pPr>
            <a:lvl9pPr lvl="8" rtl="0" algn="l">
              <a:lnSpc>
                <a:spcPct val="100000"/>
              </a:lnSpc>
              <a:spcBef>
                <a:spcPts val="1600"/>
              </a:spcBef>
              <a:spcAft>
                <a:spcPts val="1600"/>
              </a:spcAft>
              <a:buSzPts val="1200"/>
              <a:buNone/>
              <a:defRPr sz="1200"/>
            </a:lvl9pPr>
          </a:lstStyle>
          <a:p/>
        </p:txBody>
      </p:sp>
      <p:sp>
        <p:nvSpPr>
          <p:cNvPr id="4973" name="Google Shape;4973;p126"/>
          <p:cNvSpPr txBox="1"/>
          <p:nvPr>
            <p:ph idx="3" type="title"/>
          </p:nvPr>
        </p:nvSpPr>
        <p:spPr>
          <a:xfrm>
            <a:off x="3558225" y="2279900"/>
            <a:ext cx="2139900" cy="3006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rgbClr val="FFBD69"/>
              </a:buClr>
              <a:buSzPts val="1600"/>
              <a:buNone/>
              <a:defRPr b="1" sz="1600">
                <a:solidFill>
                  <a:srgbClr val="FFBD69"/>
                </a:solidFill>
              </a:defRPr>
            </a:lvl1pPr>
            <a:lvl2pPr lvl="1"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2pPr>
            <a:lvl3pPr lvl="2"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3pPr>
            <a:lvl4pPr lvl="3"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4pPr>
            <a:lvl5pPr lvl="4"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5pPr>
            <a:lvl6pPr lvl="5"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6pPr>
            <a:lvl7pPr lvl="6"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7pPr>
            <a:lvl8pPr lvl="7"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8pPr>
            <a:lvl9pPr lvl="8"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9pPr>
          </a:lstStyle>
          <a:p/>
        </p:txBody>
      </p:sp>
      <p:sp>
        <p:nvSpPr>
          <p:cNvPr id="4974" name="Google Shape;4974;p126"/>
          <p:cNvSpPr txBox="1"/>
          <p:nvPr>
            <p:ph idx="4" type="title"/>
          </p:nvPr>
        </p:nvSpPr>
        <p:spPr>
          <a:xfrm>
            <a:off x="6344225" y="2279900"/>
            <a:ext cx="2139900" cy="3006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rgbClr val="FFBD69"/>
              </a:buClr>
              <a:buSzPts val="1600"/>
              <a:buNone/>
              <a:defRPr b="1" sz="1600">
                <a:solidFill>
                  <a:srgbClr val="FFBD69"/>
                </a:solidFill>
              </a:defRPr>
            </a:lvl1pPr>
            <a:lvl2pPr lvl="1"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2pPr>
            <a:lvl3pPr lvl="2"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3pPr>
            <a:lvl4pPr lvl="3"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4pPr>
            <a:lvl5pPr lvl="4"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5pPr>
            <a:lvl6pPr lvl="5"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6pPr>
            <a:lvl7pPr lvl="6"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7pPr>
            <a:lvl8pPr lvl="7"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8pPr>
            <a:lvl9pPr lvl="8" rtl="0" algn="ctr">
              <a:lnSpc>
                <a:spcPct val="100000"/>
              </a:lnSpc>
              <a:spcBef>
                <a:spcPts val="0"/>
              </a:spcBef>
              <a:spcAft>
                <a:spcPts val="0"/>
              </a:spcAft>
              <a:buSzPts val="1600"/>
              <a:buFont typeface="Leckerli One"/>
              <a:buNone/>
              <a:defRPr b="1" sz="1600">
                <a:latin typeface="Leckerli One"/>
                <a:ea typeface="Leckerli One"/>
                <a:cs typeface="Leckerli One"/>
                <a:sym typeface="Leckerli One"/>
              </a:defRPr>
            </a:lvl9pPr>
          </a:lstStyle>
          <a:p/>
        </p:txBody>
      </p:sp>
      <p:grpSp>
        <p:nvGrpSpPr>
          <p:cNvPr id="4975" name="Google Shape;4975;p126"/>
          <p:cNvGrpSpPr/>
          <p:nvPr/>
        </p:nvGrpSpPr>
        <p:grpSpPr>
          <a:xfrm>
            <a:off x="-75163" y="677203"/>
            <a:ext cx="675564" cy="335164"/>
            <a:chOff x="204593" y="1404788"/>
            <a:chExt cx="528900" cy="262400"/>
          </a:xfrm>
        </p:grpSpPr>
        <p:sp>
          <p:nvSpPr>
            <p:cNvPr id="4976" name="Google Shape;4976;p126"/>
            <p:cNvSpPr/>
            <p:nvPr/>
          </p:nvSpPr>
          <p:spPr>
            <a:xfrm>
              <a:off x="204593" y="1469713"/>
              <a:ext cx="88700" cy="51775"/>
            </a:xfrm>
            <a:custGeom>
              <a:rect b="b" l="l" r="r" t="t"/>
              <a:pathLst>
                <a:path extrusionOk="0" h="2071" w="3548">
                  <a:moveTo>
                    <a:pt x="2916" y="0"/>
                  </a:moveTo>
                  <a:cubicBezTo>
                    <a:pt x="2842" y="0"/>
                    <a:pt x="2766" y="14"/>
                    <a:pt x="2692" y="44"/>
                  </a:cubicBezTo>
                  <a:cubicBezTo>
                    <a:pt x="1932" y="298"/>
                    <a:pt x="1172" y="614"/>
                    <a:pt x="443" y="931"/>
                  </a:cubicBezTo>
                  <a:cubicBezTo>
                    <a:pt x="158" y="1058"/>
                    <a:pt x="0" y="1406"/>
                    <a:pt x="127" y="1691"/>
                  </a:cubicBezTo>
                  <a:cubicBezTo>
                    <a:pt x="222" y="1913"/>
                    <a:pt x="443" y="2071"/>
                    <a:pt x="665" y="2071"/>
                  </a:cubicBezTo>
                  <a:cubicBezTo>
                    <a:pt x="760" y="2071"/>
                    <a:pt x="855" y="2039"/>
                    <a:pt x="918" y="2008"/>
                  </a:cubicBezTo>
                  <a:cubicBezTo>
                    <a:pt x="1615" y="1691"/>
                    <a:pt x="2344" y="1406"/>
                    <a:pt x="3104" y="1153"/>
                  </a:cubicBezTo>
                  <a:cubicBezTo>
                    <a:pt x="3389" y="1026"/>
                    <a:pt x="3547" y="709"/>
                    <a:pt x="3452" y="393"/>
                  </a:cubicBezTo>
                  <a:cubicBezTo>
                    <a:pt x="3379" y="150"/>
                    <a:pt x="3158" y="0"/>
                    <a:pt x="2916"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77" name="Google Shape;4977;p126"/>
            <p:cNvSpPr/>
            <p:nvPr/>
          </p:nvSpPr>
          <p:spPr>
            <a:xfrm>
              <a:off x="478518" y="1411363"/>
              <a:ext cx="89500" cy="35725"/>
            </a:xfrm>
            <a:custGeom>
              <a:rect b="b" l="l" r="r" t="t"/>
              <a:pathLst>
                <a:path extrusionOk="0" h="1429" w="3580">
                  <a:moveTo>
                    <a:pt x="2974" y="0"/>
                  </a:moveTo>
                  <a:cubicBezTo>
                    <a:pt x="2954" y="0"/>
                    <a:pt x="2934" y="1"/>
                    <a:pt x="2914" y="3"/>
                  </a:cubicBezTo>
                  <a:cubicBezTo>
                    <a:pt x="2122" y="66"/>
                    <a:pt x="1331" y="161"/>
                    <a:pt x="571" y="256"/>
                  </a:cubicBezTo>
                  <a:cubicBezTo>
                    <a:pt x="254" y="288"/>
                    <a:pt x="1" y="605"/>
                    <a:pt x="64" y="921"/>
                  </a:cubicBezTo>
                  <a:cubicBezTo>
                    <a:pt x="96" y="1238"/>
                    <a:pt x="349" y="1428"/>
                    <a:pt x="634" y="1428"/>
                  </a:cubicBezTo>
                  <a:lnTo>
                    <a:pt x="729" y="1428"/>
                  </a:lnTo>
                  <a:cubicBezTo>
                    <a:pt x="1457" y="1333"/>
                    <a:pt x="2249" y="1238"/>
                    <a:pt x="3009" y="1175"/>
                  </a:cubicBezTo>
                  <a:cubicBezTo>
                    <a:pt x="3357" y="1143"/>
                    <a:pt x="3579" y="858"/>
                    <a:pt x="3548" y="541"/>
                  </a:cubicBezTo>
                  <a:cubicBezTo>
                    <a:pt x="3518" y="215"/>
                    <a:pt x="3266" y="0"/>
                    <a:pt x="2974"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78" name="Google Shape;4978;p126"/>
            <p:cNvSpPr/>
            <p:nvPr/>
          </p:nvSpPr>
          <p:spPr>
            <a:xfrm>
              <a:off x="316218" y="1439313"/>
              <a:ext cx="79975" cy="41800"/>
            </a:xfrm>
            <a:custGeom>
              <a:rect b="b" l="l" r="r" t="t"/>
              <a:pathLst>
                <a:path extrusionOk="0" h="1672" w="3199">
                  <a:moveTo>
                    <a:pt x="2572" y="1"/>
                  </a:moveTo>
                  <a:cubicBezTo>
                    <a:pt x="2518" y="1"/>
                    <a:pt x="2463" y="8"/>
                    <a:pt x="2407" y="25"/>
                  </a:cubicBezTo>
                  <a:cubicBezTo>
                    <a:pt x="1774" y="152"/>
                    <a:pt x="1109" y="342"/>
                    <a:pt x="475" y="532"/>
                  </a:cubicBezTo>
                  <a:cubicBezTo>
                    <a:pt x="159" y="627"/>
                    <a:pt x="0" y="944"/>
                    <a:pt x="95" y="1260"/>
                  </a:cubicBezTo>
                  <a:cubicBezTo>
                    <a:pt x="159" y="1514"/>
                    <a:pt x="412" y="1672"/>
                    <a:pt x="665" y="1672"/>
                  </a:cubicBezTo>
                  <a:lnTo>
                    <a:pt x="824" y="1672"/>
                  </a:lnTo>
                  <a:cubicBezTo>
                    <a:pt x="1426" y="1482"/>
                    <a:pt x="2059" y="1324"/>
                    <a:pt x="2692" y="1165"/>
                  </a:cubicBezTo>
                  <a:cubicBezTo>
                    <a:pt x="3009" y="1102"/>
                    <a:pt x="3199" y="753"/>
                    <a:pt x="3104" y="437"/>
                  </a:cubicBezTo>
                  <a:cubicBezTo>
                    <a:pt x="3052" y="176"/>
                    <a:pt x="2827" y="1"/>
                    <a:pt x="2572"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79" name="Google Shape;4979;p126"/>
            <p:cNvSpPr/>
            <p:nvPr/>
          </p:nvSpPr>
          <p:spPr>
            <a:xfrm>
              <a:off x="586193" y="1404788"/>
              <a:ext cx="147300" cy="32000"/>
            </a:xfrm>
            <a:custGeom>
              <a:rect b="b" l="l" r="r" t="t"/>
              <a:pathLst>
                <a:path extrusionOk="0" h="1280" w="5892">
                  <a:moveTo>
                    <a:pt x="4084" y="1"/>
                  </a:moveTo>
                  <a:cubicBezTo>
                    <a:pt x="2886" y="1"/>
                    <a:pt x="1711" y="36"/>
                    <a:pt x="571" y="108"/>
                  </a:cubicBezTo>
                  <a:cubicBezTo>
                    <a:pt x="254" y="139"/>
                    <a:pt x="1" y="424"/>
                    <a:pt x="32" y="741"/>
                  </a:cubicBezTo>
                  <a:cubicBezTo>
                    <a:pt x="32" y="1058"/>
                    <a:pt x="286" y="1279"/>
                    <a:pt x="602" y="1279"/>
                  </a:cubicBezTo>
                  <a:lnTo>
                    <a:pt x="634" y="1279"/>
                  </a:lnTo>
                  <a:cubicBezTo>
                    <a:pt x="2122" y="1216"/>
                    <a:pt x="3706" y="1184"/>
                    <a:pt x="5289" y="1184"/>
                  </a:cubicBezTo>
                  <a:cubicBezTo>
                    <a:pt x="5606" y="1184"/>
                    <a:pt x="5891" y="931"/>
                    <a:pt x="5891" y="614"/>
                  </a:cubicBezTo>
                  <a:cubicBezTo>
                    <a:pt x="5891" y="266"/>
                    <a:pt x="5606" y="13"/>
                    <a:pt x="5289" y="13"/>
                  </a:cubicBezTo>
                  <a:cubicBezTo>
                    <a:pt x="4886" y="5"/>
                    <a:pt x="4484" y="1"/>
                    <a:pt x="4084"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80" name="Google Shape;4980;p126"/>
            <p:cNvSpPr/>
            <p:nvPr/>
          </p:nvSpPr>
          <p:spPr>
            <a:xfrm>
              <a:off x="204593" y="1616188"/>
              <a:ext cx="88700" cy="51000"/>
            </a:xfrm>
            <a:custGeom>
              <a:rect b="b" l="l" r="r" t="t"/>
              <a:pathLst>
                <a:path extrusionOk="0" h="2040" w="3548">
                  <a:moveTo>
                    <a:pt x="2916" y="0"/>
                  </a:moveTo>
                  <a:cubicBezTo>
                    <a:pt x="2842" y="0"/>
                    <a:pt x="2766" y="14"/>
                    <a:pt x="2692" y="44"/>
                  </a:cubicBezTo>
                  <a:cubicBezTo>
                    <a:pt x="1932" y="297"/>
                    <a:pt x="1172" y="614"/>
                    <a:pt x="443" y="931"/>
                  </a:cubicBezTo>
                  <a:cubicBezTo>
                    <a:pt x="158" y="1057"/>
                    <a:pt x="0" y="1406"/>
                    <a:pt x="127" y="1691"/>
                  </a:cubicBezTo>
                  <a:cubicBezTo>
                    <a:pt x="222" y="1912"/>
                    <a:pt x="443" y="2039"/>
                    <a:pt x="665" y="2039"/>
                  </a:cubicBezTo>
                  <a:cubicBezTo>
                    <a:pt x="760" y="2039"/>
                    <a:pt x="855" y="2039"/>
                    <a:pt x="918" y="2007"/>
                  </a:cubicBezTo>
                  <a:cubicBezTo>
                    <a:pt x="1615" y="1691"/>
                    <a:pt x="2375" y="1406"/>
                    <a:pt x="3104" y="1152"/>
                  </a:cubicBezTo>
                  <a:cubicBezTo>
                    <a:pt x="3389" y="1026"/>
                    <a:pt x="3547" y="709"/>
                    <a:pt x="3452" y="392"/>
                  </a:cubicBezTo>
                  <a:cubicBezTo>
                    <a:pt x="3379" y="150"/>
                    <a:pt x="3158" y="0"/>
                    <a:pt x="2916"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81" name="Google Shape;4981;p126"/>
            <p:cNvSpPr/>
            <p:nvPr/>
          </p:nvSpPr>
          <p:spPr>
            <a:xfrm>
              <a:off x="316218" y="1585788"/>
              <a:ext cx="79975" cy="42600"/>
            </a:xfrm>
            <a:custGeom>
              <a:rect b="b" l="l" r="r" t="t"/>
              <a:pathLst>
                <a:path extrusionOk="0" h="1704" w="3199">
                  <a:moveTo>
                    <a:pt x="2571" y="0"/>
                  </a:moveTo>
                  <a:cubicBezTo>
                    <a:pt x="2517" y="0"/>
                    <a:pt x="2462" y="8"/>
                    <a:pt x="2407" y="25"/>
                  </a:cubicBezTo>
                  <a:cubicBezTo>
                    <a:pt x="1742" y="183"/>
                    <a:pt x="1109" y="342"/>
                    <a:pt x="475" y="532"/>
                  </a:cubicBezTo>
                  <a:cubicBezTo>
                    <a:pt x="190" y="627"/>
                    <a:pt x="0" y="943"/>
                    <a:pt x="95" y="1260"/>
                  </a:cubicBezTo>
                  <a:cubicBezTo>
                    <a:pt x="159" y="1513"/>
                    <a:pt x="412" y="1703"/>
                    <a:pt x="665" y="1703"/>
                  </a:cubicBezTo>
                  <a:cubicBezTo>
                    <a:pt x="697" y="1703"/>
                    <a:pt x="760" y="1672"/>
                    <a:pt x="824" y="1672"/>
                  </a:cubicBezTo>
                  <a:cubicBezTo>
                    <a:pt x="1426" y="1482"/>
                    <a:pt x="2059" y="1323"/>
                    <a:pt x="2692" y="1165"/>
                  </a:cubicBezTo>
                  <a:cubicBezTo>
                    <a:pt x="3009" y="1102"/>
                    <a:pt x="3199" y="785"/>
                    <a:pt x="3104" y="468"/>
                  </a:cubicBezTo>
                  <a:cubicBezTo>
                    <a:pt x="3052" y="180"/>
                    <a:pt x="2826" y="0"/>
                    <a:pt x="2571" y="0"/>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82" name="Google Shape;4982;p126"/>
            <p:cNvSpPr/>
            <p:nvPr/>
          </p:nvSpPr>
          <p:spPr>
            <a:xfrm>
              <a:off x="478518" y="1557813"/>
              <a:ext cx="89500" cy="35725"/>
            </a:xfrm>
            <a:custGeom>
              <a:rect b="b" l="l" r="r" t="t"/>
              <a:pathLst>
                <a:path extrusionOk="0" h="1429" w="3580">
                  <a:moveTo>
                    <a:pt x="2974" y="1"/>
                  </a:moveTo>
                  <a:cubicBezTo>
                    <a:pt x="2954" y="1"/>
                    <a:pt x="2934" y="2"/>
                    <a:pt x="2914" y="4"/>
                  </a:cubicBezTo>
                  <a:cubicBezTo>
                    <a:pt x="2122" y="67"/>
                    <a:pt x="1331" y="162"/>
                    <a:pt x="571" y="257"/>
                  </a:cubicBezTo>
                  <a:cubicBezTo>
                    <a:pt x="254" y="289"/>
                    <a:pt x="1" y="605"/>
                    <a:pt x="64" y="922"/>
                  </a:cubicBezTo>
                  <a:cubicBezTo>
                    <a:pt x="96" y="1207"/>
                    <a:pt x="349" y="1429"/>
                    <a:pt x="634" y="1429"/>
                  </a:cubicBezTo>
                  <a:lnTo>
                    <a:pt x="729" y="1429"/>
                  </a:lnTo>
                  <a:cubicBezTo>
                    <a:pt x="1457" y="1334"/>
                    <a:pt x="2249" y="1239"/>
                    <a:pt x="3009" y="1176"/>
                  </a:cubicBezTo>
                  <a:cubicBezTo>
                    <a:pt x="3357" y="1144"/>
                    <a:pt x="3579" y="859"/>
                    <a:pt x="3548" y="542"/>
                  </a:cubicBezTo>
                  <a:cubicBezTo>
                    <a:pt x="3518" y="216"/>
                    <a:pt x="3266" y="1"/>
                    <a:pt x="2974"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83" name="Google Shape;4983;p126"/>
            <p:cNvSpPr/>
            <p:nvPr/>
          </p:nvSpPr>
          <p:spPr>
            <a:xfrm>
              <a:off x="586193" y="1551263"/>
              <a:ext cx="147300" cy="32775"/>
            </a:xfrm>
            <a:custGeom>
              <a:rect b="b" l="l" r="r" t="t"/>
              <a:pathLst>
                <a:path extrusionOk="0" h="1311" w="5892">
                  <a:moveTo>
                    <a:pt x="4084" y="1"/>
                  </a:moveTo>
                  <a:cubicBezTo>
                    <a:pt x="2886" y="1"/>
                    <a:pt x="1711" y="36"/>
                    <a:pt x="571" y="107"/>
                  </a:cubicBezTo>
                  <a:cubicBezTo>
                    <a:pt x="254" y="139"/>
                    <a:pt x="1" y="424"/>
                    <a:pt x="32" y="741"/>
                  </a:cubicBezTo>
                  <a:cubicBezTo>
                    <a:pt x="32" y="1057"/>
                    <a:pt x="286" y="1311"/>
                    <a:pt x="602" y="1311"/>
                  </a:cubicBezTo>
                  <a:lnTo>
                    <a:pt x="634" y="1311"/>
                  </a:lnTo>
                  <a:cubicBezTo>
                    <a:pt x="2122" y="1216"/>
                    <a:pt x="3706" y="1184"/>
                    <a:pt x="5289" y="1184"/>
                  </a:cubicBezTo>
                  <a:cubicBezTo>
                    <a:pt x="5606" y="1184"/>
                    <a:pt x="5891" y="931"/>
                    <a:pt x="5891" y="614"/>
                  </a:cubicBezTo>
                  <a:cubicBezTo>
                    <a:pt x="5891" y="266"/>
                    <a:pt x="5606" y="12"/>
                    <a:pt x="5289" y="12"/>
                  </a:cubicBezTo>
                  <a:cubicBezTo>
                    <a:pt x="4886" y="4"/>
                    <a:pt x="4484" y="1"/>
                    <a:pt x="4084" y="1"/>
                  </a:cubicBezTo>
                  <a:close/>
                </a:path>
              </a:pathLst>
            </a:custGeom>
            <a:solidFill>
              <a:srgbClr val="202040">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gr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12_1">
    <p:bg>
      <p:bgPr>
        <a:blipFill>
          <a:blip r:embed="rId2">
            <a:alphaModFix/>
          </a:blip>
          <a:stretch>
            <a:fillRect/>
          </a:stretch>
        </a:blipFill>
      </p:bgPr>
    </p:bg>
    <p:spTree>
      <p:nvGrpSpPr>
        <p:cNvPr id="4984" name="Shape 4984"/>
        <p:cNvGrpSpPr/>
        <p:nvPr/>
      </p:nvGrpSpPr>
      <p:grpSpPr>
        <a:xfrm>
          <a:off x="0" y="0"/>
          <a:ext cx="0" cy="0"/>
          <a:chOff x="0" y="0"/>
          <a:chExt cx="0" cy="0"/>
        </a:xfrm>
      </p:grpSpPr>
      <p:sp>
        <p:nvSpPr>
          <p:cNvPr id="4985" name="Google Shape;4985;p127"/>
          <p:cNvSpPr txBox="1"/>
          <p:nvPr>
            <p:ph type="title"/>
          </p:nvPr>
        </p:nvSpPr>
        <p:spPr>
          <a:xfrm>
            <a:off x="912175" y="1805450"/>
            <a:ext cx="3481800" cy="10419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rgbClr val="FFBD69"/>
              </a:buClr>
              <a:buSzPts val="5500"/>
              <a:buNone/>
              <a:defRPr b="1" sz="5500">
                <a:solidFill>
                  <a:srgbClr val="FFBD69"/>
                </a:solidFill>
              </a:defRPr>
            </a:lvl1pPr>
            <a:lvl2pPr lvl="1" rtl="0" algn="ctr">
              <a:lnSpc>
                <a:spcPct val="100000"/>
              </a:lnSpc>
              <a:spcBef>
                <a:spcPts val="0"/>
              </a:spcBef>
              <a:spcAft>
                <a:spcPts val="0"/>
              </a:spcAft>
              <a:buClr>
                <a:srgbClr val="FFBD69"/>
              </a:buClr>
              <a:buSzPts val="5500"/>
              <a:buNone/>
              <a:defRPr b="1" sz="5500">
                <a:solidFill>
                  <a:srgbClr val="FFBD69"/>
                </a:solidFill>
              </a:defRPr>
            </a:lvl2pPr>
            <a:lvl3pPr lvl="2" rtl="0" algn="ctr">
              <a:lnSpc>
                <a:spcPct val="100000"/>
              </a:lnSpc>
              <a:spcBef>
                <a:spcPts val="0"/>
              </a:spcBef>
              <a:spcAft>
                <a:spcPts val="0"/>
              </a:spcAft>
              <a:buClr>
                <a:srgbClr val="FFBD69"/>
              </a:buClr>
              <a:buSzPts val="5500"/>
              <a:buNone/>
              <a:defRPr b="1" sz="5500">
                <a:solidFill>
                  <a:srgbClr val="FFBD69"/>
                </a:solidFill>
              </a:defRPr>
            </a:lvl3pPr>
            <a:lvl4pPr lvl="3" rtl="0" algn="ctr">
              <a:lnSpc>
                <a:spcPct val="100000"/>
              </a:lnSpc>
              <a:spcBef>
                <a:spcPts val="0"/>
              </a:spcBef>
              <a:spcAft>
                <a:spcPts val="0"/>
              </a:spcAft>
              <a:buClr>
                <a:srgbClr val="FFBD69"/>
              </a:buClr>
              <a:buSzPts val="5500"/>
              <a:buNone/>
              <a:defRPr b="1" sz="5500">
                <a:solidFill>
                  <a:srgbClr val="FFBD69"/>
                </a:solidFill>
              </a:defRPr>
            </a:lvl4pPr>
            <a:lvl5pPr lvl="4" rtl="0" algn="ctr">
              <a:lnSpc>
                <a:spcPct val="100000"/>
              </a:lnSpc>
              <a:spcBef>
                <a:spcPts val="0"/>
              </a:spcBef>
              <a:spcAft>
                <a:spcPts val="0"/>
              </a:spcAft>
              <a:buClr>
                <a:srgbClr val="FFBD69"/>
              </a:buClr>
              <a:buSzPts val="5500"/>
              <a:buNone/>
              <a:defRPr b="1" sz="5500">
                <a:solidFill>
                  <a:srgbClr val="FFBD69"/>
                </a:solidFill>
              </a:defRPr>
            </a:lvl5pPr>
            <a:lvl6pPr lvl="5" rtl="0" algn="ctr">
              <a:lnSpc>
                <a:spcPct val="100000"/>
              </a:lnSpc>
              <a:spcBef>
                <a:spcPts val="0"/>
              </a:spcBef>
              <a:spcAft>
                <a:spcPts val="0"/>
              </a:spcAft>
              <a:buClr>
                <a:srgbClr val="FFBD69"/>
              </a:buClr>
              <a:buSzPts val="5500"/>
              <a:buNone/>
              <a:defRPr b="1" sz="5500">
                <a:solidFill>
                  <a:srgbClr val="FFBD69"/>
                </a:solidFill>
              </a:defRPr>
            </a:lvl6pPr>
            <a:lvl7pPr lvl="6" rtl="0" algn="ctr">
              <a:lnSpc>
                <a:spcPct val="100000"/>
              </a:lnSpc>
              <a:spcBef>
                <a:spcPts val="0"/>
              </a:spcBef>
              <a:spcAft>
                <a:spcPts val="0"/>
              </a:spcAft>
              <a:buClr>
                <a:srgbClr val="FFBD69"/>
              </a:buClr>
              <a:buSzPts val="5500"/>
              <a:buNone/>
              <a:defRPr b="1" sz="5500">
                <a:solidFill>
                  <a:srgbClr val="FFBD69"/>
                </a:solidFill>
              </a:defRPr>
            </a:lvl7pPr>
            <a:lvl8pPr lvl="7" rtl="0" algn="ctr">
              <a:lnSpc>
                <a:spcPct val="100000"/>
              </a:lnSpc>
              <a:spcBef>
                <a:spcPts val="0"/>
              </a:spcBef>
              <a:spcAft>
                <a:spcPts val="0"/>
              </a:spcAft>
              <a:buClr>
                <a:srgbClr val="FFBD69"/>
              </a:buClr>
              <a:buSzPts val="5500"/>
              <a:buNone/>
              <a:defRPr b="1" sz="5500">
                <a:solidFill>
                  <a:srgbClr val="FFBD69"/>
                </a:solidFill>
              </a:defRPr>
            </a:lvl8pPr>
            <a:lvl9pPr lvl="8" rtl="0" algn="ctr">
              <a:lnSpc>
                <a:spcPct val="100000"/>
              </a:lnSpc>
              <a:spcBef>
                <a:spcPts val="0"/>
              </a:spcBef>
              <a:spcAft>
                <a:spcPts val="0"/>
              </a:spcAft>
              <a:buClr>
                <a:srgbClr val="FFBD69"/>
              </a:buClr>
              <a:buSzPts val="5500"/>
              <a:buNone/>
              <a:defRPr b="1" sz="5500">
                <a:solidFill>
                  <a:srgbClr val="FFBD69"/>
                </a:solidFill>
              </a:defRPr>
            </a:lvl9pPr>
          </a:lstStyle>
          <a:p/>
        </p:txBody>
      </p:sp>
      <p:sp>
        <p:nvSpPr>
          <p:cNvPr id="4986" name="Google Shape;4986;p127"/>
          <p:cNvSpPr txBox="1"/>
          <p:nvPr>
            <p:ph idx="1" type="body"/>
          </p:nvPr>
        </p:nvSpPr>
        <p:spPr>
          <a:xfrm>
            <a:off x="1168975" y="2903425"/>
            <a:ext cx="2968200" cy="1300800"/>
          </a:xfrm>
          <a:prstGeom prst="rect">
            <a:avLst/>
          </a:prstGeom>
          <a:noFill/>
          <a:ln>
            <a:noFill/>
          </a:ln>
        </p:spPr>
        <p:txBody>
          <a:bodyPr anchorCtr="0" anchor="t" bIns="91425" lIns="91425" spcFirstLastPara="1" rIns="91425" wrap="square" tIns="91425">
            <a:normAutofit/>
          </a:bodyPr>
          <a:lstStyle>
            <a:lvl1pPr indent="-317500" lvl="0" marL="457200" rtl="0" algn="ctr">
              <a:lnSpc>
                <a:spcPct val="115000"/>
              </a:lnSpc>
              <a:spcBef>
                <a:spcPts val="0"/>
              </a:spcBef>
              <a:spcAft>
                <a:spcPts val="0"/>
              </a:spcAft>
              <a:buClr>
                <a:srgbClr val="FFFFFF"/>
              </a:buClr>
              <a:buSzPts val="1400"/>
              <a:buFont typeface="Montserrat Medium"/>
              <a:buChar char="●"/>
              <a:defRPr sz="1400">
                <a:solidFill>
                  <a:srgbClr val="FFFFFF"/>
                </a:solidFill>
                <a:latin typeface="Montserrat Medium"/>
                <a:ea typeface="Montserrat Medium"/>
                <a:cs typeface="Montserrat Medium"/>
                <a:sym typeface="Montserrat Medium"/>
              </a:defRPr>
            </a:lvl1pPr>
            <a:lvl2pPr indent="-317500" lvl="1" marL="914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2pPr>
            <a:lvl3pPr indent="-317500" lvl="2" marL="1371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3pPr>
            <a:lvl4pPr indent="-317500" lvl="3" marL="1828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4pPr>
            <a:lvl5pPr indent="-317500" lvl="4" marL="22860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5pPr>
            <a:lvl6pPr indent="-317500" lvl="5" marL="27432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6pPr>
            <a:lvl7pPr indent="-317500" lvl="6" marL="3200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7pPr>
            <a:lvl8pPr indent="-317500" lvl="7" marL="3657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8pPr>
            <a:lvl9pPr indent="-317500" lvl="8" marL="4114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9pPr>
          </a:lstStyle>
          <a:p/>
        </p:txBody>
      </p:sp>
      <p:grpSp>
        <p:nvGrpSpPr>
          <p:cNvPr id="4987" name="Google Shape;4987;p127"/>
          <p:cNvGrpSpPr/>
          <p:nvPr/>
        </p:nvGrpSpPr>
        <p:grpSpPr>
          <a:xfrm>
            <a:off x="12" y="2256878"/>
            <a:ext cx="675564" cy="335164"/>
            <a:chOff x="204593" y="1404788"/>
            <a:chExt cx="528900" cy="262400"/>
          </a:xfrm>
        </p:grpSpPr>
        <p:sp>
          <p:nvSpPr>
            <p:cNvPr id="4988" name="Google Shape;4988;p127"/>
            <p:cNvSpPr/>
            <p:nvPr/>
          </p:nvSpPr>
          <p:spPr>
            <a:xfrm>
              <a:off x="204593" y="1469713"/>
              <a:ext cx="88700" cy="51775"/>
            </a:xfrm>
            <a:custGeom>
              <a:rect b="b" l="l" r="r" t="t"/>
              <a:pathLst>
                <a:path extrusionOk="0" h="2071" w="3548">
                  <a:moveTo>
                    <a:pt x="2916" y="0"/>
                  </a:moveTo>
                  <a:cubicBezTo>
                    <a:pt x="2842" y="0"/>
                    <a:pt x="2766" y="14"/>
                    <a:pt x="2692" y="44"/>
                  </a:cubicBezTo>
                  <a:cubicBezTo>
                    <a:pt x="1932" y="298"/>
                    <a:pt x="1172" y="614"/>
                    <a:pt x="443" y="931"/>
                  </a:cubicBezTo>
                  <a:cubicBezTo>
                    <a:pt x="158" y="1058"/>
                    <a:pt x="0" y="1406"/>
                    <a:pt x="127" y="1691"/>
                  </a:cubicBezTo>
                  <a:cubicBezTo>
                    <a:pt x="222" y="1913"/>
                    <a:pt x="443" y="2071"/>
                    <a:pt x="665" y="2071"/>
                  </a:cubicBezTo>
                  <a:cubicBezTo>
                    <a:pt x="760" y="2071"/>
                    <a:pt x="855" y="2039"/>
                    <a:pt x="918" y="2008"/>
                  </a:cubicBezTo>
                  <a:cubicBezTo>
                    <a:pt x="1615" y="1691"/>
                    <a:pt x="2344" y="1406"/>
                    <a:pt x="3104" y="1153"/>
                  </a:cubicBezTo>
                  <a:cubicBezTo>
                    <a:pt x="3389" y="1026"/>
                    <a:pt x="3547" y="709"/>
                    <a:pt x="3452" y="393"/>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89" name="Google Shape;4989;p127"/>
            <p:cNvSpPr/>
            <p:nvPr/>
          </p:nvSpPr>
          <p:spPr>
            <a:xfrm>
              <a:off x="478518" y="1411363"/>
              <a:ext cx="89500" cy="35725"/>
            </a:xfrm>
            <a:custGeom>
              <a:rect b="b" l="l" r="r" t="t"/>
              <a:pathLst>
                <a:path extrusionOk="0" h="1429" w="3580">
                  <a:moveTo>
                    <a:pt x="2974" y="0"/>
                  </a:moveTo>
                  <a:cubicBezTo>
                    <a:pt x="2954" y="0"/>
                    <a:pt x="2934" y="1"/>
                    <a:pt x="2914" y="3"/>
                  </a:cubicBezTo>
                  <a:cubicBezTo>
                    <a:pt x="2122" y="66"/>
                    <a:pt x="1331" y="161"/>
                    <a:pt x="571" y="256"/>
                  </a:cubicBezTo>
                  <a:cubicBezTo>
                    <a:pt x="254" y="288"/>
                    <a:pt x="1" y="605"/>
                    <a:pt x="64" y="921"/>
                  </a:cubicBezTo>
                  <a:cubicBezTo>
                    <a:pt x="96" y="1238"/>
                    <a:pt x="349" y="1428"/>
                    <a:pt x="634" y="1428"/>
                  </a:cubicBezTo>
                  <a:lnTo>
                    <a:pt x="729" y="1428"/>
                  </a:lnTo>
                  <a:cubicBezTo>
                    <a:pt x="1457" y="1333"/>
                    <a:pt x="2249" y="1238"/>
                    <a:pt x="3009" y="1175"/>
                  </a:cubicBezTo>
                  <a:cubicBezTo>
                    <a:pt x="3357" y="1143"/>
                    <a:pt x="3579" y="858"/>
                    <a:pt x="3548" y="541"/>
                  </a:cubicBezTo>
                  <a:cubicBezTo>
                    <a:pt x="3518" y="215"/>
                    <a:pt x="3266" y="0"/>
                    <a:pt x="2974"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0" name="Google Shape;4990;p127"/>
            <p:cNvSpPr/>
            <p:nvPr/>
          </p:nvSpPr>
          <p:spPr>
            <a:xfrm>
              <a:off x="316218" y="1439313"/>
              <a:ext cx="79975" cy="41800"/>
            </a:xfrm>
            <a:custGeom>
              <a:rect b="b" l="l" r="r" t="t"/>
              <a:pathLst>
                <a:path extrusionOk="0" h="1672" w="3199">
                  <a:moveTo>
                    <a:pt x="2572" y="1"/>
                  </a:moveTo>
                  <a:cubicBezTo>
                    <a:pt x="2518" y="1"/>
                    <a:pt x="2463" y="8"/>
                    <a:pt x="2407" y="25"/>
                  </a:cubicBezTo>
                  <a:cubicBezTo>
                    <a:pt x="1774" y="152"/>
                    <a:pt x="1109" y="342"/>
                    <a:pt x="475" y="532"/>
                  </a:cubicBezTo>
                  <a:cubicBezTo>
                    <a:pt x="159" y="627"/>
                    <a:pt x="0" y="944"/>
                    <a:pt x="95" y="1260"/>
                  </a:cubicBezTo>
                  <a:cubicBezTo>
                    <a:pt x="159" y="1514"/>
                    <a:pt x="412" y="1672"/>
                    <a:pt x="665" y="1672"/>
                  </a:cubicBezTo>
                  <a:lnTo>
                    <a:pt x="824" y="1672"/>
                  </a:lnTo>
                  <a:cubicBezTo>
                    <a:pt x="1426" y="1482"/>
                    <a:pt x="2059" y="1324"/>
                    <a:pt x="2692" y="1165"/>
                  </a:cubicBezTo>
                  <a:cubicBezTo>
                    <a:pt x="3009" y="1102"/>
                    <a:pt x="3199" y="753"/>
                    <a:pt x="3104" y="437"/>
                  </a:cubicBezTo>
                  <a:cubicBezTo>
                    <a:pt x="3052" y="176"/>
                    <a:pt x="2827" y="1"/>
                    <a:pt x="2572"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1" name="Google Shape;4991;p127"/>
            <p:cNvSpPr/>
            <p:nvPr/>
          </p:nvSpPr>
          <p:spPr>
            <a:xfrm>
              <a:off x="586193" y="1404788"/>
              <a:ext cx="147300" cy="32000"/>
            </a:xfrm>
            <a:custGeom>
              <a:rect b="b" l="l" r="r" t="t"/>
              <a:pathLst>
                <a:path extrusionOk="0" h="1280" w="5892">
                  <a:moveTo>
                    <a:pt x="4084" y="1"/>
                  </a:moveTo>
                  <a:cubicBezTo>
                    <a:pt x="2886" y="1"/>
                    <a:pt x="1711" y="36"/>
                    <a:pt x="571" y="108"/>
                  </a:cubicBezTo>
                  <a:cubicBezTo>
                    <a:pt x="254" y="139"/>
                    <a:pt x="1" y="424"/>
                    <a:pt x="32" y="741"/>
                  </a:cubicBezTo>
                  <a:cubicBezTo>
                    <a:pt x="32" y="1058"/>
                    <a:pt x="286" y="1279"/>
                    <a:pt x="602" y="1279"/>
                  </a:cubicBezTo>
                  <a:lnTo>
                    <a:pt x="634" y="1279"/>
                  </a:lnTo>
                  <a:cubicBezTo>
                    <a:pt x="2122" y="1216"/>
                    <a:pt x="3706" y="1184"/>
                    <a:pt x="5289" y="1184"/>
                  </a:cubicBezTo>
                  <a:cubicBezTo>
                    <a:pt x="5606" y="1184"/>
                    <a:pt x="5891" y="931"/>
                    <a:pt x="5891" y="614"/>
                  </a:cubicBezTo>
                  <a:cubicBezTo>
                    <a:pt x="5891" y="266"/>
                    <a:pt x="5606" y="13"/>
                    <a:pt x="5289" y="13"/>
                  </a:cubicBezTo>
                  <a:cubicBezTo>
                    <a:pt x="4886" y="5"/>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2" name="Google Shape;4992;p127"/>
            <p:cNvSpPr/>
            <p:nvPr/>
          </p:nvSpPr>
          <p:spPr>
            <a:xfrm>
              <a:off x="204593" y="1616188"/>
              <a:ext cx="88700" cy="51000"/>
            </a:xfrm>
            <a:custGeom>
              <a:rect b="b" l="l" r="r" t="t"/>
              <a:pathLst>
                <a:path extrusionOk="0" h="2040" w="3548">
                  <a:moveTo>
                    <a:pt x="2916" y="0"/>
                  </a:moveTo>
                  <a:cubicBezTo>
                    <a:pt x="2842" y="0"/>
                    <a:pt x="2766" y="14"/>
                    <a:pt x="2692" y="44"/>
                  </a:cubicBezTo>
                  <a:cubicBezTo>
                    <a:pt x="1932" y="297"/>
                    <a:pt x="1172" y="614"/>
                    <a:pt x="443" y="931"/>
                  </a:cubicBezTo>
                  <a:cubicBezTo>
                    <a:pt x="158" y="1057"/>
                    <a:pt x="0" y="1406"/>
                    <a:pt x="127" y="1691"/>
                  </a:cubicBezTo>
                  <a:cubicBezTo>
                    <a:pt x="222" y="1912"/>
                    <a:pt x="443" y="2039"/>
                    <a:pt x="665" y="2039"/>
                  </a:cubicBezTo>
                  <a:cubicBezTo>
                    <a:pt x="760" y="2039"/>
                    <a:pt x="855" y="2039"/>
                    <a:pt x="918" y="2007"/>
                  </a:cubicBezTo>
                  <a:cubicBezTo>
                    <a:pt x="1615" y="1691"/>
                    <a:pt x="2375" y="1406"/>
                    <a:pt x="3104" y="1152"/>
                  </a:cubicBezTo>
                  <a:cubicBezTo>
                    <a:pt x="3389" y="1026"/>
                    <a:pt x="3547" y="709"/>
                    <a:pt x="3452" y="392"/>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3" name="Google Shape;4993;p127"/>
            <p:cNvSpPr/>
            <p:nvPr/>
          </p:nvSpPr>
          <p:spPr>
            <a:xfrm>
              <a:off x="316218" y="1585788"/>
              <a:ext cx="79975" cy="42600"/>
            </a:xfrm>
            <a:custGeom>
              <a:rect b="b" l="l" r="r" t="t"/>
              <a:pathLst>
                <a:path extrusionOk="0" h="1704" w="3199">
                  <a:moveTo>
                    <a:pt x="2571" y="0"/>
                  </a:moveTo>
                  <a:cubicBezTo>
                    <a:pt x="2517" y="0"/>
                    <a:pt x="2462" y="8"/>
                    <a:pt x="2407" y="25"/>
                  </a:cubicBezTo>
                  <a:cubicBezTo>
                    <a:pt x="1742" y="183"/>
                    <a:pt x="1109" y="342"/>
                    <a:pt x="475" y="532"/>
                  </a:cubicBezTo>
                  <a:cubicBezTo>
                    <a:pt x="190" y="627"/>
                    <a:pt x="0" y="943"/>
                    <a:pt x="95" y="1260"/>
                  </a:cubicBezTo>
                  <a:cubicBezTo>
                    <a:pt x="159" y="1513"/>
                    <a:pt x="412" y="1703"/>
                    <a:pt x="665" y="1703"/>
                  </a:cubicBezTo>
                  <a:cubicBezTo>
                    <a:pt x="697" y="1703"/>
                    <a:pt x="760" y="1672"/>
                    <a:pt x="824" y="1672"/>
                  </a:cubicBezTo>
                  <a:cubicBezTo>
                    <a:pt x="1426" y="1482"/>
                    <a:pt x="2059" y="1323"/>
                    <a:pt x="2692" y="1165"/>
                  </a:cubicBezTo>
                  <a:cubicBezTo>
                    <a:pt x="3009" y="1102"/>
                    <a:pt x="3199" y="785"/>
                    <a:pt x="3104" y="468"/>
                  </a:cubicBezTo>
                  <a:cubicBezTo>
                    <a:pt x="3052" y="180"/>
                    <a:pt x="2826" y="0"/>
                    <a:pt x="2571"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4" name="Google Shape;4994;p127"/>
            <p:cNvSpPr/>
            <p:nvPr/>
          </p:nvSpPr>
          <p:spPr>
            <a:xfrm>
              <a:off x="478518" y="1557813"/>
              <a:ext cx="89500" cy="35725"/>
            </a:xfrm>
            <a:custGeom>
              <a:rect b="b" l="l" r="r" t="t"/>
              <a:pathLst>
                <a:path extrusionOk="0" h="1429" w="3580">
                  <a:moveTo>
                    <a:pt x="2974" y="1"/>
                  </a:moveTo>
                  <a:cubicBezTo>
                    <a:pt x="2954" y="1"/>
                    <a:pt x="2934" y="2"/>
                    <a:pt x="2914" y="4"/>
                  </a:cubicBezTo>
                  <a:cubicBezTo>
                    <a:pt x="2122" y="67"/>
                    <a:pt x="1331" y="162"/>
                    <a:pt x="571" y="257"/>
                  </a:cubicBezTo>
                  <a:cubicBezTo>
                    <a:pt x="254" y="289"/>
                    <a:pt x="1" y="605"/>
                    <a:pt x="64" y="922"/>
                  </a:cubicBezTo>
                  <a:cubicBezTo>
                    <a:pt x="96" y="1207"/>
                    <a:pt x="349" y="1429"/>
                    <a:pt x="634" y="1429"/>
                  </a:cubicBezTo>
                  <a:lnTo>
                    <a:pt x="729" y="1429"/>
                  </a:lnTo>
                  <a:cubicBezTo>
                    <a:pt x="1457" y="1334"/>
                    <a:pt x="2249" y="1239"/>
                    <a:pt x="3009" y="1176"/>
                  </a:cubicBezTo>
                  <a:cubicBezTo>
                    <a:pt x="3357" y="1144"/>
                    <a:pt x="3579" y="859"/>
                    <a:pt x="3548" y="542"/>
                  </a:cubicBezTo>
                  <a:cubicBezTo>
                    <a:pt x="3518" y="216"/>
                    <a:pt x="3266" y="1"/>
                    <a:pt x="297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5" name="Google Shape;4995;p127"/>
            <p:cNvSpPr/>
            <p:nvPr/>
          </p:nvSpPr>
          <p:spPr>
            <a:xfrm>
              <a:off x="586193" y="1551263"/>
              <a:ext cx="147300" cy="32775"/>
            </a:xfrm>
            <a:custGeom>
              <a:rect b="b" l="l" r="r" t="t"/>
              <a:pathLst>
                <a:path extrusionOk="0" h="1311" w="5892">
                  <a:moveTo>
                    <a:pt x="4084" y="1"/>
                  </a:moveTo>
                  <a:cubicBezTo>
                    <a:pt x="2886" y="1"/>
                    <a:pt x="1711" y="36"/>
                    <a:pt x="571" y="107"/>
                  </a:cubicBezTo>
                  <a:cubicBezTo>
                    <a:pt x="254" y="139"/>
                    <a:pt x="1" y="424"/>
                    <a:pt x="32" y="741"/>
                  </a:cubicBezTo>
                  <a:cubicBezTo>
                    <a:pt x="32" y="1057"/>
                    <a:pt x="286" y="1311"/>
                    <a:pt x="602" y="1311"/>
                  </a:cubicBezTo>
                  <a:lnTo>
                    <a:pt x="634" y="1311"/>
                  </a:lnTo>
                  <a:cubicBezTo>
                    <a:pt x="2122" y="1216"/>
                    <a:pt x="3706" y="1184"/>
                    <a:pt x="5289" y="1184"/>
                  </a:cubicBezTo>
                  <a:cubicBezTo>
                    <a:pt x="5606" y="1184"/>
                    <a:pt x="5891" y="931"/>
                    <a:pt x="5891" y="614"/>
                  </a:cubicBezTo>
                  <a:cubicBezTo>
                    <a:pt x="5891" y="266"/>
                    <a:pt x="5606" y="12"/>
                    <a:pt x="5289" y="12"/>
                  </a:cubicBezTo>
                  <a:cubicBezTo>
                    <a:pt x="4886" y="4"/>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grpSp>
      <p:grpSp>
        <p:nvGrpSpPr>
          <p:cNvPr id="4996" name="Google Shape;4996;p127"/>
          <p:cNvGrpSpPr/>
          <p:nvPr/>
        </p:nvGrpSpPr>
        <p:grpSpPr>
          <a:xfrm flipH="1">
            <a:off x="8472451" y="2256876"/>
            <a:ext cx="671756" cy="335164"/>
            <a:chOff x="204593" y="1404788"/>
            <a:chExt cx="528900" cy="262400"/>
          </a:xfrm>
        </p:grpSpPr>
        <p:sp>
          <p:nvSpPr>
            <p:cNvPr id="4997" name="Google Shape;4997;p127"/>
            <p:cNvSpPr/>
            <p:nvPr/>
          </p:nvSpPr>
          <p:spPr>
            <a:xfrm>
              <a:off x="204593" y="1469713"/>
              <a:ext cx="88700" cy="51775"/>
            </a:xfrm>
            <a:custGeom>
              <a:rect b="b" l="l" r="r" t="t"/>
              <a:pathLst>
                <a:path extrusionOk="0" h="2071" w="3548">
                  <a:moveTo>
                    <a:pt x="2916" y="0"/>
                  </a:moveTo>
                  <a:cubicBezTo>
                    <a:pt x="2842" y="0"/>
                    <a:pt x="2766" y="14"/>
                    <a:pt x="2692" y="44"/>
                  </a:cubicBezTo>
                  <a:cubicBezTo>
                    <a:pt x="1932" y="298"/>
                    <a:pt x="1172" y="614"/>
                    <a:pt x="443" y="931"/>
                  </a:cubicBezTo>
                  <a:cubicBezTo>
                    <a:pt x="158" y="1058"/>
                    <a:pt x="0" y="1406"/>
                    <a:pt x="127" y="1691"/>
                  </a:cubicBezTo>
                  <a:cubicBezTo>
                    <a:pt x="222" y="1913"/>
                    <a:pt x="443" y="2071"/>
                    <a:pt x="665" y="2071"/>
                  </a:cubicBezTo>
                  <a:cubicBezTo>
                    <a:pt x="760" y="2071"/>
                    <a:pt x="855" y="2039"/>
                    <a:pt x="918" y="2008"/>
                  </a:cubicBezTo>
                  <a:cubicBezTo>
                    <a:pt x="1615" y="1691"/>
                    <a:pt x="2344" y="1406"/>
                    <a:pt x="3104" y="1153"/>
                  </a:cubicBezTo>
                  <a:cubicBezTo>
                    <a:pt x="3389" y="1026"/>
                    <a:pt x="3547" y="709"/>
                    <a:pt x="3452" y="393"/>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8" name="Google Shape;4998;p127"/>
            <p:cNvSpPr/>
            <p:nvPr/>
          </p:nvSpPr>
          <p:spPr>
            <a:xfrm>
              <a:off x="478518" y="1411363"/>
              <a:ext cx="89500" cy="35725"/>
            </a:xfrm>
            <a:custGeom>
              <a:rect b="b" l="l" r="r" t="t"/>
              <a:pathLst>
                <a:path extrusionOk="0" h="1429" w="3580">
                  <a:moveTo>
                    <a:pt x="2974" y="0"/>
                  </a:moveTo>
                  <a:cubicBezTo>
                    <a:pt x="2954" y="0"/>
                    <a:pt x="2934" y="1"/>
                    <a:pt x="2914" y="3"/>
                  </a:cubicBezTo>
                  <a:cubicBezTo>
                    <a:pt x="2122" y="66"/>
                    <a:pt x="1331" y="161"/>
                    <a:pt x="571" y="256"/>
                  </a:cubicBezTo>
                  <a:cubicBezTo>
                    <a:pt x="254" y="288"/>
                    <a:pt x="1" y="605"/>
                    <a:pt x="64" y="921"/>
                  </a:cubicBezTo>
                  <a:cubicBezTo>
                    <a:pt x="96" y="1238"/>
                    <a:pt x="349" y="1428"/>
                    <a:pt x="634" y="1428"/>
                  </a:cubicBezTo>
                  <a:lnTo>
                    <a:pt x="729" y="1428"/>
                  </a:lnTo>
                  <a:cubicBezTo>
                    <a:pt x="1457" y="1333"/>
                    <a:pt x="2249" y="1238"/>
                    <a:pt x="3009" y="1175"/>
                  </a:cubicBezTo>
                  <a:cubicBezTo>
                    <a:pt x="3357" y="1143"/>
                    <a:pt x="3579" y="858"/>
                    <a:pt x="3548" y="541"/>
                  </a:cubicBezTo>
                  <a:cubicBezTo>
                    <a:pt x="3518" y="215"/>
                    <a:pt x="3266" y="0"/>
                    <a:pt x="2974"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4999" name="Google Shape;4999;p127"/>
            <p:cNvSpPr/>
            <p:nvPr/>
          </p:nvSpPr>
          <p:spPr>
            <a:xfrm>
              <a:off x="316218" y="1439313"/>
              <a:ext cx="79975" cy="41800"/>
            </a:xfrm>
            <a:custGeom>
              <a:rect b="b" l="l" r="r" t="t"/>
              <a:pathLst>
                <a:path extrusionOk="0" h="1672" w="3199">
                  <a:moveTo>
                    <a:pt x="2572" y="1"/>
                  </a:moveTo>
                  <a:cubicBezTo>
                    <a:pt x="2518" y="1"/>
                    <a:pt x="2463" y="8"/>
                    <a:pt x="2407" y="25"/>
                  </a:cubicBezTo>
                  <a:cubicBezTo>
                    <a:pt x="1774" y="152"/>
                    <a:pt x="1109" y="342"/>
                    <a:pt x="475" y="532"/>
                  </a:cubicBezTo>
                  <a:cubicBezTo>
                    <a:pt x="159" y="627"/>
                    <a:pt x="0" y="944"/>
                    <a:pt x="95" y="1260"/>
                  </a:cubicBezTo>
                  <a:cubicBezTo>
                    <a:pt x="159" y="1514"/>
                    <a:pt x="412" y="1672"/>
                    <a:pt x="665" y="1672"/>
                  </a:cubicBezTo>
                  <a:lnTo>
                    <a:pt x="824" y="1672"/>
                  </a:lnTo>
                  <a:cubicBezTo>
                    <a:pt x="1426" y="1482"/>
                    <a:pt x="2059" y="1324"/>
                    <a:pt x="2692" y="1165"/>
                  </a:cubicBezTo>
                  <a:cubicBezTo>
                    <a:pt x="3009" y="1102"/>
                    <a:pt x="3199" y="753"/>
                    <a:pt x="3104" y="437"/>
                  </a:cubicBezTo>
                  <a:cubicBezTo>
                    <a:pt x="3052" y="176"/>
                    <a:pt x="2827" y="1"/>
                    <a:pt x="2572"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5000" name="Google Shape;5000;p127"/>
            <p:cNvSpPr/>
            <p:nvPr/>
          </p:nvSpPr>
          <p:spPr>
            <a:xfrm>
              <a:off x="586193" y="1404788"/>
              <a:ext cx="147300" cy="32000"/>
            </a:xfrm>
            <a:custGeom>
              <a:rect b="b" l="l" r="r" t="t"/>
              <a:pathLst>
                <a:path extrusionOk="0" h="1280" w="5892">
                  <a:moveTo>
                    <a:pt x="4084" y="1"/>
                  </a:moveTo>
                  <a:cubicBezTo>
                    <a:pt x="2886" y="1"/>
                    <a:pt x="1711" y="36"/>
                    <a:pt x="571" y="108"/>
                  </a:cubicBezTo>
                  <a:cubicBezTo>
                    <a:pt x="254" y="139"/>
                    <a:pt x="1" y="424"/>
                    <a:pt x="32" y="741"/>
                  </a:cubicBezTo>
                  <a:cubicBezTo>
                    <a:pt x="32" y="1058"/>
                    <a:pt x="286" y="1279"/>
                    <a:pt x="602" y="1279"/>
                  </a:cubicBezTo>
                  <a:lnTo>
                    <a:pt x="634" y="1279"/>
                  </a:lnTo>
                  <a:cubicBezTo>
                    <a:pt x="2122" y="1216"/>
                    <a:pt x="3706" y="1184"/>
                    <a:pt x="5289" y="1184"/>
                  </a:cubicBezTo>
                  <a:cubicBezTo>
                    <a:pt x="5606" y="1184"/>
                    <a:pt x="5891" y="931"/>
                    <a:pt x="5891" y="614"/>
                  </a:cubicBezTo>
                  <a:cubicBezTo>
                    <a:pt x="5891" y="266"/>
                    <a:pt x="5606" y="13"/>
                    <a:pt x="5289" y="13"/>
                  </a:cubicBezTo>
                  <a:cubicBezTo>
                    <a:pt x="4886" y="5"/>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5001" name="Google Shape;5001;p127"/>
            <p:cNvSpPr/>
            <p:nvPr/>
          </p:nvSpPr>
          <p:spPr>
            <a:xfrm>
              <a:off x="204593" y="1616188"/>
              <a:ext cx="88700" cy="51000"/>
            </a:xfrm>
            <a:custGeom>
              <a:rect b="b" l="l" r="r" t="t"/>
              <a:pathLst>
                <a:path extrusionOk="0" h="2040" w="3548">
                  <a:moveTo>
                    <a:pt x="2916" y="0"/>
                  </a:moveTo>
                  <a:cubicBezTo>
                    <a:pt x="2842" y="0"/>
                    <a:pt x="2766" y="14"/>
                    <a:pt x="2692" y="44"/>
                  </a:cubicBezTo>
                  <a:cubicBezTo>
                    <a:pt x="1932" y="297"/>
                    <a:pt x="1172" y="614"/>
                    <a:pt x="443" y="931"/>
                  </a:cubicBezTo>
                  <a:cubicBezTo>
                    <a:pt x="158" y="1057"/>
                    <a:pt x="0" y="1406"/>
                    <a:pt x="127" y="1691"/>
                  </a:cubicBezTo>
                  <a:cubicBezTo>
                    <a:pt x="222" y="1912"/>
                    <a:pt x="443" y="2039"/>
                    <a:pt x="665" y="2039"/>
                  </a:cubicBezTo>
                  <a:cubicBezTo>
                    <a:pt x="760" y="2039"/>
                    <a:pt x="855" y="2039"/>
                    <a:pt x="918" y="2007"/>
                  </a:cubicBezTo>
                  <a:cubicBezTo>
                    <a:pt x="1615" y="1691"/>
                    <a:pt x="2375" y="1406"/>
                    <a:pt x="3104" y="1152"/>
                  </a:cubicBezTo>
                  <a:cubicBezTo>
                    <a:pt x="3389" y="1026"/>
                    <a:pt x="3547" y="709"/>
                    <a:pt x="3452" y="392"/>
                  </a:cubicBezTo>
                  <a:cubicBezTo>
                    <a:pt x="3379" y="150"/>
                    <a:pt x="3158" y="0"/>
                    <a:pt x="2916"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5002" name="Google Shape;5002;p127"/>
            <p:cNvSpPr/>
            <p:nvPr/>
          </p:nvSpPr>
          <p:spPr>
            <a:xfrm>
              <a:off x="316218" y="1585788"/>
              <a:ext cx="79975" cy="42600"/>
            </a:xfrm>
            <a:custGeom>
              <a:rect b="b" l="l" r="r" t="t"/>
              <a:pathLst>
                <a:path extrusionOk="0" h="1704" w="3199">
                  <a:moveTo>
                    <a:pt x="2571" y="0"/>
                  </a:moveTo>
                  <a:cubicBezTo>
                    <a:pt x="2517" y="0"/>
                    <a:pt x="2462" y="8"/>
                    <a:pt x="2407" y="25"/>
                  </a:cubicBezTo>
                  <a:cubicBezTo>
                    <a:pt x="1742" y="183"/>
                    <a:pt x="1109" y="342"/>
                    <a:pt x="475" y="532"/>
                  </a:cubicBezTo>
                  <a:cubicBezTo>
                    <a:pt x="190" y="627"/>
                    <a:pt x="0" y="943"/>
                    <a:pt x="95" y="1260"/>
                  </a:cubicBezTo>
                  <a:cubicBezTo>
                    <a:pt x="159" y="1513"/>
                    <a:pt x="412" y="1703"/>
                    <a:pt x="665" y="1703"/>
                  </a:cubicBezTo>
                  <a:cubicBezTo>
                    <a:pt x="697" y="1703"/>
                    <a:pt x="760" y="1672"/>
                    <a:pt x="824" y="1672"/>
                  </a:cubicBezTo>
                  <a:cubicBezTo>
                    <a:pt x="1426" y="1482"/>
                    <a:pt x="2059" y="1323"/>
                    <a:pt x="2692" y="1165"/>
                  </a:cubicBezTo>
                  <a:cubicBezTo>
                    <a:pt x="3009" y="1102"/>
                    <a:pt x="3199" y="785"/>
                    <a:pt x="3104" y="468"/>
                  </a:cubicBezTo>
                  <a:cubicBezTo>
                    <a:pt x="3052" y="180"/>
                    <a:pt x="2826" y="0"/>
                    <a:pt x="2571" y="0"/>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5003" name="Google Shape;5003;p127"/>
            <p:cNvSpPr/>
            <p:nvPr/>
          </p:nvSpPr>
          <p:spPr>
            <a:xfrm>
              <a:off x="478518" y="1557813"/>
              <a:ext cx="89500" cy="35725"/>
            </a:xfrm>
            <a:custGeom>
              <a:rect b="b" l="l" r="r" t="t"/>
              <a:pathLst>
                <a:path extrusionOk="0" h="1429" w="3580">
                  <a:moveTo>
                    <a:pt x="2974" y="1"/>
                  </a:moveTo>
                  <a:cubicBezTo>
                    <a:pt x="2954" y="1"/>
                    <a:pt x="2934" y="2"/>
                    <a:pt x="2914" y="4"/>
                  </a:cubicBezTo>
                  <a:cubicBezTo>
                    <a:pt x="2122" y="67"/>
                    <a:pt x="1331" y="162"/>
                    <a:pt x="571" y="257"/>
                  </a:cubicBezTo>
                  <a:cubicBezTo>
                    <a:pt x="254" y="289"/>
                    <a:pt x="1" y="605"/>
                    <a:pt x="64" y="922"/>
                  </a:cubicBezTo>
                  <a:cubicBezTo>
                    <a:pt x="96" y="1207"/>
                    <a:pt x="349" y="1429"/>
                    <a:pt x="634" y="1429"/>
                  </a:cubicBezTo>
                  <a:lnTo>
                    <a:pt x="729" y="1429"/>
                  </a:lnTo>
                  <a:cubicBezTo>
                    <a:pt x="1457" y="1334"/>
                    <a:pt x="2249" y="1239"/>
                    <a:pt x="3009" y="1176"/>
                  </a:cubicBezTo>
                  <a:cubicBezTo>
                    <a:pt x="3357" y="1144"/>
                    <a:pt x="3579" y="859"/>
                    <a:pt x="3548" y="542"/>
                  </a:cubicBezTo>
                  <a:cubicBezTo>
                    <a:pt x="3518" y="216"/>
                    <a:pt x="3266" y="1"/>
                    <a:pt x="297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sp>
          <p:nvSpPr>
            <p:cNvPr id="5004" name="Google Shape;5004;p127"/>
            <p:cNvSpPr/>
            <p:nvPr/>
          </p:nvSpPr>
          <p:spPr>
            <a:xfrm>
              <a:off x="586193" y="1551263"/>
              <a:ext cx="147300" cy="32775"/>
            </a:xfrm>
            <a:custGeom>
              <a:rect b="b" l="l" r="r" t="t"/>
              <a:pathLst>
                <a:path extrusionOk="0" h="1311" w="5892">
                  <a:moveTo>
                    <a:pt x="4084" y="1"/>
                  </a:moveTo>
                  <a:cubicBezTo>
                    <a:pt x="2886" y="1"/>
                    <a:pt x="1711" y="36"/>
                    <a:pt x="571" y="107"/>
                  </a:cubicBezTo>
                  <a:cubicBezTo>
                    <a:pt x="254" y="139"/>
                    <a:pt x="1" y="424"/>
                    <a:pt x="32" y="741"/>
                  </a:cubicBezTo>
                  <a:cubicBezTo>
                    <a:pt x="32" y="1057"/>
                    <a:pt x="286" y="1311"/>
                    <a:pt x="602" y="1311"/>
                  </a:cubicBezTo>
                  <a:lnTo>
                    <a:pt x="634" y="1311"/>
                  </a:lnTo>
                  <a:cubicBezTo>
                    <a:pt x="2122" y="1216"/>
                    <a:pt x="3706" y="1184"/>
                    <a:pt x="5289" y="1184"/>
                  </a:cubicBezTo>
                  <a:cubicBezTo>
                    <a:pt x="5606" y="1184"/>
                    <a:pt x="5891" y="931"/>
                    <a:pt x="5891" y="614"/>
                  </a:cubicBezTo>
                  <a:cubicBezTo>
                    <a:pt x="5891" y="266"/>
                    <a:pt x="5606" y="12"/>
                    <a:pt x="5289" y="12"/>
                  </a:cubicBezTo>
                  <a:cubicBezTo>
                    <a:pt x="4886" y="4"/>
                    <a:pt x="4484" y="1"/>
                    <a:pt x="4084" y="1"/>
                  </a:cubicBezTo>
                  <a:close/>
                </a:path>
              </a:pathLst>
            </a:custGeom>
            <a:solidFill>
              <a:srgbClr val="FFFFFF">
                <a:alpha val="2196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489B"/>
                </a:solidFill>
                <a:latin typeface="Arial"/>
                <a:ea typeface="Arial"/>
                <a:cs typeface="Arial"/>
                <a:sym typeface="Arial"/>
              </a:endParaRPr>
            </a:p>
          </p:txBody>
        </p:sp>
      </p:grpSp>
      <p:sp>
        <p:nvSpPr>
          <p:cNvPr id="5005" name="Google Shape;5005;p127"/>
          <p:cNvSpPr txBox="1"/>
          <p:nvPr>
            <p:ph idx="2" type="title"/>
          </p:nvPr>
        </p:nvSpPr>
        <p:spPr>
          <a:xfrm>
            <a:off x="4755450" y="1805450"/>
            <a:ext cx="3481800" cy="10419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rgbClr val="FFBD69"/>
              </a:buClr>
              <a:buSzPts val="5500"/>
              <a:buNone/>
              <a:defRPr b="1" sz="5500">
                <a:solidFill>
                  <a:srgbClr val="FFBD69"/>
                </a:solidFill>
              </a:defRPr>
            </a:lvl1pPr>
            <a:lvl2pPr lvl="1" rtl="0" algn="ctr">
              <a:lnSpc>
                <a:spcPct val="100000"/>
              </a:lnSpc>
              <a:spcBef>
                <a:spcPts val="0"/>
              </a:spcBef>
              <a:spcAft>
                <a:spcPts val="0"/>
              </a:spcAft>
              <a:buClr>
                <a:srgbClr val="FFBD69"/>
              </a:buClr>
              <a:buSzPts val="5500"/>
              <a:buNone/>
              <a:defRPr b="1" sz="5500">
                <a:solidFill>
                  <a:srgbClr val="FFBD69"/>
                </a:solidFill>
              </a:defRPr>
            </a:lvl2pPr>
            <a:lvl3pPr lvl="2" rtl="0" algn="ctr">
              <a:lnSpc>
                <a:spcPct val="100000"/>
              </a:lnSpc>
              <a:spcBef>
                <a:spcPts val="0"/>
              </a:spcBef>
              <a:spcAft>
                <a:spcPts val="0"/>
              </a:spcAft>
              <a:buClr>
                <a:srgbClr val="FFBD69"/>
              </a:buClr>
              <a:buSzPts val="5500"/>
              <a:buNone/>
              <a:defRPr b="1" sz="5500">
                <a:solidFill>
                  <a:srgbClr val="FFBD69"/>
                </a:solidFill>
              </a:defRPr>
            </a:lvl3pPr>
            <a:lvl4pPr lvl="3" rtl="0" algn="ctr">
              <a:lnSpc>
                <a:spcPct val="100000"/>
              </a:lnSpc>
              <a:spcBef>
                <a:spcPts val="0"/>
              </a:spcBef>
              <a:spcAft>
                <a:spcPts val="0"/>
              </a:spcAft>
              <a:buClr>
                <a:srgbClr val="FFBD69"/>
              </a:buClr>
              <a:buSzPts val="5500"/>
              <a:buNone/>
              <a:defRPr b="1" sz="5500">
                <a:solidFill>
                  <a:srgbClr val="FFBD69"/>
                </a:solidFill>
              </a:defRPr>
            </a:lvl4pPr>
            <a:lvl5pPr lvl="4" rtl="0" algn="ctr">
              <a:lnSpc>
                <a:spcPct val="100000"/>
              </a:lnSpc>
              <a:spcBef>
                <a:spcPts val="0"/>
              </a:spcBef>
              <a:spcAft>
                <a:spcPts val="0"/>
              </a:spcAft>
              <a:buClr>
                <a:srgbClr val="FFBD69"/>
              </a:buClr>
              <a:buSzPts val="5500"/>
              <a:buNone/>
              <a:defRPr b="1" sz="5500">
                <a:solidFill>
                  <a:srgbClr val="FFBD69"/>
                </a:solidFill>
              </a:defRPr>
            </a:lvl5pPr>
            <a:lvl6pPr lvl="5" rtl="0" algn="ctr">
              <a:lnSpc>
                <a:spcPct val="100000"/>
              </a:lnSpc>
              <a:spcBef>
                <a:spcPts val="0"/>
              </a:spcBef>
              <a:spcAft>
                <a:spcPts val="0"/>
              </a:spcAft>
              <a:buClr>
                <a:srgbClr val="FFBD69"/>
              </a:buClr>
              <a:buSzPts val="5500"/>
              <a:buNone/>
              <a:defRPr b="1" sz="5500">
                <a:solidFill>
                  <a:srgbClr val="FFBD69"/>
                </a:solidFill>
              </a:defRPr>
            </a:lvl6pPr>
            <a:lvl7pPr lvl="6" rtl="0" algn="ctr">
              <a:lnSpc>
                <a:spcPct val="100000"/>
              </a:lnSpc>
              <a:spcBef>
                <a:spcPts val="0"/>
              </a:spcBef>
              <a:spcAft>
                <a:spcPts val="0"/>
              </a:spcAft>
              <a:buClr>
                <a:srgbClr val="FFBD69"/>
              </a:buClr>
              <a:buSzPts val="5500"/>
              <a:buNone/>
              <a:defRPr b="1" sz="5500">
                <a:solidFill>
                  <a:srgbClr val="FFBD69"/>
                </a:solidFill>
              </a:defRPr>
            </a:lvl7pPr>
            <a:lvl8pPr lvl="7" rtl="0" algn="ctr">
              <a:lnSpc>
                <a:spcPct val="100000"/>
              </a:lnSpc>
              <a:spcBef>
                <a:spcPts val="0"/>
              </a:spcBef>
              <a:spcAft>
                <a:spcPts val="0"/>
              </a:spcAft>
              <a:buClr>
                <a:srgbClr val="FFBD69"/>
              </a:buClr>
              <a:buSzPts val="5500"/>
              <a:buNone/>
              <a:defRPr b="1" sz="5500">
                <a:solidFill>
                  <a:srgbClr val="FFBD69"/>
                </a:solidFill>
              </a:defRPr>
            </a:lvl8pPr>
            <a:lvl9pPr lvl="8" rtl="0" algn="ctr">
              <a:lnSpc>
                <a:spcPct val="100000"/>
              </a:lnSpc>
              <a:spcBef>
                <a:spcPts val="0"/>
              </a:spcBef>
              <a:spcAft>
                <a:spcPts val="0"/>
              </a:spcAft>
              <a:buClr>
                <a:srgbClr val="FFBD69"/>
              </a:buClr>
              <a:buSzPts val="5500"/>
              <a:buNone/>
              <a:defRPr b="1" sz="5500">
                <a:solidFill>
                  <a:srgbClr val="FFBD69"/>
                </a:solidFill>
              </a:defRPr>
            </a:lvl9pPr>
          </a:lstStyle>
          <a:p/>
        </p:txBody>
      </p:sp>
      <p:sp>
        <p:nvSpPr>
          <p:cNvPr id="5006" name="Google Shape;5006;p127"/>
          <p:cNvSpPr txBox="1"/>
          <p:nvPr>
            <p:ph idx="3" type="body"/>
          </p:nvPr>
        </p:nvSpPr>
        <p:spPr>
          <a:xfrm>
            <a:off x="5012250" y="2903425"/>
            <a:ext cx="2968200" cy="1300800"/>
          </a:xfrm>
          <a:prstGeom prst="rect">
            <a:avLst/>
          </a:prstGeom>
          <a:noFill/>
          <a:ln>
            <a:noFill/>
          </a:ln>
        </p:spPr>
        <p:txBody>
          <a:bodyPr anchorCtr="0" anchor="t" bIns="91425" lIns="91425" spcFirstLastPara="1" rIns="91425" wrap="square" tIns="91425">
            <a:normAutofit/>
          </a:bodyPr>
          <a:lstStyle>
            <a:lvl1pPr indent="-317500" lvl="0" marL="457200" rtl="0" algn="ctr">
              <a:lnSpc>
                <a:spcPct val="115000"/>
              </a:lnSpc>
              <a:spcBef>
                <a:spcPts val="0"/>
              </a:spcBef>
              <a:spcAft>
                <a:spcPts val="0"/>
              </a:spcAft>
              <a:buClr>
                <a:srgbClr val="FFFFFF"/>
              </a:buClr>
              <a:buSzPts val="1400"/>
              <a:buFont typeface="Montserrat Medium"/>
              <a:buChar char="●"/>
              <a:defRPr sz="1400">
                <a:solidFill>
                  <a:srgbClr val="FFFFFF"/>
                </a:solidFill>
                <a:latin typeface="Montserrat Medium"/>
                <a:ea typeface="Montserrat Medium"/>
                <a:cs typeface="Montserrat Medium"/>
                <a:sym typeface="Montserrat Medium"/>
              </a:defRPr>
            </a:lvl1pPr>
            <a:lvl2pPr indent="-317500" lvl="1" marL="914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2pPr>
            <a:lvl3pPr indent="-317500" lvl="2" marL="1371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3pPr>
            <a:lvl4pPr indent="-317500" lvl="3" marL="1828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4pPr>
            <a:lvl5pPr indent="-317500" lvl="4" marL="22860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5pPr>
            <a:lvl6pPr indent="-317500" lvl="5" marL="27432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6pPr>
            <a:lvl7pPr indent="-317500" lvl="6" marL="32004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7pPr>
            <a:lvl8pPr indent="-317500" lvl="7" marL="36576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8pPr>
            <a:lvl9pPr indent="-317500" lvl="8" marL="4114800" rtl="0" algn="ctr">
              <a:lnSpc>
                <a:spcPct val="115000"/>
              </a:lnSpc>
              <a:spcBef>
                <a:spcPts val="0"/>
              </a:spcBef>
              <a:spcAft>
                <a:spcPts val="0"/>
              </a:spcAft>
              <a:buClr>
                <a:srgbClr val="FFFFFF"/>
              </a:buClr>
              <a:buSzPts val="1400"/>
              <a:buFont typeface="Montserrat Medium"/>
              <a:buChar char="■"/>
              <a:defRPr>
                <a:solidFill>
                  <a:srgbClr val="FFFFFF"/>
                </a:solidFill>
                <a:latin typeface="Montserrat Medium"/>
                <a:ea typeface="Montserrat Medium"/>
                <a:cs typeface="Montserrat Medium"/>
                <a:sym typeface="Montserrat Medium"/>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36" Type="http://schemas.openxmlformats.org/officeDocument/2006/relationships/theme" Target="../theme/theme5.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theme" Target="../theme/theme3.xml"/><Relationship Id="rId1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86.xml"/><Relationship Id="rId20" Type="http://schemas.openxmlformats.org/officeDocument/2006/relationships/slideLayout" Target="../slideLayouts/slideLayout66.xml"/><Relationship Id="rId42" Type="http://schemas.openxmlformats.org/officeDocument/2006/relationships/slideLayout" Target="../slideLayouts/slideLayout88.xml"/><Relationship Id="rId41" Type="http://schemas.openxmlformats.org/officeDocument/2006/relationships/slideLayout" Target="../slideLayouts/slideLayout87.xml"/><Relationship Id="rId22" Type="http://schemas.openxmlformats.org/officeDocument/2006/relationships/slideLayout" Target="../slideLayouts/slideLayout68.xml"/><Relationship Id="rId21" Type="http://schemas.openxmlformats.org/officeDocument/2006/relationships/slideLayout" Target="../slideLayouts/slideLayout67.xml"/><Relationship Id="rId43" Type="http://schemas.openxmlformats.org/officeDocument/2006/relationships/theme" Target="../theme/theme2.xml"/><Relationship Id="rId24" Type="http://schemas.openxmlformats.org/officeDocument/2006/relationships/slideLayout" Target="../slideLayouts/slideLayout70.xml"/><Relationship Id="rId23" Type="http://schemas.openxmlformats.org/officeDocument/2006/relationships/slideLayout" Target="../slideLayouts/slideLayout69.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9" Type="http://schemas.openxmlformats.org/officeDocument/2006/relationships/slideLayout" Target="../slideLayouts/slideLayout55.xml"/><Relationship Id="rId26" Type="http://schemas.openxmlformats.org/officeDocument/2006/relationships/slideLayout" Target="../slideLayouts/slideLayout72.xml"/><Relationship Id="rId25" Type="http://schemas.openxmlformats.org/officeDocument/2006/relationships/slideLayout" Target="../slideLayouts/slideLayout71.xml"/><Relationship Id="rId28" Type="http://schemas.openxmlformats.org/officeDocument/2006/relationships/slideLayout" Target="../slideLayouts/slideLayout74.xml"/><Relationship Id="rId27" Type="http://schemas.openxmlformats.org/officeDocument/2006/relationships/slideLayout" Target="../slideLayouts/slideLayout73.xml"/><Relationship Id="rId5" Type="http://schemas.openxmlformats.org/officeDocument/2006/relationships/slideLayout" Target="../slideLayouts/slideLayout51.xml"/><Relationship Id="rId6" Type="http://schemas.openxmlformats.org/officeDocument/2006/relationships/slideLayout" Target="../slideLayouts/slideLayout52.xml"/><Relationship Id="rId29" Type="http://schemas.openxmlformats.org/officeDocument/2006/relationships/slideLayout" Target="../slideLayouts/slideLayout75.xml"/><Relationship Id="rId7" Type="http://schemas.openxmlformats.org/officeDocument/2006/relationships/slideLayout" Target="../slideLayouts/slideLayout53.xml"/><Relationship Id="rId8" Type="http://schemas.openxmlformats.org/officeDocument/2006/relationships/slideLayout" Target="../slideLayouts/slideLayout54.xml"/><Relationship Id="rId31" Type="http://schemas.openxmlformats.org/officeDocument/2006/relationships/slideLayout" Target="../slideLayouts/slideLayout77.xml"/><Relationship Id="rId30" Type="http://schemas.openxmlformats.org/officeDocument/2006/relationships/slideLayout" Target="../slideLayouts/slideLayout76.xml"/><Relationship Id="rId11" Type="http://schemas.openxmlformats.org/officeDocument/2006/relationships/slideLayout" Target="../slideLayouts/slideLayout57.xml"/><Relationship Id="rId33" Type="http://schemas.openxmlformats.org/officeDocument/2006/relationships/slideLayout" Target="../slideLayouts/slideLayout79.xml"/><Relationship Id="rId10" Type="http://schemas.openxmlformats.org/officeDocument/2006/relationships/slideLayout" Target="../slideLayouts/slideLayout56.xml"/><Relationship Id="rId32" Type="http://schemas.openxmlformats.org/officeDocument/2006/relationships/slideLayout" Target="../slideLayouts/slideLayout78.xml"/><Relationship Id="rId13" Type="http://schemas.openxmlformats.org/officeDocument/2006/relationships/slideLayout" Target="../slideLayouts/slideLayout59.xml"/><Relationship Id="rId35" Type="http://schemas.openxmlformats.org/officeDocument/2006/relationships/slideLayout" Target="../slideLayouts/slideLayout81.xml"/><Relationship Id="rId12" Type="http://schemas.openxmlformats.org/officeDocument/2006/relationships/slideLayout" Target="../slideLayouts/slideLayout58.xml"/><Relationship Id="rId34" Type="http://schemas.openxmlformats.org/officeDocument/2006/relationships/slideLayout" Target="../slideLayouts/slideLayout80.xml"/><Relationship Id="rId15" Type="http://schemas.openxmlformats.org/officeDocument/2006/relationships/slideLayout" Target="../slideLayouts/slideLayout61.xml"/><Relationship Id="rId37" Type="http://schemas.openxmlformats.org/officeDocument/2006/relationships/slideLayout" Target="../slideLayouts/slideLayout83.xml"/><Relationship Id="rId14" Type="http://schemas.openxmlformats.org/officeDocument/2006/relationships/slideLayout" Target="../slideLayouts/slideLayout60.xml"/><Relationship Id="rId36" Type="http://schemas.openxmlformats.org/officeDocument/2006/relationships/slideLayout" Target="../slideLayouts/slideLayout82.xml"/><Relationship Id="rId17" Type="http://schemas.openxmlformats.org/officeDocument/2006/relationships/slideLayout" Target="../slideLayouts/slideLayout63.xml"/><Relationship Id="rId39" Type="http://schemas.openxmlformats.org/officeDocument/2006/relationships/slideLayout" Target="../slideLayouts/slideLayout85.xml"/><Relationship Id="rId16" Type="http://schemas.openxmlformats.org/officeDocument/2006/relationships/slideLayout" Target="../slideLayouts/slideLayout62.xml"/><Relationship Id="rId38" Type="http://schemas.openxmlformats.org/officeDocument/2006/relationships/slideLayout" Target="../slideLayouts/slideLayout84.xml"/><Relationship Id="rId19" Type="http://schemas.openxmlformats.org/officeDocument/2006/relationships/slideLayout" Target="../slideLayouts/slideLayout65.xml"/><Relationship Id="rId18" Type="http://schemas.openxmlformats.org/officeDocument/2006/relationships/slideLayout" Target="../slideLayouts/slideLayout64.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8.xml"/><Relationship Id="rId22" Type="http://schemas.openxmlformats.org/officeDocument/2006/relationships/slideLayout" Target="../slideLayouts/slideLayout110.xml"/><Relationship Id="rId21" Type="http://schemas.openxmlformats.org/officeDocument/2006/relationships/slideLayout" Target="../slideLayouts/slideLayout109.xml"/><Relationship Id="rId24" Type="http://schemas.openxmlformats.org/officeDocument/2006/relationships/slideLayout" Target="../slideLayouts/slideLayout112.xml"/><Relationship Id="rId23" Type="http://schemas.openxmlformats.org/officeDocument/2006/relationships/slideLayout" Target="../slideLayouts/slideLayout111.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9" Type="http://schemas.openxmlformats.org/officeDocument/2006/relationships/slideLayout" Target="../slideLayouts/slideLayout97.xml"/><Relationship Id="rId26" Type="http://schemas.openxmlformats.org/officeDocument/2006/relationships/slideLayout" Target="../slideLayouts/slideLayout114.xml"/><Relationship Id="rId25" Type="http://schemas.openxmlformats.org/officeDocument/2006/relationships/slideLayout" Target="../slideLayouts/slideLayout113.xml"/><Relationship Id="rId28" Type="http://schemas.openxmlformats.org/officeDocument/2006/relationships/slideLayout" Target="../slideLayouts/slideLayout116.xml"/><Relationship Id="rId27" Type="http://schemas.openxmlformats.org/officeDocument/2006/relationships/slideLayout" Target="../slideLayouts/slideLayout115.xml"/><Relationship Id="rId5" Type="http://schemas.openxmlformats.org/officeDocument/2006/relationships/slideLayout" Target="../slideLayouts/slideLayout93.xml"/><Relationship Id="rId6" Type="http://schemas.openxmlformats.org/officeDocument/2006/relationships/slideLayout" Target="../slideLayouts/slideLayout94.xml"/><Relationship Id="rId29" Type="http://schemas.openxmlformats.org/officeDocument/2006/relationships/slideLayout" Target="../slideLayouts/slideLayout117.xml"/><Relationship Id="rId7" Type="http://schemas.openxmlformats.org/officeDocument/2006/relationships/slideLayout" Target="../slideLayouts/slideLayout95.xml"/><Relationship Id="rId8" Type="http://schemas.openxmlformats.org/officeDocument/2006/relationships/slideLayout" Target="../slideLayouts/slideLayout96.xml"/><Relationship Id="rId31" Type="http://schemas.openxmlformats.org/officeDocument/2006/relationships/slideLayout" Target="../slideLayouts/slideLayout119.xml"/><Relationship Id="rId30" Type="http://schemas.openxmlformats.org/officeDocument/2006/relationships/slideLayout" Target="../slideLayouts/slideLayout118.xml"/><Relationship Id="rId11" Type="http://schemas.openxmlformats.org/officeDocument/2006/relationships/slideLayout" Target="../slideLayouts/slideLayout99.xml"/><Relationship Id="rId33" Type="http://schemas.openxmlformats.org/officeDocument/2006/relationships/slideLayout" Target="../slideLayouts/slideLayout121.xml"/><Relationship Id="rId10" Type="http://schemas.openxmlformats.org/officeDocument/2006/relationships/slideLayout" Target="../slideLayouts/slideLayout98.xml"/><Relationship Id="rId32" Type="http://schemas.openxmlformats.org/officeDocument/2006/relationships/slideLayout" Target="../slideLayouts/slideLayout120.xml"/><Relationship Id="rId13" Type="http://schemas.openxmlformats.org/officeDocument/2006/relationships/slideLayout" Target="../slideLayouts/slideLayout101.xml"/><Relationship Id="rId35" Type="http://schemas.openxmlformats.org/officeDocument/2006/relationships/slideLayout" Target="../slideLayouts/slideLayout123.xml"/><Relationship Id="rId12" Type="http://schemas.openxmlformats.org/officeDocument/2006/relationships/slideLayout" Target="../slideLayouts/slideLayout100.xml"/><Relationship Id="rId34" Type="http://schemas.openxmlformats.org/officeDocument/2006/relationships/slideLayout" Target="../slideLayouts/slideLayout122.xml"/><Relationship Id="rId15" Type="http://schemas.openxmlformats.org/officeDocument/2006/relationships/slideLayout" Target="../slideLayouts/slideLayout103.xml"/><Relationship Id="rId14" Type="http://schemas.openxmlformats.org/officeDocument/2006/relationships/slideLayout" Target="../slideLayouts/slideLayout102.xml"/><Relationship Id="rId36" Type="http://schemas.openxmlformats.org/officeDocument/2006/relationships/theme" Target="../theme/theme1.xml"/><Relationship Id="rId17" Type="http://schemas.openxmlformats.org/officeDocument/2006/relationships/slideLayout" Target="../slideLayouts/slideLayout105.xml"/><Relationship Id="rId16" Type="http://schemas.openxmlformats.org/officeDocument/2006/relationships/slideLayout" Target="../slideLayouts/slideLayout104.xml"/><Relationship Id="rId19" Type="http://schemas.openxmlformats.org/officeDocument/2006/relationships/slideLayout" Target="../slideLayouts/slideLayout107.xml"/><Relationship Id="rId18"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6129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1pPr>
            <a:lvl2pPr lvl="1"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2pPr>
            <a:lvl3pPr lvl="2"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3pPr>
            <a:lvl4pPr lvl="3"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4pPr>
            <a:lvl5pPr lvl="4"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5pPr>
            <a:lvl6pPr lvl="5"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6pPr>
            <a:lvl7pPr lvl="6"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7pPr>
            <a:lvl8pPr lvl="7"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8pPr>
            <a:lvl9pPr lvl="8"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9pPr>
          </a:lstStyle>
          <a:p/>
        </p:txBody>
      </p:sp>
      <p:sp>
        <p:nvSpPr>
          <p:cNvPr id="7" name="Google Shape;7;p1"/>
          <p:cNvSpPr txBox="1"/>
          <p:nvPr>
            <p:ph idx="1" type="body"/>
          </p:nvPr>
        </p:nvSpPr>
        <p:spPr>
          <a:xfrm>
            <a:off x="713225" y="1152475"/>
            <a:ext cx="7717500" cy="3456000"/>
          </a:xfrm>
          <a:prstGeom prst="rect">
            <a:avLst/>
          </a:prstGeom>
          <a:noFill/>
          <a:ln>
            <a:noFill/>
          </a:ln>
        </p:spPr>
        <p:txBody>
          <a:bodyPr anchorCtr="0" anchor="t" bIns="91425" lIns="91425" spcFirstLastPara="1" rIns="91425" wrap="square" tIns="91425">
            <a:noAutofit/>
          </a:bodyPr>
          <a:lstStyle>
            <a:lvl1pPr indent="-330200" lvl="0" marL="457200">
              <a:lnSpc>
                <a:spcPct val="100000"/>
              </a:lnSpc>
              <a:spcBef>
                <a:spcPts val="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1pPr>
            <a:lvl2pPr indent="-330200" lvl="1" marL="91440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2pPr>
            <a:lvl3pPr indent="-330200" lvl="2" marL="137160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3pPr>
            <a:lvl4pPr indent="-330200" lvl="3" marL="182880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4pPr>
            <a:lvl5pPr indent="-330200" lvl="4" marL="228600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5pPr>
            <a:lvl6pPr indent="-330200" lvl="5" marL="274320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6pPr>
            <a:lvl7pPr indent="-330200" lvl="6" marL="320040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7pPr>
            <a:lvl8pPr indent="-330200" lvl="7" marL="365760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8pPr>
            <a:lvl9pPr indent="-330200" lvl="8" marL="4114800">
              <a:lnSpc>
                <a:spcPct val="100000"/>
              </a:lnSpc>
              <a:spcBef>
                <a:spcPts val="1600"/>
              </a:spcBef>
              <a:spcAft>
                <a:spcPts val="1600"/>
              </a:spcAft>
              <a:buClr>
                <a:schemeClr val="dk1"/>
              </a:buClr>
              <a:buSzPts val="1600"/>
              <a:buFont typeface="Bellota Text"/>
              <a:buChar char="■"/>
              <a:defRPr sz="1600">
                <a:solidFill>
                  <a:schemeClr val="dk1"/>
                </a:solidFill>
                <a:latin typeface="Bellota Text"/>
                <a:ea typeface="Bellota Text"/>
                <a:cs typeface="Bellota Text"/>
                <a:sym typeface="Bellota Tex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501" name="Shape 1501"/>
        <p:cNvGrpSpPr/>
        <p:nvPr/>
      </p:nvGrpSpPr>
      <p:grpSpPr>
        <a:xfrm>
          <a:off x="0" y="0"/>
          <a:ext cx="0" cy="0"/>
          <a:chOff x="0" y="0"/>
          <a:chExt cx="0" cy="0"/>
        </a:xfrm>
      </p:grpSpPr>
      <p:sp>
        <p:nvSpPr>
          <p:cNvPr id="1502" name="Google Shape;1502;p37"/>
          <p:cNvSpPr/>
          <p:nvPr/>
        </p:nvSpPr>
        <p:spPr>
          <a:xfrm>
            <a:off x="0" y="1514607"/>
            <a:ext cx="9144000" cy="3079500"/>
          </a:xfrm>
          <a:prstGeom prst="rect">
            <a:avLst/>
          </a:prstGeom>
          <a:gradFill>
            <a:gsLst>
              <a:gs pos="0">
                <a:srgbClr val="DFDBD5">
                  <a:alpha val="0"/>
                </a:srgbClr>
              </a:gs>
              <a:gs pos="100000">
                <a:schemeClr val="lt2"/>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1503" name="Google Shape;1503;p37"/>
          <p:cNvPicPr preferRelativeResize="0"/>
          <p:nvPr/>
        </p:nvPicPr>
        <p:blipFill rotWithShape="1">
          <a:blip r:embed="rId1">
            <a:alphaModFix/>
          </a:blip>
          <a:srcRect b="-1539" l="0" r="0" t="1540"/>
          <a:stretch/>
        </p:blipFill>
        <p:spPr>
          <a:xfrm>
            <a:off x="0" y="4594860"/>
            <a:ext cx="9144000" cy="557213"/>
          </a:xfrm>
          <a:prstGeom prst="rect">
            <a:avLst/>
          </a:prstGeom>
          <a:noFill/>
          <a:ln>
            <a:noFill/>
          </a:ln>
        </p:spPr>
      </p:pic>
      <p:sp>
        <p:nvSpPr>
          <p:cNvPr id="1504" name="Google Shape;1504;p37"/>
          <p:cNvSpPr txBox="1"/>
          <p:nvPr>
            <p:ph type="title"/>
          </p:nvPr>
        </p:nvSpPr>
        <p:spPr>
          <a:xfrm>
            <a:off x="1088684" y="603389"/>
            <a:ext cx="7202400" cy="786900"/>
          </a:xfrm>
          <a:prstGeom prst="rect">
            <a:avLst/>
          </a:prstGeom>
          <a:noFill/>
          <a:ln>
            <a:noFill/>
          </a:ln>
        </p:spPr>
        <p:txBody>
          <a:bodyPr anchorCtr="0" anchor="t" bIns="34275" lIns="68575" spcFirstLastPara="1" rIns="68575" wrap="square" tIns="34275">
            <a:normAutofit/>
          </a:bodyPr>
          <a:lstStyle>
            <a:lvl1pPr lvl="0" marR="0" rtl="0" algn="l">
              <a:lnSpc>
                <a:spcPct val="90000"/>
              </a:lnSpc>
              <a:spcBef>
                <a:spcPts val="0"/>
              </a:spcBef>
              <a:spcAft>
                <a:spcPts val="0"/>
              </a:spcAft>
              <a:buClr>
                <a:schemeClr val="dk1"/>
              </a:buClr>
              <a:buSzPts val="2400"/>
              <a:buFont typeface="Gill Sans"/>
              <a:buNone/>
              <a:defRPr b="0" i="0" sz="2400" u="none" cap="none" strike="noStrike">
                <a:solidFill>
                  <a:schemeClr val="dk1"/>
                </a:solidFill>
                <a:latin typeface="Gill Sans"/>
                <a:ea typeface="Gill Sans"/>
                <a:cs typeface="Gill Sans"/>
                <a:sym typeface="Gill Sans"/>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505" name="Google Shape;1505;p37"/>
          <p:cNvSpPr txBox="1"/>
          <p:nvPr>
            <p:ph idx="1" type="body"/>
          </p:nvPr>
        </p:nvSpPr>
        <p:spPr>
          <a:xfrm>
            <a:off x="1088684" y="1511799"/>
            <a:ext cx="7202400" cy="2588100"/>
          </a:xfrm>
          <a:prstGeom prst="rect">
            <a:avLst/>
          </a:prstGeom>
          <a:noFill/>
          <a:ln>
            <a:noFill/>
          </a:ln>
        </p:spPr>
        <p:txBody>
          <a:bodyPr anchorCtr="0" anchor="t" bIns="34275" lIns="68575" spcFirstLastPara="1" rIns="68575" wrap="square" tIns="34275">
            <a:normAutofit/>
          </a:bodyPr>
          <a:lstStyle>
            <a:lvl1pPr indent="-323850" lvl="0" marL="457200" marR="0" rtl="0" algn="l">
              <a:lnSpc>
                <a:spcPct val="120000"/>
              </a:lnSpc>
              <a:spcBef>
                <a:spcPts val="800"/>
              </a:spcBef>
              <a:spcAft>
                <a:spcPts val="0"/>
              </a:spcAft>
              <a:buClr>
                <a:schemeClr val="accent1"/>
              </a:buClr>
              <a:buSzPts val="1500"/>
              <a:buFont typeface="Arial"/>
              <a:buChar char="•"/>
              <a:defRPr b="0" i="0" sz="1500" u="none" cap="none" strike="noStrike">
                <a:solidFill>
                  <a:schemeClr val="dk1"/>
                </a:solidFill>
                <a:latin typeface="Gill Sans"/>
                <a:ea typeface="Gill Sans"/>
                <a:cs typeface="Gill Sans"/>
                <a:sym typeface="Gill Sans"/>
              </a:defRPr>
            </a:lvl1pPr>
            <a:lvl2pPr indent="-317500" lvl="1" marL="914400" marR="0" rtl="0" algn="l">
              <a:lnSpc>
                <a:spcPct val="120000"/>
              </a:lnSpc>
              <a:spcBef>
                <a:spcPts val="400"/>
              </a:spcBef>
              <a:spcAft>
                <a:spcPts val="0"/>
              </a:spcAft>
              <a:buClr>
                <a:schemeClr val="accent1"/>
              </a:buClr>
              <a:buSzPts val="1400"/>
              <a:buFont typeface="Arial"/>
              <a:buChar char="•"/>
              <a:defRPr b="0" i="0" sz="1400" u="none" cap="none" strike="noStrike">
                <a:solidFill>
                  <a:schemeClr val="dk1"/>
                </a:solidFill>
                <a:latin typeface="Gill Sans"/>
                <a:ea typeface="Gill Sans"/>
                <a:cs typeface="Gill Sans"/>
                <a:sym typeface="Gill Sans"/>
              </a:defRPr>
            </a:lvl2pPr>
            <a:lvl3pPr indent="-304800" lvl="2" marL="1371600" marR="0" rtl="0" algn="l">
              <a:lnSpc>
                <a:spcPct val="120000"/>
              </a:lnSpc>
              <a:spcBef>
                <a:spcPts val="4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3pPr>
            <a:lvl4pPr indent="-298450" lvl="3" marL="1828800" marR="0" rtl="0" algn="l">
              <a:lnSpc>
                <a:spcPct val="120000"/>
              </a:lnSpc>
              <a:spcBef>
                <a:spcPts val="400"/>
              </a:spcBef>
              <a:spcAft>
                <a:spcPts val="0"/>
              </a:spcAft>
              <a:buClr>
                <a:schemeClr val="accent1"/>
              </a:buClr>
              <a:buSzPts val="1100"/>
              <a:buFont typeface="Arial"/>
              <a:buChar char="•"/>
              <a:defRPr b="0" i="0" sz="1100" u="none" cap="none" strike="noStrike">
                <a:solidFill>
                  <a:schemeClr val="dk1"/>
                </a:solidFill>
                <a:latin typeface="Gill Sans"/>
                <a:ea typeface="Gill Sans"/>
                <a:cs typeface="Gill Sans"/>
                <a:sym typeface="Gill Sans"/>
              </a:defRPr>
            </a:lvl4pPr>
            <a:lvl5pPr indent="-285750" lvl="4" marL="2286000" marR="0" rtl="0" algn="l">
              <a:lnSpc>
                <a:spcPct val="120000"/>
              </a:lnSpc>
              <a:spcBef>
                <a:spcPts val="400"/>
              </a:spcBef>
              <a:spcAft>
                <a:spcPts val="0"/>
              </a:spcAft>
              <a:buClr>
                <a:schemeClr val="accent1"/>
              </a:buClr>
              <a:buSzPts val="900"/>
              <a:buFont typeface="Arial"/>
              <a:buChar char="•"/>
              <a:defRPr b="0" i="0" sz="900" u="none" cap="none" strike="noStrike">
                <a:solidFill>
                  <a:schemeClr val="dk1"/>
                </a:solidFill>
                <a:latin typeface="Gill Sans"/>
                <a:ea typeface="Gill Sans"/>
                <a:cs typeface="Gill Sans"/>
                <a:sym typeface="Gill Sans"/>
              </a:defRPr>
            </a:lvl5pPr>
            <a:lvl6pPr indent="-285750" lvl="5" marL="2743200" marR="0" rtl="0" algn="l">
              <a:lnSpc>
                <a:spcPct val="120000"/>
              </a:lnSpc>
              <a:spcBef>
                <a:spcPts val="400"/>
              </a:spcBef>
              <a:spcAft>
                <a:spcPts val="0"/>
              </a:spcAft>
              <a:buClr>
                <a:schemeClr val="accent1"/>
              </a:buClr>
              <a:buSzPts val="900"/>
              <a:buFont typeface="Arial"/>
              <a:buChar char="•"/>
              <a:defRPr b="0" i="0" sz="900" u="none" cap="none" strike="noStrike">
                <a:solidFill>
                  <a:schemeClr val="dk1"/>
                </a:solidFill>
                <a:latin typeface="Gill Sans"/>
                <a:ea typeface="Gill Sans"/>
                <a:cs typeface="Gill Sans"/>
                <a:sym typeface="Gill Sans"/>
              </a:defRPr>
            </a:lvl6pPr>
            <a:lvl7pPr indent="-285750" lvl="6" marL="3200400" marR="0" rtl="0" algn="l">
              <a:lnSpc>
                <a:spcPct val="120000"/>
              </a:lnSpc>
              <a:spcBef>
                <a:spcPts val="400"/>
              </a:spcBef>
              <a:spcAft>
                <a:spcPts val="0"/>
              </a:spcAft>
              <a:buClr>
                <a:schemeClr val="accent1"/>
              </a:buClr>
              <a:buSzPts val="900"/>
              <a:buFont typeface="Arial"/>
              <a:buChar char="•"/>
              <a:defRPr b="0" i="0" sz="900" u="none" cap="none" strike="noStrike">
                <a:solidFill>
                  <a:schemeClr val="dk1"/>
                </a:solidFill>
                <a:latin typeface="Gill Sans"/>
                <a:ea typeface="Gill Sans"/>
                <a:cs typeface="Gill Sans"/>
                <a:sym typeface="Gill Sans"/>
              </a:defRPr>
            </a:lvl7pPr>
            <a:lvl8pPr indent="-285750" lvl="7" marL="3657600" marR="0" rtl="0" algn="l">
              <a:lnSpc>
                <a:spcPct val="120000"/>
              </a:lnSpc>
              <a:spcBef>
                <a:spcPts val="400"/>
              </a:spcBef>
              <a:spcAft>
                <a:spcPts val="0"/>
              </a:spcAft>
              <a:buClr>
                <a:schemeClr val="accent1"/>
              </a:buClr>
              <a:buSzPts val="900"/>
              <a:buFont typeface="Arial"/>
              <a:buChar char="•"/>
              <a:defRPr b="0" i="0" sz="900" u="none" cap="none" strike="noStrike">
                <a:solidFill>
                  <a:schemeClr val="dk1"/>
                </a:solidFill>
                <a:latin typeface="Gill Sans"/>
                <a:ea typeface="Gill Sans"/>
                <a:cs typeface="Gill Sans"/>
                <a:sym typeface="Gill Sans"/>
              </a:defRPr>
            </a:lvl8pPr>
            <a:lvl9pPr indent="-285750" lvl="8" marL="4114800" marR="0" rtl="0" algn="l">
              <a:lnSpc>
                <a:spcPct val="120000"/>
              </a:lnSpc>
              <a:spcBef>
                <a:spcPts val="400"/>
              </a:spcBef>
              <a:spcAft>
                <a:spcPts val="0"/>
              </a:spcAft>
              <a:buClr>
                <a:schemeClr val="accent1"/>
              </a:buClr>
              <a:buSzPts val="900"/>
              <a:buFont typeface="Arial"/>
              <a:buChar char="•"/>
              <a:defRPr b="0" i="0" sz="900" u="none" cap="none" strike="noStrike">
                <a:solidFill>
                  <a:schemeClr val="dk1"/>
                </a:solidFill>
                <a:latin typeface="Gill Sans"/>
                <a:ea typeface="Gill Sans"/>
                <a:cs typeface="Gill Sans"/>
                <a:sym typeface="Gill Sans"/>
              </a:defRPr>
            </a:lvl9pPr>
          </a:lstStyle>
          <a:p/>
        </p:txBody>
      </p:sp>
      <p:sp>
        <p:nvSpPr>
          <p:cNvPr id="1506" name="Google Shape;1506;p37"/>
          <p:cNvSpPr txBox="1"/>
          <p:nvPr>
            <p:ph idx="10" type="dt"/>
          </p:nvPr>
        </p:nvSpPr>
        <p:spPr>
          <a:xfrm>
            <a:off x="5665604" y="247778"/>
            <a:ext cx="2625600" cy="231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sz="800">
                <a:solidFill>
                  <a:srgbClr val="888888"/>
                </a:solidFill>
                <a:latin typeface="Gill Sans"/>
                <a:ea typeface="Gill Sans"/>
                <a:cs typeface="Gill Sans"/>
                <a:sym typeface="Gill Sans"/>
              </a:defRPr>
            </a:lvl1pPr>
            <a:lvl2pPr lvl="1"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9pPr>
          </a:lstStyle>
          <a:p/>
        </p:txBody>
      </p:sp>
      <p:sp>
        <p:nvSpPr>
          <p:cNvPr id="1507" name="Google Shape;1507;p37"/>
          <p:cNvSpPr txBox="1"/>
          <p:nvPr>
            <p:ph idx="11" type="ftr"/>
          </p:nvPr>
        </p:nvSpPr>
        <p:spPr>
          <a:xfrm>
            <a:off x="1088684" y="246980"/>
            <a:ext cx="4454100" cy="231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sz="800">
                <a:solidFill>
                  <a:srgbClr val="888888"/>
                </a:solidFill>
                <a:latin typeface="Gill Sans"/>
                <a:ea typeface="Gill Sans"/>
                <a:cs typeface="Gill Sans"/>
                <a:sym typeface="Gill Sans"/>
              </a:defRPr>
            </a:lvl1pPr>
            <a:lvl2pPr lvl="1"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100"/>
              <a:buNone/>
              <a:defRPr b="0" i="0" sz="1400" u="none" cap="none" strike="noStrike">
                <a:solidFill>
                  <a:schemeClr val="dk1"/>
                </a:solidFill>
                <a:latin typeface="Gill Sans"/>
                <a:ea typeface="Gill Sans"/>
                <a:cs typeface="Gill Sans"/>
                <a:sym typeface="Gill Sans"/>
              </a:defRPr>
            </a:lvl9pPr>
          </a:lstStyle>
          <a:p/>
        </p:txBody>
      </p:sp>
      <p:sp>
        <p:nvSpPr>
          <p:cNvPr id="1508" name="Google Shape;1508;p37"/>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marR="0" rtl="0" algn="r">
              <a:spcBef>
                <a:spcPts val="0"/>
              </a:spcBef>
              <a:buNone/>
              <a:defRPr sz="2100">
                <a:solidFill>
                  <a:schemeClr val="accent1"/>
                </a:solidFill>
                <a:latin typeface="Gill Sans"/>
                <a:ea typeface="Gill Sans"/>
                <a:cs typeface="Gill Sans"/>
                <a:sym typeface="Gill Sans"/>
              </a:defRPr>
            </a:lvl1pPr>
            <a:lvl2pPr indent="0" lvl="1" marL="0" marR="0" rtl="0" algn="r">
              <a:spcBef>
                <a:spcPts val="0"/>
              </a:spcBef>
              <a:buNone/>
              <a:defRPr sz="2100">
                <a:solidFill>
                  <a:schemeClr val="accent1"/>
                </a:solidFill>
                <a:latin typeface="Gill Sans"/>
                <a:ea typeface="Gill Sans"/>
                <a:cs typeface="Gill Sans"/>
                <a:sym typeface="Gill Sans"/>
              </a:defRPr>
            </a:lvl2pPr>
            <a:lvl3pPr indent="0" lvl="2" marL="0" marR="0" rtl="0" algn="r">
              <a:spcBef>
                <a:spcPts val="0"/>
              </a:spcBef>
              <a:buNone/>
              <a:defRPr sz="2100">
                <a:solidFill>
                  <a:schemeClr val="accent1"/>
                </a:solidFill>
                <a:latin typeface="Gill Sans"/>
                <a:ea typeface="Gill Sans"/>
                <a:cs typeface="Gill Sans"/>
                <a:sym typeface="Gill Sans"/>
              </a:defRPr>
            </a:lvl3pPr>
            <a:lvl4pPr indent="0" lvl="3" marL="0" marR="0" rtl="0" algn="r">
              <a:spcBef>
                <a:spcPts val="0"/>
              </a:spcBef>
              <a:buNone/>
              <a:defRPr sz="2100">
                <a:solidFill>
                  <a:schemeClr val="accent1"/>
                </a:solidFill>
                <a:latin typeface="Gill Sans"/>
                <a:ea typeface="Gill Sans"/>
                <a:cs typeface="Gill Sans"/>
                <a:sym typeface="Gill Sans"/>
              </a:defRPr>
            </a:lvl4pPr>
            <a:lvl5pPr indent="0" lvl="4" marL="0" marR="0" rtl="0" algn="r">
              <a:spcBef>
                <a:spcPts val="0"/>
              </a:spcBef>
              <a:buNone/>
              <a:defRPr sz="2100">
                <a:solidFill>
                  <a:schemeClr val="accent1"/>
                </a:solidFill>
                <a:latin typeface="Gill Sans"/>
                <a:ea typeface="Gill Sans"/>
                <a:cs typeface="Gill Sans"/>
                <a:sym typeface="Gill Sans"/>
              </a:defRPr>
            </a:lvl5pPr>
            <a:lvl6pPr indent="0" lvl="5" marL="0" marR="0" rtl="0" algn="r">
              <a:spcBef>
                <a:spcPts val="0"/>
              </a:spcBef>
              <a:buNone/>
              <a:defRPr sz="2100">
                <a:solidFill>
                  <a:schemeClr val="accent1"/>
                </a:solidFill>
                <a:latin typeface="Gill Sans"/>
                <a:ea typeface="Gill Sans"/>
                <a:cs typeface="Gill Sans"/>
                <a:sym typeface="Gill Sans"/>
              </a:defRPr>
            </a:lvl6pPr>
            <a:lvl7pPr indent="0" lvl="6" marL="0" marR="0" rtl="0" algn="r">
              <a:spcBef>
                <a:spcPts val="0"/>
              </a:spcBef>
              <a:buNone/>
              <a:defRPr sz="2100">
                <a:solidFill>
                  <a:schemeClr val="accent1"/>
                </a:solidFill>
                <a:latin typeface="Gill Sans"/>
                <a:ea typeface="Gill Sans"/>
                <a:cs typeface="Gill Sans"/>
                <a:sym typeface="Gill Sans"/>
              </a:defRPr>
            </a:lvl7pPr>
            <a:lvl8pPr indent="0" lvl="7" marL="0" marR="0" rtl="0" algn="r">
              <a:spcBef>
                <a:spcPts val="0"/>
              </a:spcBef>
              <a:buNone/>
              <a:defRPr sz="2100">
                <a:solidFill>
                  <a:schemeClr val="accent1"/>
                </a:solidFill>
                <a:latin typeface="Gill Sans"/>
                <a:ea typeface="Gill Sans"/>
                <a:cs typeface="Gill Sans"/>
                <a:sym typeface="Gill Sans"/>
              </a:defRPr>
            </a:lvl8pPr>
            <a:lvl9pPr indent="0" lvl="8" marL="0" marR="0" rtl="0" algn="r">
              <a:spcBef>
                <a:spcPts val="0"/>
              </a:spcBef>
              <a:buNone/>
              <a:defRPr sz="2100">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cxnSp>
        <p:nvCxnSpPr>
          <p:cNvPr id="1509" name="Google Shape;1509;p37"/>
          <p:cNvCxnSpPr/>
          <p:nvPr/>
        </p:nvCxnSpPr>
        <p:spPr>
          <a:xfrm>
            <a:off x="0" y="4596310"/>
            <a:ext cx="9144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1592" name="Shape 1592"/>
        <p:cNvGrpSpPr/>
        <p:nvPr/>
      </p:nvGrpSpPr>
      <p:grpSpPr>
        <a:xfrm>
          <a:off x="0" y="0"/>
          <a:ext cx="0" cy="0"/>
          <a:chOff x="0" y="0"/>
          <a:chExt cx="0" cy="0"/>
        </a:xfrm>
      </p:grpSpPr>
      <p:sp>
        <p:nvSpPr>
          <p:cNvPr id="1593" name="Google Shape;1593;p49"/>
          <p:cNvSpPr txBox="1"/>
          <p:nvPr>
            <p:ph type="title"/>
          </p:nvPr>
        </p:nvSpPr>
        <p:spPr>
          <a:xfrm>
            <a:off x="456655" y="328215"/>
            <a:ext cx="8230200" cy="573000"/>
          </a:xfrm>
          <a:prstGeom prst="rect">
            <a:avLst/>
          </a:prstGeom>
          <a:noFill/>
          <a:ln>
            <a:noFill/>
          </a:ln>
        </p:spPr>
        <p:txBody>
          <a:bodyPr anchorCtr="0" anchor="t" bIns="82125" lIns="82125" spcFirstLastPara="1" rIns="82125" wrap="square" tIns="82125">
            <a:noAutofit/>
          </a:bodyPr>
          <a:lstStyle>
            <a:lvl1pPr lvl="0" marR="0" rtl="0" algn="l">
              <a:lnSpc>
                <a:spcPct val="100000"/>
              </a:lnSpc>
              <a:spcBef>
                <a:spcPts val="0"/>
              </a:spcBef>
              <a:spcAft>
                <a:spcPts val="0"/>
              </a:spcAft>
              <a:buClr>
                <a:schemeClr val="accent6"/>
              </a:buClr>
              <a:buSzPts val="3600"/>
              <a:buFont typeface="Amatic SC"/>
              <a:buNone/>
              <a:defRPr b="1" i="0" sz="3600" u="none" cap="none" strike="noStrike">
                <a:solidFill>
                  <a:schemeClr val="accent6"/>
                </a:solidFill>
                <a:latin typeface="Amatic SC"/>
                <a:ea typeface="Amatic SC"/>
                <a:cs typeface="Amatic SC"/>
                <a:sym typeface="Amatic SC"/>
              </a:defRPr>
            </a:lvl1pPr>
            <a:lvl2pPr lvl="1"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2pPr>
            <a:lvl3pPr lvl="2"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3pPr>
            <a:lvl4pPr lvl="3"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4pPr>
            <a:lvl5pPr lvl="4"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5pPr>
            <a:lvl6pPr lvl="5"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6pPr>
            <a:lvl7pPr lvl="6"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7pPr>
            <a:lvl8pPr lvl="7"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8pPr>
            <a:lvl9pPr lvl="8" marR="0" rtl="0" algn="l">
              <a:lnSpc>
                <a:spcPct val="100000"/>
              </a:lnSpc>
              <a:spcBef>
                <a:spcPts val="0"/>
              </a:spcBef>
              <a:spcAft>
                <a:spcPts val="0"/>
              </a:spcAft>
              <a:buClr>
                <a:schemeClr val="accent6"/>
              </a:buClr>
              <a:buSzPts val="2500"/>
              <a:buFont typeface="Arial"/>
              <a:buNone/>
              <a:defRPr b="0" i="0" sz="2500" u="none" cap="none" strike="noStrike">
                <a:solidFill>
                  <a:schemeClr val="accent6"/>
                </a:solidFill>
                <a:latin typeface="Arial"/>
                <a:ea typeface="Arial"/>
                <a:cs typeface="Arial"/>
                <a:sym typeface="Arial"/>
              </a:defRPr>
            </a:lvl9pPr>
          </a:lstStyle>
          <a:p/>
        </p:txBody>
      </p:sp>
      <p:sp>
        <p:nvSpPr>
          <p:cNvPr id="1594" name="Google Shape;1594;p49"/>
          <p:cNvSpPr txBox="1"/>
          <p:nvPr>
            <p:ph idx="1" type="body"/>
          </p:nvPr>
        </p:nvSpPr>
        <p:spPr>
          <a:xfrm>
            <a:off x="456655" y="1152477"/>
            <a:ext cx="8230200" cy="3662700"/>
          </a:xfrm>
          <a:prstGeom prst="rect">
            <a:avLst/>
          </a:prstGeom>
          <a:noFill/>
          <a:ln>
            <a:noFill/>
          </a:ln>
        </p:spPr>
        <p:txBody>
          <a:bodyPr anchorCtr="0" anchor="t" bIns="82125" lIns="82125" spcFirstLastPara="1" rIns="82125" wrap="square" tIns="82125">
            <a:noAutofit/>
          </a:bodyPr>
          <a:lstStyle>
            <a:lvl1pPr indent="-298450" lvl="0" marL="457200" marR="0" rtl="0" algn="l">
              <a:lnSpc>
                <a:spcPct val="100000"/>
              </a:lnSpc>
              <a:spcBef>
                <a:spcPts val="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1pPr>
            <a:lvl2pPr indent="-298450" lvl="1" marL="914400" marR="0" rtl="0" algn="l">
              <a:lnSpc>
                <a:spcPct val="100000"/>
              </a:lnSpc>
              <a:spcBef>
                <a:spcPts val="150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2pPr>
            <a:lvl3pPr indent="-298450" lvl="2" marL="1371600" marR="0" rtl="0" algn="l">
              <a:lnSpc>
                <a:spcPct val="100000"/>
              </a:lnSpc>
              <a:spcBef>
                <a:spcPts val="150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3pPr>
            <a:lvl4pPr indent="-298450" lvl="3" marL="1828800" marR="0" rtl="0" algn="l">
              <a:lnSpc>
                <a:spcPct val="100000"/>
              </a:lnSpc>
              <a:spcBef>
                <a:spcPts val="150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4pPr>
            <a:lvl5pPr indent="-298450" lvl="4" marL="2286000" marR="0" rtl="0" algn="l">
              <a:lnSpc>
                <a:spcPct val="100000"/>
              </a:lnSpc>
              <a:spcBef>
                <a:spcPts val="150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5pPr>
            <a:lvl6pPr indent="-298450" lvl="5" marL="2743200" marR="0" rtl="0" algn="l">
              <a:lnSpc>
                <a:spcPct val="100000"/>
              </a:lnSpc>
              <a:spcBef>
                <a:spcPts val="150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6pPr>
            <a:lvl7pPr indent="-298450" lvl="6" marL="3200400" marR="0" rtl="0" algn="l">
              <a:lnSpc>
                <a:spcPct val="100000"/>
              </a:lnSpc>
              <a:spcBef>
                <a:spcPts val="150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7pPr>
            <a:lvl8pPr indent="-298450" lvl="7" marL="3657600" marR="0" rtl="0" algn="l">
              <a:lnSpc>
                <a:spcPct val="100000"/>
              </a:lnSpc>
              <a:spcBef>
                <a:spcPts val="1500"/>
              </a:spcBef>
              <a:spcAft>
                <a:spcPts val="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8pPr>
            <a:lvl9pPr indent="-298450" lvl="8" marL="4114800" marR="0" rtl="0" algn="l">
              <a:lnSpc>
                <a:spcPct val="100000"/>
              </a:lnSpc>
              <a:spcBef>
                <a:spcPts val="1500"/>
              </a:spcBef>
              <a:spcAft>
                <a:spcPts val="1500"/>
              </a:spcAft>
              <a:buClr>
                <a:schemeClr val="accent6"/>
              </a:buClr>
              <a:buSzPts val="1100"/>
              <a:buFont typeface="Didact Gothic"/>
              <a:buChar char="■"/>
              <a:defRPr b="0" i="0" sz="1100" u="none" cap="none" strike="noStrike">
                <a:solidFill>
                  <a:schemeClr val="accent6"/>
                </a:solidFill>
                <a:latin typeface="Didact Gothic"/>
                <a:ea typeface="Didact Gothic"/>
                <a:cs typeface="Didact Gothic"/>
                <a:sym typeface="Didact Gothic"/>
              </a:defRPr>
            </a:lvl9pPr>
          </a:lstStyle>
          <a:p/>
        </p:txBody>
      </p:sp>
    </p:spTree>
  </p:cSld>
  <p:clrMap accent1="accent1" accent2="accent2" accent3="accent3" accent4="accent4" accent5="accent5" accent6="accent6" bg1="lt1" bg2="dk2" tx1="dk1" tx2="lt2" folHlink="folHlink" hlink="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 id="2147483728" r:id="rId35"/>
    <p:sldLayoutId id="2147483729" r:id="rId36"/>
    <p:sldLayoutId id="2147483730" r:id="rId37"/>
    <p:sldLayoutId id="2147483731" r:id="rId38"/>
    <p:sldLayoutId id="2147483732" r:id="rId39"/>
    <p:sldLayoutId id="2147483733" r:id="rId40"/>
    <p:sldLayoutId id="2147483734" r:id="rId41"/>
    <p:sldLayoutId id="2147483735"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511" name="Shape 3511"/>
        <p:cNvGrpSpPr/>
        <p:nvPr/>
      </p:nvGrpSpPr>
      <p:grpSpPr>
        <a:xfrm>
          <a:off x="0" y="0"/>
          <a:ext cx="0" cy="0"/>
          <a:chOff x="0" y="0"/>
          <a:chExt cx="0" cy="0"/>
        </a:xfrm>
      </p:grpSpPr>
      <p:sp>
        <p:nvSpPr>
          <p:cNvPr id="3512" name="Google Shape;3512;p92"/>
          <p:cNvSpPr txBox="1"/>
          <p:nvPr>
            <p:ph type="title"/>
          </p:nvPr>
        </p:nvSpPr>
        <p:spPr>
          <a:xfrm>
            <a:off x="713225" y="539500"/>
            <a:ext cx="7717500" cy="612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1pPr>
            <a:lvl2pPr lvl="1"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2pPr>
            <a:lvl3pPr lvl="2"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3pPr>
            <a:lvl4pPr lvl="3"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4pPr>
            <a:lvl5pPr lvl="4"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5pPr>
            <a:lvl6pPr lvl="5"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6pPr>
            <a:lvl7pPr lvl="6"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7pPr>
            <a:lvl8pPr lvl="7"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8pPr>
            <a:lvl9pPr lvl="8" rtl="0" algn="ctr">
              <a:spcBef>
                <a:spcPts val="0"/>
              </a:spcBef>
              <a:spcAft>
                <a:spcPts val="0"/>
              </a:spcAft>
              <a:buClr>
                <a:schemeClr val="dk1"/>
              </a:buClr>
              <a:buSzPts val="3600"/>
              <a:buFont typeface="Playfair Display Black"/>
              <a:buNone/>
              <a:defRPr sz="3600">
                <a:solidFill>
                  <a:schemeClr val="dk1"/>
                </a:solidFill>
                <a:latin typeface="Playfair Display Black"/>
                <a:ea typeface="Playfair Display Black"/>
                <a:cs typeface="Playfair Display Black"/>
                <a:sym typeface="Playfair Display Black"/>
              </a:defRPr>
            </a:lvl9pPr>
          </a:lstStyle>
          <a:p/>
        </p:txBody>
      </p:sp>
      <p:sp>
        <p:nvSpPr>
          <p:cNvPr id="3513" name="Google Shape;3513;p92"/>
          <p:cNvSpPr txBox="1"/>
          <p:nvPr>
            <p:ph idx="1" type="body"/>
          </p:nvPr>
        </p:nvSpPr>
        <p:spPr>
          <a:xfrm>
            <a:off x="713225" y="1152475"/>
            <a:ext cx="7717500" cy="34560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1pPr>
            <a:lvl2pPr indent="-330200" lvl="1" marL="914400" rtl="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2pPr>
            <a:lvl3pPr indent="-330200" lvl="2" marL="1371600" rtl="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3pPr>
            <a:lvl4pPr indent="-330200" lvl="3" marL="1828800" rtl="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4pPr>
            <a:lvl5pPr indent="-330200" lvl="4" marL="2286000" rtl="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5pPr>
            <a:lvl6pPr indent="-330200" lvl="5" marL="2743200" rtl="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6pPr>
            <a:lvl7pPr indent="-330200" lvl="6" marL="3200400" rtl="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7pPr>
            <a:lvl8pPr indent="-330200" lvl="7" marL="3657600" rtl="0">
              <a:lnSpc>
                <a:spcPct val="100000"/>
              </a:lnSpc>
              <a:spcBef>
                <a:spcPts val="1600"/>
              </a:spcBef>
              <a:spcAft>
                <a:spcPts val="0"/>
              </a:spcAft>
              <a:buClr>
                <a:schemeClr val="dk1"/>
              </a:buClr>
              <a:buSzPts val="1600"/>
              <a:buFont typeface="Bellota Text"/>
              <a:buChar char="○"/>
              <a:defRPr sz="1600">
                <a:solidFill>
                  <a:schemeClr val="dk1"/>
                </a:solidFill>
                <a:latin typeface="Bellota Text"/>
                <a:ea typeface="Bellota Text"/>
                <a:cs typeface="Bellota Text"/>
                <a:sym typeface="Bellota Text"/>
              </a:defRPr>
            </a:lvl8pPr>
            <a:lvl9pPr indent="-330200" lvl="8" marL="4114800" rtl="0">
              <a:lnSpc>
                <a:spcPct val="100000"/>
              </a:lnSpc>
              <a:spcBef>
                <a:spcPts val="1600"/>
              </a:spcBef>
              <a:spcAft>
                <a:spcPts val="1600"/>
              </a:spcAft>
              <a:buClr>
                <a:schemeClr val="dk1"/>
              </a:buClr>
              <a:buSzPts val="1600"/>
              <a:buFont typeface="Bellota Text"/>
              <a:buChar char="■"/>
              <a:defRPr sz="1600">
                <a:solidFill>
                  <a:schemeClr val="dk1"/>
                </a:solidFill>
                <a:latin typeface="Bellota Text"/>
                <a:ea typeface="Bellota Text"/>
                <a:cs typeface="Bellota Text"/>
                <a:sym typeface="Bellota Text"/>
              </a:defRPr>
            </a:lvl9pPr>
          </a:lstStyle>
          <a:p/>
        </p:txBody>
      </p:sp>
    </p:spTree>
  </p:cSld>
  <p:clrMap accent1="accent1" accent2="accent2" accent3="accent3" accent4="accent4" accent5="accent5" accent6="accent6" bg1="lt1" bg2="dk2" tx1="dk1" tx2="lt2" folHlink="folHlink" hlink="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58" r:id="rId23"/>
    <p:sldLayoutId id="2147483759" r:id="rId24"/>
    <p:sldLayoutId id="2147483760" r:id="rId25"/>
    <p:sldLayoutId id="2147483761" r:id="rId26"/>
    <p:sldLayoutId id="2147483762" r:id="rId27"/>
    <p:sldLayoutId id="2147483763" r:id="rId28"/>
    <p:sldLayoutId id="2147483764" r:id="rId29"/>
    <p:sldLayoutId id="2147483765" r:id="rId30"/>
    <p:sldLayoutId id="2147483766" r:id="rId31"/>
    <p:sldLayoutId id="2147483767" r:id="rId32"/>
    <p:sldLayoutId id="2147483768" r:id="rId33"/>
    <p:sldLayoutId id="2147483769" r:id="rId34"/>
    <p:sldLayoutId id="2147483770" r:id="rId35"/>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22.png"/><Relationship Id="rId9"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206.png"/><Relationship Id="rId8" Type="http://schemas.openxmlformats.org/officeDocument/2006/relationships/image" Target="../media/image12.jpg"/><Relationship Id="rId11" Type="http://schemas.openxmlformats.org/officeDocument/2006/relationships/image" Target="../media/image18.png"/><Relationship Id="rId10" Type="http://schemas.openxmlformats.org/officeDocument/2006/relationships/image" Target="../media/image8.png"/><Relationship Id="rId13" Type="http://schemas.openxmlformats.org/officeDocument/2006/relationships/image" Target="../media/image14.png"/><Relationship Id="rId12" Type="http://schemas.openxmlformats.org/officeDocument/2006/relationships/image" Target="../media/image23.png"/><Relationship Id="rId15" Type="http://schemas.openxmlformats.org/officeDocument/2006/relationships/image" Target="../media/image5.png"/><Relationship Id="rId14" Type="http://schemas.openxmlformats.org/officeDocument/2006/relationships/image" Target="../media/image7.png"/><Relationship Id="rId1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jp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5.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9.jpg"/><Relationship Id="rId4" Type="http://schemas.openxmlformats.org/officeDocument/2006/relationships/image" Target="../media/image36.png"/><Relationship Id="rId5" Type="http://schemas.openxmlformats.org/officeDocument/2006/relationships/image" Target="../media/image44.png"/><Relationship Id="rId6"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1.png"/><Relationship Id="rId4" Type="http://schemas.openxmlformats.org/officeDocument/2006/relationships/image" Target="../media/image39.png"/><Relationship Id="rId9" Type="http://schemas.openxmlformats.org/officeDocument/2006/relationships/image" Target="../media/image22.png"/><Relationship Id="rId5" Type="http://schemas.openxmlformats.org/officeDocument/2006/relationships/image" Target="../media/image30.png"/><Relationship Id="rId6" Type="http://schemas.openxmlformats.org/officeDocument/2006/relationships/image" Target="../media/image40.png"/><Relationship Id="rId7" Type="http://schemas.openxmlformats.org/officeDocument/2006/relationships/image" Target="../media/image34.png"/><Relationship Id="rId8" Type="http://schemas.openxmlformats.org/officeDocument/2006/relationships/image" Target="../media/image41.png"/><Relationship Id="rId11" Type="http://schemas.openxmlformats.org/officeDocument/2006/relationships/image" Target="../media/image51.png"/><Relationship Id="rId10" Type="http://schemas.openxmlformats.org/officeDocument/2006/relationships/image" Target="../media/image32.png"/><Relationship Id="rId13" Type="http://schemas.openxmlformats.org/officeDocument/2006/relationships/image" Target="../media/image38.png"/><Relationship Id="rId12" Type="http://schemas.openxmlformats.org/officeDocument/2006/relationships/image" Target="../media/image37.png"/><Relationship Id="rId14" Type="http://schemas.openxmlformats.org/officeDocument/2006/relationships/image" Target="../media/image4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5.png"/><Relationship Id="rId4" Type="http://schemas.openxmlformats.org/officeDocument/2006/relationships/image" Target="../media/image53.png"/><Relationship Id="rId5" Type="http://schemas.openxmlformats.org/officeDocument/2006/relationships/image" Target="../media/image5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0.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2.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6.xml"/><Relationship Id="rId3" Type="http://schemas.openxmlformats.org/officeDocument/2006/relationships/image" Target="../media/image68.jpg"/><Relationship Id="rId4" Type="http://schemas.openxmlformats.org/officeDocument/2006/relationships/image" Target="../media/image54.jpg"/><Relationship Id="rId5" Type="http://schemas.openxmlformats.org/officeDocument/2006/relationships/image" Target="../media/image48.jpg"/><Relationship Id="rId6" Type="http://schemas.openxmlformats.org/officeDocument/2006/relationships/image" Target="../media/image1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17.xml"/><Relationship Id="rId3" Type="http://schemas.openxmlformats.org/officeDocument/2006/relationships/image" Target="../media/image50.png"/><Relationship Id="rId4" Type="http://schemas.openxmlformats.org/officeDocument/2006/relationships/image" Target="../media/image43.png"/><Relationship Id="rId9" Type="http://schemas.openxmlformats.org/officeDocument/2006/relationships/image" Target="../media/image60.png"/><Relationship Id="rId5" Type="http://schemas.openxmlformats.org/officeDocument/2006/relationships/image" Target="../media/image58.png"/><Relationship Id="rId6" Type="http://schemas.openxmlformats.org/officeDocument/2006/relationships/image" Target="../media/image52.png"/><Relationship Id="rId7" Type="http://schemas.openxmlformats.org/officeDocument/2006/relationships/image" Target="../media/image59.png"/><Relationship Id="rId8" Type="http://schemas.openxmlformats.org/officeDocument/2006/relationships/image" Target="../media/image62.png"/><Relationship Id="rId10" Type="http://schemas.openxmlformats.org/officeDocument/2006/relationships/image" Target="../media/image7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4.png"/><Relationship Id="rId4" Type="http://schemas.openxmlformats.org/officeDocument/2006/relationships/image" Target="../media/image63.png"/><Relationship Id="rId5" Type="http://schemas.openxmlformats.org/officeDocument/2006/relationships/image" Target="../media/image57.png"/><Relationship Id="rId6" Type="http://schemas.openxmlformats.org/officeDocument/2006/relationships/image" Target="../media/image6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3.png"/><Relationship Id="rId4" Type="http://schemas.openxmlformats.org/officeDocument/2006/relationships/image" Target="../media/image57.png"/><Relationship Id="rId5" Type="http://schemas.openxmlformats.org/officeDocument/2006/relationships/image" Target="../media/image69.png"/><Relationship Id="rId6" Type="http://schemas.openxmlformats.org/officeDocument/2006/relationships/image" Target="../media/image66.png"/><Relationship Id="rId7" Type="http://schemas.openxmlformats.org/officeDocument/2006/relationships/image" Target="../media/image65.png"/><Relationship Id="rId8" Type="http://schemas.openxmlformats.org/officeDocument/2006/relationships/image" Target="../media/image7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4.png"/><Relationship Id="rId4" Type="http://schemas.openxmlformats.org/officeDocument/2006/relationships/image" Target="../media/image73.png"/><Relationship Id="rId5" Type="http://schemas.openxmlformats.org/officeDocument/2006/relationships/image" Target="../media/image9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4.png"/><Relationship Id="rId4" Type="http://schemas.openxmlformats.org/officeDocument/2006/relationships/image" Target="../media/image72.png"/><Relationship Id="rId5" Type="http://schemas.openxmlformats.org/officeDocument/2006/relationships/image" Target="../media/image38.png"/><Relationship Id="rId6" Type="http://schemas.openxmlformats.org/officeDocument/2006/relationships/image" Target="../media/image7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4.png"/><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4.png"/><Relationship Id="rId4" Type="http://schemas.openxmlformats.org/officeDocument/2006/relationships/image" Target="../media/image8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4.png"/><Relationship Id="rId4" Type="http://schemas.openxmlformats.org/officeDocument/2006/relationships/image" Target="../media/image90.png"/><Relationship Id="rId5" Type="http://schemas.openxmlformats.org/officeDocument/2006/relationships/image" Target="../media/image76.png"/><Relationship Id="rId6" Type="http://schemas.openxmlformats.org/officeDocument/2006/relationships/image" Target="../media/image10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4.png"/><Relationship Id="rId4" Type="http://schemas.openxmlformats.org/officeDocument/2006/relationships/image" Target="../media/image8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4.png"/><Relationship Id="rId4" Type="http://schemas.openxmlformats.org/officeDocument/2006/relationships/image" Target="../media/image97.png"/><Relationship Id="rId5" Type="http://schemas.openxmlformats.org/officeDocument/2006/relationships/image" Target="../media/image78.png"/><Relationship Id="rId6" Type="http://schemas.openxmlformats.org/officeDocument/2006/relationships/image" Target="../media/image7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6.png"/><Relationship Id="rId4" Type="http://schemas.openxmlformats.org/officeDocument/2006/relationships/image" Target="../media/image82.png"/><Relationship Id="rId9" Type="http://schemas.openxmlformats.org/officeDocument/2006/relationships/image" Target="../media/image92.png"/><Relationship Id="rId5" Type="http://schemas.openxmlformats.org/officeDocument/2006/relationships/image" Target="../media/image87.png"/><Relationship Id="rId6" Type="http://schemas.openxmlformats.org/officeDocument/2006/relationships/image" Target="../media/image88.png"/><Relationship Id="rId7" Type="http://schemas.openxmlformats.org/officeDocument/2006/relationships/image" Target="../media/image39.png"/><Relationship Id="rId8" Type="http://schemas.openxmlformats.org/officeDocument/2006/relationships/image" Target="../media/image89.png"/><Relationship Id="rId10" Type="http://schemas.openxmlformats.org/officeDocument/2006/relationships/image" Target="../media/image9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4.png"/><Relationship Id="rId4" Type="http://schemas.openxmlformats.org/officeDocument/2006/relationships/image" Target="../media/image9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4.png"/><Relationship Id="rId4" Type="http://schemas.openxmlformats.org/officeDocument/2006/relationships/image" Target="../media/image98.png"/><Relationship Id="rId5" Type="http://schemas.openxmlformats.org/officeDocument/2006/relationships/image" Target="../media/image9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02.png"/><Relationship Id="rId4" Type="http://schemas.openxmlformats.org/officeDocument/2006/relationships/image" Target="../media/image64.png"/><Relationship Id="rId5" Type="http://schemas.openxmlformats.org/officeDocument/2006/relationships/image" Target="../media/image155.jpg"/><Relationship Id="rId6" Type="http://schemas.openxmlformats.org/officeDocument/2006/relationships/image" Target="../media/image9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6.png"/><Relationship Id="rId4" Type="http://schemas.openxmlformats.org/officeDocument/2006/relationships/image" Target="../media/image116.png"/><Relationship Id="rId9"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14.png"/><Relationship Id="rId7" Type="http://schemas.openxmlformats.org/officeDocument/2006/relationships/image" Target="../media/image99.png"/><Relationship Id="rId8" Type="http://schemas.openxmlformats.org/officeDocument/2006/relationships/image" Target="../media/image10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56.png"/><Relationship Id="rId4" Type="http://schemas.openxmlformats.org/officeDocument/2006/relationships/image" Target="../media/image120.png"/><Relationship Id="rId9" Type="http://schemas.openxmlformats.org/officeDocument/2006/relationships/image" Target="../media/image104.png"/><Relationship Id="rId5" Type="http://schemas.openxmlformats.org/officeDocument/2006/relationships/image" Target="../media/image112.png"/><Relationship Id="rId6" Type="http://schemas.openxmlformats.org/officeDocument/2006/relationships/image" Target="../media/image117.png"/><Relationship Id="rId7" Type="http://schemas.openxmlformats.org/officeDocument/2006/relationships/image" Target="../media/image103.png"/><Relationship Id="rId8" Type="http://schemas.openxmlformats.org/officeDocument/2006/relationships/image" Target="../media/image1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6.png"/><Relationship Id="rId4" Type="http://schemas.openxmlformats.org/officeDocument/2006/relationships/image" Target="../media/image88.png"/><Relationship Id="rId5" Type="http://schemas.openxmlformats.org/officeDocument/2006/relationships/image" Target="../media/image121.png"/><Relationship Id="rId6" Type="http://schemas.openxmlformats.org/officeDocument/2006/relationships/image" Target="../media/image109.png"/><Relationship Id="rId7" Type="http://schemas.openxmlformats.org/officeDocument/2006/relationships/image" Target="../media/image1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15.jpg"/><Relationship Id="rId4" Type="http://schemas.openxmlformats.org/officeDocument/2006/relationships/image" Target="../media/image119.png"/><Relationship Id="rId5" Type="http://schemas.openxmlformats.org/officeDocument/2006/relationships/image" Target="../media/image56.png"/><Relationship Id="rId6" Type="http://schemas.openxmlformats.org/officeDocument/2006/relationships/image" Target="../media/image89.png"/><Relationship Id="rId7" Type="http://schemas.openxmlformats.org/officeDocument/2006/relationships/image" Target="../media/image9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6.png"/><Relationship Id="rId4" Type="http://schemas.openxmlformats.org/officeDocument/2006/relationships/image" Target="../media/image126.png"/><Relationship Id="rId5" Type="http://schemas.openxmlformats.org/officeDocument/2006/relationships/image" Target="../media/image108.png"/><Relationship Id="rId6" Type="http://schemas.openxmlformats.org/officeDocument/2006/relationships/image" Target="../media/image118.jpg"/><Relationship Id="rId7" Type="http://schemas.openxmlformats.org/officeDocument/2006/relationships/image" Target="../media/image1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6.png"/><Relationship Id="rId4" Type="http://schemas.openxmlformats.org/officeDocument/2006/relationships/image" Target="../media/image127.png"/><Relationship Id="rId5" Type="http://schemas.openxmlformats.org/officeDocument/2006/relationships/image" Target="../media/image1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56.png"/><Relationship Id="rId4" Type="http://schemas.openxmlformats.org/officeDocument/2006/relationships/image" Target="../media/image131.png"/><Relationship Id="rId5" Type="http://schemas.openxmlformats.org/officeDocument/2006/relationships/image" Target="../media/image123.png"/><Relationship Id="rId6" Type="http://schemas.openxmlformats.org/officeDocument/2006/relationships/image" Target="../media/image1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56.png"/><Relationship Id="rId4" Type="http://schemas.openxmlformats.org/officeDocument/2006/relationships/image" Target="../media/image135.png"/><Relationship Id="rId5" Type="http://schemas.openxmlformats.org/officeDocument/2006/relationships/image" Target="../media/image136.png"/><Relationship Id="rId6" Type="http://schemas.openxmlformats.org/officeDocument/2006/relationships/image" Target="../media/image132.png"/><Relationship Id="rId7" Type="http://schemas.openxmlformats.org/officeDocument/2006/relationships/image" Target="../media/image1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6.png"/><Relationship Id="rId4" Type="http://schemas.openxmlformats.org/officeDocument/2006/relationships/image" Target="../media/image142.png"/><Relationship Id="rId5" Type="http://schemas.openxmlformats.org/officeDocument/2006/relationships/image" Target="../media/image1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56.png"/><Relationship Id="rId4" Type="http://schemas.openxmlformats.org/officeDocument/2006/relationships/image" Target="../media/image130.png"/><Relationship Id="rId5" Type="http://schemas.openxmlformats.org/officeDocument/2006/relationships/image" Target="../media/image129.png"/><Relationship Id="rId6" Type="http://schemas.openxmlformats.org/officeDocument/2006/relationships/image" Target="../media/image145.png"/><Relationship Id="rId7" Type="http://schemas.openxmlformats.org/officeDocument/2006/relationships/image" Target="../media/image1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56.png"/><Relationship Id="rId4" Type="http://schemas.openxmlformats.org/officeDocument/2006/relationships/image" Target="../media/image144.png"/><Relationship Id="rId5" Type="http://schemas.openxmlformats.org/officeDocument/2006/relationships/image" Target="../media/image1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56.png"/><Relationship Id="rId4" Type="http://schemas.openxmlformats.org/officeDocument/2006/relationships/image" Target="../media/image151.png"/><Relationship Id="rId5" Type="http://schemas.openxmlformats.org/officeDocument/2006/relationships/image" Target="../media/image140.png"/><Relationship Id="rId6" Type="http://schemas.openxmlformats.org/officeDocument/2006/relationships/image" Target="../media/image1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56.png"/><Relationship Id="rId4" Type="http://schemas.openxmlformats.org/officeDocument/2006/relationships/image" Target="../media/image169.jpg"/><Relationship Id="rId5" Type="http://schemas.openxmlformats.org/officeDocument/2006/relationships/image" Target="../media/image174.jpg"/><Relationship Id="rId6" Type="http://schemas.openxmlformats.org/officeDocument/2006/relationships/image" Target="../media/image10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8.xml"/><Relationship Id="rId3" Type="http://schemas.openxmlformats.org/officeDocument/2006/relationships/image" Target="../media/image161.png"/><Relationship Id="rId4" Type="http://schemas.openxmlformats.org/officeDocument/2006/relationships/image" Target="../media/image150.png"/><Relationship Id="rId5" Type="http://schemas.openxmlformats.org/officeDocument/2006/relationships/image" Target="../media/image15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43.jpg"/><Relationship Id="rId4" Type="http://schemas.openxmlformats.org/officeDocument/2006/relationships/image" Target="../media/image157.png"/><Relationship Id="rId5" Type="http://schemas.openxmlformats.org/officeDocument/2006/relationships/image" Target="../media/image147.png"/><Relationship Id="rId6" Type="http://schemas.openxmlformats.org/officeDocument/2006/relationships/image" Target="../media/image1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43.jpg"/><Relationship Id="rId4" Type="http://schemas.openxmlformats.org/officeDocument/2006/relationships/image" Target="../media/image146.png"/><Relationship Id="rId5" Type="http://schemas.openxmlformats.org/officeDocument/2006/relationships/image" Target="../media/image183.png"/><Relationship Id="rId6" Type="http://schemas.openxmlformats.org/officeDocument/2006/relationships/image" Target="../media/image15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65.png"/><Relationship Id="rId4" Type="http://schemas.openxmlformats.org/officeDocument/2006/relationships/image" Target="../media/image143.jpg"/><Relationship Id="rId5" Type="http://schemas.openxmlformats.org/officeDocument/2006/relationships/image" Target="../media/image15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143.jpg"/><Relationship Id="rId4" Type="http://schemas.openxmlformats.org/officeDocument/2006/relationships/image" Target="../media/image156.png"/><Relationship Id="rId5" Type="http://schemas.openxmlformats.org/officeDocument/2006/relationships/image" Target="../media/image163.png"/><Relationship Id="rId6" Type="http://schemas.openxmlformats.org/officeDocument/2006/relationships/image" Target="../media/image181.png"/><Relationship Id="rId7" Type="http://schemas.openxmlformats.org/officeDocument/2006/relationships/image" Target="../media/image162.png"/><Relationship Id="rId8" Type="http://schemas.openxmlformats.org/officeDocument/2006/relationships/image" Target="../media/image10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43.jpg"/><Relationship Id="rId4" Type="http://schemas.openxmlformats.org/officeDocument/2006/relationships/image" Target="../media/image166.png"/><Relationship Id="rId5" Type="http://schemas.openxmlformats.org/officeDocument/2006/relationships/image" Target="../media/image160.png"/><Relationship Id="rId6" Type="http://schemas.openxmlformats.org/officeDocument/2006/relationships/image" Target="../media/image16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43.jpg"/><Relationship Id="rId4" Type="http://schemas.openxmlformats.org/officeDocument/2006/relationships/image" Target="../media/image171.png"/><Relationship Id="rId5" Type="http://schemas.openxmlformats.org/officeDocument/2006/relationships/image" Target="../media/image16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43.jpg"/><Relationship Id="rId4" Type="http://schemas.openxmlformats.org/officeDocument/2006/relationships/image" Target="../media/image187.png"/><Relationship Id="rId5" Type="http://schemas.openxmlformats.org/officeDocument/2006/relationships/image" Target="../media/image170.png"/><Relationship Id="rId6" Type="http://schemas.openxmlformats.org/officeDocument/2006/relationships/image" Target="../media/image17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143.jpg"/><Relationship Id="rId4" Type="http://schemas.openxmlformats.org/officeDocument/2006/relationships/image" Target="../media/image164.png"/><Relationship Id="rId5" Type="http://schemas.openxmlformats.org/officeDocument/2006/relationships/image" Target="../media/image17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143.jpg"/><Relationship Id="rId4" Type="http://schemas.openxmlformats.org/officeDocument/2006/relationships/image" Target="../media/image167.png"/><Relationship Id="rId5" Type="http://schemas.openxmlformats.org/officeDocument/2006/relationships/image" Target="../media/image176.png"/><Relationship Id="rId6" Type="http://schemas.openxmlformats.org/officeDocument/2006/relationships/image" Target="../media/image179.png"/><Relationship Id="rId7" Type="http://schemas.openxmlformats.org/officeDocument/2006/relationships/image" Target="../media/image18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143.jpg"/><Relationship Id="rId4" Type="http://schemas.openxmlformats.org/officeDocument/2006/relationships/image" Target="../media/image175.png"/><Relationship Id="rId5" Type="http://schemas.openxmlformats.org/officeDocument/2006/relationships/image" Target="../media/image191.png"/><Relationship Id="rId6" Type="http://schemas.openxmlformats.org/officeDocument/2006/relationships/image" Target="../media/image184.png"/><Relationship Id="rId7" Type="http://schemas.openxmlformats.org/officeDocument/2006/relationships/image" Target="../media/image177.png"/><Relationship Id="rId8" Type="http://schemas.openxmlformats.org/officeDocument/2006/relationships/image" Target="../media/image10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43.jpg"/><Relationship Id="rId4" Type="http://schemas.openxmlformats.org/officeDocument/2006/relationships/image" Target="../media/image190.jpg"/><Relationship Id="rId5" Type="http://schemas.openxmlformats.org/officeDocument/2006/relationships/image" Target="../media/image182.png"/><Relationship Id="rId6" Type="http://schemas.openxmlformats.org/officeDocument/2006/relationships/image" Target="../media/image18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198.png"/><Relationship Id="rId4" Type="http://schemas.openxmlformats.org/officeDocument/2006/relationships/image" Target="../media/image18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98.png"/><Relationship Id="rId4" Type="http://schemas.openxmlformats.org/officeDocument/2006/relationships/image" Target="../media/image20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198.png"/><Relationship Id="rId4" Type="http://schemas.openxmlformats.org/officeDocument/2006/relationships/image" Target="../media/image205.png"/><Relationship Id="rId5" Type="http://schemas.openxmlformats.org/officeDocument/2006/relationships/image" Target="../media/image196.png"/><Relationship Id="rId6" Type="http://schemas.openxmlformats.org/officeDocument/2006/relationships/image" Target="../media/image194.png"/><Relationship Id="rId7" Type="http://schemas.openxmlformats.org/officeDocument/2006/relationships/image" Target="../media/image186.png"/><Relationship Id="rId8" Type="http://schemas.openxmlformats.org/officeDocument/2006/relationships/image" Target="../media/image19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198.png"/><Relationship Id="rId4" Type="http://schemas.openxmlformats.org/officeDocument/2006/relationships/image" Target="../media/image20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192.png"/><Relationship Id="rId4" Type="http://schemas.openxmlformats.org/officeDocument/2006/relationships/image" Target="../media/image193.png"/><Relationship Id="rId5" Type="http://schemas.openxmlformats.org/officeDocument/2006/relationships/image" Target="../media/image203.png"/><Relationship Id="rId6" Type="http://schemas.openxmlformats.org/officeDocument/2006/relationships/image" Target="../media/image19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1.png"/><Relationship Id="rId4" Type="http://schemas.openxmlformats.org/officeDocument/2006/relationships/image" Target="../media/image202.png"/><Relationship Id="rId5" Type="http://schemas.openxmlformats.org/officeDocument/2006/relationships/image" Target="../media/image201.png"/><Relationship Id="rId6" Type="http://schemas.openxmlformats.org/officeDocument/2006/relationships/image" Target="../media/image5.png"/><Relationship Id="rId7"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2D50"/>
        </a:solidFill>
      </p:bgPr>
    </p:bg>
    <p:spTree>
      <p:nvGrpSpPr>
        <p:cNvPr id="5010" name="Shape 5010"/>
        <p:cNvGrpSpPr/>
        <p:nvPr/>
      </p:nvGrpSpPr>
      <p:grpSpPr>
        <a:xfrm>
          <a:off x="0" y="0"/>
          <a:ext cx="0" cy="0"/>
          <a:chOff x="0" y="0"/>
          <a:chExt cx="0" cy="0"/>
        </a:xfrm>
      </p:grpSpPr>
      <p:sp>
        <p:nvSpPr>
          <p:cNvPr id="5011" name="Google Shape;5011;p128"/>
          <p:cNvSpPr/>
          <p:nvPr/>
        </p:nvSpPr>
        <p:spPr>
          <a:xfrm>
            <a:off x="7189000" y="-312475"/>
            <a:ext cx="2012700" cy="5499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2" name="Google Shape;5012;p128"/>
          <p:cNvSpPr txBox="1"/>
          <p:nvPr/>
        </p:nvSpPr>
        <p:spPr>
          <a:xfrm>
            <a:off x="-246975" y="1041525"/>
            <a:ext cx="7137600" cy="816900"/>
          </a:xfrm>
          <a:prstGeom prst="rect">
            <a:avLst/>
          </a:prstGeom>
          <a:solidFill>
            <a:schemeClr val="dk2"/>
          </a:solid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t/>
            </a:r>
            <a:endParaRPr b="1" sz="1900">
              <a:solidFill>
                <a:srgbClr val="FFFFFF"/>
              </a:solidFill>
              <a:latin typeface="Amatic SC"/>
              <a:ea typeface="Amatic SC"/>
              <a:cs typeface="Amatic SC"/>
              <a:sym typeface="Amatic SC"/>
            </a:endParaRPr>
          </a:p>
        </p:txBody>
      </p:sp>
      <p:pic>
        <p:nvPicPr>
          <p:cNvPr id="5013" name="Google Shape;5013;p128"/>
          <p:cNvPicPr preferRelativeResize="0"/>
          <p:nvPr/>
        </p:nvPicPr>
        <p:blipFill rotWithShape="1">
          <a:blip r:embed="rId3">
            <a:alphaModFix/>
          </a:blip>
          <a:srcRect b="0" l="36287" r="11663" t="0"/>
          <a:stretch/>
        </p:blipFill>
        <p:spPr>
          <a:xfrm>
            <a:off x="0" y="-457200"/>
            <a:ext cx="7189026" cy="1642850"/>
          </a:xfrm>
          <a:prstGeom prst="rect">
            <a:avLst/>
          </a:prstGeom>
          <a:noFill/>
          <a:ln>
            <a:noFill/>
          </a:ln>
        </p:spPr>
      </p:pic>
      <p:pic>
        <p:nvPicPr>
          <p:cNvPr id="5014" name="Google Shape;5014;p128"/>
          <p:cNvPicPr preferRelativeResize="0"/>
          <p:nvPr/>
        </p:nvPicPr>
        <p:blipFill rotWithShape="1">
          <a:blip r:embed="rId4">
            <a:alphaModFix/>
          </a:blip>
          <a:srcRect b="0" l="0" r="0" t="0"/>
          <a:stretch/>
        </p:blipFill>
        <p:spPr>
          <a:xfrm>
            <a:off x="65452" y="3115954"/>
            <a:ext cx="2933950" cy="1845375"/>
          </a:xfrm>
          <a:prstGeom prst="rect">
            <a:avLst/>
          </a:prstGeom>
          <a:noFill/>
          <a:ln>
            <a:noFill/>
          </a:ln>
        </p:spPr>
      </p:pic>
      <p:pic>
        <p:nvPicPr>
          <p:cNvPr id="5015" name="Google Shape;5015;p128"/>
          <p:cNvPicPr preferRelativeResize="0"/>
          <p:nvPr/>
        </p:nvPicPr>
        <p:blipFill>
          <a:blip r:embed="rId5">
            <a:alphaModFix/>
          </a:blip>
          <a:stretch>
            <a:fillRect/>
          </a:stretch>
        </p:blipFill>
        <p:spPr>
          <a:xfrm>
            <a:off x="7360838" y="4585511"/>
            <a:ext cx="420623" cy="277911"/>
          </a:xfrm>
          <a:prstGeom prst="rect">
            <a:avLst/>
          </a:prstGeom>
          <a:noFill/>
          <a:ln>
            <a:noFill/>
          </a:ln>
        </p:spPr>
      </p:pic>
      <p:sp>
        <p:nvSpPr>
          <p:cNvPr id="5016" name="Google Shape;5016;p128"/>
          <p:cNvSpPr txBox="1"/>
          <p:nvPr/>
        </p:nvSpPr>
        <p:spPr>
          <a:xfrm>
            <a:off x="7591436" y="4576894"/>
            <a:ext cx="13776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accent1"/>
                </a:solidFill>
                <a:latin typeface="Overpass"/>
                <a:ea typeface="Overpass"/>
                <a:cs typeface="Overpass"/>
                <a:sym typeface="Overpass"/>
              </a:rPr>
              <a:t>federico_vivanco</a:t>
            </a:r>
            <a:endParaRPr b="1" sz="900">
              <a:solidFill>
                <a:schemeClr val="accent1"/>
              </a:solidFill>
              <a:latin typeface="Overpass"/>
              <a:ea typeface="Overpass"/>
              <a:cs typeface="Overpass"/>
              <a:sym typeface="Overpass"/>
            </a:endParaRPr>
          </a:p>
        </p:txBody>
      </p:sp>
      <p:sp>
        <p:nvSpPr>
          <p:cNvPr id="5017" name="Google Shape;5017;p128"/>
          <p:cNvSpPr txBox="1"/>
          <p:nvPr/>
        </p:nvSpPr>
        <p:spPr>
          <a:xfrm>
            <a:off x="7285750" y="4835931"/>
            <a:ext cx="19632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accent1"/>
                </a:solidFill>
                <a:latin typeface="Overpass"/>
                <a:ea typeface="Overpass"/>
                <a:cs typeface="Overpass"/>
                <a:sym typeface="Overpass"/>
              </a:rPr>
              <a:t>FedericoVivanco</a:t>
            </a:r>
            <a:endParaRPr b="1" sz="900">
              <a:solidFill>
                <a:schemeClr val="accent1"/>
              </a:solidFill>
              <a:latin typeface="Overpass"/>
              <a:ea typeface="Overpass"/>
              <a:cs typeface="Overpass"/>
              <a:sym typeface="Overpass"/>
            </a:endParaRPr>
          </a:p>
        </p:txBody>
      </p:sp>
      <p:pic>
        <p:nvPicPr>
          <p:cNvPr id="5018" name="Google Shape;5018;p128"/>
          <p:cNvPicPr preferRelativeResize="0"/>
          <p:nvPr/>
        </p:nvPicPr>
        <p:blipFill>
          <a:blip r:embed="rId6">
            <a:alphaModFix/>
          </a:blip>
          <a:stretch>
            <a:fillRect/>
          </a:stretch>
        </p:blipFill>
        <p:spPr>
          <a:xfrm>
            <a:off x="7427890" y="4846682"/>
            <a:ext cx="292608" cy="292608"/>
          </a:xfrm>
          <a:prstGeom prst="rect">
            <a:avLst/>
          </a:prstGeom>
          <a:noFill/>
          <a:ln>
            <a:noFill/>
          </a:ln>
        </p:spPr>
      </p:pic>
      <p:sp>
        <p:nvSpPr>
          <p:cNvPr id="5019" name="Google Shape;5019;p128"/>
          <p:cNvSpPr/>
          <p:nvPr/>
        </p:nvSpPr>
        <p:spPr>
          <a:xfrm>
            <a:off x="-109700" y="1041526"/>
            <a:ext cx="4515000" cy="4911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20" name="Google Shape;5020;p128"/>
          <p:cNvPicPr preferRelativeResize="0"/>
          <p:nvPr/>
        </p:nvPicPr>
        <p:blipFill rotWithShape="1">
          <a:blip r:embed="rId7">
            <a:alphaModFix amt="33000"/>
          </a:blip>
          <a:srcRect b="-7247" l="0" r="0" t="-1899"/>
          <a:stretch/>
        </p:blipFill>
        <p:spPr>
          <a:xfrm>
            <a:off x="2433484" y="1532625"/>
            <a:ext cx="3013565" cy="3746350"/>
          </a:xfrm>
          <a:prstGeom prst="rect">
            <a:avLst/>
          </a:prstGeom>
          <a:noFill/>
          <a:ln>
            <a:noFill/>
          </a:ln>
        </p:spPr>
      </p:pic>
      <p:pic>
        <p:nvPicPr>
          <p:cNvPr id="5021" name="Google Shape;5021;p128"/>
          <p:cNvPicPr preferRelativeResize="0"/>
          <p:nvPr/>
        </p:nvPicPr>
        <p:blipFill rotWithShape="1">
          <a:blip r:embed="rId8">
            <a:alphaModFix/>
          </a:blip>
          <a:srcRect b="20757" l="14221" r="7161" t="21791"/>
          <a:stretch/>
        </p:blipFill>
        <p:spPr>
          <a:xfrm>
            <a:off x="-9573" y="991456"/>
            <a:ext cx="7189024" cy="552700"/>
          </a:xfrm>
          <a:prstGeom prst="rect">
            <a:avLst/>
          </a:prstGeom>
          <a:noFill/>
          <a:ln>
            <a:noFill/>
          </a:ln>
        </p:spPr>
      </p:pic>
      <p:sp>
        <p:nvSpPr>
          <p:cNvPr id="5022" name="Google Shape;5022;p128"/>
          <p:cNvSpPr txBox="1"/>
          <p:nvPr/>
        </p:nvSpPr>
        <p:spPr>
          <a:xfrm>
            <a:off x="67627" y="114536"/>
            <a:ext cx="7121400" cy="1179900"/>
          </a:xfrm>
          <a:prstGeom prst="rect">
            <a:avLst/>
          </a:prstGeom>
          <a:noFill/>
          <a:ln>
            <a:noFill/>
          </a:ln>
        </p:spPr>
        <p:txBody>
          <a:bodyPr anchorCtr="0" anchor="t" bIns="82125" lIns="82125" spcFirstLastPara="1" rIns="82125" wrap="square" tIns="82125">
            <a:noAutofit/>
          </a:bodyPr>
          <a:lstStyle/>
          <a:p>
            <a:pPr indent="0" lvl="0" marL="0" marR="0" rtl="0" algn="l">
              <a:lnSpc>
                <a:spcPct val="125000"/>
              </a:lnSpc>
              <a:spcBef>
                <a:spcPts val="0"/>
              </a:spcBef>
              <a:spcAft>
                <a:spcPts val="0"/>
              </a:spcAft>
              <a:buClr>
                <a:srgbClr val="000000"/>
              </a:buClr>
              <a:buSzPts val="4400"/>
              <a:buFont typeface="Arial"/>
              <a:buNone/>
            </a:pPr>
            <a:r>
              <a:rPr lang="en" sz="2500">
                <a:solidFill>
                  <a:srgbClr val="F4543C"/>
                </a:solidFill>
                <a:latin typeface="Mulish SemiBold"/>
                <a:ea typeface="Mulish SemiBold"/>
                <a:cs typeface="Mulish SemiBold"/>
                <a:sym typeface="Mulish SemiBold"/>
              </a:rPr>
              <a:t>África subsahariana y su producción literaria:</a:t>
            </a:r>
            <a:endParaRPr sz="2500">
              <a:solidFill>
                <a:srgbClr val="F4543C"/>
              </a:solidFill>
              <a:latin typeface="Mulish SemiBold"/>
              <a:ea typeface="Mulish SemiBold"/>
              <a:cs typeface="Mulish SemiBold"/>
              <a:sym typeface="Mulish SemiBold"/>
            </a:endParaRPr>
          </a:p>
          <a:p>
            <a:pPr indent="0" lvl="0" marL="0" marR="0" rtl="0" algn="l">
              <a:lnSpc>
                <a:spcPct val="115000"/>
              </a:lnSpc>
              <a:spcBef>
                <a:spcPts val="0"/>
              </a:spcBef>
              <a:spcAft>
                <a:spcPts val="0"/>
              </a:spcAft>
              <a:buClr>
                <a:srgbClr val="000000"/>
              </a:buClr>
              <a:buSzPts val="4400"/>
              <a:buFont typeface="Arial"/>
              <a:buNone/>
            </a:pPr>
            <a:r>
              <a:rPr b="1" lang="en" sz="3200">
                <a:solidFill>
                  <a:schemeClr val="accent4"/>
                </a:solidFill>
                <a:latin typeface="Amatic SC"/>
                <a:ea typeface="Amatic SC"/>
                <a:cs typeface="Amatic SC"/>
                <a:sym typeface="Amatic SC"/>
              </a:rPr>
              <a:t>una aproximación a su[s] literatura[s]</a:t>
            </a:r>
            <a:endParaRPr b="1" i="0" sz="3200" u="none" cap="none" strike="noStrike">
              <a:solidFill>
                <a:srgbClr val="B4A7D6"/>
              </a:solidFill>
              <a:latin typeface="Amatic SC"/>
              <a:ea typeface="Amatic SC"/>
              <a:cs typeface="Amatic SC"/>
              <a:sym typeface="Amatic SC"/>
            </a:endParaRPr>
          </a:p>
        </p:txBody>
      </p:sp>
      <p:pic>
        <p:nvPicPr>
          <p:cNvPr id="5023" name="Google Shape;5023;p128"/>
          <p:cNvPicPr preferRelativeResize="0"/>
          <p:nvPr/>
        </p:nvPicPr>
        <p:blipFill rotWithShape="1">
          <a:blip r:embed="rId9">
            <a:alphaModFix/>
          </a:blip>
          <a:srcRect b="-8236" l="0" r="0" t="0"/>
          <a:stretch/>
        </p:blipFill>
        <p:spPr>
          <a:xfrm>
            <a:off x="4878775" y="3301050"/>
            <a:ext cx="1597263" cy="1728850"/>
          </a:xfrm>
          <a:prstGeom prst="rect">
            <a:avLst/>
          </a:prstGeom>
          <a:noFill/>
          <a:ln>
            <a:noFill/>
          </a:ln>
        </p:spPr>
      </p:pic>
      <p:pic>
        <p:nvPicPr>
          <p:cNvPr id="5024" name="Google Shape;5024;p128"/>
          <p:cNvPicPr preferRelativeResize="0"/>
          <p:nvPr/>
        </p:nvPicPr>
        <p:blipFill rotWithShape="1">
          <a:blip r:embed="rId10">
            <a:alphaModFix/>
          </a:blip>
          <a:srcRect b="0" l="10543" r="14358" t="0"/>
          <a:stretch/>
        </p:blipFill>
        <p:spPr>
          <a:xfrm>
            <a:off x="1895825" y="3171300"/>
            <a:ext cx="2816096" cy="2111600"/>
          </a:xfrm>
          <a:prstGeom prst="rect">
            <a:avLst/>
          </a:prstGeom>
          <a:noFill/>
          <a:ln>
            <a:noFill/>
          </a:ln>
        </p:spPr>
      </p:pic>
      <p:pic>
        <p:nvPicPr>
          <p:cNvPr id="5025" name="Google Shape;5025;p128"/>
          <p:cNvPicPr preferRelativeResize="0"/>
          <p:nvPr/>
        </p:nvPicPr>
        <p:blipFill rotWithShape="1">
          <a:blip r:embed="rId11">
            <a:alphaModFix/>
          </a:blip>
          <a:srcRect b="0" l="14004" r="7803" t="0"/>
          <a:stretch/>
        </p:blipFill>
        <p:spPr>
          <a:xfrm>
            <a:off x="1086425" y="3210350"/>
            <a:ext cx="2536700" cy="1946500"/>
          </a:xfrm>
          <a:prstGeom prst="rect">
            <a:avLst/>
          </a:prstGeom>
          <a:noFill/>
          <a:ln>
            <a:noFill/>
          </a:ln>
        </p:spPr>
      </p:pic>
      <p:pic>
        <p:nvPicPr>
          <p:cNvPr id="5026" name="Google Shape;5026;p128"/>
          <p:cNvPicPr preferRelativeResize="0"/>
          <p:nvPr/>
        </p:nvPicPr>
        <p:blipFill rotWithShape="1">
          <a:blip r:embed="rId12">
            <a:alphaModFix/>
          </a:blip>
          <a:srcRect b="45105" l="31186" r="-4446" t="-15736"/>
          <a:stretch/>
        </p:blipFill>
        <p:spPr>
          <a:xfrm>
            <a:off x="5359522" y="2724150"/>
            <a:ext cx="2536700" cy="2445675"/>
          </a:xfrm>
          <a:prstGeom prst="rect">
            <a:avLst/>
          </a:prstGeom>
          <a:noFill/>
          <a:ln>
            <a:noFill/>
          </a:ln>
        </p:spPr>
      </p:pic>
      <p:pic>
        <p:nvPicPr>
          <p:cNvPr id="5027" name="Google Shape;5027;p128"/>
          <p:cNvPicPr preferRelativeResize="0"/>
          <p:nvPr/>
        </p:nvPicPr>
        <p:blipFill rotWithShape="1">
          <a:blip r:embed="rId13">
            <a:alphaModFix/>
          </a:blip>
          <a:srcRect b="25920" l="0" r="0" t="0"/>
          <a:stretch/>
        </p:blipFill>
        <p:spPr>
          <a:xfrm flipH="1">
            <a:off x="-705175" y="3090876"/>
            <a:ext cx="2012700" cy="2091425"/>
          </a:xfrm>
          <a:prstGeom prst="rect">
            <a:avLst/>
          </a:prstGeom>
          <a:noFill/>
          <a:ln>
            <a:noFill/>
          </a:ln>
        </p:spPr>
      </p:pic>
      <p:pic>
        <p:nvPicPr>
          <p:cNvPr id="5028" name="Google Shape;5028;p128"/>
          <p:cNvPicPr preferRelativeResize="0"/>
          <p:nvPr/>
        </p:nvPicPr>
        <p:blipFill rotWithShape="1">
          <a:blip r:embed="rId14">
            <a:alphaModFix/>
          </a:blip>
          <a:srcRect b="42801" l="0" r="0" t="0"/>
          <a:stretch/>
        </p:blipFill>
        <p:spPr>
          <a:xfrm>
            <a:off x="3340700" y="3060461"/>
            <a:ext cx="2461050" cy="2111589"/>
          </a:xfrm>
          <a:prstGeom prst="rect">
            <a:avLst/>
          </a:prstGeom>
          <a:noFill/>
          <a:ln>
            <a:noFill/>
          </a:ln>
        </p:spPr>
      </p:pic>
      <p:pic>
        <p:nvPicPr>
          <p:cNvPr id="5029" name="Google Shape;5029;p128"/>
          <p:cNvPicPr preferRelativeResize="0"/>
          <p:nvPr/>
        </p:nvPicPr>
        <p:blipFill rotWithShape="1">
          <a:blip r:embed="rId15">
            <a:alphaModFix/>
          </a:blip>
          <a:srcRect b="0" l="0" r="60831" t="0"/>
          <a:stretch/>
        </p:blipFill>
        <p:spPr>
          <a:xfrm>
            <a:off x="7483823" y="412975"/>
            <a:ext cx="1377600" cy="816900"/>
          </a:xfrm>
          <a:prstGeom prst="rect">
            <a:avLst/>
          </a:prstGeom>
          <a:noFill/>
          <a:ln>
            <a:noFill/>
          </a:ln>
        </p:spPr>
      </p:pic>
      <p:pic>
        <p:nvPicPr>
          <p:cNvPr id="5030" name="Google Shape;5030;p128"/>
          <p:cNvPicPr preferRelativeResize="0"/>
          <p:nvPr/>
        </p:nvPicPr>
        <p:blipFill rotWithShape="1">
          <a:blip r:embed="rId15">
            <a:alphaModFix/>
          </a:blip>
          <a:srcRect b="0" l="39169" r="0" t="0"/>
          <a:stretch/>
        </p:blipFill>
        <p:spPr>
          <a:xfrm>
            <a:off x="7167025" y="1448650"/>
            <a:ext cx="1963200" cy="749551"/>
          </a:xfrm>
          <a:prstGeom prst="rect">
            <a:avLst/>
          </a:prstGeom>
          <a:noFill/>
          <a:ln>
            <a:noFill/>
          </a:ln>
        </p:spPr>
      </p:pic>
      <p:pic>
        <p:nvPicPr>
          <p:cNvPr id="5031" name="Google Shape;5031;p128"/>
          <p:cNvPicPr preferRelativeResize="0"/>
          <p:nvPr/>
        </p:nvPicPr>
        <p:blipFill>
          <a:blip r:embed="rId16">
            <a:alphaModFix/>
          </a:blip>
          <a:stretch>
            <a:fillRect/>
          </a:stretch>
        </p:blipFill>
        <p:spPr>
          <a:xfrm>
            <a:off x="7182175" y="2360272"/>
            <a:ext cx="2012700" cy="20105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014"/>
                                        </p:tgtEl>
                                        <p:attrNameLst>
                                          <p:attrName>style.visibility</p:attrName>
                                        </p:attrNameLst>
                                      </p:cBhvr>
                                      <p:to>
                                        <p:strVal val="visible"/>
                                      </p:to>
                                    </p:set>
                                    <p:animEffect filter="fade" transition="in">
                                      <p:cBhvr>
                                        <p:cTn dur="1500"/>
                                        <p:tgtEl>
                                          <p:spTgt spid="501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020"/>
                                        </p:tgtEl>
                                        <p:attrNameLst>
                                          <p:attrName>style.visibility</p:attrName>
                                        </p:attrNameLst>
                                      </p:cBhvr>
                                      <p:to>
                                        <p:strVal val="visible"/>
                                      </p:to>
                                    </p:set>
                                    <p:animEffect filter="fade" transition="in">
                                      <p:cBhvr>
                                        <p:cTn dur="1500"/>
                                        <p:tgtEl>
                                          <p:spTgt spid="50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35" name="Shape 5035"/>
        <p:cNvGrpSpPr/>
        <p:nvPr/>
      </p:nvGrpSpPr>
      <p:grpSpPr>
        <a:xfrm>
          <a:off x="0" y="0"/>
          <a:ext cx="0" cy="0"/>
          <a:chOff x="0" y="0"/>
          <a:chExt cx="0" cy="0"/>
        </a:xfrm>
      </p:grpSpPr>
      <p:pic>
        <p:nvPicPr>
          <p:cNvPr id="5036" name="Google Shape;5036;p129"/>
          <p:cNvPicPr preferRelativeResize="0"/>
          <p:nvPr/>
        </p:nvPicPr>
        <p:blipFill>
          <a:blip r:embed="rId3">
            <a:alphaModFix/>
          </a:blip>
          <a:stretch>
            <a:fillRect/>
          </a:stretch>
        </p:blipFill>
        <p:spPr>
          <a:xfrm>
            <a:off x="310775" y="330775"/>
            <a:ext cx="8522476" cy="4531575"/>
          </a:xfrm>
          <a:prstGeom prst="rect">
            <a:avLst/>
          </a:prstGeom>
          <a:noFill/>
          <a:ln>
            <a:noFill/>
          </a:ln>
        </p:spPr>
      </p:pic>
      <p:pic>
        <p:nvPicPr>
          <p:cNvPr id="5037" name="Google Shape;5037;p129"/>
          <p:cNvPicPr preferRelativeResize="0"/>
          <p:nvPr/>
        </p:nvPicPr>
        <p:blipFill>
          <a:blip r:embed="rId4">
            <a:alphaModFix/>
          </a:blip>
          <a:stretch>
            <a:fillRect/>
          </a:stretch>
        </p:blipFill>
        <p:spPr>
          <a:xfrm>
            <a:off x="531175" y="1696675"/>
            <a:ext cx="3089325" cy="3089325"/>
          </a:xfrm>
          <a:prstGeom prst="rect">
            <a:avLst/>
          </a:prstGeom>
          <a:noFill/>
          <a:ln>
            <a:noFill/>
          </a:ln>
        </p:spPr>
      </p:pic>
    </p:spTree>
  </p:cSld>
  <p:clrMapOvr>
    <a:masterClrMapping/>
  </p:clrMapOvr>
  <mc:AlternateContent>
    <mc:Choice Requires="p14">
      <p:transition spd="slow" p14:dur="27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037"/>
                                        </p:tgtEl>
                                        <p:attrNameLst>
                                          <p:attrName>style.visibility</p:attrName>
                                        </p:attrNameLst>
                                      </p:cBhvr>
                                      <p:to>
                                        <p:strVal val="visible"/>
                                      </p:to>
                                    </p:set>
                                    <p:animEffect filter="fade" transition="in">
                                      <p:cBhvr>
                                        <p:cTn dur="3000"/>
                                        <p:tgtEl>
                                          <p:spTgt spid="50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41" name="Shape 5041"/>
        <p:cNvGrpSpPr/>
        <p:nvPr/>
      </p:nvGrpSpPr>
      <p:grpSpPr>
        <a:xfrm>
          <a:off x="0" y="0"/>
          <a:ext cx="0" cy="0"/>
          <a:chOff x="0" y="0"/>
          <a:chExt cx="0" cy="0"/>
        </a:xfrm>
      </p:grpSpPr>
      <p:pic>
        <p:nvPicPr>
          <p:cNvPr id="5042" name="Google Shape;5042;p130"/>
          <p:cNvPicPr preferRelativeResize="0"/>
          <p:nvPr/>
        </p:nvPicPr>
        <p:blipFill>
          <a:blip r:embed="rId3">
            <a:alphaModFix/>
          </a:blip>
          <a:stretch>
            <a:fillRect/>
          </a:stretch>
        </p:blipFill>
        <p:spPr>
          <a:xfrm>
            <a:off x="2175355" y="16687"/>
            <a:ext cx="4674142" cy="535352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46" name="Shape 5046"/>
        <p:cNvGrpSpPr/>
        <p:nvPr/>
      </p:nvGrpSpPr>
      <p:grpSpPr>
        <a:xfrm>
          <a:off x="0" y="0"/>
          <a:ext cx="0" cy="0"/>
          <a:chOff x="0" y="0"/>
          <a:chExt cx="0" cy="0"/>
        </a:xfrm>
      </p:grpSpPr>
      <p:pic>
        <p:nvPicPr>
          <p:cNvPr id="5047" name="Google Shape;5047;p131"/>
          <p:cNvPicPr preferRelativeResize="0"/>
          <p:nvPr/>
        </p:nvPicPr>
        <p:blipFill>
          <a:blip r:embed="rId3">
            <a:alphaModFix/>
          </a:blip>
          <a:stretch>
            <a:fillRect/>
          </a:stretch>
        </p:blipFill>
        <p:spPr>
          <a:xfrm>
            <a:off x="4515593" y="332971"/>
            <a:ext cx="4146244" cy="4672872"/>
          </a:xfrm>
          <a:prstGeom prst="rect">
            <a:avLst/>
          </a:prstGeom>
          <a:noFill/>
          <a:ln>
            <a:noFill/>
          </a:ln>
        </p:spPr>
      </p:pic>
      <p:pic>
        <p:nvPicPr>
          <p:cNvPr id="5048" name="Google Shape;5048;p131"/>
          <p:cNvPicPr preferRelativeResize="0"/>
          <p:nvPr/>
        </p:nvPicPr>
        <p:blipFill>
          <a:blip r:embed="rId4">
            <a:alphaModFix/>
          </a:blip>
          <a:stretch>
            <a:fillRect/>
          </a:stretch>
        </p:blipFill>
        <p:spPr>
          <a:xfrm>
            <a:off x="248392" y="0"/>
            <a:ext cx="3898779" cy="5143500"/>
          </a:xfrm>
          <a:prstGeom prst="rect">
            <a:avLst/>
          </a:prstGeom>
          <a:noFill/>
          <a:ln>
            <a:noFill/>
          </a:ln>
        </p:spPr>
      </p:pic>
    </p:spTree>
  </p:cSld>
  <p:clrMapOvr>
    <a:masterClrMapping/>
  </p:clrMapOvr>
  <mc:AlternateContent>
    <mc:Choice Requires="p14">
      <p:transition spd="slow" p14:dur="32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048"/>
                                        </p:tgtEl>
                                        <p:attrNameLst>
                                          <p:attrName>style.visibility</p:attrName>
                                        </p:attrNameLst>
                                      </p:cBhvr>
                                      <p:to>
                                        <p:strVal val="visible"/>
                                      </p:to>
                                    </p:set>
                                    <p:animEffect filter="fade" transition="in">
                                      <p:cBhvr>
                                        <p:cTn dur="1000"/>
                                        <p:tgtEl>
                                          <p:spTgt spid="504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047"/>
                                        </p:tgtEl>
                                        <p:attrNameLst>
                                          <p:attrName>style.visibility</p:attrName>
                                        </p:attrNameLst>
                                      </p:cBhvr>
                                      <p:to>
                                        <p:strVal val="visible"/>
                                      </p:to>
                                    </p:set>
                                    <p:animEffect filter="fade" transition="in">
                                      <p:cBhvr>
                                        <p:cTn dur="3000"/>
                                        <p:tgtEl>
                                          <p:spTgt spid="50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52" name="Shape 5052"/>
        <p:cNvGrpSpPr/>
        <p:nvPr/>
      </p:nvGrpSpPr>
      <p:grpSpPr>
        <a:xfrm>
          <a:off x="0" y="0"/>
          <a:ext cx="0" cy="0"/>
          <a:chOff x="0" y="0"/>
          <a:chExt cx="0" cy="0"/>
        </a:xfrm>
      </p:grpSpPr>
      <p:pic>
        <p:nvPicPr>
          <p:cNvPr id="5053" name="Google Shape;5053;p132"/>
          <p:cNvPicPr preferRelativeResize="0"/>
          <p:nvPr/>
        </p:nvPicPr>
        <p:blipFill rotWithShape="1">
          <a:blip r:embed="rId3">
            <a:alphaModFix/>
          </a:blip>
          <a:srcRect b="18562" l="5934" r="70165" t="18449"/>
          <a:stretch/>
        </p:blipFill>
        <p:spPr>
          <a:xfrm>
            <a:off x="6369400" y="880088"/>
            <a:ext cx="2387750" cy="3539776"/>
          </a:xfrm>
          <a:prstGeom prst="rect">
            <a:avLst/>
          </a:prstGeom>
          <a:noFill/>
          <a:ln>
            <a:noFill/>
          </a:ln>
        </p:spPr>
      </p:pic>
      <p:pic>
        <p:nvPicPr>
          <p:cNvPr id="5054" name="Google Shape;5054;p132"/>
          <p:cNvPicPr preferRelativeResize="0"/>
          <p:nvPr/>
        </p:nvPicPr>
        <p:blipFill rotWithShape="1">
          <a:blip r:embed="rId3">
            <a:alphaModFix/>
          </a:blip>
          <a:srcRect b="18272" l="68805" r="8017" t="18738"/>
          <a:stretch/>
        </p:blipFill>
        <p:spPr>
          <a:xfrm>
            <a:off x="440959" y="924125"/>
            <a:ext cx="2257942" cy="3451700"/>
          </a:xfrm>
          <a:prstGeom prst="rect">
            <a:avLst/>
          </a:prstGeom>
          <a:noFill/>
          <a:ln>
            <a:noFill/>
          </a:ln>
        </p:spPr>
      </p:pic>
      <p:pic>
        <p:nvPicPr>
          <p:cNvPr id="5055" name="Google Shape;5055;p132"/>
          <p:cNvPicPr preferRelativeResize="0"/>
          <p:nvPr/>
        </p:nvPicPr>
        <p:blipFill rotWithShape="1">
          <a:blip r:embed="rId3">
            <a:alphaModFix/>
          </a:blip>
          <a:srcRect b="18562" l="35002" r="37486" t="18449"/>
          <a:stretch/>
        </p:blipFill>
        <p:spPr>
          <a:xfrm>
            <a:off x="3223426" y="913775"/>
            <a:ext cx="2696125" cy="347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054"/>
                                        </p:tgtEl>
                                        <p:attrNameLst>
                                          <p:attrName>style.visibility</p:attrName>
                                        </p:attrNameLst>
                                      </p:cBhvr>
                                      <p:to>
                                        <p:strVal val="visible"/>
                                      </p:to>
                                    </p:set>
                                    <p:animEffect filter="fade" transition="in">
                                      <p:cBhvr>
                                        <p:cTn dur="3000"/>
                                        <p:tgtEl>
                                          <p:spTgt spid="50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5"/>
                                        </p:tgtEl>
                                        <p:attrNameLst>
                                          <p:attrName>style.visibility</p:attrName>
                                        </p:attrNameLst>
                                      </p:cBhvr>
                                      <p:to>
                                        <p:strVal val="visible"/>
                                      </p:to>
                                    </p:set>
                                    <p:animEffect filter="fade" transition="in">
                                      <p:cBhvr>
                                        <p:cTn dur="2600"/>
                                        <p:tgtEl>
                                          <p:spTgt spid="50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3"/>
                                        </p:tgtEl>
                                        <p:attrNameLst>
                                          <p:attrName>style.visibility</p:attrName>
                                        </p:attrNameLst>
                                      </p:cBhvr>
                                      <p:to>
                                        <p:strVal val="visible"/>
                                      </p:to>
                                    </p:set>
                                    <p:animEffect filter="fade" transition="in">
                                      <p:cBhvr>
                                        <p:cTn dur="1000"/>
                                        <p:tgtEl>
                                          <p:spTgt spid="50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59" name="Shape 5059"/>
        <p:cNvGrpSpPr/>
        <p:nvPr/>
      </p:nvGrpSpPr>
      <p:grpSpPr>
        <a:xfrm>
          <a:off x="0" y="0"/>
          <a:ext cx="0" cy="0"/>
          <a:chOff x="0" y="0"/>
          <a:chExt cx="0" cy="0"/>
        </a:xfrm>
      </p:grpSpPr>
      <p:pic>
        <p:nvPicPr>
          <p:cNvPr id="5060" name="Google Shape;5060;p133"/>
          <p:cNvPicPr preferRelativeResize="0"/>
          <p:nvPr/>
        </p:nvPicPr>
        <p:blipFill rotWithShape="1">
          <a:blip r:embed="rId3">
            <a:alphaModFix/>
          </a:blip>
          <a:srcRect b="9560" l="2409" r="3454" t="9552"/>
          <a:stretch/>
        </p:blipFill>
        <p:spPr>
          <a:xfrm>
            <a:off x="359900" y="614825"/>
            <a:ext cx="8097626" cy="3913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64" name="Shape 5064"/>
        <p:cNvGrpSpPr/>
        <p:nvPr/>
      </p:nvGrpSpPr>
      <p:grpSpPr>
        <a:xfrm>
          <a:off x="0" y="0"/>
          <a:ext cx="0" cy="0"/>
          <a:chOff x="0" y="0"/>
          <a:chExt cx="0" cy="0"/>
        </a:xfrm>
      </p:grpSpPr>
      <p:pic>
        <p:nvPicPr>
          <p:cNvPr id="5065" name="Google Shape;5065;p134"/>
          <p:cNvPicPr preferRelativeResize="0"/>
          <p:nvPr/>
        </p:nvPicPr>
        <p:blipFill rotWithShape="1">
          <a:blip r:embed="rId3">
            <a:alphaModFix/>
          </a:blip>
          <a:srcRect b="0" l="2248" r="4459" t="0"/>
          <a:stretch/>
        </p:blipFill>
        <p:spPr>
          <a:xfrm>
            <a:off x="262750" y="838200"/>
            <a:ext cx="4323585" cy="2568419"/>
          </a:xfrm>
          <a:prstGeom prst="rect">
            <a:avLst/>
          </a:prstGeom>
          <a:noFill/>
          <a:ln>
            <a:noFill/>
          </a:ln>
        </p:spPr>
      </p:pic>
      <p:pic>
        <p:nvPicPr>
          <p:cNvPr id="5066" name="Google Shape;5066;p134"/>
          <p:cNvPicPr preferRelativeResize="0"/>
          <p:nvPr/>
        </p:nvPicPr>
        <p:blipFill rotWithShape="1">
          <a:blip r:embed="rId4">
            <a:alphaModFix/>
          </a:blip>
          <a:srcRect b="0" l="0" r="8725" t="0"/>
          <a:stretch/>
        </p:blipFill>
        <p:spPr>
          <a:xfrm>
            <a:off x="4796331" y="838200"/>
            <a:ext cx="4211130" cy="2568430"/>
          </a:xfrm>
          <a:prstGeom prst="rect">
            <a:avLst/>
          </a:prstGeom>
          <a:noFill/>
          <a:ln>
            <a:noFill/>
          </a:ln>
        </p:spPr>
      </p:pic>
      <p:sp>
        <p:nvSpPr>
          <p:cNvPr id="5067" name="Google Shape;5067;p134"/>
          <p:cNvSpPr txBox="1"/>
          <p:nvPr/>
        </p:nvSpPr>
        <p:spPr>
          <a:xfrm>
            <a:off x="162579" y="4531200"/>
            <a:ext cx="6406800" cy="558600"/>
          </a:xfrm>
          <a:prstGeom prst="rect">
            <a:avLst/>
          </a:prstGeom>
          <a:noFill/>
          <a:ln>
            <a:noFill/>
          </a:ln>
        </p:spPr>
        <p:txBody>
          <a:bodyPr anchorCtr="0" anchor="ctr" bIns="0" lIns="91425" spcFirstLastPara="1" rIns="91425" wrap="square" tIns="91425">
            <a:noAutofit/>
          </a:bodyPr>
          <a:lstStyle/>
          <a:p>
            <a:pPr indent="0" lvl="0" marL="0" rtl="0" algn="l">
              <a:lnSpc>
                <a:spcPct val="100000"/>
              </a:lnSpc>
              <a:spcBef>
                <a:spcPts val="0"/>
              </a:spcBef>
              <a:spcAft>
                <a:spcPts val="0"/>
              </a:spcAft>
              <a:buNone/>
            </a:pPr>
            <a:r>
              <a:rPr b="1" lang="en" sz="1800">
                <a:solidFill>
                  <a:srgbClr val="999999"/>
                </a:solidFill>
              </a:rPr>
              <a:t>El rey león (1994)</a:t>
            </a:r>
            <a:endParaRPr b="1" sz="1800">
              <a:solidFill>
                <a:srgbClr val="999999"/>
              </a:solidFill>
            </a:endParaRPr>
          </a:p>
          <a:p>
            <a:pPr indent="0" lvl="0" marL="0" rtl="0" algn="ctr">
              <a:lnSpc>
                <a:spcPct val="100000"/>
              </a:lnSpc>
              <a:spcBef>
                <a:spcPts val="0"/>
              </a:spcBef>
              <a:spcAft>
                <a:spcPts val="0"/>
              </a:spcAft>
              <a:buNone/>
            </a:pPr>
            <a:r>
              <a:t/>
            </a:r>
            <a:endParaRPr sz="1800">
              <a:solidFill>
                <a:srgbClr val="262626"/>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71" name="Shape 5071"/>
        <p:cNvGrpSpPr/>
        <p:nvPr/>
      </p:nvGrpSpPr>
      <p:grpSpPr>
        <a:xfrm>
          <a:off x="0" y="0"/>
          <a:ext cx="0" cy="0"/>
          <a:chOff x="0" y="0"/>
          <a:chExt cx="0" cy="0"/>
        </a:xfrm>
      </p:grpSpPr>
      <p:pic>
        <p:nvPicPr>
          <p:cNvPr id="5072" name="Google Shape;5072;p135"/>
          <p:cNvPicPr preferRelativeResize="0"/>
          <p:nvPr/>
        </p:nvPicPr>
        <p:blipFill rotWithShape="1">
          <a:blip r:embed="rId3">
            <a:alphaModFix/>
          </a:blip>
          <a:srcRect b="19554" l="4709" r="3656" t="26141"/>
          <a:stretch/>
        </p:blipFill>
        <p:spPr>
          <a:xfrm>
            <a:off x="726325" y="877013"/>
            <a:ext cx="7882451" cy="2627474"/>
          </a:xfrm>
          <a:prstGeom prst="rect">
            <a:avLst/>
          </a:prstGeom>
          <a:noFill/>
          <a:ln>
            <a:noFill/>
          </a:ln>
        </p:spPr>
      </p:pic>
      <p:sp>
        <p:nvSpPr>
          <p:cNvPr id="5073" name="Google Shape;5073;p135"/>
          <p:cNvSpPr txBox="1"/>
          <p:nvPr/>
        </p:nvSpPr>
        <p:spPr>
          <a:xfrm>
            <a:off x="2327375" y="3921600"/>
            <a:ext cx="4107900" cy="558600"/>
          </a:xfrm>
          <a:prstGeom prst="rect">
            <a:avLst/>
          </a:prstGeom>
          <a:noFill/>
          <a:ln>
            <a:noFill/>
          </a:ln>
        </p:spPr>
        <p:txBody>
          <a:bodyPr anchorCtr="0" anchor="ctr" bIns="0" lIns="91425" spcFirstLastPara="1" rIns="91425" wrap="square" tIns="91425">
            <a:noAutofit/>
          </a:bodyPr>
          <a:lstStyle/>
          <a:p>
            <a:pPr indent="0" lvl="0" marL="0" rtl="0" algn="ctr">
              <a:lnSpc>
                <a:spcPct val="100000"/>
              </a:lnSpc>
              <a:spcBef>
                <a:spcPts val="0"/>
              </a:spcBef>
              <a:spcAft>
                <a:spcPts val="0"/>
              </a:spcAft>
              <a:buNone/>
            </a:pPr>
            <a:r>
              <a:rPr b="1" lang="en" sz="1800">
                <a:solidFill>
                  <a:srgbClr val="262626"/>
                </a:solidFill>
              </a:rPr>
              <a:t>Población urbana mundial: </a:t>
            </a:r>
            <a:r>
              <a:rPr lang="en" sz="1800">
                <a:solidFill>
                  <a:srgbClr val="262626"/>
                </a:solidFill>
              </a:rPr>
              <a:t>55%</a:t>
            </a:r>
            <a:endParaRPr b="1" sz="1800">
              <a:solidFill>
                <a:srgbClr val="262626"/>
              </a:solidFill>
            </a:endParaRPr>
          </a:p>
          <a:p>
            <a:pPr indent="0" lvl="0" marL="0" rtl="0" algn="ctr">
              <a:lnSpc>
                <a:spcPct val="100000"/>
              </a:lnSpc>
              <a:spcBef>
                <a:spcPts val="0"/>
              </a:spcBef>
              <a:spcAft>
                <a:spcPts val="0"/>
              </a:spcAft>
              <a:buNone/>
            </a:pPr>
            <a:r>
              <a:rPr b="1" lang="en" sz="1800">
                <a:solidFill>
                  <a:srgbClr val="262626"/>
                </a:solidFill>
              </a:rPr>
              <a:t>Población urbana - África:</a:t>
            </a:r>
            <a:r>
              <a:rPr lang="en" sz="1800">
                <a:solidFill>
                  <a:srgbClr val="262626"/>
                </a:solidFill>
              </a:rPr>
              <a:t> 41%</a:t>
            </a:r>
            <a:endParaRPr sz="1800">
              <a:solidFill>
                <a:srgbClr val="262626"/>
              </a:solidFill>
            </a:endParaRPr>
          </a:p>
          <a:p>
            <a:pPr indent="0" lvl="0" marL="0" rtl="0" algn="ctr">
              <a:lnSpc>
                <a:spcPct val="100000"/>
              </a:lnSpc>
              <a:spcBef>
                <a:spcPts val="0"/>
              </a:spcBef>
              <a:spcAft>
                <a:spcPts val="0"/>
              </a:spcAft>
              <a:buNone/>
            </a:pPr>
            <a:r>
              <a:t/>
            </a:r>
            <a:endParaRPr sz="1800">
              <a:solidFill>
                <a:srgbClr val="26262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77" name="Shape 5077"/>
        <p:cNvGrpSpPr/>
        <p:nvPr/>
      </p:nvGrpSpPr>
      <p:grpSpPr>
        <a:xfrm>
          <a:off x="0" y="0"/>
          <a:ext cx="0" cy="0"/>
          <a:chOff x="0" y="0"/>
          <a:chExt cx="0" cy="0"/>
        </a:xfrm>
      </p:grpSpPr>
      <p:pic>
        <p:nvPicPr>
          <p:cNvPr id="5078" name="Google Shape;5078;p136"/>
          <p:cNvPicPr preferRelativeResize="0"/>
          <p:nvPr/>
        </p:nvPicPr>
        <p:blipFill>
          <a:blip r:embed="rId3">
            <a:alphaModFix/>
          </a:blip>
          <a:stretch>
            <a:fillRect/>
          </a:stretch>
        </p:blipFill>
        <p:spPr>
          <a:xfrm>
            <a:off x="1299175" y="274300"/>
            <a:ext cx="2608275" cy="1738850"/>
          </a:xfrm>
          <a:prstGeom prst="rect">
            <a:avLst/>
          </a:prstGeom>
          <a:noFill/>
          <a:ln>
            <a:noFill/>
          </a:ln>
        </p:spPr>
      </p:pic>
      <p:sp>
        <p:nvSpPr>
          <p:cNvPr id="5079" name="Google Shape;5079;p136"/>
          <p:cNvSpPr txBox="1"/>
          <p:nvPr/>
        </p:nvSpPr>
        <p:spPr>
          <a:xfrm>
            <a:off x="1148163" y="2013150"/>
            <a:ext cx="2910300" cy="5892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lang="en" sz="1700">
                <a:solidFill>
                  <a:srgbClr val="262626"/>
                </a:solidFill>
                <a:latin typeface="EB Garamond"/>
                <a:ea typeface="EB Garamond"/>
                <a:cs typeface="EB Garamond"/>
                <a:sym typeface="EB Garamond"/>
              </a:rPr>
              <a:t>Capilla Bosjes</a:t>
            </a:r>
            <a:r>
              <a:rPr b="1" lang="en" sz="1700">
                <a:solidFill>
                  <a:srgbClr val="262626"/>
                </a:solidFill>
                <a:latin typeface="EB Garamond"/>
                <a:ea typeface="EB Garamond"/>
                <a:cs typeface="EB Garamond"/>
                <a:sym typeface="EB Garamond"/>
              </a:rPr>
              <a:t> </a:t>
            </a:r>
            <a:endParaRPr b="1" sz="1700">
              <a:solidFill>
                <a:srgbClr val="262626"/>
              </a:solidFill>
              <a:latin typeface="EB Garamond"/>
              <a:ea typeface="EB Garamond"/>
              <a:cs typeface="EB Garamond"/>
              <a:sym typeface="EB Garamond"/>
            </a:endParaRPr>
          </a:p>
          <a:p>
            <a:pPr indent="0" lvl="0" marL="0" rtl="0" algn="ctr">
              <a:lnSpc>
                <a:spcPct val="90000"/>
              </a:lnSpc>
              <a:spcBef>
                <a:spcPts val="0"/>
              </a:spcBef>
              <a:spcAft>
                <a:spcPts val="0"/>
              </a:spcAft>
              <a:buNone/>
            </a:pPr>
            <a:r>
              <a:rPr lang="en" sz="1300">
                <a:solidFill>
                  <a:srgbClr val="262626"/>
                </a:solidFill>
                <a:latin typeface="EB Garamond"/>
                <a:ea typeface="EB Garamond"/>
                <a:cs typeface="EB Garamond"/>
                <a:sym typeface="EB Garamond"/>
              </a:rPr>
              <a:t>(Worcester - Sudáfrica)</a:t>
            </a:r>
            <a:endParaRPr sz="1300">
              <a:solidFill>
                <a:srgbClr val="262626"/>
              </a:solidFill>
              <a:latin typeface="EB Garamond"/>
              <a:ea typeface="EB Garamond"/>
              <a:cs typeface="EB Garamond"/>
              <a:sym typeface="EB Garamond"/>
            </a:endParaRPr>
          </a:p>
          <a:p>
            <a:pPr indent="0" lvl="0" marL="0" rtl="0" algn="ctr">
              <a:lnSpc>
                <a:spcPct val="75000"/>
              </a:lnSpc>
              <a:spcBef>
                <a:spcPts val="0"/>
              </a:spcBef>
              <a:spcAft>
                <a:spcPts val="0"/>
              </a:spcAft>
              <a:buNone/>
            </a:pPr>
            <a:r>
              <a:t/>
            </a:r>
            <a:endParaRPr sz="1700">
              <a:solidFill>
                <a:srgbClr val="262626"/>
              </a:solidFill>
              <a:latin typeface="Playfair Display"/>
              <a:ea typeface="Playfair Display"/>
              <a:cs typeface="Playfair Display"/>
              <a:sym typeface="Playfair Display"/>
            </a:endParaRPr>
          </a:p>
        </p:txBody>
      </p:sp>
      <p:sp>
        <p:nvSpPr>
          <p:cNvPr id="5080" name="Google Shape;5080;p136"/>
          <p:cNvSpPr txBox="1"/>
          <p:nvPr/>
        </p:nvSpPr>
        <p:spPr>
          <a:xfrm>
            <a:off x="5215025" y="2013150"/>
            <a:ext cx="2910300" cy="5892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lang="en" sz="1700">
                <a:solidFill>
                  <a:srgbClr val="262626"/>
                </a:solidFill>
                <a:latin typeface="EB Garamond"/>
                <a:ea typeface="EB Garamond"/>
                <a:cs typeface="EB Garamond"/>
                <a:sym typeface="EB Garamond"/>
              </a:rPr>
              <a:t>Museo de la Moneda</a:t>
            </a:r>
            <a:endParaRPr b="1" sz="1700">
              <a:solidFill>
                <a:srgbClr val="262626"/>
              </a:solidFill>
              <a:latin typeface="EB Garamond"/>
              <a:ea typeface="EB Garamond"/>
              <a:cs typeface="EB Garamond"/>
              <a:sym typeface="EB Garamond"/>
            </a:endParaRPr>
          </a:p>
          <a:p>
            <a:pPr indent="0" lvl="0" marL="0" rtl="0" algn="ctr">
              <a:lnSpc>
                <a:spcPct val="90000"/>
              </a:lnSpc>
              <a:spcBef>
                <a:spcPts val="0"/>
              </a:spcBef>
              <a:spcAft>
                <a:spcPts val="0"/>
              </a:spcAft>
              <a:buNone/>
            </a:pPr>
            <a:r>
              <a:rPr lang="en" sz="1300">
                <a:solidFill>
                  <a:srgbClr val="262626"/>
                </a:solidFill>
                <a:latin typeface="EB Garamond"/>
                <a:ea typeface="EB Garamond"/>
                <a:cs typeface="EB Garamond"/>
                <a:sym typeface="EB Garamond"/>
              </a:rPr>
              <a:t>(Luanda - Angola)</a:t>
            </a:r>
            <a:endParaRPr sz="1300">
              <a:solidFill>
                <a:srgbClr val="262626"/>
              </a:solidFill>
              <a:latin typeface="EB Garamond"/>
              <a:ea typeface="EB Garamond"/>
              <a:cs typeface="EB Garamond"/>
              <a:sym typeface="EB Garamond"/>
            </a:endParaRPr>
          </a:p>
          <a:p>
            <a:pPr indent="0" lvl="0" marL="0" rtl="0" algn="ctr">
              <a:lnSpc>
                <a:spcPct val="75000"/>
              </a:lnSpc>
              <a:spcBef>
                <a:spcPts val="0"/>
              </a:spcBef>
              <a:spcAft>
                <a:spcPts val="0"/>
              </a:spcAft>
              <a:buNone/>
            </a:pPr>
            <a:r>
              <a:t/>
            </a:r>
            <a:endParaRPr sz="1700">
              <a:solidFill>
                <a:srgbClr val="262626"/>
              </a:solidFill>
              <a:latin typeface="Playfair Display"/>
              <a:ea typeface="Playfair Display"/>
              <a:cs typeface="Playfair Display"/>
              <a:sym typeface="Playfair Display"/>
            </a:endParaRPr>
          </a:p>
        </p:txBody>
      </p:sp>
      <p:pic>
        <p:nvPicPr>
          <p:cNvPr id="5081" name="Google Shape;5081;p136"/>
          <p:cNvPicPr preferRelativeResize="0"/>
          <p:nvPr/>
        </p:nvPicPr>
        <p:blipFill rotWithShape="1">
          <a:blip r:embed="rId4">
            <a:alphaModFix/>
          </a:blip>
          <a:srcRect b="0" l="4037" r="3575" t="0"/>
          <a:stretch/>
        </p:blipFill>
        <p:spPr>
          <a:xfrm>
            <a:off x="1299175" y="2758050"/>
            <a:ext cx="2570874" cy="1738850"/>
          </a:xfrm>
          <a:prstGeom prst="rect">
            <a:avLst/>
          </a:prstGeom>
          <a:noFill/>
          <a:ln>
            <a:noFill/>
          </a:ln>
        </p:spPr>
      </p:pic>
      <p:pic>
        <p:nvPicPr>
          <p:cNvPr id="5082" name="Google Shape;5082;p136"/>
          <p:cNvPicPr preferRelativeResize="0"/>
          <p:nvPr/>
        </p:nvPicPr>
        <p:blipFill>
          <a:blip r:embed="rId5">
            <a:alphaModFix/>
          </a:blip>
          <a:stretch>
            <a:fillRect/>
          </a:stretch>
        </p:blipFill>
        <p:spPr>
          <a:xfrm>
            <a:off x="5455075" y="274300"/>
            <a:ext cx="2316409" cy="1738849"/>
          </a:xfrm>
          <a:prstGeom prst="rect">
            <a:avLst/>
          </a:prstGeom>
          <a:noFill/>
          <a:ln>
            <a:noFill/>
          </a:ln>
        </p:spPr>
      </p:pic>
      <p:sp>
        <p:nvSpPr>
          <p:cNvPr id="5083" name="Google Shape;5083;p136"/>
          <p:cNvSpPr txBox="1"/>
          <p:nvPr/>
        </p:nvSpPr>
        <p:spPr>
          <a:xfrm>
            <a:off x="1160675" y="4536800"/>
            <a:ext cx="2910300" cy="5892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lang="en" sz="1700">
                <a:solidFill>
                  <a:srgbClr val="262626"/>
                </a:solidFill>
                <a:latin typeface="EB Garamond"/>
                <a:ea typeface="EB Garamond"/>
                <a:cs typeface="EB Garamond"/>
                <a:sym typeface="EB Garamond"/>
              </a:rPr>
              <a:t>AFGRI Headquarters Building</a:t>
            </a:r>
            <a:endParaRPr b="1" sz="1700">
              <a:solidFill>
                <a:srgbClr val="262626"/>
              </a:solidFill>
              <a:latin typeface="EB Garamond"/>
              <a:ea typeface="EB Garamond"/>
              <a:cs typeface="EB Garamond"/>
              <a:sym typeface="EB Garamond"/>
            </a:endParaRPr>
          </a:p>
          <a:p>
            <a:pPr indent="0" lvl="0" marL="0" rtl="0" algn="ctr">
              <a:lnSpc>
                <a:spcPct val="90000"/>
              </a:lnSpc>
              <a:spcBef>
                <a:spcPts val="0"/>
              </a:spcBef>
              <a:spcAft>
                <a:spcPts val="0"/>
              </a:spcAft>
              <a:buNone/>
            </a:pPr>
            <a:r>
              <a:rPr lang="en" sz="1300">
                <a:solidFill>
                  <a:srgbClr val="262626"/>
                </a:solidFill>
                <a:latin typeface="EB Garamond"/>
                <a:ea typeface="EB Garamond"/>
                <a:cs typeface="EB Garamond"/>
                <a:sym typeface="EB Garamond"/>
              </a:rPr>
              <a:t>(Tshwane - Sudáfrica)</a:t>
            </a:r>
            <a:endParaRPr sz="1300">
              <a:solidFill>
                <a:srgbClr val="262626"/>
              </a:solidFill>
              <a:latin typeface="EB Garamond"/>
              <a:ea typeface="EB Garamond"/>
              <a:cs typeface="EB Garamond"/>
              <a:sym typeface="EB Garamond"/>
            </a:endParaRPr>
          </a:p>
          <a:p>
            <a:pPr indent="0" lvl="0" marL="0" rtl="0" algn="ctr">
              <a:lnSpc>
                <a:spcPct val="75000"/>
              </a:lnSpc>
              <a:spcBef>
                <a:spcPts val="0"/>
              </a:spcBef>
              <a:spcAft>
                <a:spcPts val="0"/>
              </a:spcAft>
              <a:buNone/>
            </a:pPr>
            <a:r>
              <a:t/>
            </a:r>
            <a:endParaRPr sz="1700">
              <a:solidFill>
                <a:srgbClr val="262626"/>
              </a:solidFill>
              <a:latin typeface="Playfair Display"/>
              <a:ea typeface="Playfair Display"/>
              <a:cs typeface="Playfair Display"/>
              <a:sym typeface="Playfair Display"/>
            </a:endParaRPr>
          </a:p>
        </p:txBody>
      </p:sp>
      <p:pic>
        <p:nvPicPr>
          <p:cNvPr id="5084" name="Google Shape;5084;p136"/>
          <p:cNvPicPr preferRelativeResize="0"/>
          <p:nvPr/>
        </p:nvPicPr>
        <p:blipFill rotWithShape="1">
          <a:blip r:embed="rId6">
            <a:alphaModFix/>
          </a:blip>
          <a:srcRect b="0" l="7091" r="4153" t="0"/>
          <a:stretch/>
        </p:blipFill>
        <p:spPr>
          <a:xfrm>
            <a:off x="5455075" y="2751175"/>
            <a:ext cx="2316400" cy="1752600"/>
          </a:xfrm>
          <a:prstGeom prst="rect">
            <a:avLst/>
          </a:prstGeom>
          <a:noFill/>
          <a:ln>
            <a:noFill/>
          </a:ln>
        </p:spPr>
      </p:pic>
      <p:sp>
        <p:nvSpPr>
          <p:cNvPr id="5085" name="Google Shape;5085;p136"/>
          <p:cNvSpPr txBox="1"/>
          <p:nvPr/>
        </p:nvSpPr>
        <p:spPr>
          <a:xfrm>
            <a:off x="5215025" y="4527750"/>
            <a:ext cx="2910300" cy="5892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lang="en" sz="1700">
                <a:solidFill>
                  <a:srgbClr val="262626"/>
                </a:solidFill>
                <a:latin typeface="EB Garamond"/>
                <a:ea typeface="EB Garamond"/>
                <a:cs typeface="EB Garamond"/>
                <a:sym typeface="EB Garamond"/>
              </a:rPr>
              <a:t>Alara Concept Store</a:t>
            </a:r>
            <a:endParaRPr b="1" sz="1700">
              <a:solidFill>
                <a:srgbClr val="262626"/>
              </a:solidFill>
              <a:latin typeface="EB Garamond"/>
              <a:ea typeface="EB Garamond"/>
              <a:cs typeface="EB Garamond"/>
              <a:sym typeface="EB Garamond"/>
            </a:endParaRPr>
          </a:p>
          <a:p>
            <a:pPr indent="0" lvl="0" marL="0" rtl="0" algn="ctr">
              <a:lnSpc>
                <a:spcPct val="90000"/>
              </a:lnSpc>
              <a:spcBef>
                <a:spcPts val="0"/>
              </a:spcBef>
              <a:spcAft>
                <a:spcPts val="0"/>
              </a:spcAft>
              <a:buNone/>
            </a:pPr>
            <a:r>
              <a:rPr lang="en" sz="1300">
                <a:solidFill>
                  <a:srgbClr val="262626"/>
                </a:solidFill>
                <a:latin typeface="EB Garamond"/>
                <a:ea typeface="EB Garamond"/>
                <a:cs typeface="EB Garamond"/>
                <a:sym typeface="EB Garamond"/>
              </a:rPr>
              <a:t>(Lagos - Nigeria)</a:t>
            </a:r>
            <a:endParaRPr sz="1300">
              <a:solidFill>
                <a:srgbClr val="262626"/>
              </a:solidFill>
              <a:latin typeface="EB Garamond"/>
              <a:ea typeface="EB Garamond"/>
              <a:cs typeface="EB Garamond"/>
              <a:sym typeface="EB Garamond"/>
            </a:endParaRPr>
          </a:p>
          <a:p>
            <a:pPr indent="0" lvl="0" marL="0" rtl="0" algn="ctr">
              <a:lnSpc>
                <a:spcPct val="75000"/>
              </a:lnSpc>
              <a:spcBef>
                <a:spcPts val="0"/>
              </a:spcBef>
              <a:spcAft>
                <a:spcPts val="0"/>
              </a:spcAft>
              <a:buNone/>
            </a:pPr>
            <a:r>
              <a:t/>
            </a:r>
            <a:endParaRPr sz="1700">
              <a:solidFill>
                <a:srgbClr val="262626"/>
              </a:solidFill>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078"/>
                                        </p:tgtEl>
                                        <p:attrNameLst>
                                          <p:attrName>style.visibility</p:attrName>
                                        </p:attrNameLst>
                                      </p:cBhvr>
                                      <p:to>
                                        <p:strVal val="visible"/>
                                      </p:to>
                                    </p:set>
                                    <p:animEffect filter="fade" transition="in">
                                      <p:cBhvr>
                                        <p:cTn dur="2000"/>
                                        <p:tgtEl>
                                          <p:spTgt spid="5078"/>
                                        </p:tgtEl>
                                      </p:cBhvr>
                                    </p:animEffect>
                                  </p:childTnLst>
                                </p:cTn>
                              </p:par>
                              <p:par>
                                <p:cTn fill="hold" nodeType="withEffect" presetClass="entr" presetID="10" presetSubtype="0">
                                  <p:stCondLst>
                                    <p:cond delay="0"/>
                                  </p:stCondLst>
                                  <p:childTnLst>
                                    <p:set>
                                      <p:cBhvr>
                                        <p:cTn dur="1" fill="hold">
                                          <p:stCondLst>
                                            <p:cond delay="0"/>
                                          </p:stCondLst>
                                        </p:cTn>
                                        <p:tgtEl>
                                          <p:spTgt spid="5079"/>
                                        </p:tgtEl>
                                        <p:attrNameLst>
                                          <p:attrName>style.visibility</p:attrName>
                                        </p:attrNameLst>
                                      </p:cBhvr>
                                      <p:to>
                                        <p:strVal val="visible"/>
                                      </p:to>
                                    </p:set>
                                    <p:animEffect filter="fade" transition="in">
                                      <p:cBhvr>
                                        <p:cTn dur="1000"/>
                                        <p:tgtEl>
                                          <p:spTgt spid="507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082"/>
                                        </p:tgtEl>
                                        <p:attrNameLst>
                                          <p:attrName>style.visibility</p:attrName>
                                        </p:attrNameLst>
                                      </p:cBhvr>
                                      <p:to>
                                        <p:strVal val="visible"/>
                                      </p:to>
                                    </p:set>
                                    <p:animEffect filter="fade" transition="in">
                                      <p:cBhvr>
                                        <p:cTn dur="2000"/>
                                        <p:tgtEl>
                                          <p:spTgt spid="5082"/>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080"/>
                                        </p:tgtEl>
                                        <p:attrNameLst>
                                          <p:attrName>style.visibility</p:attrName>
                                        </p:attrNameLst>
                                      </p:cBhvr>
                                      <p:to>
                                        <p:strVal val="visible"/>
                                      </p:to>
                                    </p:set>
                                    <p:animEffect filter="fade" transition="in">
                                      <p:cBhvr>
                                        <p:cTn dur="1000"/>
                                        <p:tgtEl>
                                          <p:spTgt spid="5080"/>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081"/>
                                        </p:tgtEl>
                                        <p:attrNameLst>
                                          <p:attrName>style.visibility</p:attrName>
                                        </p:attrNameLst>
                                      </p:cBhvr>
                                      <p:to>
                                        <p:strVal val="visible"/>
                                      </p:to>
                                    </p:set>
                                    <p:animEffect filter="fade" transition="in">
                                      <p:cBhvr>
                                        <p:cTn dur="2000"/>
                                        <p:tgtEl>
                                          <p:spTgt spid="5081"/>
                                        </p:tgtEl>
                                      </p:cBhvr>
                                    </p:animEffect>
                                  </p:childTnLst>
                                </p:cTn>
                              </p:par>
                              <p:par>
                                <p:cTn fill="hold" nodeType="withEffect" presetClass="entr" presetID="10" presetSubtype="0">
                                  <p:stCondLst>
                                    <p:cond delay="0"/>
                                  </p:stCondLst>
                                  <p:childTnLst>
                                    <p:set>
                                      <p:cBhvr>
                                        <p:cTn dur="1" fill="hold">
                                          <p:stCondLst>
                                            <p:cond delay="0"/>
                                          </p:stCondLst>
                                        </p:cTn>
                                        <p:tgtEl>
                                          <p:spTgt spid="5083"/>
                                        </p:tgtEl>
                                        <p:attrNameLst>
                                          <p:attrName>style.visibility</p:attrName>
                                        </p:attrNameLst>
                                      </p:cBhvr>
                                      <p:to>
                                        <p:strVal val="visible"/>
                                      </p:to>
                                    </p:set>
                                    <p:animEffect filter="fade" transition="in">
                                      <p:cBhvr>
                                        <p:cTn dur="1000"/>
                                        <p:tgtEl>
                                          <p:spTgt spid="5083"/>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5084"/>
                                        </p:tgtEl>
                                        <p:attrNameLst>
                                          <p:attrName>style.visibility</p:attrName>
                                        </p:attrNameLst>
                                      </p:cBhvr>
                                      <p:to>
                                        <p:strVal val="visible"/>
                                      </p:to>
                                    </p:set>
                                    <p:animEffect filter="fade" transition="in">
                                      <p:cBhvr>
                                        <p:cTn dur="2500"/>
                                        <p:tgtEl>
                                          <p:spTgt spid="5084"/>
                                        </p:tgtEl>
                                      </p:cBhvr>
                                    </p:animEffect>
                                  </p:childTnLst>
                                </p:cTn>
                              </p:par>
                              <p:par>
                                <p:cTn fill="hold" nodeType="withEffect" presetClass="entr" presetID="10" presetSubtype="0">
                                  <p:stCondLst>
                                    <p:cond delay="0"/>
                                  </p:stCondLst>
                                  <p:childTnLst>
                                    <p:set>
                                      <p:cBhvr>
                                        <p:cTn dur="1" fill="hold">
                                          <p:stCondLst>
                                            <p:cond delay="0"/>
                                          </p:stCondLst>
                                        </p:cTn>
                                        <p:tgtEl>
                                          <p:spTgt spid="5085"/>
                                        </p:tgtEl>
                                        <p:attrNameLst>
                                          <p:attrName>style.visibility</p:attrName>
                                        </p:attrNameLst>
                                      </p:cBhvr>
                                      <p:to>
                                        <p:strVal val="visible"/>
                                      </p:to>
                                    </p:set>
                                    <p:animEffect filter="fade" transition="in">
                                      <p:cBhvr>
                                        <p:cTn dur="1000"/>
                                        <p:tgtEl>
                                          <p:spTgt spid="50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089" name="Shape 5089"/>
        <p:cNvGrpSpPr/>
        <p:nvPr/>
      </p:nvGrpSpPr>
      <p:grpSpPr>
        <a:xfrm>
          <a:off x="0" y="0"/>
          <a:ext cx="0" cy="0"/>
          <a:chOff x="0" y="0"/>
          <a:chExt cx="0" cy="0"/>
        </a:xfrm>
      </p:grpSpPr>
      <p:pic>
        <p:nvPicPr>
          <p:cNvPr id="5090" name="Google Shape;5090;p137"/>
          <p:cNvPicPr preferRelativeResize="0"/>
          <p:nvPr/>
        </p:nvPicPr>
        <p:blipFill rotWithShape="1">
          <a:blip r:embed="rId3">
            <a:alphaModFix/>
          </a:blip>
          <a:srcRect b="0" l="0" r="0" t="24681"/>
          <a:stretch/>
        </p:blipFill>
        <p:spPr>
          <a:xfrm>
            <a:off x="0" y="0"/>
            <a:ext cx="9144001" cy="3011376"/>
          </a:xfrm>
          <a:prstGeom prst="rect">
            <a:avLst/>
          </a:prstGeom>
          <a:noFill/>
          <a:ln>
            <a:noFill/>
          </a:ln>
        </p:spPr>
      </p:pic>
      <p:pic>
        <p:nvPicPr>
          <p:cNvPr id="5091" name="Google Shape;5091;p137"/>
          <p:cNvPicPr preferRelativeResize="0"/>
          <p:nvPr/>
        </p:nvPicPr>
        <p:blipFill rotWithShape="1">
          <a:blip r:embed="rId3">
            <a:alphaModFix/>
          </a:blip>
          <a:srcRect b="67258" l="0" r="0" t="0"/>
          <a:stretch/>
        </p:blipFill>
        <p:spPr>
          <a:xfrm>
            <a:off x="0" y="2940025"/>
            <a:ext cx="9144001" cy="2203475"/>
          </a:xfrm>
          <a:prstGeom prst="rect">
            <a:avLst/>
          </a:prstGeom>
          <a:noFill/>
          <a:ln>
            <a:noFill/>
          </a:ln>
        </p:spPr>
      </p:pic>
      <p:sp>
        <p:nvSpPr>
          <p:cNvPr id="5092" name="Google Shape;5092;p137"/>
          <p:cNvSpPr txBox="1"/>
          <p:nvPr/>
        </p:nvSpPr>
        <p:spPr>
          <a:xfrm>
            <a:off x="3609275" y="272654"/>
            <a:ext cx="5332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“Todo  lo que conocemos de África proviene de la literatura occidental".</a:t>
            </a:r>
            <a:endParaRPr sz="1800">
              <a:solidFill>
                <a:schemeClr val="accent6"/>
              </a:solidFill>
            </a:endParaRPr>
          </a:p>
        </p:txBody>
      </p:sp>
      <p:sp>
        <p:nvSpPr>
          <p:cNvPr id="5093" name="Google Shape;5093;p137"/>
          <p:cNvSpPr txBox="1"/>
          <p:nvPr/>
        </p:nvSpPr>
        <p:spPr>
          <a:xfrm>
            <a:off x="3609275" y="1034654"/>
            <a:ext cx="53328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"Si no hubiera nacido en Nigeria y si mi impresión de África procediera de imágenes populares también creería que África es un lugar de hermosos paisajes y animales e incomprensible gente que libra guerras sin sentido y muere de pobreza y sida; incapaces de hablar por sí mismos y esperando a ser salvados por un extranjero blanco y gentil".</a:t>
            </a:r>
            <a:endParaRPr sz="1800">
              <a:solidFill>
                <a:schemeClr val="accent6"/>
              </a:solidFill>
            </a:endParaRPr>
          </a:p>
        </p:txBody>
      </p:sp>
      <p:sp>
        <p:nvSpPr>
          <p:cNvPr id="5094" name="Google Shape;5094;p137"/>
          <p:cNvSpPr txBox="1"/>
          <p:nvPr/>
        </p:nvSpPr>
        <p:spPr>
          <a:xfrm>
            <a:off x="3609275" y="3423574"/>
            <a:ext cx="5332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"Esta única historia sobre África crea estereotipos y el problema con los estereotipos no es que sean falsos, sino que son incompletos".</a:t>
            </a:r>
            <a:endParaRPr sz="1800">
              <a:solidFill>
                <a:schemeClr val="accent6"/>
              </a:solidFill>
            </a:endParaRPr>
          </a:p>
        </p:txBody>
      </p:sp>
      <p:pic>
        <p:nvPicPr>
          <p:cNvPr id="5095" name="Google Shape;5095;p137"/>
          <p:cNvPicPr preferRelativeResize="0"/>
          <p:nvPr/>
        </p:nvPicPr>
        <p:blipFill rotWithShape="1">
          <a:blip r:embed="rId3">
            <a:alphaModFix/>
          </a:blip>
          <a:srcRect b="67258" l="0" r="0" t="0"/>
          <a:stretch/>
        </p:blipFill>
        <p:spPr>
          <a:xfrm>
            <a:off x="428775" y="2244825"/>
            <a:ext cx="3180499" cy="614150"/>
          </a:xfrm>
          <a:prstGeom prst="rect">
            <a:avLst/>
          </a:prstGeom>
          <a:noFill/>
          <a:ln>
            <a:noFill/>
          </a:ln>
        </p:spPr>
      </p:pic>
      <p:sp>
        <p:nvSpPr>
          <p:cNvPr id="5096" name="Google Shape;5096;p137"/>
          <p:cNvSpPr txBox="1"/>
          <p:nvPr/>
        </p:nvSpPr>
        <p:spPr>
          <a:xfrm>
            <a:off x="262150" y="2191750"/>
            <a:ext cx="30399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F9F9F9"/>
                </a:solidFill>
              </a:rPr>
              <a:t>Chimamanda Ngozi Adichie</a:t>
            </a:r>
            <a:endParaRPr b="1" sz="2200">
              <a:solidFill>
                <a:srgbClr val="F9F9F9"/>
              </a:solidFill>
            </a:endParaRPr>
          </a:p>
        </p:txBody>
      </p:sp>
      <p:sp>
        <p:nvSpPr>
          <p:cNvPr id="5097" name="Google Shape;5097;p137"/>
          <p:cNvSpPr txBox="1"/>
          <p:nvPr/>
        </p:nvSpPr>
        <p:spPr>
          <a:xfrm>
            <a:off x="5300067" y="4544549"/>
            <a:ext cx="35352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 sz="1800">
                <a:solidFill>
                  <a:srgbClr val="F9F9F9"/>
                </a:solidFill>
                <a:latin typeface="Bellota Text"/>
                <a:ea typeface="Bellota Text"/>
                <a:cs typeface="Bellota Text"/>
                <a:sym typeface="Bellota Text"/>
              </a:rPr>
              <a:t>El peligro de una historia única</a:t>
            </a:r>
            <a:endParaRPr b="1" i="1" sz="1800">
              <a:solidFill>
                <a:srgbClr val="F9F9F9"/>
              </a:solidFill>
              <a:latin typeface="Bellota Text"/>
              <a:ea typeface="Bellota Text"/>
              <a:cs typeface="Bellota Text"/>
              <a:sym typeface="Bellota Tex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2"/>
                                        </p:tgtEl>
                                        <p:attrNameLst>
                                          <p:attrName>style.visibility</p:attrName>
                                        </p:attrNameLst>
                                      </p:cBhvr>
                                      <p:to>
                                        <p:strVal val="visible"/>
                                      </p:to>
                                    </p:set>
                                    <p:animEffect filter="fade" transition="in">
                                      <p:cBhvr>
                                        <p:cTn dur="1000"/>
                                        <p:tgtEl>
                                          <p:spTgt spid="50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3"/>
                                        </p:tgtEl>
                                        <p:attrNameLst>
                                          <p:attrName>style.visibility</p:attrName>
                                        </p:attrNameLst>
                                      </p:cBhvr>
                                      <p:to>
                                        <p:strVal val="visible"/>
                                      </p:to>
                                    </p:set>
                                    <p:animEffect filter="fade" transition="in">
                                      <p:cBhvr>
                                        <p:cTn dur="1000"/>
                                        <p:tgtEl>
                                          <p:spTgt spid="50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4"/>
                                        </p:tgtEl>
                                        <p:attrNameLst>
                                          <p:attrName>style.visibility</p:attrName>
                                        </p:attrNameLst>
                                      </p:cBhvr>
                                      <p:to>
                                        <p:strVal val="visible"/>
                                      </p:to>
                                    </p:set>
                                    <p:animEffect filter="fade" transition="in">
                                      <p:cBhvr>
                                        <p:cTn dur="1000"/>
                                        <p:tgtEl>
                                          <p:spTgt spid="509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097"/>
                                        </p:tgtEl>
                                        <p:attrNameLst>
                                          <p:attrName>style.visibility</p:attrName>
                                        </p:attrNameLst>
                                      </p:cBhvr>
                                      <p:to>
                                        <p:strVal val="visible"/>
                                      </p:to>
                                    </p:set>
                                    <p:animEffect filter="fade" transition="in">
                                      <p:cBhvr>
                                        <p:cTn dur="1500"/>
                                        <p:tgtEl>
                                          <p:spTgt spid="50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101" name="Shape 5101"/>
        <p:cNvGrpSpPr/>
        <p:nvPr/>
      </p:nvGrpSpPr>
      <p:grpSpPr>
        <a:xfrm>
          <a:off x="0" y="0"/>
          <a:ext cx="0" cy="0"/>
          <a:chOff x="0" y="0"/>
          <a:chExt cx="0" cy="0"/>
        </a:xfrm>
      </p:grpSpPr>
      <p:pic>
        <p:nvPicPr>
          <p:cNvPr id="5102" name="Google Shape;5102;p138"/>
          <p:cNvPicPr preferRelativeResize="0"/>
          <p:nvPr/>
        </p:nvPicPr>
        <p:blipFill>
          <a:blip r:embed="rId3">
            <a:alphaModFix/>
          </a:blip>
          <a:stretch>
            <a:fillRect/>
          </a:stretch>
        </p:blipFill>
        <p:spPr>
          <a:xfrm>
            <a:off x="439425" y="232400"/>
            <a:ext cx="8253099" cy="4682500"/>
          </a:xfrm>
          <a:prstGeom prst="rect">
            <a:avLst/>
          </a:prstGeom>
          <a:noFill/>
          <a:ln>
            <a:noFill/>
          </a:ln>
        </p:spPr>
      </p:pic>
      <p:pic>
        <p:nvPicPr>
          <p:cNvPr id="5103" name="Google Shape;5103;p138"/>
          <p:cNvPicPr preferRelativeResize="0"/>
          <p:nvPr/>
        </p:nvPicPr>
        <p:blipFill rotWithShape="1">
          <a:blip r:embed="rId4">
            <a:alphaModFix/>
          </a:blip>
          <a:srcRect b="0" l="28575" r="26181" t="0"/>
          <a:stretch/>
        </p:blipFill>
        <p:spPr>
          <a:xfrm>
            <a:off x="6657800" y="2098225"/>
            <a:ext cx="2486200" cy="3094225"/>
          </a:xfrm>
          <a:prstGeom prst="rect">
            <a:avLst/>
          </a:prstGeom>
          <a:noFill/>
          <a:ln>
            <a:noFill/>
          </a:ln>
        </p:spPr>
      </p:pic>
      <p:pic>
        <p:nvPicPr>
          <p:cNvPr id="5104" name="Google Shape;5104;p138"/>
          <p:cNvPicPr preferRelativeResize="0"/>
          <p:nvPr/>
        </p:nvPicPr>
        <p:blipFill rotWithShape="1">
          <a:blip r:embed="rId5">
            <a:alphaModFix/>
          </a:blip>
          <a:srcRect b="0" l="15930" r="-15929" t="0"/>
          <a:stretch/>
        </p:blipFill>
        <p:spPr>
          <a:xfrm>
            <a:off x="1044612" y="2328350"/>
            <a:ext cx="4308439" cy="2872300"/>
          </a:xfrm>
          <a:prstGeom prst="rect">
            <a:avLst/>
          </a:prstGeom>
          <a:noFill/>
          <a:ln>
            <a:noFill/>
          </a:ln>
        </p:spPr>
      </p:pic>
      <p:pic>
        <p:nvPicPr>
          <p:cNvPr id="5105" name="Google Shape;5105;p138"/>
          <p:cNvPicPr preferRelativeResize="0"/>
          <p:nvPr/>
        </p:nvPicPr>
        <p:blipFill rotWithShape="1">
          <a:blip r:embed="rId6">
            <a:alphaModFix/>
          </a:blip>
          <a:srcRect b="7825" l="10873" r="0" t="0"/>
          <a:stretch/>
        </p:blipFill>
        <p:spPr>
          <a:xfrm>
            <a:off x="-18975" y="2190750"/>
            <a:ext cx="2343075" cy="3028950"/>
          </a:xfrm>
          <a:prstGeom prst="rect">
            <a:avLst/>
          </a:prstGeom>
          <a:noFill/>
          <a:ln>
            <a:noFill/>
          </a:ln>
        </p:spPr>
      </p:pic>
      <p:pic>
        <p:nvPicPr>
          <p:cNvPr id="5106" name="Google Shape;5106;p138"/>
          <p:cNvPicPr preferRelativeResize="0"/>
          <p:nvPr/>
        </p:nvPicPr>
        <p:blipFill rotWithShape="1">
          <a:blip r:embed="rId7">
            <a:alphaModFix/>
          </a:blip>
          <a:srcRect b="40479" l="0" r="0" t="0"/>
          <a:stretch/>
        </p:blipFill>
        <p:spPr>
          <a:xfrm>
            <a:off x="4964950" y="1589026"/>
            <a:ext cx="4308450" cy="3591350"/>
          </a:xfrm>
          <a:prstGeom prst="rect">
            <a:avLst/>
          </a:prstGeom>
          <a:noFill/>
          <a:ln>
            <a:noFill/>
          </a:ln>
        </p:spPr>
      </p:pic>
      <p:pic>
        <p:nvPicPr>
          <p:cNvPr id="5107" name="Google Shape;5107;p138"/>
          <p:cNvPicPr preferRelativeResize="0"/>
          <p:nvPr/>
        </p:nvPicPr>
        <p:blipFill rotWithShape="1">
          <a:blip r:embed="rId8">
            <a:alphaModFix/>
          </a:blip>
          <a:srcRect b="0" l="26013" r="0" t="0"/>
          <a:stretch/>
        </p:blipFill>
        <p:spPr>
          <a:xfrm>
            <a:off x="3961927" y="2166950"/>
            <a:ext cx="3367575" cy="3028950"/>
          </a:xfrm>
          <a:prstGeom prst="rect">
            <a:avLst/>
          </a:prstGeom>
          <a:noFill/>
          <a:ln>
            <a:noFill/>
          </a:ln>
        </p:spPr>
      </p:pic>
      <p:pic>
        <p:nvPicPr>
          <p:cNvPr id="5108" name="Google Shape;5108;p138"/>
          <p:cNvPicPr preferRelativeResize="0"/>
          <p:nvPr/>
        </p:nvPicPr>
        <p:blipFill rotWithShape="1">
          <a:blip r:embed="rId9">
            <a:alphaModFix/>
          </a:blip>
          <a:srcRect b="0" l="0" r="11213" t="0"/>
          <a:stretch/>
        </p:blipFill>
        <p:spPr>
          <a:xfrm>
            <a:off x="2434900" y="2385375"/>
            <a:ext cx="4041175" cy="2862900"/>
          </a:xfrm>
          <a:prstGeom prst="rect">
            <a:avLst/>
          </a:prstGeom>
          <a:noFill/>
          <a:ln>
            <a:noFill/>
          </a:ln>
        </p:spPr>
      </p:pic>
      <p:pic>
        <p:nvPicPr>
          <p:cNvPr id="5109" name="Google Shape;5109;p138"/>
          <p:cNvPicPr preferRelativeResize="0"/>
          <p:nvPr/>
        </p:nvPicPr>
        <p:blipFill rotWithShape="1">
          <a:blip r:embed="rId10">
            <a:alphaModFix/>
          </a:blip>
          <a:srcRect b="0" l="26777" r="0" t="0"/>
          <a:stretch/>
        </p:blipFill>
        <p:spPr>
          <a:xfrm>
            <a:off x="5048250" y="2194650"/>
            <a:ext cx="2959025" cy="2263050"/>
          </a:xfrm>
          <a:prstGeom prst="rect">
            <a:avLst/>
          </a:prstGeom>
          <a:noFill/>
          <a:ln>
            <a:noFill/>
          </a:ln>
        </p:spPr>
      </p:pic>
      <p:pic>
        <p:nvPicPr>
          <p:cNvPr id="5110" name="Google Shape;5110;p138"/>
          <p:cNvPicPr preferRelativeResize="0"/>
          <p:nvPr/>
        </p:nvPicPr>
        <p:blipFill>
          <a:blip r:embed="rId11">
            <a:alphaModFix/>
          </a:blip>
          <a:stretch>
            <a:fillRect/>
          </a:stretch>
        </p:blipFill>
        <p:spPr>
          <a:xfrm>
            <a:off x="6160950" y="2353587"/>
            <a:ext cx="3591350" cy="2872289"/>
          </a:xfrm>
          <a:prstGeom prst="rect">
            <a:avLst/>
          </a:prstGeom>
          <a:noFill/>
          <a:ln>
            <a:noFill/>
          </a:ln>
        </p:spPr>
      </p:pic>
      <p:pic>
        <p:nvPicPr>
          <p:cNvPr id="5111" name="Google Shape;5111;p138"/>
          <p:cNvPicPr preferRelativeResize="0"/>
          <p:nvPr/>
        </p:nvPicPr>
        <p:blipFill rotWithShape="1">
          <a:blip r:embed="rId12">
            <a:alphaModFix/>
          </a:blip>
          <a:srcRect b="14479" l="18485" r="21595" t="5877"/>
          <a:stretch/>
        </p:blipFill>
        <p:spPr>
          <a:xfrm>
            <a:off x="2818925" y="2098225"/>
            <a:ext cx="3591351" cy="3094225"/>
          </a:xfrm>
          <a:prstGeom prst="rect">
            <a:avLst/>
          </a:prstGeom>
          <a:noFill/>
          <a:ln>
            <a:noFill/>
          </a:ln>
        </p:spPr>
      </p:pic>
      <p:pic>
        <p:nvPicPr>
          <p:cNvPr id="5112" name="Google Shape;5112;p138"/>
          <p:cNvPicPr preferRelativeResize="0"/>
          <p:nvPr/>
        </p:nvPicPr>
        <p:blipFill rotWithShape="1">
          <a:blip r:embed="rId13">
            <a:alphaModFix/>
          </a:blip>
          <a:srcRect b="11308" l="0" r="31856" t="0"/>
          <a:stretch/>
        </p:blipFill>
        <p:spPr>
          <a:xfrm>
            <a:off x="642950" y="2098225"/>
            <a:ext cx="3798485" cy="3150050"/>
          </a:xfrm>
          <a:prstGeom prst="rect">
            <a:avLst/>
          </a:prstGeom>
          <a:noFill/>
          <a:ln>
            <a:noFill/>
          </a:ln>
        </p:spPr>
      </p:pic>
      <p:pic>
        <p:nvPicPr>
          <p:cNvPr id="5113" name="Google Shape;5113;p138"/>
          <p:cNvPicPr preferRelativeResize="0"/>
          <p:nvPr/>
        </p:nvPicPr>
        <p:blipFill rotWithShape="1">
          <a:blip r:embed="rId14">
            <a:alphaModFix/>
          </a:blip>
          <a:srcRect b="0" l="21227" r="-12452" t="0"/>
          <a:stretch/>
        </p:blipFill>
        <p:spPr>
          <a:xfrm>
            <a:off x="10550" y="1628350"/>
            <a:ext cx="3276275" cy="3591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5"/>
                                        </p:tgtEl>
                                        <p:attrNameLst>
                                          <p:attrName>style.visibility</p:attrName>
                                        </p:attrNameLst>
                                      </p:cBhvr>
                                      <p:to>
                                        <p:strVal val="visible"/>
                                      </p:to>
                                    </p:set>
                                    <p:animEffect filter="fade" transition="in">
                                      <p:cBhvr>
                                        <p:cTn dur="1000"/>
                                        <p:tgtEl>
                                          <p:spTgt spid="510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08"/>
                                        </p:tgtEl>
                                        <p:attrNameLst>
                                          <p:attrName>style.visibility</p:attrName>
                                        </p:attrNameLst>
                                      </p:cBhvr>
                                      <p:to>
                                        <p:strVal val="visible"/>
                                      </p:to>
                                    </p:set>
                                    <p:animEffect filter="fade" transition="in">
                                      <p:cBhvr>
                                        <p:cTn dur="1000"/>
                                        <p:tgtEl>
                                          <p:spTgt spid="5108"/>
                                        </p:tgtEl>
                                      </p:cBhvr>
                                    </p:animEffect>
                                  </p:childTnLst>
                                </p:cTn>
                              </p:par>
                              <p:par>
                                <p:cTn fill="hold" nodeType="withEffect" presetClass="entr" presetID="10" presetSubtype="0">
                                  <p:stCondLst>
                                    <p:cond delay="0"/>
                                  </p:stCondLst>
                                  <p:childTnLst>
                                    <p:set>
                                      <p:cBhvr>
                                        <p:cTn dur="1" fill="hold">
                                          <p:stCondLst>
                                            <p:cond delay="0"/>
                                          </p:stCondLst>
                                        </p:cTn>
                                        <p:tgtEl>
                                          <p:spTgt spid="5107"/>
                                        </p:tgtEl>
                                        <p:attrNameLst>
                                          <p:attrName>style.visibility</p:attrName>
                                        </p:attrNameLst>
                                      </p:cBhvr>
                                      <p:to>
                                        <p:strVal val="visible"/>
                                      </p:to>
                                    </p:set>
                                    <p:animEffect filter="fade" transition="in">
                                      <p:cBhvr>
                                        <p:cTn dur="1000"/>
                                        <p:tgtEl>
                                          <p:spTgt spid="510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106"/>
                                        </p:tgtEl>
                                        <p:attrNameLst>
                                          <p:attrName>style.visibility</p:attrName>
                                        </p:attrNameLst>
                                      </p:cBhvr>
                                      <p:to>
                                        <p:strVal val="visible"/>
                                      </p:to>
                                    </p:set>
                                    <p:animEffect filter="fade" transition="in">
                                      <p:cBhvr>
                                        <p:cTn dur="500"/>
                                        <p:tgtEl>
                                          <p:spTgt spid="510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104"/>
                                        </p:tgtEl>
                                        <p:attrNameLst>
                                          <p:attrName>style.visibility</p:attrName>
                                        </p:attrNameLst>
                                      </p:cBhvr>
                                      <p:to>
                                        <p:strVal val="visible"/>
                                      </p:to>
                                    </p:set>
                                    <p:animEffect filter="fade" transition="in">
                                      <p:cBhvr>
                                        <p:cTn dur="1000"/>
                                        <p:tgtEl>
                                          <p:spTgt spid="5104"/>
                                        </p:tgtEl>
                                      </p:cBhvr>
                                    </p:animEffect>
                                  </p:childTnLst>
                                </p:cTn>
                              </p:par>
                              <p:par>
                                <p:cTn fill="hold" nodeType="withEffect" presetClass="entr" presetID="10" presetSubtype="0">
                                  <p:stCondLst>
                                    <p:cond delay="0"/>
                                  </p:stCondLst>
                                  <p:childTnLst>
                                    <p:set>
                                      <p:cBhvr>
                                        <p:cTn dur="1" fill="hold">
                                          <p:stCondLst>
                                            <p:cond delay="0"/>
                                          </p:stCondLst>
                                        </p:cTn>
                                        <p:tgtEl>
                                          <p:spTgt spid="5103"/>
                                        </p:tgtEl>
                                        <p:attrNameLst>
                                          <p:attrName>style.visibility</p:attrName>
                                        </p:attrNameLst>
                                      </p:cBhvr>
                                      <p:to>
                                        <p:strVal val="visible"/>
                                      </p:to>
                                    </p:set>
                                    <p:animEffect filter="fade" transition="in">
                                      <p:cBhvr>
                                        <p:cTn dur="1000"/>
                                        <p:tgtEl>
                                          <p:spTgt spid="5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11"/>
                                        </p:tgtEl>
                                        <p:attrNameLst>
                                          <p:attrName>style.visibility</p:attrName>
                                        </p:attrNameLst>
                                      </p:cBhvr>
                                      <p:to>
                                        <p:strVal val="visible"/>
                                      </p:to>
                                    </p:set>
                                    <p:animEffect filter="fade" transition="in">
                                      <p:cBhvr>
                                        <p:cTn dur="1000"/>
                                        <p:tgtEl>
                                          <p:spTgt spid="511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09"/>
                                        </p:tgtEl>
                                        <p:attrNameLst>
                                          <p:attrName>style.visibility</p:attrName>
                                        </p:attrNameLst>
                                      </p:cBhvr>
                                      <p:to>
                                        <p:strVal val="visible"/>
                                      </p:to>
                                    </p:set>
                                    <p:animEffect filter="fade" transition="in">
                                      <p:cBhvr>
                                        <p:cTn dur="1000"/>
                                        <p:tgtEl>
                                          <p:spTgt spid="510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110"/>
                                        </p:tgtEl>
                                        <p:attrNameLst>
                                          <p:attrName>style.visibility</p:attrName>
                                        </p:attrNameLst>
                                      </p:cBhvr>
                                      <p:to>
                                        <p:strVal val="visible"/>
                                      </p:to>
                                    </p:set>
                                    <p:animEffect filter="fade" transition="in">
                                      <p:cBhvr>
                                        <p:cTn dur="1000"/>
                                        <p:tgtEl>
                                          <p:spTgt spid="511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113"/>
                                        </p:tgtEl>
                                        <p:attrNameLst>
                                          <p:attrName>style.visibility</p:attrName>
                                        </p:attrNameLst>
                                      </p:cBhvr>
                                      <p:to>
                                        <p:strVal val="visible"/>
                                      </p:to>
                                    </p:set>
                                    <p:animEffect filter="fade" transition="in">
                                      <p:cBhvr>
                                        <p:cTn dur="1500"/>
                                        <p:tgtEl>
                                          <p:spTgt spid="5113"/>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5112"/>
                                        </p:tgtEl>
                                        <p:attrNameLst>
                                          <p:attrName>style.visibility</p:attrName>
                                        </p:attrNameLst>
                                      </p:cBhvr>
                                      <p:to>
                                        <p:strVal val="visible"/>
                                      </p:to>
                                    </p:set>
                                    <p:animEffect filter="fade" transition="in">
                                      <p:cBhvr>
                                        <p:cTn dur="1000"/>
                                        <p:tgtEl>
                                          <p:spTgt spid="5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117" name="Shape 5117"/>
        <p:cNvGrpSpPr/>
        <p:nvPr/>
      </p:nvGrpSpPr>
      <p:grpSpPr>
        <a:xfrm>
          <a:off x="0" y="0"/>
          <a:ext cx="0" cy="0"/>
          <a:chOff x="0" y="0"/>
          <a:chExt cx="0" cy="0"/>
        </a:xfrm>
      </p:grpSpPr>
      <p:sp>
        <p:nvSpPr>
          <p:cNvPr id="5118" name="Google Shape;5118;p139"/>
          <p:cNvSpPr txBox="1"/>
          <p:nvPr/>
        </p:nvSpPr>
        <p:spPr>
          <a:xfrm>
            <a:off x="692700" y="4225575"/>
            <a:ext cx="1836000" cy="5586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2200">
                <a:solidFill>
                  <a:srgbClr val="262626"/>
                </a:solidFill>
              </a:rPr>
              <a:t>Griot</a:t>
            </a:r>
            <a:endParaRPr sz="2200">
              <a:solidFill>
                <a:srgbClr val="262626"/>
              </a:solidFill>
            </a:endParaRPr>
          </a:p>
          <a:p>
            <a:pPr indent="0" lvl="0" marL="0" rtl="0" algn="ctr">
              <a:lnSpc>
                <a:spcPct val="75000"/>
              </a:lnSpc>
              <a:spcBef>
                <a:spcPts val="0"/>
              </a:spcBef>
              <a:spcAft>
                <a:spcPts val="0"/>
              </a:spcAft>
              <a:buNone/>
            </a:pPr>
            <a:r>
              <a:t/>
            </a:r>
            <a:endParaRPr sz="2200">
              <a:solidFill>
                <a:srgbClr val="262626"/>
              </a:solidFill>
            </a:endParaRPr>
          </a:p>
        </p:txBody>
      </p:sp>
      <p:pic>
        <p:nvPicPr>
          <p:cNvPr id="5119" name="Google Shape;5119;p139"/>
          <p:cNvPicPr preferRelativeResize="0"/>
          <p:nvPr/>
        </p:nvPicPr>
        <p:blipFill>
          <a:blip r:embed="rId3">
            <a:alphaModFix/>
          </a:blip>
          <a:stretch>
            <a:fillRect/>
          </a:stretch>
        </p:blipFill>
        <p:spPr>
          <a:xfrm>
            <a:off x="512212" y="589975"/>
            <a:ext cx="2403926" cy="3577936"/>
          </a:xfrm>
          <a:prstGeom prst="rect">
            <a:avLst/>
          </a:prstGeom>
          <a:noFill/>
          <a:ln>
            <a:noFill/>
          </a:ln>
        </p:spPr>
      </p:pic>
      <p:pic>
        <p:nvPicPr>
          <p:cNvPr id="5120" name="Google Shape;5120;p139"/>
          <p:cNvPicPr preferRelativeResize="0"/>
          <p:nvPr/>
        </p:nvPicPr>
        <p:blipFill rotWithShape="1">
          <a:blip r:embed="rId4">
            <a:alphaModFix/>
          </a:blip>
          <a:srcRect b="7023" l="12717" r="0" t="9753"/>
          <a:stretch/>
        </p:blipFill>
        <p:spPr>
          <a:xfrm>
            <a:off x="6339361" y="1503725"/>
            <a:ext cx="2666014" cy="1943825"/>
          </a:xfrm>
          <a:prstGeom prst="rect">
            <a:avLst/>
          </a:prstGeom>
          <a:noFill/>
          <a:ln>
            <a:noFill/>
          </a:ln>
        </p:spPr>
      </p:pic>
      <p:sp>
        <p:nvSpPr>
          <p:cNvPr id="5121" name="Google Shape;5121;p139"/>
          <p:cNvSpPr txBox="1"/>
          <p:nvPr/>
        </p:nvSpPr>
        <p:spPr>
          <a:xfrm>
            <a:off x="5291975" y="4244100"/>
            <a:ext cx="1836000" cy="5586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2200">
                <a:solidFill>
                  <a:srgbClr val="262626"/>
                </a:solidFill>
              </a:rPr>
              <a:t>Griottes</a:t>
            </a:r>
            <a:endParaRPr sz="2200">
              <a:solidFill>
                <a:srgbClr val="262626"/>
              </a:solidFill>
            </a:endParaRPr>
          </a:p>
          <a:p>
            <a:pPr indent="0" lvl="0" marL="0" rtl="0" algn="ctr">
              <a:lnSpc>
                <a:spcPct val="75000"/>
              </a:lnSpc>
              <a:spcBef>
                <a:spcPts val="0"/>
              </a:spcBef>
              <a:spcAft>
                <a:spcPts val="0"/>
              </a:spcAft>
              <a:buNone/>
            </a:pPr>
            <a:r>
              <a:t/>
            </a:r>
            <a:endParaRPr sz="2200">
              <a:solidFill>
                <a:srgbClr val="262626"/>
              </a:solidFill>
            </a:endParaRPr>
          </a:p>
        </p:txBody>
      </p:sp>
      <p:pic>
        <p:nvPicPr>
          <p:cNvPr id="5122" name="Google Shape;5122;p139"/>
          <p:cNvPicPr preferRelativeResize="0"/>
          <p:nvPr/>
        </p:nvPicPr>
        <p:blipFill>
          <a:blip r:embed="rId5">
            <a:alphaModFix/>
          </a:blip>
          <a:stretch>
            <a:fillRect/>
          </a:stretch>
        </p:blipFill>
        <p:spPr>
          <a:xfrm>
            <a:off x="3233175" y="1503733"/>
            <a:ext cx="2915725" cy="19438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18"/>
                                        </p:tgtEl>
                                        <p:attrNameLst>
                                          <p:attrName>style.visibility</p:attrName>
                                        </p:attrNameLst>
                                      </p:cBhvr>
                                      <p:to>
                                        <p:strVal val="visible"/>
                                      </p:to>
                                    </p:set>
                                    <p:animEffect filter="fade" transition="in">
                                      <p:cBhvr>
                                        <p:cTn dur="1000"/>
                                        <p:tgtEl>
                                          <p:spTgt spid="5118"/>
                                        </p:tgtEl>
                                      </p:cBhvr>
                                    </p:animEffect>
                                  </p:childTnLst>
                                </p:cTn>
                              </p:par>
                              <p:par>
                                <p:cTn fill="hold" nodeType="withEffect" presetClass="entr" presetID="10" presetSubtype="0">
                                  <p:stCondLst>
                                    <p:cond delay="0"/>
                                  </p:stCondLst>
                                  <p:childTnLst>
                                    <p:set>
                                      <p:cBhvr>
                                        <p:cTn dur="1" fill="hold">
                                          <p:stCondLst>
                                            <p:cond delay="0"/>
                                          </p:stCondLst>
                                        </p:cTn>
                                        <p:tgtEl>
                                          <p:spTgt spid="5119"/>
                                        </p:tgtEl>
                                        <p:attrNameLst>
                                          <p:attrName>style.visibility</p:attrName>
                                        </p:attrNameLst>
                                      </p:cBhvr>
                                      <p:to>
                                        <p:strVal val="visible"/>
                                      </p:to>
                                    </p:set>
                                    <p:animEffect filter="fade" transition="in">
                                      <p:cBhvr>
                                        <p:cTn dur="1000"/>
                                        <p:tgtEl>
                                          <p:spTgt spid="511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20"/>
                                        </p:tgtEl>
                                        <p:attrNameLst>
                                          <p:attrName>style.visibility</p:attrName>
                                        </p:attrNameLst>
                                      </p:cBhvr>
                                      <p:to>
                                        <p:strVal val="visible"/>
                                      </p:to>
                                    </p:set>
                                    <p:animEffect filter="fade" transition="in">
                                      <p:cBhvr>
                                        <p:cTn dur="1900"/>
                                        <p:tgtEl>
                                          <p:spTgt spid="5120"/>
                                        </p:tgtEl>
                                      </p:cBhvr>
                                    </p:animEffect>
                                  </p:childTnLst>
                                </p:cTn>
                              </p:par>
                              <p:par>
                                <p:cTn fill="hold" nodeType="withEffect" presetClass="entr" presetID="10" presetSubtype="0">
                                  <p:stCondLst>
                                    <p:cond delay="0"/>
                                  </p:stCondLst>
                                  <p:childTnLst>
                                    <p:set>
                                      <p:cBhvr>
                                        <p:cTn dur="1" fill="hold">
                                          <p:stCondLst>
                                            <p:cond delay="0"/>
                                          </p:stCondLst>
                                        </p:cTn>
                                        <p:tgtEl>
                                          <p:spTgt spid="5122"/>
                                        </p:tgtEl>
                                        <p:attrNameLst>
                                          <p:attrName>style.visibility</p:attrName>
                                        </p:attrNameLst>
                                      </p:cBhvr>
                                      <p:to>
                                        <p:strVal val="visible"/>
                                      </p:to>
                                    </p:set>
                                    <p:animEffect filter="fade" transition="in">
                                      <p:cBhvr>
                                        <p:cTn dur="1000"/>
                                        <p:tgtEl>
                                          <p:spTgt spid="5122"/>
                                        </p:tgtEl>
                                      </p:cBhvr>
                                    </p:animEffect>
                                  </p:childTnLst>
                                </p:cTn>
                              </p:par>
                            </p:childTnLst>
                          </p:cTn>
                        </p:par>
                        <p:par>
                          <p:cTn fill="hold">
                            <p:stCondLst>
                              <p:cond delay="2900"/>
                            </p:stCondLst>
                            <p:childTnLst>
                              <p:par>
                                <p:cTn fill="hold" nodeType="afterEffect" presetClass="entr" presetID="10" presetSubtype="0">
                                  <p:stCondLst>
                                    <p:cond delay="0"/>
                                  </p:stCondLst>
                                  <p:childTnLst>
                                    <p:set>
                                      <p:cBhvr>
                                        <p:cTn dur="1" fill="hold">
                                          <p:stCondLst>
                                            <p:cond delay="0"/>
                                          </p:stCondLst>
                                        </p:cTn>
                                        <p:tgtEl>
                                          <p:spTgt spid="5121"/>
                                        </p:tgtEl>
                                        <p:attrNameLst>
                                          <p:attrName>style.visibility</p:attrName>
                                        </p:attrNameLst>
                                      </p:cBhvr>
                                      <p:to>
                                        <p:strVal val="visible"/>
                                      </p:to>
                                    </p:set>
                                    <p:animEffect filter="fade" transition="in">
                                      <p:cBhvr>
                                        <p:cTn dur="2400"/>
                                        <p:tgtEl>
                                          <p:spTgt spid="5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126" name="Shape 5126"/>
        <p:cNvGrpSpPr/>
        <p:nvPr/>
      </p:nvGrpSpPr>
      <p:grpSpPr>
        <a:xfrm>
          <a:off x="0" y="0"/>
          <a:ext cx="0" cy="0"/>
          <a:chOff x="0" y="0"/>
          <a:chExt cx="0" cy="0"/>
        </a:xfrm>
      </p:grpSpPr>
      <p:pic>
        <p:nvPicPr>
          <p:cNvPr id="5127" name="Google Shape;5127;p140"/>
          <p:cNvPicPr preferRelativeResize="0"/>
          <p:nvPr/>
        </p:nvPicPr>
        <p:blipFill rotWithShape="1">
          <a:blip r:embed="rId3">
            <a:alphaModFix/>
          </a:blip>
          <a:srcRect b="0" l="10075" r="9318" t="0"/>
          <a:stretch/>
        </p:blipFill>
        <p:spPr>
          <a:xfrm>
            <a:off x="1651325" y="656150"/>
            <a:ext cx="2272028" cy="3152473"/>
          </a:xfrm>
          <a:prstGeom prst="rect">
            <a:avLst/>
          </a:prstGeom>
          <a:noFill/>
          <a:ln>
            <a:noFill/>
          </a:ln>
        </p:spPr>
      </p:pic>
      <p:pic>
        <p:nvPicPr>
          <p:cNvPr id="5128" name="Google Shape;5128;p140"/>
          <p:cNvPicPr preferRelativeResize="0"/>
          <p:nvPr/>
        </p:nvPicPr>
        <p:blipFill rotWithShape="1">
          <a:blip r:embed="rId4">
            <a:alphaModFix/>
          </a:blip>
          <a:srcRect b="4556" l="26626" r="26320" t="4864"/>
          <a:stretch/>
        </p:blipFill>
        <p:spPr>
          <a:xfrm>
            <a:off x="4779800" y="656150"/>
            <a:ext cx="2911101" cy="3152475"/>
          </a:xfrm>
          <a:prstGeom prst="rect">
            <a:avLst/>
          </a:prstGeom>
          <a:noFill/>
          <a:ln>
            <a:noFill/>
          </a:ln>
        </p:spPr>
      </p:pic>
      <p:sp>
        <p:nvSpPr>
          <p:cNvPr id="5129" name="Google Shape;5129;p140"/>
          <p:cNvSpPr txBox="1"/>
          <p:nvPr/>
        </p:nvSpPr>
        <p:spPr>
          <a:xfrm>
            <a:off x="1683300" y="4073175"/>
            <a:ext cx="1836000" cy="5586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solidFill>
                  <a:srgbClr val="262626"/>
                </a:solidFill>
              </a:rPr>
              <a:t>Phillis Wheatley </a:t>
            </a:r>
            <a:endParaRPr sz="1800">
              <a:solidFill>
                <a:srgbClr val="262626"/>
              </a:solidFill>
            </a:endParaRPr>
          </a:p>
          <a:p>
            <a:pPr indent="0" lvl="0" marL="0" rtl="0" algn="ctr">
              <a:lnSpc>
                <a:spcPct val="75000"/>
              </a:lnSpc>
              <a:spcBef>
                <a:spcPts val="0"/>
              </a:spcBef>
              <a:spcAft>
                <a:spcPts val="0"/>
              </a:spcAft>
              <a:buNone/>
            </a:pPr>
            <a:r>
              <a:t/>
            </a:r>
            <a:endParaRPr sz="1800">
              <a:solidFill>
                <a:srgbClr val="262626"/>
              </a:solidFill>
            </a:endParaRPr>
          </a:p>
        </p:txBody>
      </p:sp>
      <p:sp>
        <p:nvSpPr>
          <p:cNvPr id="5130" name="Google Shape;5130;p140"/>
          <p:cNvSpPr txBox="1"/>
          <p:nvPr/>
        </p:nvSpPr>
        <p:spPr>
          <a:xfrm>
            <a:off x="5368175" y="4091700"/>
            <a:ext cx="1836000" cy="5586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solidFill>
                  <a:srgbClr val="262626"/>
                </a:solidFill>
              </a:rPr>
              <a:t>Lucy </a:t>
            </a:r>
            <a:endParaRPr b="1" sz="1800">
              <a:solidFill>
                <a:srgbClr val="262626"/>
              </a:solidFill>
            </a:endParaRPr>
          </a:p>
          <a:p>
            <a:pPr indent="0" lvl="0" marL="0" rtl="0" algn="ctr">
              <a:lnSpc>
                <a:spcPct val="90000"/>
              </a:lnSpc>
              <a:spcBef>
                <a:spcPts val="0"/>
              </a:spcBef>
              <a:spcAft>
                <a:spcPts val="0"/>
              </a:spcAft>
              <a:buNone/>
            </a:pPr>
            <a:r>
              <a:rPr b="1" lang="en" sz="1800">
                <a:solidFill>
                  <a:srgbClr val="262626"/>
                </a:solidFill>
              </a:rPr>
              <a:t>Terry</a:t>
            </a:r>
            <a:endParaRPr sz="1800">
              <a:solidFill>
                <a:srgbClr val="262626"/>
              </a:solidFill>
            </a:endParaRPr>
          </a:p>
          <a:p>
            <a:pPr indent="0" lvl="0" marL="0" rtl="0" algn="ctr">
              <a:lnSpc>
                <a:spcPct val="75000"/>
              </a:lnSpc>
              <a:spcBef>
                <a:spcPts val="0"/>
              </a:spcBef>
              <a:spcAft>
                <a:spcPts val="0"/>
              </a:spcAft>
              <a:buNone/>
            </a:pPr>
            <a:r>
              <a:t/>
            </a:r>
            <a:endParaRPr sz="1800">
              <a:solidFill>
                <a:srgbClr val="262626"/>
              </a:solidFill>
            </a:endParaRPr>
          </a:p>
        </p:txBody>
      </p:sp>
      <p:sp>
        <p:nvSpPr>
          <p:cNvPr id="5131" name="Google Shape;5131;p140"/>
          <p:cNvSpPr txBox="1"/>
          <p:nvPr/>
        </p:nvSpPr>
        <p:spPr>
          <a:xfrm>
            <a:off x="1116175" y="4544367"/>
            <a:ext cx="3000000" cy="4002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en">
                <a:solidFill>
                  <a:srgbClr val="262626"/>
                </a:solidFill>
              </a:rPr>
              <a:t>(1753 – 1784)</a:t>
            </a:r>
            <a:endParaRPr>
              <a:solidFill>
                <a:srgbClr val="262626"/>
              </a:solidFill>
            </a:endParaRPr>
          </a:p>
        </p:txBody>
      </p:sp>
      <p:sp>
        <p:nvSpPr>
          <p:cNvPr id="5132" name="Google Shape;5132;p140"/>
          <p:cNvSpPr txBox="1"/>
          <p:nvPr/>
        </p:nvSpPr>
        <p:spPr>
          <a:xfrm>
            <a:off x="4773775" y="4544367"/>
            <a:ext cx="3000000" cy="4002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en">
                <a:solidFill>
                  <a:srgbClr val="262626"/>
                </a:solidFill>
              </a:rPr>
              <a:t>(1730–1821)</a:t>
            </a:r>
            <a:endParaRPr>
              <a:solidFill>
                <a:srgbClr val="262626"/>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127"/>
                                        </p:tgtEl>
                                        <p:attrNameLst>
                                          <p:attrName>style.visibility</p:attrName>
                                        </p:attrNameLst>
                                      </p:cBhvr>
                                      <p:to>
                                        <p:strVal val="visible"/>
                                      </p:to>
                                    </p:set>
                                    <p:animEffect filter="fade" transition="in">
                                      <p:cBhvr>
                                        <p:cTn dur="1000"/>
                                        <p:tgtEl>
                                          <p:spTgt spid="5127"/>
                                        </p:tgtEl>
                                      </p:cBhvr>
                                    </p:animEffect>
                                  </p:childTnLst>
                                </p:cTn>
                              </p:par>
                              <p:par>
                                <p:cTn fill="hold" nodeType="withEffect" presetClass="entr" presetID="10" presetSubtype="0">
                                  <p:stCondLst>
                                    <p:cond delay="0"/>
                                  </p:stCondLst>
                                  <p:childTnLst>
                                    <p:set>
                                      <p:cBhvr>
                                        <p:cTn dur="1" fill="hold">
                                          <p:stCondLst>
                                            <p:cond delay="0"/>
                                          </p:stCondLst>
                                        </p:cTn>
                                        <p:tgtEl>
                                          <p:spTgt spid="5129"/>
                                        </p:tgtEl>
                                        <p:attrNameLst>
                                          <p:attrName>style.visibility</p:attrName>
                                        </p:attrNameLst>
                                      </p:cBhvr>
                                      <p:to>
                                        <p:strVal val="visible"/>
                                      </p:to>
                                    </p:set>
                                    <p:animEffect filter="fade" transition="in">
                                      <p:cBhvr>
                                        <p:cTn dur="1000"/>
                                        <p:tgtEl>
                                          <p:spTgt spid="5129"/>
                                        </p:tgtEl>
                                      </p:cBhvr>
                                    </p:animEffect>
                                  </p:childTnLst>
                                </p:cTn>
                              </p:par>
                              <p:par>
                                <p:cTn fill="hold" nodeType="withEffect" presetClass="entr" presetID="10" presetSubtype="0">
                                  <p:stCondLst>
                                    <p:cond delay="0"/>
                                  </p:stCondLst>
                                  <p:childTnLst>
                                    <p:set>
                                      <p:cBhvr>
                                        <p:cTn dur="1" fill="hold">
                                          <p:stCondLst>
                                            <p:cond delay="0"/>
                                          </p:stCondLst>
                                        </p:cTn>
                                        <p:tgtEl>
                                          <p:spTgt spid="5131"/>
                                        </p:tgtEl>
                                        <p:attrNameLst>
                                          <p:attrName>style.visibility</p:attrName>
                                        </p:attrNameLst>
                                      </p:cBhvr>
                                      <p:to>
                                        <p:strVal val="visible"/>
                                      </p:to>
                                    </p:set>
                                    <p:animEffect filter="fade" transition="in">
                                      <p:cBhvr>
                                        <p:cTn dur="1000"/>
                                        <p:tgtEl>
                                          <p:spTgt spid="513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28"/>
                                        </p:tgtEl>
                                        <p:attrNameLst>
                                          <p:attrName>style.visibility</p:attrName>
                                        </p:attrNameLst>
                                      </p:cBhvr>
                                      <p:to>
                                        <p:strVal val="visible"/>
                                      </p:to>
                                    </p:set>
                                    <p:animEffect filter="fade" transition="in">
                                      <p:cBhvr>
                                        <p:cTn dur="3500"/>
                                        <p:tgtEl>
                                          <p:spTgt spid="5128"/>
                                        </p:tgtEl>
                                      </p:cBhvr>
                                    </p:animEffect>
                                  </p:childTnLst>
                                </p:cTn>
                              </p:par>
                              <p:par>
                                <p:cTn fill="hold" nodeType="withEffect" presetClass="entr" presetID="10" presetSubtype="0">
                                  <p:stCondLst>
                                    <p:cond delay="0"/>
                                  </p:stCondLst>
                                  <p:childTnLst>
                                    <p:set>
                                      <p:cBhvr>
                                        <p:cTn dur="1" fill="hold">
                                          <p:stCondLst>
                                            <p:cond delay="0"/>
                                          </p:stCondLst>
                                        </p:cTn>
                                        <p:tgtEl>
                                          <p:spTgt spid="5130"/>
                                        </p:tgtEl>
                                        <p:attrNameLst>
                                          <p:attrName>style.visibility</p:attrName>
                                        </p:attrNameLst>
                                      </p:cBhvr>
                                      <p:to>
                                        <p:strVal val="visible"/>
                                      </p:to>
                                    </p:set>
                                    <p:animEffect filter="fade" transition="in">
                                      <p:cBhvr>
                                        <p:cTn dur="1000"/>
                                        <p:tgtEl>
                                          <p:spTgt spid="5130"/>
                                        </p:tgtEl>
                                      </p:cBhvr>
                                    </p:animEffect>
                                  </p:childTnLst>
                                </p:cTn>
                              </p:par>
                              <p:par>
                                <p:cTn fill="hold" nodeType="withEffect" presetClass="entr" presetID="10" presetSubtype="0">
                                  <p:stCondLst>
                                    <p:cond delay="0"/>
                                  </p:stCondLst>
                                  <p:childTnLst>
                                    <p:set>
                                      <p:cBhvr>
                                        <p:cTn dur="1" fill="hold">
                                          <p:stCondLst>
                                            <p:cond delay="0"/>
                                          </p:stCondLst>
                                        </p:cTn>
                                        <p:tgtEl>
                                          <p:spTgt spid="5132"/>
                                        </p:tgtEl>
                                        <p:attrNameLst>
                                          <p:attrName>style.visibility</p:attrName>
                                        </p:attrNameLst>
                                      </p:cBhvr>
                                      <p:to>
                                        <p:strVal val="visible"/>
                                      </p:to>
                                    </p:set>
                                    <p:animEffect filter="fade" transition="in">
                                      <p:cBhvr>
                                        <p:cTn dur="1000"/>
                                        <p:tgtEl>
                                          <p:spTgt spid="5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136" name="Shape 5136"/>
        <p:cNvGrpSpPr/>
        <p:nvPr/>
      </p:nvGrpSpPr>
      <p:grpSpPr>
        <a:xfrm>
          <a:off x="0" y="0"/>
          <a:ext cx="0" cy="0"/>
          <a:chOff x="0" y="0"/>
          <a:chExt cx="0" cy="0"/>
        </a:xfrm>
      </p:grpSpPr>
      <p:sp>
        <p:nvSpPr>
          <p:cNvPr id="5137" name="Google Shape;5137;p141"/>
          <p:cNvSpPr txBox="1"/>
          <p:nvPr/>
        </p:nvSpPr>
        <p:spPr>
          <a:xfrm>
            <a:off x="1669951" y="3996975"/>
            <a:ext cx="1923900" cy="558600"/>
          </a:xfrm>
          <a:prstGeom prst="rect">
            <a:avLst/>
          </a:prstGeom>
          <a:no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t/>
            </a:r>
            <a:endParaRPr b="1" sz="1800">
              <a:solidFill>
                <a:srgbClr val="262626"/>
              </a:solidFill>
            </a:endParaRPr>
          </a:p>
          <a:p>
            <a:pPr indent="0" lvl="0" marL="0" marR="0" rtl="0" algn="ctr">
              <a:lnSpc>
                <a:spcPct val="90000"/>
              </a:lnSpc>
              <a:spcBef>
                <a:spcPts val="0"/>
              </a:spcBef>
              <a:spcAft>
                <a:spcPts val="0"/>
              </a:spcAft>
              <a:buNone/>
            </a:pPr>
            <a:r>
              <a:rPr b="1" lang="en" sz="1800">
                <a:solidFill>
                  <a:srgbClr val="262626"/>
                </a:solidFill>
              </a:rPr>
              <a:t>Adelaide Casely-Hayford</a:t>
            </a:r>
            <a:endParaRPr b="1" sz="1800">
              <a:solidFill>
                <a:srgbClr val="262626"/>
              </a:solidFill>
            </a:endParaRPr>
          </a:p>
          <a:p>
            <a:pPr indent="0" lvl="0" marL="0" marR="0" rtl="0" algn="ctr">
              <a:lnSpc>
                <a:spcPct val="90000"/>
              </a:lnSpc>
              <a:spcBef>
                <a:spcPts val="0"/>
              </a:spcBef>
              <a:spcAft>
                <a:spcPts val="0"/>
              </a:spcAft>
              <a:buNone/>
            </a:pPr>
            <a:r>
              <a:t/>
            </a:r>
            <a:endParaRPr b="1" sz="1800">
              <a:solidFill>
                <a:srgbClr val="262626"/>
              </a:solidFill>
            </a:endParaRPr>
          </a:p>
        </p:txBody>
      </p:sp>
      <p:sp>
        <p:nvSpPr>
          <p:cNvPr id="5138" name="Google Shape;5138;p141"/>
          <p:cNvSpPr txBox="1"/>
          <p:nvPr/>
        </p:nvSpPr>
        <p:spPr>
          <a:xfrm>
            <a:off x="5265256" y="4015500"/>
            <a:ext cx="1984200" cy="558600"/>
          </a:xfrm>
          <a:prstGeom prst="rect">
            <a:avLst/>
          </a:prstGeom>
          <a:no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t/>
            </a:r>
            <a:endParaRPr b="1" sz="1800">
              <a:solidFill>
                <a:srgbClr val="262626"/>
              </a:solidFill>
            </a:endParaRPr>
          </a:p>
          <a:p>
            <a:pPr indent="0" lvl="0" marL="0" marR="0" rtl="0" algn="ctr">
              <a:lnSpc>
                <a:spcPct val="90000"/>
              </a:lnSpc>
              <a:spcBef>
                <a:spcPts val="0"/>
              </a:spcBef>
              <a:spcAft>
                <a:spcPts val="0"/>
              </a:spcAft>
              <a:buNone/>
            </a:pPr>
            <a:r>
              <a:rPr b="1" lang="en" sz="1800">
                <a:solidFill>
                  <a:srgbClr val="262626"/>
                </a:solidFill>
              </a:rPr>
              <a:t>Gladys Casely-Hayford</a:t>
            </a:r>
            <a:endParaRPr b="1" sz="1800">
              <a:solidFill>
                <a:srgbClr val="262626"/>
              </a:solidFill>
            </a:endParaRPr>
          </a:p>
          <a:p>
            <a:pPr indent="0" lvl="0" marL="0" marR="0" rtl="0" algn="ctr">
              <a:lnSpc>
                <a:spcPct val="90000"/>
              </a:lnSpc>
              <a:spcBef>
                <a:spcPts val="0"/>
              </a:spcBef>
              <a:spcAft>
                <a:spcPts val="0"/>
              </a:spcAft>
              <a:buNone/>
            </a:pPr>
            <a:r>
              <a:t/>
            </a:r>
            <a:endParaRPr b="1" sz="1800">
              <a:solidFill>
                <a:srgbClr val="262626"/>
              </a:solidFill>
            </a:endParaRPr>
          </a:p>
        </p:txBody>
      </p:sp>
      <p:pic>
        <p:nvPicPr>
          <p:cNvPr id="5139" name="Google Shape;5139;p141"/>
          <p:cNvPicPr preferRelativeResize="0"/>
          <p:nvPr/>
        </p:nvPicPr>
        <p:blipFill>
          <a:blip r:embed="rId3">
            <a:alphaModFix/>
          </a:blip>
          <a:stretch>
            <a:fillRect/>
          </a:stretch>
        </p:blipFill>
        <p:spPr>
          <a:xfrm>
            <a:off x="1651325" y="656150"/>
            <a:ext cx="1923750" cy="3206250"/>
          </a:xfrm>
          <a:prstGeom prst="rect">
            <a:avLst/>
          </a:prstGeom>
          <a:noFill/>
          <a:ln>
            <a:noFill/>
          </a:ln>
        </p:spPr>
      </p:pic>
      <p:pic>
        <p:nvPicPr>
          <p:cNvPr id="5140" name="Google Shape;5140;p141"/>
          <p:cNvPicPr preferRelativeResize="0"/>
          <p:nvPr/>
        </p:nvPicPr>
        <p:blipFill>
          <a:blip r:embed="rId4">
            <a:alphaModFix/>
          </a:blip>
          <a:stretch>
            <a:fillRect/>
          </a:stretch>
        </p:blipFill>
        <p:spPr>
          <a:xfrm>
            <a:off x="5011325" y="656150"/>
            <a:ext cx="2436750" cy="3206250"/>
          </a:xfrm>
          <a:prstGeom prst="rect">
            <a:avLst/>
          </a:prstGeom>
          <a:noFill/>
          <a:ln>
            <a:noFill/>
          </a:ln>
        </p:spPr>
      </p:pic>
      <p:sp>
        <p:nvSpPr>
          <p:cNvPr id="5141" name="Google Shape;5141;p141"/>
          <p:cNvSpPr txBox="1"/>
          <p:nvPr/>
        </p:nvSpPr>
        <p:spPr>
          <a:xfrm>
            <a:off x="1116175" y="4624525"/>
            <a:ext cx="3000000" cy="4002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lang="en">
                <a:solidFill>
                  <a:srgbClr val="262626"/>
                </a:solidFill>
              </a:rPr>
              <a:t>(1868 – 1960)</a:t>
            </a:r>
            <a:endParaRPr>
              <a:solidFill>
                <a:srgbClr val="262626"/>
              </a:solidFill>
            </a:endParaRPr>
          </a:p>
        </p:txBody>
      </p:sp>
      <p:sp>
        <p:nvSpPr>
          <p:cNvPr id="5142" name="Google Shape;5142;p141"/>
          <p:cNvSpPr txBox="1"/>
          <p:nvPr/>
        </p:nvSpPr>
        <p:spPr>
          <a:xfrm>
            <a:off x="4773775" y="4624525"/>
            <a:ext cx="3000000" cy="4311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lang="en" sz="1600">
                <a:solidFill>
                  <a:schemeClr val="dk1"/>
                </a:solidFill>
                <a:latin typeface="EB Garamond"/>
                <a:ea typeface="EB Garamond"/>
                <a:cs typeface="EB Garamond"/>
                <a:sym typeface="EB Garamond"/>
              </a:rPr>
              <a:t>(</a:t>
            </a:r>
            <a:r>
              <a:rPr lang="en">
                <a:solidFill>
                  <a:srgbClr val="262626"/>
                </a:solidFill>
              </a:rPr>
              <a:t>1904</a:t>
            </a:r>
            <a:r>
              <a:rPr lang="en" sz="1600">
                <a:solidFill>
                  <a:schemeClr val="dk1"/>
                </a:solidFill>
                <a:latin typeface="EB Garamond"/>
                <a:ea typeface="EB Garamond"/>
                <a:cs typeface="EB Garamond"/>
                <a:sym typeface="EB Garamond"/>
              </a:rPr>
              <a:t> – </a:t>
            </a:r>
            <a:r>
              <a:rPr lang="en">
                <a:solidFill>
                  <a:srgbClr val="262626"/>
                </a:solidFill>
              </a:rPr>
              <a:t>1950</a:t>
            </a:r>
            <a:r>
              <a:rPr lang="en" sz="1600">
                <a:solidFill>
                  <a:schemeClr val="dk1"/>
                </a:solidFill>
                <a:latin typeface="EB Garamond"/>
                <a:ea typeface="EB Garamond"/>
                <a:cs typeface="EB Garamond"/>
                <a:sym typeface="EB Garamond"/>
              </a:rPr>
              <a:t>)</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7"/>
                                        </p:tgtEl>
                                        <p:attrNameLst>
                                          <p:attrName>style.visibility</p:attrName>
                                        </p:attrNameLst>
                                      </p:cBhvr>
                                      <p:to>
                                        <p:strVal val="visible"/>
                                      </p:to>
                                    </p:set>
                                    <p:animEffect filter="fade" transition="in">
                                      <p:cBhvr>
                                        <p:cTn dur="1000"/>
                                        <p:tgtEl>
                                          <p:spTgt spid="5137"/>
                                        </p:tgtEl>
                                      </p:cBhvr>
                                    </p:animEffect>
                                  </p:childTnLst>
                                </p:cTn>
                              </p:par>
                              <p:par>
                                <p:cTn fill="hold" nodeType="withEffect" presetClass="entr" presetID="10" presetSubtype="0">
                                  <p:stCondLst>
                                    <p:cond delay="0"/>
                                  </p:stCondLst>
                                  <p:childTnLst>
                                    <p:set>
                                      <p:cBhvr>
                                        <p:cTn dur="1" fill="hold">
                                          <p:stCondLst>
                                            <p:cond delay="0"/>
                                          </p:stCondLst>
                                        </p:cTn>
                                        <p:tgtEl>
                                          <p:spTgt spid="5139"/>
                                        </p:tgtEl>
                                        <p:attrNameLst>
                                          <p:attrName>style.visibility</p:attrName>
                                        </p:attrNameLst>
                                      </p:cBhvr>
                                      <p:to>
                                        <p:strVal val="visible"/>
                                      </p:to>
                                    </p:set>
                                    <p:animEffect filter="fade" transition="in">
                                      <p:cBhvr>
                                        <p:cTn dur="1000"/>
                                        <p:tgtEl>
                                          <p:spTgt spid="5139"/>
                                        </p:tgtEl>
                                      </p:cBhvr>
                                    </p:animEffect>
                                  </p:childTnLst>
                                </p:cTn>
                              </p:par>
                              <p:par>
                                <p:cTn fill="hold" nodeType="withEffect" presetClass="entr" presetID="10" presetSubtype="0">
                                  <p:stCondLst>
                                    <p:cond delay="0"/>
                                  </p:stCondLst>
                                  <p:childTnLst>
                                    <p:set>
                                      <p:cBhvr>
                                        <p:cTn dur="1" fill="hold">
                                          <p:stCondLst>
                                            <p:cond delay="0"/>
                                          </p:stCondLst>
                                        </p:cTn>
                                        <p:tgtEl>
                                          <p:spTgt spid="5141"/>
                                        </p:tgtEl>
                                        <p:attrNameLst>
                                          <p:attrName>style.visibility</p:attrName>
                                        </p:attrNameLst>
                                      </p:cBhvr>
                                      <p:to>
                                        <p:strVal val="visible"/>
                                      </p:to>
                                    </p:set>
                                    <p:animEffect filter="fade" transition="in">
                                      <p:cBhvr>
                                        <p:cTn dur="1000"/>
                                        <p:tgtEl>
                                          <p:spTgt spid="5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8"/>
                                        </p:tgtEl>
                                        <p:attrNameLst>
                                          <p:attrName>style.visibility</p:attrName>
                                        </p:attrNameLst>
                                      </p:cBhvr>
                                      <p:to>
                                        <p:strVal val="visible"/>
                                      </p:to>
                                    </p:set>
                                    <p:animEffect filter="fade" transition="in">
                                      <p:cBhvr>
                                        <p:cTn dur="1000"/>
                                        <p:tgtEl>
                                          <p:spTgt spid="5138"/>
                                        </p:tgtEl>
                                      </p:cBhvr>
                                    </p:animEffect>
                                  </p:childTnLst>
                                </p:cTn>
                              </p:par>
                              <p:par>
                                <p:cTn fill="hold" nodeType="withEffect" presetClass="entr" presetID="10" presetSubtype="0">
                                  <p:stCondLst>
                                    <p:cond delay="0"/>
                                  </p:stCondLst>
                                  <p:childTnLst>
                                    <p:set>
                                      <p:cBhvr>
                                        <p:cTn dur="1" fill="hold">
                                          <p:stCondLst>
                                            <p:cond delay="0"/>
                                          </p:stCondLst>
                                        </p:cTn>
                                        <p:tgtEl>
                                          <p:spTgt spid="5140"/>
                                        </p:tgtEl>
                                        <p:attrNameLst>
                                          <p:attrName>style.visibility</p:attrName>
                                        </p:attrNameLst>
                                      </p:cBhvr>
                                      <p:to>
                                        <p:strVal val="visible"/>
                                      </p:to>
                                    </p:set>
                                    <p:animEffect filter="fade" transition="in">
                                      <p:cBhvr>
                                        <p:cTn dur="1000"/>
                                        <p:tgtEl>
                                          <p:spTgt spid="5140"/>
                                        </p:tgtEl>
                                      </p:cBhvr>
                                    </p:animEffect>
                                  </p:childTnLst>
                                </p:cTn>
                              </p:par>
                              <p:par>
                                <p:cTn fill="hold" nodeType="withEffect" presetClass="entr" presetID="10" presetSubtype="0">
                                  <p:stCondLst>
                                    <p:cond delay="0"/>
                                  </p:stCondLst>
                                  <p:childTnLst>
                                    <p:set>
                                      <p:cBhvr>
                                        <p:cTn dur="1" fill="hold">
                                          <p:stCondLst>
                                            <p:cond delay="0"/>
                                          </p:stCondLst>
                                        </p:cTn>
                                        <p:tgtEl>
                                          <p:spTgt spid="5142"/>
                                        </p:tgtEl>
                                        <p:attrNameLst>
                                          <p:attrName>style.visibility</p:attrName>
                                        </p:attrNameLst>
                                      </p:cBhvr>
                                      <p:to>
                                        <p:strVal val="visible"/>
                                      </p:to>
                                    </p:set>
                                    <p:animEffect filter="fade" transition="in">
                                      <p:cBhvr>
                                        <p:cTn dur="1000"/>
                                        <p:tgtEl>
                                          <p:spTgt spid="5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146" name="Shape 5146"/>
        <p:cNvGrpSpPr/>
        <p:nvPr/>
      </p:nvGrpSpPr>
      <p:grpSpPr>
        <a:xfrm>
          <a:off x="0" y="0"/>
          <a:ext cx="0" cy="0"/>
          <a:chOff x="0" y="0"/>
          <a:chExt cx="0" cy="0"/>
        </a:xfrm>
      </p:grpSpPr>
      <p:sp>
        <p:nvSpPr>
          <p:cNvPr id="5147" name="Google Shape;5147;p142"/>
          <p:cNvSpPr txBox="1"/>
          <p:nvPr/>
        </p:nvSpPr>
        <p:spPr>
          <a:xfrm>
            <a:off x="5444375" y="3863100"/>
            <a:ext cx="3334800" cy="5586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t/>
            </a:r>
            <a:endParaRPr b="1" sz="2000">
              <a:solidFill>
                <a:schemeClr val="dk1"/>
              </a:solidFill>
              <a:latin typeface="EB Garamond"/>
              <a:ea typeface="EB Garamond"/>
              <a:cs typeface="EB Garamond"/>
              <a:sym typeface="EB Garamond"/>
            </a:endParaRPr>
          </a:p>
          <a:p>
            <a:pPr indent="0" lvl="0" marL="0" marR="0" rtl="0" algn="ctr">
              <a:lnSpc>
                <a:spcPct val="90000"/>
              </a:lnSpc>
              <a:spcBef>
                <a:spcPts val="0"/>
              </a:spcBef>
              <a:spcAft>
                <a:spcPts val="0"/>
              </a:spcAft>
              <a:buNone/>
            </a:pPr>
            <a:r>
              <a:rPr b="1" lang="en" sz="1800">
                <a:solidFill>
                  <a:srgbClr val="262626"/>
                </a:solidFill>
              </a:rPr>
              <a:t>Olaudah Equiano</a:t>
            </a:r>
            <a:endParaRPr b="1" sz="1800">
              <a:solidFill>
                <a:srgbClr val="262626"/>
              </a:solidFill>
            </a:endParaRPr>
          </a:p>
          <a:p>
            <a:pPr indent="0" lvl="0" marL="0" marR="0" rtl="0" algn="ctr">
              <a:lnSpc>
                <a:spcPct val="90000"/>
              </a:lnSpc>
              <a:spcBef>
                <a:spcPts val="0"/>
              </a:spcBef>
              <a:spcAft>
                <a:spcPts val="0"/>
              </a:spcAft>
              <a:buNone/>
            </a:pPr>
            <a:r>
              <a:rPr lang="en" sz="1800">
                <a:solidFill>
                  <a:srgbClr val="262626"/>
                </a:solidFill>
              </a:rPr>
              <a:t>(Gustavus Vassa)</a:t>
            </a:r>
            <a:endParaRPr sz="1800">
              <a:solidFill>
                <a:srgbClr val="262626"/>
              </a:solidFill>
            </a:endParaRPr>
          </a:p>
          <a:p>
            <a:pPr indent="0" lvl="0" marL="0" rtl="0" algn="ctr">
              <a:lnSpc>
                <a:spcPct val="75000"/>
              </a:lnSpc>
              <a:spcBef>
                <a:spcPts val="0"/>
              </a:spcBef>
              <a:spcAft>
                <a:spcPts val="0"/>
              </a:spcAft>
              <a:buNone/>
            </a:pPr>
            <a:r>
              <a:t/>
            </a:r>
            <a:endParaRPr sz="1700">
              <a:solidFill>
                <a:schemeClr val="dk1"/>
              </a:solidFill>
              <a:latin typeface="Playfair Display"/>
              <a:ea typeface="Playfair Display"/>
              <a:cs typeface="Playfair Display"/>
              <a:sym typeface="Playfair Display"/>
            </a:endParaRPr>
          </a:p>
        </p:txBody>
      </p:sp>
      <p:sp>
        <p:nvSpPr>
          <p:cNvPr id="5148" name="Google Shape;5148;p142"/>
          <p:cNvSpPr txBox="1"/>
          <p:nvPr/>
        </p:nvSpPr>
        <p:spPr>
          <a:xfrm>
            <a:off x="5611975" y="4472125"/>
            <a:ext cx="3000000" cy="4002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en">
                <a:solidFill>
                  <a:srgbClr val="262626"/>
                </a:solidFill>
              </a:rPr>
              <a:t>(1745 - 1797)</a:t>
            </a:r>
            <a:endParaRPr>
              <a:solidFill>
                <a:srgbClr val="262626"/>
              </a:solidFill>
            </a:endParaRPr>
          </a:p>
        </p:txBody>
      </p:sp>
      <p:pic>
        <p:nvPicPr>
          <p:cNvPr id="5149" name="Google Shape;5149;p142"/>
          <p:cNvPicPr preferRelativeResize="0"/>
          <p:nvPr/>
        </p:nvPicPr>
        <p:blipFill>
          <a:blip r:embed="rId3">
            <a:alphaModFix/>
          </a:blip>
          <a:stretch>
            <a:fillRect/>
          </a:stretch>
        </p:blipFill>
        <p:spPr>
          <a:xfrm>
            <a:off x="2708700" y="361137"/>
            <a:ext cx="3129575" cy="442122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149"/>
                                        </p:tgtEl>
                                        <p:attrNameLst>
                                          <p:attrName>style.visibility</p:attrName>
                                        </p:attrNameLst>
                                      </p:cBhvr>
                                      <p:to>
                                        <p:strVal val="visible"/>
                                      </p:to>
                                    </p:set>
                                    <p:animEffect filter="fade" transition="in">
                                      <p:cBhvr>
                                        <p:cTn dur="1000"/>
                                        <p:tgtEl>
                                          <p:spTgt spid="514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47"/>
                                        </p:tgtEl>
                                        <p:attrNameLst>
                                          <p:attrName>style.visibility</p:attrName>
                                        </p:attrNameLst>
                                      </p:cBhvr>
                                      <p:to>
                                        <p:strVal val="visible"/>
                                      </p:to>
                                    </p:set>
                                    <p:animEffect filter="fade" transition="in">
                                      <p:cBhvr>
                                        <p:cTn dur="1000"/>
                                        <p:tgtEl>
                                          <p:spTgt spid="514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148"/>
                                        </p:tgtEl>
                                        <p:attrNameLst>
                                          <p:attrName>style.visibility</p:attrName>
                                        </p:attrNameLst>
                                      </p:cBhvr>
                                      <p:to>
                                        <p:strVal val="visible"/>
                                      </p:to>
                                    </p:set>
                                    <p:animEffect filter="fade" transition="in">
                                      <p:cBhvr>
                                        <p:cTn dur="1000"/>
                                        <p:tgtEl>
                                          <p:spTgt spid="5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5" name="Shape 5155"/>
        <p:cNvGrpSpPr/>
        <p:nvPr/>
      </p:nvGrpSpPr>
      <p:grpSpPr>
        <a:xfrm>
          <a:off x="0" y="0"/>
          <a:ext cx="0" cy="0"/>
          <a:chOff x="0" y="0"/>
          <a:chExt cx="0" cy="0"/>
        </a:xfrm>
      </p:grpSpPr>
      <p:pic>
        <p:nvPicPr>
          <p:cNvPr descr="Resultado de imagen de doris lessing" id="5156" name="Google Shape;5156;p143"/>
          <p:cNvPicPr preferRelativeResize="0"/>
          <p:nvPr/>
        </p:nvPicPr>
        <p:blipFill rotWithShape="1">
          <a:blip r:embed="rId3">
            <a:alphaModFix/>
          </a:blip>
          <a:srcRect b="0" l="0" r="0" t="0"/>
          <a:stretch/>
        </p:blipFill>
        <p:spPr>
          <a:xfrm>
            <a:off x="209549" y="1365979"/>
            <a:ext cx="1781706" cy="1467872"/>
          </a:xfrm>
          <a:prstGeom prst="rect">
            <a:avLst/>
          </a:prstGeom>
          <a:noFill/>
          <a:ln>
            <a:noFill/>
          </a:ln>
          <a:effectLst>
            <a:outerShdw blurRad="100013" rotWithShape="0" algn="tl" dir="2580000" dist="104775">
              <a:srgbClr val="333333">
                <a:alpha val="39000"/>
              </a:srgbClr>
            </a:outerShdw>
          </a:effectLst>
        </p:spPr>
      </p:pic>
      <p:sp>
        <p:nvSpPr>
          <p:cNvPr id="5157" name="Google Shape;5157;p143"/>
          <p:cNvSpPr/>
          <p:nvPr/>
        </p:nvSpPr>
        <p:spPr>
          <a:xfrm>
            <a:off x="162775" y="3225475"/>
            <a:ext cx="1828500" cy="301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800">
                <a:solidFill>
                  <a:schemeClr val="dk2"/>
                </a:solidFill>
              </a:rPr>
              <a:t>Doris Lessing</a:t>
            </a:r>
            <a:endParaRPr sz="1800">
              <a:solidFill>
                <a:schemeClr val="dk2"/>
              </a:solidFill>
            </a:endParaRPr>
          </a:p>
        </p:txBody>
      </p:sp>
      <p:sp>
        <p:nvSpPr>
          <p:cNvPr id="5158" name="Google Shape;5158;p143"/>
          <p:cNvSpPr/>
          <p:nvPr/>
        </p:nvSpPr>
        <p:spPr>
          <a:xfrm>
            <a:off x="2331960" y="3225475"/>
            <a:ext cx="1962300" cy="301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800">
                <a:solidFill>
                  <a:schemeClr val="dk2"/>
                </a:solidFill>
              </a:rPr>
              <a:t>Karen Blixen</a:t>
            </a:r>
            <a:endParaRPr b="1" sz="1800">
              <a:solidFill>
                <a:schemeClr val="dk2"/>
              </a:solidFill>
            </a:endParaRPr>
          </a:p>
        </p:txBody>
      </p:sp>
      <p:pic>
        <p:nvPicPr>
          <p:cNvPr descr="Resultado de imagen de Karen Blixen" id="5159" name="Google Shape;5159;p143"/>
          <p:cNvPicPr preferRelativeResize="0"/>
          <p:nvPr/>
        </p:nvPicPr>
        <p:blipFill rotWithShape="1">
          <a:blip r:embed="rId4">
            <a:alphaModFix/>
          </a:blip>
          <a:srcRect b="0" l="0" r="0" t="0"/>
          <a:stretch/>
        </p:blipFill>
        <p:spPr>
          <a:xfrm>
            <a:off x="2331948" y="1365979"/>
            <a:ext cx="1962403" cy="1467871"/>
          </a:xfrm>
          <a:prstGeom prst="rect">
            <a:avLst/>
          </a:prstGeom>
          <a:noFill/>
          <a:ln>
            <a:noFill/>
          </a:ln>
          <a:effectLst>
            <a:outerShdw blurRad="100013" rotWithShape="0" algn="bl" dir="2580000" dist="104775">
              <a:srgbClr val="000000">
                <a:alpha val="39000"/>
              </a:srgbClr>
            </a:outerShdw>
          </a:effectLst>
        </p:spPr>
      </p:pic>
      <p:pic>
        <p:nvPicPr>
          <p:cNvPr descr="Resultado de imagen de nadine gordimer" id="5160" name="Google Shape;5160;p143"/>
          <p:cNvPicPr preferRelativeResize="0"/>
          <p:nvPr/>
        </p:nvPicPr>
        <p:blipFill rotWithShape="1">
          <a:blip r:embed="rId5">
            <a:alphaModFix/>
          </a:blip>
          <a:srcRect b="0" l="0" r="0" t="0"/>
          <a:stretch/>
        </p:blipFill>
        <p:spPr>
          <a:xfrm>
            <a:off x="4629169" y="1365978"/>
            <a:ext cx="2084074" cy="1467872"/>
          </a:xfrm>
          <a:prstGeom prst="rect">
            <a:avLst/>
          </a:prstGeom>
          <a:noFill/>
          <a:ln>
            <a:noFill/>
          </a:ln>
          <a:effectLst>
            <a:outerShdw blurRad="100013" rotWithShape="0" algn="bl" dir="2580000" dist="104775">
              <a:srgbClr val="000000">
                <a:alpha val="39000"/>
              </a:srgbClr>
            </a:outerShdw>
          </a:effectLst>
        </p:spPr>
      </p:pic>
      <p:sp>
        <p:nvSpPr>
          <p:cNvPr id="5161" name="Google Shape;5161;p143"/>
          <p:cNvSpPr/>
          <p:nvPr/>
        </p:nvSpPr>
        <p:spPr>
          <a:xfrm>
            <a:off x="4629175" y="3225475"/>
            <a:ext cx="2084100" cy="301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800">
                <a:solidFill>
                  <a:schemeClr val="dk2"/>
                </a:solidFill>
              </a:rPr>
              <a:t>Nadine Gordimer</a:t>
            </a:r>
            <a:endParaRPr b="1" sz="1800">
              <a:solidFill>
                <a:schemeClr val="dk2"/>
              </a:solidFill>
            </a:endParaRPr>
          </a:p>
        </p:txBody>
      </p:sp>
      <p:pic>
        <p:nvPicPr>
          <p:cNvPr id="5162" name="Google Shape;5162;p143"/>
          <p:cNvPicPr preferRelativeResize="0"/>
          <p:nvPr/>
        </p:nvPicPr>
        <p:blipFill rotWithShape="1">
          <a:blip r:embed="rId6">
            <a:alphaModFix/>
          </a:blip>
          <a:srcRect b="9459" l="49166" r="26091" t="52488"/>
          <a:stretch/>
        </p:blipFill>
        <p:spPr>
          <a:xfrm>
            <a:off x="7035800" y="1374361"/>
            <a:ext cx="1962400" cy="1441715"/>
          </a:xfrm>
          <a:prstGeom prst="rect">
            <a:avLst/>
          </a:prstGeom>
          <a:noFill/>
          <a:ln>
            <a:noFill/>
          </a:ln>
          <a:effectLst>
            <a:outerShdw blurRad="100013" rotWithShape="0" algn="bl" dir="2580000" dist="104775">
              <a:srgbClr val="000000">
                <a:alpha val="39000"/>
              </a:srgbClr>
            </a:outerShdw>
          </a:effectLst>
        </p:spPr>
      </p:pic>
      <p:sp>
        <p:nvSpPr>
          <p:cNvPr id="5163" name="Google Shape;5163;p143"/>
          <p:cNvSpPr txBox="1"/>
          <p:nvPr/>
        </p:nvSpPr>
        <p:spPr>
          <a:xfrm>
            <a:off x="7151150" y="3140952"/>
            <a:ext cx="16899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solidFill>
                  <a:srgbClr val="434343"/>
                </a:solidFill>
              </a:rPr>
              <a:t>J. M. Coetzee</a:t>
            </a:r>
            <a:endParaRPr b="1" sz="1800">
              <a:solidFill>
                <a:srgbClr val="43434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167" name="Shape 5167"/>
        <p:cNvGrpSpPr/>
        <p:nvPr/>
      </p:nvGrpSpPr>
      <p:grpSpPr>
        <a:xfrm>
          <a:off x="0" y="0"/>
          <a:ext cx="0" cy="0"/>
          <a:chOff x="0" y="0"/>
          <a:chExt cx="0" cy="0"/>
        </a:xfrm>
      </p:grpSpPr>
      <p:sp>
        <p:nvSpPr>
          <p:cNvPr id="5168" name="Google Shape;5168;p144"/>
          <p:cNvSpPr/>
          <p:nvPr/>
        </p:nvSpPr>
        <p:spPr>
          <a:xfrm>
            <a:off x="6131794" y="1888016"/>
            <a:ext cx="60081" cy="59706"/>
          </a:xfrm>
          <a:custGeom>
            <a:rect b="b" l="l" r="r" t="t"/>
            <a:pathLst>
              <a:path extrusionOk="0" fill="none" h="2515" w="2564">
                <a:moveTo>
                  <a:pt x="0" y="2465"/>
                </a:moveTo>
                <a:cubicBezTo>
                  <a:pt x="394" y="2514"/>
                  <a:pt x="740" y="2317"/>
                  <a:pt x="986" y="2022"/>
                </a:cubicBezTo>
                <a:cubicBezTo>
                  <a:pt x="1085" y="1824"/>
                  <a:pt x="1183" y="1578"/>
                  <a:pt x="1232" y="1381"/>
                </a:cubicBezTo>
                <a:cubicBezTo>
                  <a:pt x="1479" y="740"/>
                  <a:pt x="1972" y="247"/>
                  <a:pt x="2563" y="0"/>
                </a:cubicBezTo>
              </a:path>
            </a:pathLst>
          </a:custGeom>
          <a:noFill/>
          <a:ln cap="flat" cmpd="sng" w="19725">
            <a:solidFill>
              <a:srgbClr val="D9D9D9"/>
            </a:solidFill>
            <a:prstDash val="solid"/>
            <a:miter lim="492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9" name="Google Shape;5169;p144"/>
          <p:cNvSpPr/>
          <p:nvPr/>
        </p:nvSpPr>
        <p:spPr>
          <a:xfrm>
            <a:off x="3237373" y="1912586"/>
            <a:ext cx="263381" cy="425991"/>
          </a:xfrm>
          <a:custGeom>
            <a:rect b="b" l="l" r="r" t="t"/>
            <a:pathLst>
              <a:path extrusionOk="0" h="17944" w="11240">
                <a:moveTo>
                  <a:pt x="9760" y="12078"/>
                </a:moveTo>
                <a:cubicBezTo>
                  <a:pt x="9267" y="10796"/>
                  <a:pt x="9169" y="9416"/>
                  <a:pt x="9415" y="8085"/>
                </a:cubicBezTo>
                <a:lnTo>
                  <a:pt x="9415" y="7986"/>
                </a:lnTo>
                <a:cubicBezTo>
                  <a:pt x="9415" y="7838"/>
                  <a:pt x="9464" y="7691"/>
                  <a:pt x="9464" y="7592"/>
                </a:cubicBezTo>
                <a:cubicBezTo>
                  <a:pt x="9464" y="7444"/>
                  <a:pt x="9415" y="7296"/>
                  <a:pt x="9415" y="7198"/>
                </a:cubicBezTo>
                <a:cubicBezTo>
                  <a:pt x="9267" y="6064"/>
                  <a:pt x="9021" y="4979"/>
                  <a:pt x="8774" y="3895"/>
                </a:cubicBezTo>
                <a:cubicBezTo>
                  <a:pt x="8676" y="3698"/>
                  <a:pt x="8676" y="3501"/>
                  <a:pt x="8626" y="3303"/>
                </a:cubicBezTo>
                <a:cubicBezTo>
                  <a:pt x="8676" y="3205"/>
                  <a:pt x="8676" y="3106"/>
                  <a:pt x="8676" y="3008"/>
                </a:cubicBezTo>
                <a:cubicBezTo>
                  <a:pt x="8676" y="2958"/>
                  <a:pt x="8676" y="2860"/>
                  <a:pt x="8676" y="2810"/>
                </a:cubicBezTo>
                <a:cubicBezTo>
                  <a:pt x="8676" y="2663"/>
                  <a:pt x="8528" y="2515"/>
                  <a:pt x="8331" y="2317"/>
                </a:cubicBezTo>
                <a:lnTo>
                  <a:pt x="8134" y="2120"/>
                </a:lnTo>
                <a:cubicBezTo>
                  <a:pt x="7887" y="1825"/>
                  <a:pt x="7739" y="1430"/>
                  <a:pt x="7788" y="1085"/>
                </a:cubicBezTo>
                <a:cubicBezTo>
                  <a:pt x="7838" y="987"/>
                  <a:pt x="7838" y="888"/>
                  <a:pt x="7887" y="839"/>
                </a:cubicBezTo>
                <a:lnTo>
                  <a:pt x="7296" y="592"/>
                </a:lnTo>
                <a:cubicBezTo>
                  <a:pt x="6605" y="247"/>
                  <a:pt x="5817" y="50"/>
                  <a:pt x="5077" y="1"/>
                </a:cubicBezTo>
                <a:cubicBezTo>
                  <a:pt x="4535" y="1"/>
                  <a:pt x="3993" y="99"/>
                  <a:pt x="3451" y="247"/>
                </a:cubicBezTo>
                <a:cubicBezTo>
                  <a:pt x="2859" y="346"/>
                  <a:pt x="2317" y="592"/>
                  <a:pt x="1824" y="937"/>
                </a:cubicBezTo>
                <a:cubicBezTo>
                  <a:pt x="1084" y="1578"/>
                  <a:pt x="986" y="2712"/>
                  <a:pt x="937" y="3796"/>
                </a:cubicBezTo>
                <a:cubicBezTo>
                  <a:pt x="1479" y="4240"/>
                  <a:pt x="1775" y="5078"/>
                  <a:pt x="1725" y="6162"/>
                </a:cubicBezTo>
                <a:lnTo>
                  <a:pt x="1725" y="6557"/>
                </a:lnTo>
                <a:cubicBezTo>
                  <a:pt x="1627" y="7148"/>
                  <a:pt x="1676" y="7789"/>
                  <a:pt x="1922" y="8381"/>
                </a:cubicBezTo>
                <a:lnTo>
                  <a:pt x="1824" y="8430"/>
                </a:lnTo>
                <a:cubicBezTo>
                  <a:pt x="2218" y="8972"/>
                  <a:pt x="2268" y="9712"/>
                  <a:pt x="1972" y="10303"/>
                </a:cubicBezTo>
                <a:cubicBezTo>
                  <a:pt x="1775" y="10550"/>
                  <a:pt x="1528" y="10747"/>
                  <a:pt x="1282" y="10895"/>
                </a:cubicBezTo>
                <a:cubicBezTo>
                  <a:pt x="1035" y="11092"/>
                  <a:pt x="838" y="11190"/>
                  <a:pt x="838" y="11338"/>
                </a:cubicBezTo>
                <a:cubicBezTo>
                  <a:pt x="789" y="11437"/>
                  <a:pt x="789" y="11535"/>
                  <a:pt x="838" y="11634"/>
                </a:cubicBezTo>
                <a:cubicBezTo>
                  <a:pt x="838" y="11881"/>
                  <a:pt x="789" y="12127"/>
                  <a:pt x="690" y="12373"/>
                </a:cubicBezTo>
                <a:cubicBezTo>
                  <a:pt x="592" y="12472"/>
                  <a:pt x="493" y="12571"/>
                  <a:pt x="394" y="12669"/>
                </a:cubicBezTo>
                <a:cubicBezTo>
                  <a:pt x="345" y="12669"/>
                  <a:pt x="296" y="12719"/>
                  <a:pt x="246" y="12768"/>
                </a:cubicBezTo>
                <a:cubicBezTo>
                  <a:pt x="197" y="12866"/>
                  <a:pt x="246" y="13113"/>
                  <a:pt x="246" y="13261"/>
                </a:cubicBezTo>
                <a:lnTo>
                  <a:pt x="1232" y="17402"/>
                </a:lnTo>
                <a:lnTo>
                  <a:pt x="690" y="17352"/>
                </a:lnTo>
                <a:cubicBezTo>
                  <a:pt x="444" y="17303"/>
                  <a:pt x="197" y="17352"/>
                  <a:pt x="0" y="17500"/>
                </a:cubicBezTo>
                <a:cubicBezTo>
                  <a:pt x="444" y="17747"/>
                  <a:pt x="887" y="17894"/>
                  <a:pt x="1380" y="17944"/>
                </a:cubicBezTo>
                <a:cubicBezTo>
                  <a:pt x="1972" y="17944"/>
                  <a:pt x="2563" y="17796"/>
                  <a:pt x="3155" y="17549"/>
                </a:cubicBezTo>
                <a:lnTo>
                  <a:pt x="11239" y="14444"/>
                </a:lnTo>
                <a:cubicBezTo>
                  <a:pt x="10598" y="13754"/>
                  <a:pt x="10105" y="12965"/>
                  <a:pt x="9760" y="12078"/>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0" name="Google Shape;5170;p144"/>
          <p:cNvSpPr/>
          <p:nvPr/>
        </p:nvSpPr>
        <p:spPr>
          <a:xfrm>
            <a:off x="2410385" y="1836527"/>
            <a:ext cx="147883" cy="98331"/>
          </a:xfrm>
          <a:custGeom>
            <a:rect b="b" l="l" r="r" t="t"/>
            <a:pathLst>
              <a:path extrusionOk="0" h="4142" w="6311">
                <a:moveTo>
                  <a:pt x="4190" y="2317"/>
                </a:moveTo>
                <a:lnTo>
                  <a:pt x="4338" y="2120"/>
                </a:lnTo>
                <a:lnTo>
                  <a:pt x="4585" y="2219"/>
                </a:lnTo>
                <a:cubicBezTo>
                  <a:pt x="5176" y="2367"/>
                  <a:pt x="5768" y="2268"/>
                  <a:pt x="6310" y="1972"/>
                </a:cubicBezTo>
                <a:cubicBezTo>
                  <a:pt x="6162" y="1874"/>
                  <a:pt x="6064" y="1775"/>
                  <a:pt x="6014" y="1627"/>
                </a:cubicBezTo>
                <a:cubicBezTo>
                  <a:pt x="5965" y="1479"/>
                  <a:pt x="5965" y="1381"/>
                  <a:pt x="5965" y="1233"/>
                </a:cubicBezTo>
                <a:lnTo>
                  <a:pt x="6064" y="0"/>
                </a:lnTo>
                <a:cubicBezTo>
                  <a:pt x="4979" y="50"/>
                  <a:pt x="3845" y="247"/>
                  <a:pt x="2761" y="592"/>
                </a:cubicBezTo>
                <a:cubicBezTo>
                  <a:pt x="1874" y="838"/>
                  <a:pt x="937" y="986"/>
                  <a:pt x="0" y="1134"/>
                </a:cubicBezTo>
                <a:cubicBezTo>
                  <a:pt x="543" y="1282"/>
                  <a:pt x="937" y="1676"/>
                  <a:pt x="1085" y="2219"/>
                </a:cubicBezTo>
                <a:cubicBezTo>
                  <a:pt x="1183" y="2810"/>
                  <a:pt x="937" y="3550"/>
                  <a:pt x="1430" y="3895"/>
                </a:cubicBezTo>
                <a:cubicBezTo>
                  <a:pt x="1726" y="4141"/>
                  <a:pt x="2120" y="4043"/>
                  <a:pt x="2514" y="4092"/>
                </a:cubicBezTo>
                <a:cubicBezTo>
                  <a:pt x="3057" y="3500"/>
                  <a:pt x="3599" y="2860"/>
                  <a:pt x="4190" y="2317"/>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1" name="Google Shape;5171;p144"/>
          <p:cNvSpPr/>
          <p:nvPr/>
        </p:nvSpPr>
        <p:spPr>
          <a:xfrm>
            <a:off x="5742540" y="1479615"/>
            <a:ext cx="406624" cy="356955"/>
          </a:xfrm>
          <a:custGeom>
            <a:rect b="b" l="l" r="r" t="t"/>
            <a:pathLst>
              <a:path extrusionOk="0" h="15036" w="17353">
                <a:moveTo>
                  <a:pt x="4881" y="346"/>
                </a:moveTo>
                <a:lnTo>
                  <a:pt x="4635" y="642"/>
                </a:lnTo>
                <a:cubicBezTo>
                  <a:pt x="4240" y="1184"/>
                  <a:pt x="3797" y="1627"/>
                  <a:pt x="3254" y="2022"/>
                </a:cubicBezTo>
                <a:cubicBezTo>
                  <a:pt x="2663" y="2416"/>
                  <a:pt x="1973" y="2515"/>
                  <a:pt x="1332" y="2367"/>
                </a:cubicBezTo>
                <a:lnTo>
                  <a:pt x="1184" y="5275"/>
                </a:lnTo>
                <a:cubicBezTo>
                  <a:pt x="1184" y="5620"/>
                  <a:pt x="1085" y="5916"/>
                  <a:pt x="938" y="6212"/>
                </a:cubicBezTo>
                <a:cubicBezTo>
                  <a:pt x="790" y="6360"/>
                  <a:pt x="691" y="6508"/>
                  <a:pt x="494" y="6606"/>
                </a:cubicBezTo>
                <a:cubicBezTo>
                  <a:pt x="445" y="6655"/>
                  <a:pt x="346" y="6705"/>
                  <a:pt x="297" y="6803"/>
                </a:cubicBezTo>
                <a:cubicBezTo>
                  <a:pt x="1" y="7099"/>
                  <a:pt x="149" y="7740"/>
                  <a:pt x="297" y="8282"/>
                </a:cubicBezTo>
                <a:lnTo>
                  <a:pt x="395" y="8578"/>
                </a:lnTo>
                <a:cubicBezTo>
                  <a:pt x="494" y="8972"/>
                  <a:pt x="543" y="9367"/>
                  <a:pt x="543" y="9761"/>
                </a:cubicBezTo>
                <a:lnTo>
                  <a:pt x="2564" y="9761"/>
                </a:lnTo>
                <a:cubicBezTo>
                  <a:pt x="2614" y="9613"/>
                  <a:pt x="2663" y="9416"/>
                  <a:pt x="2761" y="9268"/>
                </a:cubicBezTo>
                <a:cubicBezTo>
                  <a:pt x="2860" y="8972"/>
                  <a:pt x="2959" y="8726"/>
                  <a:pt x="3057" y="8479"/>
                </a:cubicBezTo>
                <a:cubicBezTo>
                  <a:pt x="3156" y="8282"/>
                  <a:pt x="3254" y="8134"/>
                  <a:pt x="3402" y="8036"/>
                </a:cubicBezTo>
                <a:cubicBezTo>
                  <a:pt x="3649" y="7888"/>
                  <a:pt x="3895" y="7839"/>
                  <a:pt x="4142" y="7937"/>
                </a:cubicBezTo>
                <a:cubicBezTo>
                  <a:pt x="4585" y="8184"/>
                  <a:pt x="4832" y="8627"/>
                  <a:pt x="4930" y="9071"/>
                </a:cubicBezTo>
                <a:cubicBezTo>
                  <a:pt x="4930" y="9317"/>
                  <a:pt x="5029" y="9515"/>
                  <a:pt x="5128" y="9712"/>
                </a:cubicBezTo>
                <a:cubicBezTo>
                  <a:pt x="5325" y="9268"/>
                  <a:pt x="5670" y="8972"/>
                  <a:pt x="6113" y="8824"/>
                </a:cubicBezTo>
                <a:cubicBezTo>
                  <a:pt x="6705" y="8726"/>
                  <a:pt x="7297" y="8972"/>
                  <a:pt x="7642" y="9465"/>
                </a:cubicBezTo>
                <a:cubicBezTo>
                  <a:pt x="7740" y="9317"/>
                  <a:pt x="7888" y="9219"/>
                  <a:pt x="8036" y="9169"/>
                </a:cubicBezTo>
                <a:cubicBezTo>
                  <a:pt x="8381" y="8972"/>
                  <a:pt x="8775" y="8923"/>
                  <a:pt x="9170" y="9071"/>
                </a:cubicBezTo>
                <a:cubicBezTo>
                  <a:pt x="9219" y="9071"/>
                  <a:pt x="9318" y="9120"/>
                  <a:pt x="9367" y="9169"/>
                </a:cubicBezTo>
                <a:cubicBezTo>
                  <a:pt x="9465" y="9169"/>
                  <a:pt x="9515" y="9219"/>
                  <a:pt x="9564" y="9219"/>
                </a:cubicBezTo>
                <a:cubicBezTo>
                  <a:pt x="9663" y="9268"/>
                  <a:pt x="9712" y="9268"/>
                  <a:pt x="9811" y="9219"/>
                </a:cubicBezTo>
                <a:lnTo>
                  <a:pt x="10008" y="9219"/>
                </a:lnTo>
                <a:cubicBezTo>
                  <a:pt x="10944" y="9317"/>
                  <a:pt x="11536" y="10106"/>
                  <a:pt x="12078" y="10796"/>
                </a:cubicBezTo>
                <a:cubicBezTo>
                  <a:pt x="12275" y="11092"/>
                  <a:pt x="12472" y="11388"/>
                  <a:pt x="12719" y="11634"/>
                </a:cubicBezTo>
                <a:cubicBezTo>
                  <a:pt x="13064" y="11930"/>
                  <a:pt x="13360" y="12176"/>
                  <a:pt x="13705" y="12374"/>
                </a:cubicBezTo>
                <a:cubicBezTo>
                  <a:pt x="14444" y="12719"/>
                  <a:pt x="14986" y="13310"/>
                  <a:pt x="15381" y="14050"/>
                </a:cubicBezTo>
                <a:cubicBezTo>
                  <a:pt x="15381" y="14148"/>
                  <a:pt x="15430" y="14247"/>
                  <a:pt x="15430" y="14345"/>
                </a:cubicBezTo>
                <a:cubicBezTo>
                  <a:pt x="15479" y="14493"/>
                  <a:pt x="15529" y="14641"/>
                  <a:pt x="15627" y="14789"/>
                </a:cubicBezTo>
                <a:cubicBezTo>
                  <a:pt x="15874" y="15035"/>
                  <a:pt x="16367" y="14937"/>
                  <a:pt x="16810" y="14789"/>
                </a:cubicBezTo>
                <a:lnTo>
                  <a:pt x="17007" y="14690"/>
                </a:lnTo>
                <a:lnTo>
                  <a:pt x="17353" y="14543"/>
                </a:lnTo>
                <a:cubicBezTo>
                  <a:pt x="15923" y="12374"/>
                  <a:pt x="13754" y="10845"/>
                  <a:pt x="11536" y="9416"/>
                </a:cubicBezTo>
                <a:cubicBezTo>
                  <a:pt x="10303" y="8578"/>
                  <a:pt x="8923" y="7691"/>
                  <a:pt x="8430" y="6261"/>
                </a:cubicBezTo>
                <a:cubicBezTo>
                  <a:pt x="8282" y="5670"/>
                  <a:pt x="8135" y="5127"/>
                  <a:pt x="8036" y="4536"/>
                </a:cubicBezTo>
                <a:cubicBezTo>
                  <a:pt x="7642" y="2811"/>
                  <a:pt x="6409" y="1381"/>
                  <a:pt x="5128" y="1"/>
                </a:cubicBezTo>
                <a:cubicBezTo>
                  <a:pt x="5029" y="149"/>
                  <a:pt x="4930" y="247"/>
                  <a:pt x="4881" y="346"/>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2" name="Google Shape;5172;p144"/>
          <p:cNvSpPr/>
          <p:nvPr/>
        </p:nvSpPr>
        <p:spPr>
          <a:xfrm>
            <a:off x="2354948" y="163160"/>
            <a:ext cx="993397" cy="1524868"/>
          </a:xfrm>
          <a:custGeom>
            <a:rect b="b" l="l" r="r" t="t"/>
            <a:pathLst>
              <a:path extrusionOk="0" h="64232" w="42394">
                <a:moveTo>
                  <a:pt x="10155" y="45450"/>
                </a:moveTo>
                <a:lnTo>
                  <a:pt x="10253" y="42147"/>
                </a:lnTo>
                <a:cubicBezTo>
                  <a:pt x="10253" y="41901"/>
                  <a:pt x="10303" y="41654"/>
                  <a:pt x="10401" y="41457"/>
                </a:cubicBezTo>
                <a:cubicBezTo>
                  <a:pt x="10549" y="41161"/>
                  <a:pt x="10697" y="40964"/>
                  <a:pt x="10944" y="40767"/>
                </a:cubicBezTo>
                <a:lnTo>
                  <a:pt x="13310" y="38697"/>
                </a:lnTo>
                <a:cubicBezTo>
                  <a:pt x="12965" y="36626"/>
                  <a:pt x="12817" y="34507"/>
                  <a:pt x="12817" y="32436"/>
                </a:cubicBezTo>
                <a:lnTo>
                  <a:pt x="12817" y="32091"/>
                </a:lnTo>
                <a:lnTo>
                  <a:pt x="13162" y="32042"/>
                </a:lnTo>
                <a:cubicBezTo>
                  <a:pt x="16169" y="31746"/>
                  <a:pt x="19176" y="31648"/>
                  <a:pt x="22232" y="31795"/>
                </a:cubicBezTo>
                <a:lnTo>
                  <a:pt x="22232" y="28641"/>
                </a:lnTo>
                <a:lnTo>
                  <a:pt x="22971" y="28641"/>
                </a:lnTo>
                <a:lnTo>
                  <a:pt x="22971" y="32633"/>
                </a:lnTo>
                <a:lnTo>
                  <a:pt x="22577" y="32633"/>
                </a:lnTo>
                <a:cubicBezTo>
                  <a:pt x="19570" y="32436"/>
                  <a:pt x="16563" y="32535"/>
                  <a:pt x="13556" y="32781"/>
                </a:cubicBezTo>
                <a:cubicBezTo>
                  <a:pt x="13605" y="34802"/>
                  <a:pt x="13753" y="36774"/>
                  <a:pt x="14098" y="38795"/>
                </a:cubicBezTo>
                <a:lnTo>
                  <a:pt x="14148" y="38992"/>
                </a:lnTo>
                <a:lnTo>
                  <a:pt x="11437" y="41359"/>
                </a:lnTo>
                <a:cubicBezTo>
                  <a:pt x="11289" y="41457"/>
                  <a:pt x="11190" y="41605"/>
                  <a:pt x="11091" y="41753"/>
                </a:cubicBezTo>
                <a:cubicBezTo>
                  <a:pt x="11042" y="41901"/>
                  <a:pt x="11042" y="42049"/>
                  <a:pt x="11042" y="42197"/>
                </a:cubicBezTo>
                <a:lnTo>
                  <a:pt x="10894" y="46189"/>
                </a:lnTo>
                <a:lnTo>
                  <a:pt x="197" y="46189"/>
                </a:lnTo>
                <a:cubicBezTo>
                  <a:pt x="296" y="46436"/>
                  <a:pt x="444" y="46633"/>
                  <a:pt x="543" y="46880"/>
                </a:cubicBezTo>
                <a:cubicBezTo>
                  <a:pt x="1676" y="48703"/>
                  <a:pt x="2416" y="50774"/>
                  <a:pt x="2761" y="52893"/>
                </a:cubicBezTo>
                <a:cubicBezTo>
                  <a:pt x="3007" y="54914"/>
                  <a:pt x="2761" y="56936"/>
                  <a:pt x="2071" y="58809"/>
                </a:cubicBezTo>
                <a:cubicBezTo>
                  <a:pt x="3500" y="58464"/>
                  <a:pt x="4930" y="58217"/>
                  <a:pt x="6359" y="58069"/>
                </a:cubicBezTo>
                <a:cubicBezTo>
                  <a:pt x="6655" y="58020"/>
                  <a:pt x="6951" y="58069"/>
                  <a:pt x="7247" y="58168"/>
                </a:cubicBezTo>
                <a:cubicBezTo>
                  <a:pt x="7542" y="58316"/>
                  <a:pt x="7739" y="58562"/>
                  <a:pt x="7937" y="58809"/>
                </a:cubicBezTo>
                <a:cubicBezTo>
                  <a:pt x="9120" y="60583"/>
                  <a:pt x="10549" y="62111"/>
                  <a:pt x="12225" y="63442"/>
                </a:cubicBezTo>
                <a:cubicBezTo>
                  <a:pt x="12669" y="63886"/>
                  <a:pt x="13211" y="64133"/>
                  <a:pt x="13852" y="64231"/>
                </a:cubicBezTo>
                <a:lnTo>
                  <a:pt x="13704" y="61766"/>
                </a:lnTo>
                <a:lnTo>
                  <a:pt x="13901" y="61668"/>
                </a:lnTo>
                <a:cubicBezTo>
                  <a:pt x="14394" y="61421"/>
                  <a:pt x="14986" y="61421"/>
                  <a:pt x="15479" y="61668"/>
                </a:cubicBezTo>
                <a:cubicBezTo>
                  <a:pt x="15824" y="61816"/>
                  <a:pt x="16119" y="62062"/>
                  <a:pt x="16317" y="62407"/>
                </a:cubicBezTo>
                <a:cubicBezTo>
                  <a:pt x="16514" y="62259"/>
                  <a:pt x="16662" y="62111"/>
                  <a:pt x="16810" y="61914"/>
                </a:cubicBezTo>
                <a:lnTo>
                  <a:pt x="16957" y="61766"/>
                </a:lnTo>
                <a:lnTo>
                  <a:pt x="31253" y="61766"/>
                </a:lnTo>
                <a:cubicBezTo>
                  <a:pt x="31203" y="61520"/>
                  <a:pt x="31203" y="61323"/>
                  <a:pt x="31302" y="61076"/>
                </a:cubicBezTo>
                <a:lnTo>
                  <a:pt x="31401" y="60879"/>
                </a:lnTo>
                <a:lnTo>
                  <a:pt x="31992" y="60830"/>
                </a:lnTo>
                <a:cubicBezTo>
                  <a:pt x="31943" y="60633"/>
                  <a:pt x="31795" y="60534"/>
                  <a:pt x="31647" y="60435"/>
                </a:cubicBezTo>
                <a:cubicBezTo>
                  <a:pt x="31351" y="60238"/>
                  <a:pt x="31056" y="60090"/>
                  <a:pt x="30661" y="60041"/>
                </a:cubicBezTo>
                <a:lnTo>
                  <a:pt x="30316" y="60041"/>
                </a:lnTo>
                <a:lnTo>
                  <a:pt x="30316" y="45401"/>
                </a:lnTo>
                <a:cubicBezTo>
                  <a:pt x="30119" y="45351"/>
                  <a:pt x="29922" y="45351"/>
                  <a:pt x="29774" y="45253"/>
                </a:cubicBezTo>
                <a:cubicBezTo>
                  <a:pt x="29330" y="45056"/>
                  <a:pt x="28985" y="44711"/>
                  <a:pt x="28837" y="44267"/>
                </a:cubicBezTo>
                <a:cubicBezTo>
                  <a:pt x="28591" y="43626"/>
                  <a:pt x="28542" y="42887"/>
                  <a:pt x="28689" y="42197"/>
                </a:cubicBezTo>
                <a:lnTo>
                  <a:pt x="28689" y="42098"/>
                </a:lnTo>
                <a:cubicBezTo>
                  <a:pt x="28936" y="39683"/>
                  <a:pt x="28837" y="37218"/>
                  <a:pt x="28443" y="34802"/>
                </a:cubicBezTo>
                <a:lnTo>
                  <a:pt x="28344" y="34408"/>
                </a:lnTo>
                <a:lnTo>
                  <a:pt x="30908" y="34014"/>
                </a:lnTo>
                <a:lnTo>
                  <a:pt x="23809" y="29084"/>
                </a:lnTo>
                <a:cubicBezTo>
                  <a:pt x="23366" y="28789"/>
                  <a:pt x="22922" y="28394"/>
                  <a:pt x="22528" y="28000"/>
                </a:cubicBezTo>
                <a:cubicBezTo>
                  <a:pt x="22281" y="27704"/>
                  <a:pt x="22035" y="27408"/>
                  <a:pt x="21887" y="27014"/>
                </a:cubicBezTo>
                <a:lnTo>
                  <a:pt x="21542" y="27014"/>
                </a:lnTo>
                <a:lnTo>
                  <a:pt x="21542" y="26275"/>
                </a:lnTo>
                <a:lnTo>
                  <a:pt x="21690" y="26275"/>
                </a:lnTo>
                <a:cubicBezTo>
                  <a:pt x="21493" y="25338"/>
                  <a:pt x="21640" y="24352"/>
                  <a:pt x="22183" y="23563"/>
                </a:cubicBezTo>
                <a:cubicBezTo>
                  <a:pt x="23316" y="21789"/>
                  <a:pt x="25387" y="21493"/>
                  <a:pt x="27408" y="21197"/>
                </a:cubicBezTo>
                <a:cubicBezTo>
                  <a:pt x="28739" y="21049"/>
                  <a:pt x="30020" y="20754"/>
                  <a:pt x="31203" y="20211"/>
                </a:cubicBezTo>
                <a:cubicBezTo>
                  <a:pt x="32337" y="19423"/>
                  <a:pt x="33372" y="18437"/>
                  <a:pt x="34112" y="17303"/>
                </a:cubicBezTo>
                <a:cubicBezTo>
                  <a:pt x="34703" y="16613"/>
                  <a:pt x="35147" y="15824"/>
                  <a:pt x="35443" y="14986"/>
                </a:cubicBezTo>
                <a:cubicBezTo>
                  <a:pt x="35443" y="14937"/>
                  <a:pt x="35443" y="14838"/>
                  <a:pt x="35492" y="14740"/>
                </a:cubicBezTo>
                <a:cubicBezTo>
                  <a:pt x="35541" y="14395"/>
                  <a:pt x="35689" y="14099"/>
                  <a:pt x="35837" y="13803"/>
                </a:cubicBezTo>
                <a:cubicBezTo>
                  <a:pt x="36379" y="13261"/>
                  <a:pt x="37069" y="12965"/>
                  <a:pt x="37760" y="12916"/>
                </a:cubicBezTo>
                <a:cubicBezTo>
                  <a:pt x="38647" y="12719"/>
                  <a:pt x="38992" y="12620"/>
                  <a:pt x="39041" y="12226"/>
                </a:cubicBezTo>
                <a:lnTo>
                  <a:pt x="39140" y="11634"/>
                </a:lnTo>
                <a:lnTo>
                  <a:pt x="39633" y="11930"/>
                </a:lnTo>
                <a:cubicBezTo>
                  <a:pt x="40126" y="12324"/>
                  <a:pt x="40767" y="12571"/>
                  <a:pt x="41358" y="12669"/>
                </a:cubicBezTo>
                <a:lnTo>
                  <a:pt x="41358" y="12669"/>
                </a:lnTo>
                <a:cubicBezTo>
                  <a:pt x="41703" y="12669"/>
                  <a:pt x="41999" y="12521"/>
                  <a:pt x="42196" y="12275"/>
                </a:cubicBezTo>
                <a:cubicBezTo>
                  <a:pt x="42344" y="12176"/>
                  <a:pt x="42393" y="11979"/>
                  <a:pt x="42393" y="11831"/>
                </a:cubicBezTo>
                <a:cubicBezTo>
                  <a:pt x="42295" y="11536"/>
                  <a:pt x="42147" y="11240"/>
                  <a:pt x="41950" y="11043"/>
                </a:cubicBezTo>
                <a:cubicBezTo>
                  <a:pt x="41851" y="10944"/>
                  <a:pt x="41752" y="10845"/>
                  <a:pt x="41654" y="10747"/>
                </a:cubicBezTo>
                <a:cubicBezTo>
                  <a:pt x="40865" y="9662"/>
                  <a:pt x="40816" y="8233"/>
                  <a:pt x="40816" y="6803"/>
                </a:cubicBezTo>
                <a:cubicBezTo>
                  <a:pt x="40816" y="5324"/>
                  <a:pt x="40717" y="3895"/>
                  <a:pt x="39682" y="3205"/>
                </a:cubicBezTo>
                <a:lnTo>
                  <a:pt x="39781" y="3008"/>
                </a:lnTo>
                <a:cubicBezTo>
                  <a:pt x="39337" y="3008"/>
                  <a:pt x="38893" y="3008"/>
                  <a:pt x="38499" y="2958"/>
                </a:cubicBezTo>
                <a:cubicBezTo>
                  <a:pt x="36626" y="2909"/>
                  <a:pt x="34703" y="2712"/>
                  <a:pt x="33323" y="1479"/>
                </a:cubicBezTo>
                <a:cubicBezTo>
                  <a:pt x="32830" y="1036"/>
                  <a:pt x="32436" y="444"/>
                  <a:pt x="31795" y="296"/>
                </a:cubicBezTo>
                <a:cubicBezTo>
                  <a:pt x="30513" y="1"/>
                  <a:pt x="29725" y="1627"/>
                  <a:pt x="29232" y="2810"/>
                </a:cubicBezTo>
                <a:cubicBezTo>
                  <a:pt x="27851" y="6113"/>
                  <a:pt x="25387" y="8874"/>
                  <a:pt x="22232" y="10500"/>
                </a:cubicBezTo>
                <a:cubicBezTo>
                  <a:pt x="21345" y="10993"/>
                  <a:pt x="20408" y="11388"/>
                  <a:pt x="19767" y="12176"/>
                </a:cubicBezTo>
                <a:cubicBezTo>
                  <a:pt x="18387" y="14099"/>
                  <a:pt x="19866" y="16761"/>
                  <a:pt x="19570" y="19127"/>
                </a:cubicBezTo>
                <a:cubicBezTo>
                  <a:pt x="19274" y="21296"/>
                  <a:pt x="17401" y="22923"/>
                  <a:pt x="15676" y="24303"/>
                </a:cubicBezTo>
                <a:cubicBezTo>
                  <a:pt x="14887" y="24993"/>
                  <a:pt x="14000" y="25535"/>
                  <a:pt x="13014" y="25929"/>
                </a:cubicBezTo>
                <a:cubicBezTo>
                  <a:pt x="12225" y="26127"/>
                  <a:pt x="11338" y="26127"/>
                  <a:pt x="10648" y="26620"/>
                </a:cubicBezTo>
                <a:lnTo>
                  <a:pt x="10648" y="27063"/>
                </a:lnTo>
                <a:lnTo>
                  <a:pt x="10253" y="27063"/>
                </a:lnTo>
                <a:cubicBezTo>
                  <a:pt x="9563" y="27951"/>
                  <a:pt x="9563" y="29331"/>
                  <a:pt x="8627" y="30119"/>
                </a:cubicBezTo>
                <a:cubicBezTo>
                  <a:pt x="8183" y="30514"/>
                  <a:pt x="7542" y="30711"/>
                  <a:pt x="7049" y="31105"/>
                </a:cubicBezTo>
                <a:cubicBezTo>
                  <a:pt x="6556" y="31697"/>
                  <a:pt x="6211" y="32436"/>
                  <a:pt x="6063" y="33176"/>
                </a:cubicBezTo>
                <a:cubicBezTo>
                  <a:pt x="4880" y="36971"/>
                  <a:pt x="1923" y="39929"/>
                  <a:pt x="395" y="43577"/>
                </a:cubicBezTo>
                <a:cubicBezTo>
                  <a:pt x="148" y="44119"/>
                  <a:pt x="0" y="44760"/>
                  <a:pt x="0" y="45401"/>
                </a:cubicBezTo>
                <a:close/>
                <a:moveTo>
                  <a:pt x="18436" y="26324"/>
                </a:moveTo>
                <a:lnTo>
                  <a:pt x="19964" y="26324"/>
                </a:lnTo>
                <a:lnTo>
                  <a:pt x="19964" y="27113"/>
                </a:lnTo>
                <a:lnTo>
                  <a:pt x="18436" y="27113"/>
                </a:lnTo>
                <a:close/>
                <a:moveTo>
                  <a:pt x="15331" y="26324"/>
                </a:moveTo>
                <a:lnTo>
                  <a:pt x="16908" y="26324"/>
                </a:lnTo>
                <a:lnTo>
                  <a:pt x="16908" y="27113"/>
                </a:lnTo>
                <a:lnTo>
                  <a:pt x="15331" y="27113"/>
                </a:lnTo>
                <a:close/>
                <a:moveTo>
                  <a:pt x="12275" y="26324"/>
                </a:moveTo>
                <a:lnTo>
                  <a:pt x="13803" y="26324"/>
                </a:lnTo>
                <a:lnTo>
                  <a:pt x="13803" y="27113"/>
                </a:lnTo>
                <a:lnTo>
                  <a:pt x="12225" y="27113"/>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3" name="Google Shape;5173;p144"/>
          <p:cNvSpPr/>
          <p:nvPr/>
        </p:nvSpPr>
        <p:spPr>
          <a:xfrm>
            <a:off x="2334165" y="1560374"/>
            <a:ext cx="368476" cy="296085"/>
          </a:xfrm>
          <a:custGeom>
            <a:rect b="b" l="l" r="r" t="t"/>
            <a:pathLst>
              <a:path extrusionOk="0" h="12472" w="15725">
                <a:moveTo>
                  <a:pt x="1282" y="11831"/>
                </a:moveTo>
                <a:cubicBezTo>
                  <a:pt x="2711" y="12225"/>
                  <a:pt x="4239" y="11831"/>
                  <a:pt x="5817" y="11436"/>
                </a:cubicBezTo>
                <a:cubicBezTo>
                  <a:pt x="7443" y="11042"/>
                  <a:pt x="8922" y="10648"/>
                  <a:pt x="10500" y="10993"/>
                </a:cubicBezTo>
                <a:cubicBezTo>
                  <a:pt x="10746" y="11042"/>
                  <a:pt x="10993" y="11091"/>
                  <a:pt x="11239" y="11190"/>
                </a:cubicBezTo>
                <a:cubicBezTo>
                  <a:pt x="11535" y="11288"/>
                  <a:pt x="11831" y="11338"/>
                  <a:pt x="12176" y="11436"/>
                </a:cubicBezTo>
                <a:cubicBezTo>
                  <a:pt x="12669" y="11486"/>
                  <a:pt x="13211" y="11486"/>
                  <a:pt x="13753" y="11436"/>
                </a:cubicBezTo>
                <a:cubicBezTo>
                  <a:pt x="14394" y="11338"/>
                  <a:pt x="15035" y="11338"/>
                  <a:pt x="15626" y="11436"/>
                </a:cubicBezTo>
                <a:cubicBezTo>
                  <a:pt x="15725" y="10795"/>
                  <a:pt x="15626" y="10155"/>
                  <a:pt x="15281" y="9612"/>
                </a:cubicBezTo>
                <a:cubicBezTo>
                  <a:pt x="14936" y="8922"/>
                  <a:pt x="14295" y="8429"/>
                  <a:pt x="13556" y="8281"/>
                </a:cubicBezTo>
                <a:lnTo>
                  <a:pt x="12570" y="8035"/>
                </a:lnTo>
                <a:lnTo>
                  <a:pt x="13507" y="7591"/>
                </a:lnTo>
                <a:cubicBezTo>
                  <a:pt x="13802" y="7443"/>
                  <a:pt x="14098" y="7246"/>
                  <a:pt x="14394" y="7049"/>
                </a:cubicBezTo>
                <a:cubicBezTo>
                  <a:pt x="14000" y="6753"/>
                  <a:pt x="13753" y="6408"/>
                  <a:pt x="13654" y="5965"/>
                </a:cubicBezTo>
                <a:lnTo>
                  <a:pt x="13704" y="5965"/>
                </a:lnTo>
                <a:cubicBezTo>
                  <a:pt x="13309" y="5767"/>
                  <a:pt x="12964" y="5521"/>
                  <a:pt x="12619" y="5225"/>
                </a:cubicBezTo>
                <a:cubicBezTo>
                  <a:pt x="10894" y="3845"/>
                  <a:pt x="9415" y="2268"/>
                  <a:pt x="8183" y="444"/>
                </a:cubicBezTo>
                <a:cubicBezTo>
                  <a:pt x="8084" y="296"/>
                  <a:pt x="7936" y="148"/>
                  <a:pt x="7788" y="49"/>
                </a:cubicBezTo>
                <a:cubicBezTo>
                  <a:pt x="7641" y="0"/>
                  <a:pt x="7443" y="0"/>
                  <a:pt x="7296" y="49"/>
                </a:cubicBezTo>
                <a:cubicBezTo>
                  <a:pt x="5817" y="197"/>
                  <a:pt x="4387" y="444"/>
                  <a:pt x="2958" y="838"/>
                </a:cubicBezTo>
                <a:cubicBezTo>
                  <a:pt x="2465" y="2021"/>
                  <a:pt x="1775" y="3106"/>
                  <a:pt x="986" y="4091"/>
                </a:cubicBezTo>
                <a:cubicBezTo>
                  <a:pt x="887" y="4289"/>
                  <a:pt x="789" y="4535"/>
                  <a:pt x="739" y="4782"/>
                </a:cubicBezTo>
                <a:cubicBezTo>
                  <a:pt x="493" y="5866"/>
                  <a:pt x="838" y="7246"/>
                  <a:pt x="1922" y="7739"/>
                </a:cubicBezTo>
                <a:cubicBezTo>
                  <a:pt x="1479" y="7789"/>
                  <a:pt x="1331" y="8774"/>
                  <a:pt x="937" y="8873"/>
                </a:cubicBezTo>
                <a:cubicBezTo>
                  <a:pt x="1922" y="9711"/>
                  <a:pt x="0" y="11880"/>
                  <a:pt x="1134" y="12471"/>
                </a:cubicBezTo>
                <a:close/>
                <a:moveTo>
                  <a:pt x="8577" y="9070"/>
                </a:moveTo>
                <a:lnTo>
                  <a:pt x="8429" y="9070"/>
                </a:lnTo>
                <a:cubicBezTo>
                  <a:pt x="7986" y="9021"/>
                  <a:pt x="7542" y="8873"/>
                  <a:pt x="7148" y="8676"/>
                </a:cubicBezTo>
                <a:cubicBezTo>
                  <a:pt x="6803" y="8479"/>
                  <a:pt x="6458" y="8380"/>
                  <a:pt x="6063" y="8331"/>
                </a:cubicBezTo>
                <a:cubicBezTo>
                  <a:pt x="5915" y="8331"/>
                  <a:pt x="5718" y="8380"/>
                  <a:pt x="5570" y="8429"/>
                </a:cubicBezTo>
                <a:cubicBezTo>
                  <a:pt x="5324" y="8479"/>
                  <a:pt x="5127" y="8528"/>
                  <a:pt x="4880" y="8528"/>
                </a:cubicBezTo>
                <a:cubicBezTo>
                  <a:pt x="4732" y="8528"/>
                  <a:pt x="4535" y="8528"/>
                  <a:pt x="4338" y="8479"/>
                </a:cubicBezTo>
                <a:cubicBezTo>
                  <a:pt x="4190" y="8479"/>
                  <a:pt x="3993" y="8479"/>
                  <a:pt x="3845" y="8479"/>
                </a:cubicBezTo>
                <a:cubicBezTo>
                  <a:pt x="3697" y="8528"/>
                  <a:pt x="3549" y="8577"/>
                  <a:pt x="3451" y="8676"/>
                </a:cubicBezTo>
                <a:cubicBezTo>
                  <a:pt x="3253" y="8774"/>
                  <a:pt x="3007" y="8873"/>
                  <a:pt x="2810" y="8922"/>
                </a:cubicBezTo>
                <a:cubicBezTo>
                  <a:pt x="2268" y="9070"/>
                  <a:pt x="1725" y="8824"/>
                  <a:pt x="1430" y="8380"/>
                </a:cubicBezTo>
                <a:lnTo>
                  <a:pt x="2070" y="7986"/>
                </a:lnTo>
                <a:cubicBezTo>
                  <a:pt x="2169" y="8134"/>
                  <a:pt x="2415" y="8232"/>
                  <a:pt x="2613" y="8183"/>
                </a:cubicBezTo>
                <a:cubicBezTo>
                  <a:pt x="2760" y="8134"/>
                  <a:pt x="2908" y="8084"/>
                  <a:pt x="3056" y="8035"/>
                </a:cubicBezTo>
                <a:cubicBezTo>
                  <a:pt x="3204" y="7887"/>
                  <a:pt x="3451" y="7789"/>
                  <a:pt x="3648" y="7739"/>
                </a:cubicBezTo>
                <a:cubicBezTo>
                  <a:pt x="3894" y="7690"/>
                  <a:pt x="4190" y="7690"/>
                  <a:pt x="4436" y="7739"/>
                </a:cubicBezTo>
                <a:cubicBezTo>
                  <a:pt x="4584" y="7789"/>
                  <a:pt x="4683" y="7789"/>
                  <a:pt x="4831" y="7789"/>
                </a:cubicBezTo>
                <a:cubicBezTo>
                  <a:pt x="5028" y="7789"/>
                  <a:pt x="5176" y="7739"/>
                  <a:pt x="5373" y="7690"/>
                </a:cubicBezTo>
                <a:cubicBezTo>
                  <a:pt x="5570" y="7641"/>
                  <a:pt x="5767" y="7591"/>
                  <a:pt x="6014" y="7591"/>
                </a:cubicBezTo>
                <a:cubicBezTo>
                  <a:pt x="6507" y="7591"/>
                  <a:pt x="7000" y="7739"/>
                  <a:pt x="7443" y="7986"/>
                </a:cubicBezTo>
                <a:cubicBezTo>
                  <a:pt x="7739" y="8134"/>
                  <a:pt x="8084" y="8281"/>
                  <a:pt x="8479" y="8331"/>
                </a:cubicBezTo>
                <a:lnTo>
                  <a:pt x="8577" y="8331"/>
                </a:lnTo>
                <a:cubicBezTo>
                  <a:pt x="8873" y="8281"/>
                  <a:pt x="9218" y="8380"/>
                  <a:pt x="9415" y="8627"/>
                </a:cubicBezTo>
                <a:cubicBezTo>
                  <a:pt x="9563" y="8774"/>
                  <a:pt x="9662" y="9021"/>
                  <a:pt x="9612" y="9267"/>
                </a:cubicBezTo>
                <a:cubicBezTo>
                  <a:pt x="9514" y="9563"/>
                  <a:pt x="9366" y="9810"/>
                  <a:pt x="9070" y="9957"/>
                </a:cubicBezTo>
                <a:cubicBezTo>
                  <a:pt x="8725" y="10056"/>
                  <a:pt x="8331" y="10105"/>
                  <a:pt x="7986" y="10007"/>
                </a:cubicBezTo>
                <a:cubicBezTo>
                  <a:pt x="7197" y="9810"/>
                  <a:pt x="6458" y="9612"/>
                  <a:pt x="5718" y="9366"/>
                </a:cubicBezTo>
                <a:cubicBezTo>
                  <a:pt x="5274" y="9760"/>
                  <a:pt x="4732" y="10056"/>
                  <a:pt x="4141" y="10155"/>
                </a:cubicBezTo>
                <a:cubicBezTo>
                  <a:pt x="3944" y="10155"/>
                  <a:pt x="3746" y="10105"/>
                  <a:pt x="3549" y="10105"/>
                </a:cubicBezTo>
                <a:lnTo>
                  <a:pt x="3303" y="10105"/>
                </a:lnTo>
                <a:cubicBezTo>
                  <a:pt x="2760" y="10056"/>
                  <a:pt x="2169" y="10253"/>
                  <a:pt x="1775" y="10648"/>
                </a:cubicBezTo>
                <a:lnTo>
                  <a:pt x="1232" y="10056"/>
                </a:lnTo>
                <a:cubicBezTo>
                  <a:pt x="1824" y="9514"/>
                  <a:pt x="2613" y="9267"/>
                  <a:pt x="3401" y="9317"/>
                </a:cubicBezTo>
                <a:lnTo>
                  <a:pt x="3697" y="9366"/>
                </a:lnTo>
                <a:cubicBezTo>
                  <a:pt x="3796" y="9366"/>
                  <a:pt x="3944" y="9366"/>
                  <a:pt x="4091" y="9366"/>
                </a:cubicBezTo>
                <a:cubicBezTo>
                  <a:pt x="4584" y="9267"/>
                  <a:pt x="5028" y="9021"/>
                  <a:pt x="5373" y="8627"/>
                </a:cubicBezTo>
                <a:lnTo>
                  <a:pt x="5570" y="8479"/>
                </a:lnTo>
                <a:lnTo>
                  <a:pt x="5767" y="8577"/>
                </a:lnTo>
                <a:cubicBezTo>
                  <a:pt x="6556" y="8824"/>
                  <a:pt x="7345" y="9070"/>
                  <a:pt x="8134" y="9218"/>
                </a:cubicBezTo>
                <a:cubicBezTo>
                  <a:pt x="8331" y="9267"/>
                  <a:pt x="8577" y="9267"/>
                  <a:pt x="8774" y="9218"/>
                </a:cubicBezTo>
                <a:cubicBezTo>
                  <a:pt x="8824" y="9218"/>
                  <a:pt x="8824" y="9119"/>
                  <a:pt x="8873" y="9070"/>
                </a:cubicBezTo>
                <a:cubicBezTo>
                  <a:pt x="8774" y="9070"/>
                  <a:pt x="8676" y="9070"/>
                  <a:pt x="8577" y="907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4" name="Google Shape;5174;p144"/>
          <p:cNvSpPr/>
          <p:nvPr/>
        </p:nvSpPr>
        <p:spPr>
          <a:xfrm>
            <a:off x="3252369" y="2019078"/>
            <a:ext cx="9279" cy="26945"/>
          </a:xfrm>
          <a:custGeom>
            <a:rect b="b" l="l" r="r" t="t"/>
            <a:pathLst>
              <a:path extrusionOk="0" h="1135" w="396">
                <a:moveTo>
                  <a:pt x="1" y="0"/>
                </a:moveTo>
                <a:cubicBezTo>
                  <a:pt x="198" y="345"/>
                  <a:pt x="297" y="740"/>
                  <a:pt x="395" y="1134"/>
                </a:cubicBezTo>
                <a:cubicBezTo>
                  <a:pt x="395" y="740"/>
                  <a:pt x="247" y="296"/>
                  <a:pt x="1" y="0"/>
                </a:cubicBezTo>
                <a:close/>
              </a:path>
            </a:pathLst>
          </a:custGeom>
          <a:solidFill>
            <a:srgbClr val="088C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5" name="Google Shape;5175;p144"/>
          <p:cNvSpPr/>
          <p:nvPr/>
        </p:nvSpPr>
        <p:spPr>
          <a:xfrm>
            <a:off x="2676043" y="985802"/>
            <a:ext cx="1026882" cy="1380908"/>
          </a:xfrm>
          <a:custGeom>
            <a:rect b="b" l="l" r="r" t="t"/>
            <a:pathLst>
              <a:path extrusionOk="0" h="58168" w="43823">
                <a:moveTo>
                  <a:pt x="24253" y="55654"/>
                </a:moveTo>
                <a:lnTo>
                  <a:pt x="23513" y="52400"/>
                </a:lnTo>
                <a:cubicBezTo>
                  <a:pt x="23415" y="52055"/>
                  <a:pt x="23464" y="51612"/>
                  <a:pt x="23661" y="51316"/>
                </a:cubicBezTo>
                <a:cubicBezTo>
                  <a:pt x="23711" y="51217"/>
                  <a:pt x="23809" y="51119"/>
                  <a:pt x="23908" y="51020"/>
                </a:cubicBezTo>
                <a:cubicBezTo>
                  <a:pt x="23957" y="51020"/>
                  <a:pt x="24006" y="50971"/>
                  <a:pt x="24056" y="50922"/>
                </a:cubicBezTo>
                <a:cubicBezTo>
                  <a:pt x="24056" y="50823"/>
                  <a:pt x="24056" y="50774"/>
                  <a:pt x="24056" y="50675"/>
                </a:cubicBezTo>
                <a:cubicBezTo>
                  <a:pt x="24006" y="50478"/>
                  <a:pt x="24006" y="50330"/>
                  <a:pt x="24056" y="50182"/>
                </a:cubicBezTo>
                <a:cubicBezTo>
                  <a:pt x="24154" y="49788"/>
                  <a:pt x="24450" y="49443"/>
                  <a:pt x="24844" y="49246"/>
                </a:cubicBezTo>
                <a:cubicBezTo>
                  <a:pt x="24992" y="49196"/>
                  <a:pt x="25189" y="49048"/>
                  <a:pt x="25288" y="48900"/>
                </a:cubicBezTo>
                <a:cubicBezTo>
                  <a:pt x="25534" y="48555"/>
                  <a:pt x="25288" y="48161"/>
                  <a:pt x="24943" y="47471"/>
                </a:cubicBezTo>
                <a:cubicBezTo>
                  <a:pt x="24844" y="47274"/>
                  <a:pt x="24696" y="47077"/>
                  <a:pt x="24598" y="46879"/>
                </a:cubicBezTo>
                <a:cubicBezTo>
                  <a:pt x="24401" y="46386"/>
                  <a:pt x="24302" y="45894"/>
                  <a:pt x="24253" y="45351"/>
                </a:cubicBezTo>
                <a:cubicBezTo>
                  <a:pt x="24253" y="44760"/>
                  <a:pt x="24056" y="44119"/>
                  <a:pt x="23661" y="43626"/>
                </a:cubicBezTo>
                <a:cubicBezTo>
                  <a:pt x="22971" y="43034"/>
                  <a:pt x="21788" y="43380"/>
                  <a:pt x="20999" y="43922"/>
                </a:cubicBezTo>
                <a:cubicBezTo>
                  <a:pt x="20802" y="44070"/>
                  <a:pt x="20605" y="44119"/>
                  <a:pt x="20359" y="44168"/>
                </a:cubicBezTo>
                <a:cubicBezTo>
                  <a:pt x="20112" y="44168"/>
                  <a:pt x="19866" y="44119"/>
                  <a:pt x="19668" y="44020"/>
                </a:cubicBezTo>
                <a:cubicBezTo>
                  <a:pt x="18732" y="43577"/>
                  <a:pt x="17746" y="43034"/>
                  <a:pt x="17302" y="42098"/>
                </a:cubicBezTo>
                <a:lnTo>
                  <a:pt x="17105" y="42295"/>
                </a:lnTo>
                <a:cubicBezTo>
                  <a:pt x="16859" y="42640"/>
                  <a:pt x="16464" y="42788"/>
                  <a:pt x="16070" y="42739"/>
                </a:cubicBezTo>
                <a:cubicBezTo>
                  <a:pt x="15528" y="42640"/>
                  <a:pt x="15380" y="42147"/>
                  <a:pt x="15281" y="41802"/>
                </a:cubicBezTo>
                <a:cubicBezTo>
                  <a:pt x="15281" y="41654"/>
                  <a:pt x="15183" y="41506"/>
                  <a:pt x="15084" y="41358"/>
                </a:cubicBezTo>
                <a:cubicBezTo>
                  <a:pt x="14936" y="41260"/>
                  <a:pt x="14690" y="41358"/>
                  <a:pt x="14493" y="41506"/>
                </a:cubicBezTo>
                <a:cubicBezTo>
                  <a:pt x="14394" y="41556"/>
                  <a:pt x="14295" y="41654"/>
                  <a:pt x="14246" y="41704"/>
                </a:cubicBezTo>
                <a:cubicBezTo>
                  <a:pt x="14000" y="41950"/>
                  <a:pt x="13704" y="42147"/>
                  <a:pt x="13359" y="42295"/>
                </a:cubicBezTo>
                <a:cubicBezTo>
                  <a:pt x="12964" y="42344"/>
                  <a:pt x="12570" y="42246"/>
                  <a:pt x="12324" y="41950"/>
                </a:cubicBezTo>
                <a:lnTo>
                  <a:pt x="12274" y="41901"/>
                </a:lnTo>
                <a:cubicBezTo>
                  <a:pt x="11831" y="42147"/>
                  <a:pt x="11436" y="42295"/>
                  <a:pt x="10993" y="42394"/>
                </a:cubicBezTo>
                <a:lnTo>
                  <a:pt x="10795" y="41654"/>
                </a:lnTo>
                <a:cubicBezTo>
                  <a:pt x="11338" y="41506"/>
                  <a:pt x="11831" y="41309"/>
                  <a:pt x="12274" y="40964"/>
                </a:cubicBezTo>
                <a:lnTo>
                  <a:pt x="13260" y="40274"/>
                </a:lnTo>
                <a:lnTo>
                  <a:pt x="12866" y="41408"/>
                </a:lnTo>
                <a:cubicBezTo>
                  <a:pt x="12915" y="41506"/>
                  <a:pt x="13063" y="41556"/>
                  <a:pt x="13162" y="41556"/>
                </a:cubicBezTo>
                <a:cubicBezTo>
                  <a:pt x="13359" y="41457"/>
                  <a:pt x="13556" y="41309"/>
                  <a:pt x="13753" y="41161"/>
                </a:cubicBezTo>
                <a:cubicBezTo>
                  <a:pt x="13802" y="41063"/>
                  <a:pt x="13901" y="41013"/>
                  <a:pt x="14000" y="40915"/>
                </a:cubicBezTo>
                <a:cubicBezTo>
                  <a:pt x="14394" y="40520"/>
                  <a:pt x="15035" y="40422"/>
                  <a:pt x="15577" y="40718"/>
                </a:cubicBezTo>
                <a:cubicBezTo>
                  <a:pt x="15774" y="40964"/>
                  <a:pt x="15971" y="41260"/>
                  <a:pt x="16021" y="41605"/>
                </a:cubicBezTo>
                <a:cubicBezTo>
                  <a:pt x="16070" y="41753"/>
                  <a:pt x="16119" y="41999"/>
                  <a:pt x="16218" y="41999"/>
                </a:cubicBezTo>
                <a:cubicBezTo>
                  <a:pt x="16267" y="41999"/>
                  <a:pt x="16415" y="41851"/>
                  <a:pt x="16563" y="41704"/>
                </a:cubicBezTo>
                <a:lnTo>
                  <a:pt x="16809" y="41506"/>
                </a:lnTo>
                <a:cubicBezTo>
                  <a:pt x="16957" y="40471"/>
                  <a:pt x="17154" y="39485"/>
                  <a:pt x="17499" y="38499"/>
                </a:cubicBezTo>
                <a:cubicBezTo>
                  <a:pt x="17401" y="38401"/>
                  <a:pt x="17352" y="38253"/>
                  <a:pt x="17401" y="38056"/>
                </a:cubicBezTo>
                <a:cubicBezTo>
                  <a:pt x="17450" y="37711"/>
                  <a:pt x="17647" y="37366"/>
                  <a:pt x="17992" y="37168"/>
                </a:cubicBezTo>
                <a:cubicBezTo>
                  <a:pt x="18190" y="37070"/>
                  <a:pt x="18337" y="37021"/>
                  <a:pt x="18485" y="36971"/>
                </a:cubicBezTo>
                <a:cubicBezTo>
                  <a:pt x="18683" y="36971"/>
                  <a:pt x="18830" y="36873"/>
                  <a:pt x="18978" y="36774"/>
                </a:cubicBezTo>
                <a:cubicBezTo>
                  <a:pt x="19077" y="36626"/>
                  <a:pt x="19225" y="36478"/>
                  <a:pt x="19274" y="36330"/>
                </a:cubicBezTo>
                <a:cubicBezTo>
                  <a:pt x="19422" y="35936"/>
                  <a:pt x="19767" y="35640"/>
                  <a:pt x="20161" y="35492"/>
                </a:cubicBezTo>
                <a:cubicBezTo>
                  <a:pt x="20359" y="35443"/>
                  <a:pt x="20556" y="35492"/>
                  <a:pt x="20654" y="35443"/>
                </a:cubicBezTo>
                <a:cubicBezTo>
                  <a:pt x="20704" y="35394"/>
                  <a:pt x="20753" y="35295"/>
                  <a:pt x="20753" y="35246"/>
                </a:cubicBezTo>
                <a:cubicBezTo>
                  <a:pt x="21246" y="34260"/>
                  <a:pt x="21788" y="33373"/>
                  <a:pt x="22478" y="32584"/>
                </a:cubicBezTo>
                <a:cubicBezTo>
                  <a:pt x="22725" y="32190"/>
                  <a:pt x="23119" y="31894"/>
                  <a:pt x="23563" y="31697"/>
                </a:cubicBezTo>
                <a:lnTo>
                  <a:pt x="23760" y="31647"/>
                </a:lnTo>
                <a:cubicBezTo>
                  <a:pt x="23858" y="31598"/>
                  <a:pt x="23957" y="31598"/>
                  <a:pt x="24056" y="31549"/>
                </a:cubicBezTo>
                <a:cubicBezTo>
                  <a:pt x="24105" y="31450"/>
                  <a:pt x="24203" y="31352"/>
                  <a:pt x="24253" y="31253"/>
                </a:cubicBezTo>
                <a:cubicBezTo>
                  <a:pt x="24401" y="30957"/>
                  <a:pt x="24598" y="30563"/>
                  <a:pt x="25091" y="30563"/>
                </a:cubicBezTo>
                <a:cubicBezTo>
                  <a:pt x="25239" y="30612"/>
                  <a:pt x="25387" y="30662"/>
                  <a:pt x="25534" y="30711"/>
                </a:cubicBezTo>
                <a:lnTo>
                  <a:pt x="25584" y="30760"/>
                </a:lnTo>
                <a:cubicBezTo>
                  <a:pt x="25978" y="30908"/>
                  <a:pt x="26372" y="30514"/>
                  <a:pt x="26915" y="29971"/>
                </a:cubicBezTo>
                <a:lnTo>
                  <a:pt x="27013" y="29873"/>
                </a:lnTo>
                <a:cubicBezTo>
                  <a:pt x="27753" y="29183"/>
                  <a:pt x="28591" y="28641"/>
                  <a:pt x="29478" y="28246"/>
                </a:cubicBezTo>
                <a:cubicBezTo>
                  <a:pt x="29724" y="28098"/>
                  <a:pt x="29971" y="28000"/>
                  <a:pt x="30267" y="27950"/>
                </a:cubicBezTo>
                <a:cubicBezTo>
                  <a:pt x="30464" y="27901"/>
                  <a:pt x="30710" y="27901"/>
                  <a:pt x="30957" y="27950"/>
                </a:cubicBezTo>
                <a:lnTo>
                  <a:pt x="31055" y="27950"/>
                </a:lnTo>
                <a:cubicBezTo>
                  <a:pt x="31400" y="28000"/>
                  <a:pt x="31745" y="28000"/>
                  <a:pt x="32091" y="28000"/>
                </a:cubicBezTo>
                <a:cubicBezTo>
                  <a:pt x="34259" y="28000"/>
                  <a:pt x="36478" y="27901"/>
                  <a:pt x="38647" y="27753"/>
                </a:cubicBezTo>
                <a:cubicBezTo>
                  <a:pt x="39682" y="27753"/>
                  <a:pt x="40717" y="27457"/>
                  <a:pt x="41654" y="27014"/>
                </a:cubicBezTo>
                <a:cubicBezTo>
                  <a:pt x="43280" y="25979"/>
                  <a:pt x="43724" y="23711"/>
                  <a:pt x="43773" y="22035"/>
                </a:cubicBezTo>
                <a:cubicBezTo>
                  <a:pt x="43823" y="20556"/>
                  <a:pt x="43724" y="19028"/>
                  <a:pt x="43428" y="17549"/>
                </a:cubicBezTo>
                <a:lnTo>
                  <a:pt x="43428" y="17549"/>
                </a:lnTo>
                <a:cubicBezTo>
                  <a:pt x="43428" y="17549"/>
                  <a:pt x="43428" y="17500"/>
                  <a:pt x="43379" y="17500"/>
                </a:cubicBezTo>
                <a:lnTo>
                  <a:pt x="41111" y="17697"/>
                </a:lnTo>
                <a:lnTo>
                  <a:pt x="40816" y="16021"/>
                </a:lnTo>
                <a:cubicBezTo>
                  <a:pt x="39830" y="15725"/>
                  <a:pt x="38942" y="15085"/>
                  <a:pt x="38351" y="14197"/>
                </a:cubicBezTo>
                <a:cubicBezTo>
                  <a:pt x="38104" y="14345"/>
                  <a:pt x="37858" y="14394"/>
                  <a:pt x="37611" y="14394"/>
                </a:cubicBezTo>
                <a:cubicBezTo>
                  <a:pt x="36971" y="14394"/>
                  <a:pt x="36330" y="14148"/>
                  <a:pt x="35886" y="13655"/>
                </a:cubicBezTo>
                <a:cubicBezTo>
                  <a:pt x="35541" y="13261"/>
                  <a:pt x="35245" y="12866"/>
                  <a:pt x="34999" y="12373"/>
                </a:cubicBezTo>
                <a:cubicBezTo>
                  <a:pt x="34802" y="12078"/>
                  <a:pt x="34605" y="11831"/>
                  <a:pt x="34407" y="11535"/>
                </a:cubicBezTo>
                <a:cubicBezTo>
                  <a:pt x="33865" y="10944"/>
                  <a:pt x="33274" y="10451"/>
                  <a:pt x="32583" y="10007"/>
                </a:cubicBezTo>
                <a:lnTo>
                  <a:pt x="18091" y="1"/>
                </a:lnTo>
                <a:lnTo>
                  <a:pt x="15577" y="395"/>
                </a:lnTo>
                <a:cubicBezTo>
                  <a:pt x="15922" y="2761"/>
                  <a:pt x="16021" y="5127"/>
                  <a:pt x="15774" y="7543"/>
                </a:cubicBezTo>
                <a:lnTo>
                  <a:pt x="15774" y="7641"/>
                </a:lnTo>
                <a:cubicBezTo>
                  <a:pt x="15676" y="8183"/>
                  <a:pt x="15676" y="8775"/>
                  <a:pt x="15823" y="9317"/>
                </a:cubicBezTo>
                <a:cubicBezTo>
                  <a:pt x="15922" y="9564"/>
                  <a:pt x="16119" y="9761"/>
                  <a:pt x="16366" y="9909"/>
                </a:cubicBezTo>
                <a:cubicBezTo>
                  <a:pt x="16514" y="9958"/>
                  <a:pt x="16711" y="9958"/>
                  <a:pt x="16859" y="9909"/>
                </a:cubicBezTo>
                <a:lnTo>
                  <a:pt x="17401" y="9662"/>
                </a:lnTo>
                <a:lnTo>
                  <a:pt x="17401" y="24648"/>
                </a:lnTo>
                <a:cubicBezTo>
                  <a:pt x="17746" y="24746"/>
                  <a:pt x="18091" y="24894"/>
                  <a:pt x="18387" y="25091"/>
                </a:cubicBezTo>
                <a:cubicBezTo>
                  <a:pt x="18929" y="25387"/>
                  <a:pt x="19175" y="25979"/>
                  <a:pt x="19077" y="26570"/>
                </a:cubicBezTo>
                <a:lnTo>
                  <a:pt x="19028" y="26866"/>
                </a:lnTo>
                <a:lnTo>
                  <a:pt x="18337" y="26915"/>
                </a:lnTo>
                <a:cubicBezTo>
                  <a:pt x="18337" y="27014"/>
                  <a:pt x="18387" y="27112"/>
                  <a:pt x="18436" y="27260"/>
                </a:cubicBezTo>
                <a:lnTo>
                  <a:pt x="18880" y="27852"/>
                </a:lnTo>
                <a:lnTo>
                  <a:pt x="3599" y="27852"/>
                </a:lnTo>
                <a:cubicBezTo>
                  <a:pt x="3352" y="28197"/>
                  <a:pt x="3007" y="28443"/>
                  <a:pt x="2613" y="28641"/>
                </a:cubicBezTo>
                <a:lnTo>
                  <a:pt x="2218" y="28788"/>
                </a:lnTo>
                <a:lnTo>
                  <a:pt x="2120" y="28394"/>
                </a:lnTo>
                <a:cubicBezTo>
                  <a:pt x="2021" y="28098"/>
                  <a:pt x="1775" y="27803"/>
                  <a:pt x="1479" y="27704"/>
                </a:cubicBezTo>
                <a:cubicBezTo>
                  <a:pt x="1232" y="27605"/>
                  <a:pt x="986" y="27556"/>
                  <a:pt x="789" y="27605"/>
                </a:cubicBezTo>
                <a:lnTo>
                  <a:pt x="937" y="30218"/>
                </a:lnTo>
                <a:lnTo>
                  <a:pt x="641" y="30317"/>
                </a:lnTo>
                <a:cubicBezTo>
                  <a:pt x="444" y="30366"/>
                  <a:pt x="296" y="30366"/>
                  <a:pt x="148" y="30366"/>
                </a:cubicBezTo>
                <a:lnTo>
                  <a:pt x="0" y="30366"/>
                </a:lnTo>
                <a:cubicBezTo>
                  <a:pt x="148" y="30563"/>
                  <a:pt x="345" y="30662"/>
                  <a:pt x="592" y="30711"/>
                </a:cubicBezTo>
                <a:lnTo>
                  <a:pt x="1282" y="30859"/>
                </a:lnTo>
                <a:lnTo>
                  <a:pt x="789" y="31352"/>
                </a:lnTo>
                <a:cubicBezTo>
                  <a:pt x="542" y="31598"/>
                  <a:pt x="247" y="31845"/>
                  <a:pt x="0" y="32042"/>
                </a:cubicBezTo>
                <a:cubicBezTo>
                  <a:pt x="592" y="32387"/>
                  <a:pt x="1085" y="32880"/>
                  <a:pt x="1380" y="33471"/>
                </a:cubicBezTo>
                <a:cubicBezTo>
                  <a:pt x="1873" y="34260"/>
                  <a:pt x="2021" y="35197"/>
                  <a:pt x="1775" y="36133"/>
                </a:cubicBezTo>
                <a:lnTo>
                  <a:pt x="1775" y="36084"/>
                </a:lnTo>
                <a:cubicBezTo>
                  <a:pt x="2268" y="36577"/>
                  <a:pt x="2859" y="36922"/>
                  <a:pt x="3500" y="37119"/>
                </a:cubicBezTo>
                <a:cubicBezTo>
                  <a:pt x="3845" y="37168"/>
                  <a:pt x="4190" y="37070"/>
                  <a:pt x="4486" y="36873"/>
                </a:cubicBezTo>
                <a:cubicBezTo>
                  <a:pt x="4683" y="36774"/>
                  <a:pt x="4782" y="36577"/>
                  <a:pt x="4782" y="36380"/>
                </a:cubicBezTo>
                <a:lnTo>
                  <a:pt x="5570" y="36478"/>
                </a:lnTo>
                <a:cubicBezTo>
                  <a:pt x="5620" y="36577"/>
                  <a:pt x="5718" y="36626"/>
                  <a:pt x="5817" y="36626"/>
                </a:cubicBezTo>
                <a:cubicBezTo>
                  <a:pt x="6014" y="36577"/>
                  <a:pt x="6260" y="36429"/>
                  <a:pt x="6408" y="36281"/>
                </a:cubicBezTo>
                <a:cubicBezTo>
                  <a:pt x="6605" y="36183"/>
                  <a:pt x="6704" y="35985"/>
                  <a:pt x="6753" y="35788"/>
                </a:cubicBezTo>
                <a:lnTo>
                  <a:pt x="6458" y="35591"/>
                </a:lnTo>
                <a:lnTo>
                  <a:pt x="6704" y="35295"/>
                </a:lnTo>
                <a:cubicBezTo>
                  <a:pt x="6901" y="35049"/>
                  <a:pt x="7197" y="34950"/>
                  <a:pt x="7443" y="35049"/>
                </a:cubicBezTo>
                <a:cubicBezTo>
                  <a:pt x="7838" y="35098"/>
                  <a:pt x="8183" y="35394"/>
                  <a:pt x="8281" y="35837"/>
                </a:cubicBezTo>
                <a:cubicBezTo>
                  <a:pt x="8331" y="36084"/>
                  <a:pt x="8380" y="36330"/>
                  <a:pt x="8331" y="36577"/>
                </a:cubicBezTo>
                <a:cubicBezTo>
                  <a:pt x="8331" y="36774"/>
                  <a:pt x="8331" y="36922"/>
                  <a:pt x="8331" y="37070"/>
                </a:cubicBezTo>
                <a:cubicBezTo>
                  <a:pt x="8429" y="37464"/>
                  <a:pt x="8676" y="37809"/>
                  <a:pt x="8972" y="38056"/>
                </a:cubicBezTo>
                <a:lnTo>
                  <a:pt x="9070" y="38105"/>
                </a:lnTo>
                <a:cubicBezTo>
                  <a:pt x="9317" y="38351"/>
                  <a:pt x="9563" y="38647"/>
                  <a:pt x="9711" y="38992"/>
                </a:cubicBezTo>
                <a:cubicBezTo>
                  <a:pt x="9760" y="39190"/>
                  <a:pt x="9760" y="39485"/>
                  <a:pt x="9662" y="39682"/>
                </a:cubicBezTo>
                <a:lnTo>
                  <a:pt x="10204" y="39929"/>
                </a:lnTo>
                <a:lnTo>
                  <a:pt x="10845" y="43084"/>
                </a:lnTo>
                <a:cubicBezTo>
                  <a:pt x="10894" y="43478"/>
                  <a:pt x="10993" y="43823"/>
                  <a:pt x="11190" y="44168"/>
                </a:cubicBezTo>
                <a:cubicBezTo>
                  <a:pt x="11288" y="44267"/>
                  <a:pt x="11338" y="44316"/>
                  <a:pt x="11436" y="44415"/>
                </a:cubicBezTo>
                <a:cubicBezTo>
                  <a:pt x="11584" y="44563"/>
                  <a:pt x="11732" y="44809"/>
                  <a:pt x="11880" y="45006"/>
                </a:cubicBezTo>
                <a:cubicBezTo>
                  <a:pt x="11979" y="45302"/>
                  <a:pt x="11929" y="45647"/>
                  <a:pt x="11732" y="45943"/>
                </a:cubicBezTo>
                <a:cubicBezTo>
                  <a:pt x="11781" y="45992"/>
                  <a:pt x="11781" y="46041"/>
                  <a:pt x="11831" y="46140"/>
                </a:cubicBezTo>
                <a:cubicBezTo>
                  <a:pt x="11929" y="46386"/>
                  <a:pt x="11880" y="46682"/>
                  <a:pt x="11781" y="46978"/>
                </a:cubicBezTo>
                <a:cubicBezTo>
                  <a:pt x="11633" y="47224"/>
                  <a:pt x="11387" y="47422"/>
                  <a:pt x="11091" y="47471"/>
                </a:cubicBezTo>
                <a:cubicBezTo>
                  <a:pt x="10993" y="47471"/>
                  <a:pt x="10943" y="47471"/>
                  <a:pt x="10845" y="47471"/>
                </a:cubicBezTo>
                <a:lnTo>
                  <a:pt x="10845" y="48999"/>
                </a:lnTo>
                <a:cubicBezTo>
                  <a:pt x="10894" y="49246"/>
                  <a:pt x="10795" y="49541"/>
                  <a:pt x="10648" y="49788"/>
                </a:cubicBezTo>
                <a:cubicBezTo>
                  <a:pt x="10598" y="49837"/>
                  <a:pt x="10549" y="49886"/>
                  <a:pt x="10500" y="49936"/>
                </a:cubicBezTo>
                <a:cubicBezTo>
                  <a:pt x="10450" y="50774"/>
                  <a:pt x="10155" y="51513"/>
                  <a:pt x="9662" y="52154"/>
                </a:cubicBezTo>
                <a:lnTo>
                  <a:pt x="10105" y="52154"/>
                </a:lnTo>
                <a:cubicBezTo>
                  <a:pt x="10253" y="52105"/>
                  <a:pt x="10450" y="52154"/>
                  <a:pt x="10598" y="52302"/>
                </a:cubicBezTo>
                <a:cubicBezTo>
                  <a:pt x="10697" y="52450"/>
                  <a:pt x="10795" y="52647"/>
                  <a:pt x="10746" y="52844"/>
                </a:cubicBezTo>
                <a:cubicBezTo>
                  <a:pt x="10746" y="53041"/>
                  <a:pt x="10894" y="53238"/>
                  <a:pt x="11091" y="53386"/>
                </a:cubicBezTo>
                <a:cubicBezTo>
                  <a:pt x="11288" y="53534"/>
                  <a:pt x="11535" y="53633"/>
                  <a:pt x="11732" y="53682"/>
                </a:cubicBezTo>
                <a:lnTo>
                  <a:pt x="11929" y="53781"/>
                </a:lnTo>
                <a:cubicBezTo>
                  <a:pt x="12176" y="53879"/>
                  <a:pt x="12373" y="54027"/>
                  <a:pt x="12521" y="54224"/>
                </a:cubicBezTo>
                <a:cubicBezTo>
                  <a:pt x="12718" y="54569"/>
                  <a:pt x="12718" y="55062"/>
                  <a:pt x="12521" y="55457"/>
                </a:cubicBezTo>
                <a:cubicBezTo>
                  <a:pt x="12225" y="56295"/>
                  <a:pt x="12077" y="57281"/>
                  <a:pt x="12176" y="58168"/>
                </a:cubicBezTo>
                <a:lnTo>
                  <a:pt x="14147" y="57379"/>
                </a:lnTo>
                <a:cubicBezTo>
                  <a:pt x="17007" y="56245"/>
                  <a:pt x="20309" y="55062"/>
                  <a:pt x="23168" y="56196"/>
                </a:cubicBezTo>
                <a:cubicBezTo>
                  <a:pt x="23464" y="55900"/>
                  <a:pt x="23809" y="55703"/>
                  <a:pt x="24253" y="55654"/>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6" name="Google Shape;5176;p144"/>
          <p:cNvSpPr/>
          <p:nvPr/>
        </p:nvSpPr>
        <p:spPr>
          <a:xfrm>
            <a:off x="2584780" y="2008538"/>
            <a:ext cx="179071" cy="184935"/>
          </a:xfrm>
          <a:custGeom>
            <a:rect b="b" l="l" r="r" t="t"/>
            <a:pathLst>
              <a:path extrusionOk="0" h="7790" w="7642">
                <a:moveTo>
                  <a:pt x="7296" y="4634"/>
                </a:moveTo>
                <a:cubicBezTo>
                  <a:pt x="7296" y="4585"/>
                  <a:pt x="7296" y="4536"/>
                  <a:pt x="7296" y="4487"/>
                </a:cubicBezTo>
                <a:cubicBezTo>
                  <a:pt x="7247" y="4191"/>
                  <a:pt x="7296" y="3846"/>
                  <a:pt x="7494" y="3649"/>
                </a:cubicBezTo>
                <a:cubicBezTo>
                  <a:pt x="7543" y="3550"/>
                  <a:pt x="7592" y="3451"/>
                  <a:pt x="7641" y="3353"/>
                </a:cubicBezTo>
                <a:cubicBezTo>
                  <a:pt x="7592" y="3205"/>
                  <a:pt x="7543" y="3106"/>
                  <a:pt x="7444" y="3057"/>
                </a:cubicBezTo>
                <a:lnTo>
                  <a:pt x="6212" y="1529"/>
                </a:lnTo>
                <a:cubicBezTo>
                  <a:pt x="5965" y="1282"/>
                  <a:pt x="5818" y="987"/>
                  <a:pt x="5768" y="691"/>
                </a:cubicBezTo>
                <a:cubicBezTo>
                  <a:pt x="5768" y="592"/>
                  <a:pt x="5768" y="494"/>
                  <a:pt x="5768" y="395"/>
                </a:cubicBezTo>
                <a:cubicBezTo>
                  <a:pt x="5768" y="346"/>
                  <a:pt x="5768" y="247"/>
                  <a:pt x="5768" y="198"/>
                </a:cubicBezTo>
                <a:cubicBezTo>
                  <a:pt x="5768" y="198"/>
                  <a:pt x="5768" y="99"/>
                  <a:pt x="5620" y="50"/>
                </a:cubicBezTo>
                <a:cubicBezTo>
                  <a:pt x="5423" y="1"/>
                  <a:pt x="5226" y="50"/>
                  <a:pt x="5078" y="149"/>
                </a:cubicBezTo>
                <a:lnTo>
                  <a:pt x="4980" y="247"/>
                </a:lnTo>
                <a:cubicBezTo>
                  <a:pt x="4832" y="494"/>
                  <a:pt x="4585" y="592"/>
                  <a:pt x="4339" y="642"/>
                </a:cubicBezTo>
                <a:cubicBezTo>
                  <a:pt x="4043" y="642"/>
                  <a:pt x="3796" y="592"/>
                  <a:pt x="3599" y="395"/>
                </a:cubicBezTo>
                <a:cubicBezTo>
                  <a:pt x="3550" y="346"/>
                  <a:pt x="3501" y="346"/>
                  <a:pt x="3402" y="297"/>
                </a:cubicBezTo>
                <a:cubicBezTo>
                  <a:pt x="3156" y="247"/>
                  <a:pt x="2811" y="642"/>
                  <a:pt x="2564" y="937"/>
                </a:cubicBezTo>
                <a:cubicBezTo>
                  <a:pt x="1874" y="1677"/>
                  <a:pt x="987" y="2268"/>
                  <a:pt x="1" y="2564"/>
                </a:cubicBezTo>
                <a:cubicBezTo>
                  <a:pt x="297" y="3550"/>
                  <a:pt x="395" y="4634"/>
                  <a:pt x="592" y="5670"/>
                </a:cubicBezTo>
                <a:cubicBezTo>
                  <a:pt x="740" y="6360"/>
                  <a:pt x="987" y="7198"/>
                  <a:pt x="1726" y="7444"/>
                </a:cubicBezTo>
                <a:cubicBezTo>
                  <a:pt x="2268" y="7493"/>
                  <a:pt x="2811" y="7444"/>
                  <a:pt x="3353" y="7346"/>
                </a:cubicBezTo>
                <a:cubicBezTo>
                  <a:pt x="3895" y="7296"/>
                  <a:pt x="4487" y="7444"/>
                  <a:pt x="4980" y="7789"/>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7" name="Google Shape;5177;p144"/>
          <p:cNvSpPr/>
          <p:nvPr/>
        </p:nvSpPr>
        <p:spPr>
          <a:xfrm>
            <a:off x="2715313" y="2116193"/>
            <a:ext cx="241425" cy="262161"/>
          </a:xfrm>
          <a:custGeom>
            <a:rect b="b" l="l" r="r" t="t"/>
            <a:pathLst>
              <a:path extrusionOk="0" h="11043" w="10303">
                <a:moveTo>
                  <a:pt x="10105" y="7592"/>
                </a:moveTo>
                <a:cubicBezTo>
                  <a:pt x="10204" y="7395"/>
                  <a:pt x="10303" y="7148"/>
                  <a:pt x="10204" y="7050"/>
                </a:cubicBezTo>
                <a:cubicBezTo>
                  <a:pt x="10155" y="6951"/>
                  <a:pt x="10056" y="6902"/>
                  <a:pt x="9957" y="6902"/>
                </a:cubicBezTo>
                <a:lnTo>
                  <a:pt x="9760" y="6803"/>
                </a:lnTo>
                <a:cubicBezTo>
                  <a:pt x="9514" y="6705"/>
                  <a:pt x="9218" y="6557"/>
                  <a:pt x="8972" y="6409"/>
                </a:cubicBezTo>
                <a:cubicBezTo>
                  <a:pt x="8577" y="6163"/>
                  <a:pt x="8331" y="5768"/>
                  <a:pt x="8331" y="5275"/>
                </a:cubicBezTo>
                <a:lnTo>
                  <a:pt x="6211" y="5374"/>
                </a:lnTo>
                <a:lnTo>
                  <a:pt x="6803" y="4733"/>
                </a:lnTo>
                <a:cubicBezTo>
                  <a:pt x="7443" y="4142"/>
                  <a:pt x="7887" y="3402"/>
                  <a:pt x="8035" y="2613"/>
                </a:cubicBezTo>
                <a:cubicBezTo>
                  <a:pt x="7789" y="2564"/>
                  <a:pt x="7493" y="2416"/>
                  <a:pt x="7246" y="2268"/>
                </a:cubicBezTo>
                <a:cubicBezTo>
                  <a:pt x="6753" y="2811"/>
                  <a:pt x="6014" y="3156"/>
                  <a:pt x="5275" y="3156"/>
                </a:cubicBezTo>
                <a:cubicBezTo>
                  <a:pt x="5077" y="3156"/>
                  <a:pt x="4880" y="3156"/>
                  <a:pt x="4732" y="3106"/>
                </a:cubicBezTo>
                <a:lnTo>
                  <a:pt x="4437" y="3057"/>
                </a:lnTo>
                <a:lnTo>
                  <a:pt x="4338" y="444"/>
                </a:lnTo>
                <a:cubicBezTo>
                  <a:pt x="4338" y="395"/>
                  <a:pt x="4338" y="346"/>
                  <a:pt x="4338" y="297"/>
                </a:cubicBezTo>
                <a:cubicBezTo>
                  <a:pt x="4289" y="297"/>
                  <a:pt x="4239" y="297"/>
                  <a:pt x="4190" y="297"/>
                </a:cubicBezTo>
                <a:lnTo>
                  <a:pt x="2514" y="1"/>
                </a:lnTo>
                <a:cubicBezTo>
                  <a:pt x="2514" y="50"/>
                  <a:pt x="2514" y="50"/>
                  <a:pt x="2514" y="99"/>
                </a:cubicBezTo>
                <a:cubicBezTo>
                  <a:pt x="2514" y="247"/>
                  <a:pt x="2465" y="444"/>
                  <a:pt x="2366" y="543"/>
                </a:cubicBezTo>
                <a:lnTo>
                  <a:pt x="0" y="3649"/>
                </a:lnTo>
                <a:cubicBezTo>
                  <a:pt x="345" y="3895"/>
                  <a:pt x="690" y="4191"/>
                  <a:pt x="986" y="4536"/>
                </a:cubicBezTo>
                <a:lnTo>
                  <a:pt x="6014" y="9367"/>
                </a:lnTo>
                <a:lnTo>
                  <a:pt x="7246" y="9860"/>
                </a:lnTo>
                <a:cubicBezTo>
                  <a:pt x="7690" y="10353"/>
                  <a:pt x="8183" y="10944"/>
                  <a:pt x="8873" y="10993"/>
                </a:cubicBezTo>
                <a:cubicBezTo>
                  <a:pt x="9169" y="11043"/>
                  <a:pt x="9514" y="10993"/>
                  <a:pt x="9810" y="10846"/>
                </a:cubicBezTo>
                <a:cubicBezTo>
                  <a:pt x="9662" y="9761"/>
                  <a:pt x="9760" y="8627"/>
                  <a:pt x="10105" y="7592"/>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8" name="Google Shape;5178;p144"/>
          <p:cNvSpPr/>
          <p:nvPr/>
        </p:nvSpPr>
        <p:spPr>
          <a:xfrm>
            <a:off x="2485458" y="1837690"/>
            <a:ext cx="452810" cy="337061"/>
          </a:xfrm>
          <a:custGeom>
            <a:rect b="b" l="l" r="r" t="t"/>
            <a:pathLst>
              <a:path extrusionOk="0" h="14198" w="19324">
                <a:moveTo>
                  <a:pt x="6162" y="7641"/>
                </a:moveTo>
                <a:cubicBezTo>
                  <a:pt x="6557" y="7198"/>
                  <a:pt x="7099" y="6557"/>
                  <a:pt x="7838" y="6754"/>
                </a:cubicBezTo>
                <a:cubicBezTo>
                  <a:pt x="7937" y="6803"/>
                  <a:pt x="8085" y="6853"/>
                  <a:pt x="8233" y="6951"/>
                </a:cubicBezTo>
                <a:cubicBezTo>
                  <a:pt x="8282" y="7001"/>
                  <a:pt x="8430" y="7099"/>
                  <a:pt x="8430" y="7050"/>
                </a:cubicBezTo>
                <a:cubicBezTo>
                  <a:pt x="8479" y="7050"/>
                  <a:pt x="8578" y="6951"/>
                  <a:pt x="8627" y="6902"/>
                </a:cubicBezTo>
                <a:lnTo>
                  <a:pt x="8775" y="6754"/>
                </a:lnTo>
                <a:cubicBezTo>
                  <a:pt x="9120" y="6508"/>
                  <a:pt x="9613" y="6409"/>
                  <a:pt x="10007" y="6508"/>
                </a:cubicBezTo>
                <a:cubicBezTo>
                  <a:pt x="10352" y="6606"/>
                  <a:pt x="10549" y="6853"/>
                  <a:pt x="10648" y="7148"/>
                </a:cubicBezTo>
                <a:cubicBezTo>
                  <a:pt x="10747" y="7296"/>
                  <a:pt x="10747" y="7444"/>
                  <a:pt x="10747" y="7641"/>
                </a:cubicBezTo>
                <a:cubicBezTo>
                  <a:pt x="10747" y="7691"/>
                  <a:pt x="10747" y="7740"/>
                  <a:pt x="10747" y="7789"/>
                </a:cubicBezTo>
                <a:cubicBezTo>
                  <a:pt x="10796" y="7986"/>
                  <a:pt x="10895" y="8134"/>
                  <a:pt x="11042" y="8233"/>
                </a:cubicBezTo>
                <a:lnTo>
                  <a:pt x="12275" y="9761"/>
                </a:lnTo>
                <a:cubicBezTo>
                  <a:pt x="12472" y="9958"/>
                  <a:pt x="12571" y="10254"/>
                  <a:pt x="12620" y="10500"/>
                </a:cubicBezTo>
                <a:cubicBezTo>
                  <a:pt x="12620" y="10698"/>
                  <a:pt x="12571" y="10846"/>
                  <a:pt x="12521" y="10993"/>
                </a:cubicBezTo>
                <a:lnTo>
                  <a:pt x="14099" y="11289"/>
                </a:lnTo>
                <a:cubicBezTo>
                  <a:pt x="14345" y="11289"/>
                  <a:pt x="14542" y="11437"/>
                  <a:pt x="14690" y="11585"/>
                </a:cubicBezTo>
                <a:cubicBezTo>
                  <a:pt x="14838" y="11782"/>
                  <a:pt x="14887" y="11979"/>
                  <a:pt x="14887" y="12176"/>
                </a:cubicBezTo>
                <a:lnTo>
                  <a:pt x="14937" y="14148"/>
                </a:lnTo>
                <a:cubicBezTo>
                  <a:pt x="15627" y="14198"/>
                  <a:pt x="16268" y="13852"/>
                  <a:pt x="16662" y="13212"/>
                </a:cubicBezTo>
                <a:lnTo>
                  <a:pt x="16908" y="12768"/>
                </a:lnTo>
                <a:lnTo>
                  <a:pt x="17253" y="13162"/>
                </a:lnTo>
                <a:cubicBezTo>
                  <a:pt x="17451" y="13360"/>
                  <a:pt x="17746" y="13557"/>
                  <a:pt x="18091" y="13606"/>
                </a:cubicBezTo>
                <a:cubicBezTo>
                  <a:pt x="18091" y="13606"/>
                  <a:pt x="18141" y="13557"/>
                  <a:pt x="18190" y="13507"/>
                </a:cubicBezTo>
                <a:cubicBezTo>
                  <a:pt x="18190" y="13409"/>
                  <a:pt x="18239" y="13310"/>
                  <a:pt x="18239" y="13162"/>
                </a:cubicBezTo>
                <a:lnTo>
                  <a:pt x="18239" y="10451"/>
                </a:lnTo>
                <a:lnTo>
                  <a:pt x="18831" y="10846"/>
                </a:lnTo>
                <a:cubicBezTo>
                  <a:pt x="18929" y="10895"/>
                  <a:pt x="18979" y="10895"/>
                  <a:pt x="19077" y="10846"/>
                </a:cubicBezTo>
                <a:cubicBezTo>
                  <a:pt x="19127" y="10846"/>
                  <a:pt x="19225" y="10796"/>
                  <a:pt x="19225" y="10698"/>
                </a:cubicBezTo>
                <a:cubicBezTo>
                  <a:pt x="19275" y="10648"/>
                  <a:pt x="19275" y="10550"/>
                  <a:pt x="19225" y="10500"/>
                </a:cubicBezTo>
                <a:cubicBezTo>
                  <a:pt x="19225" y="10402"/>
                  <a:pt x="19176" y="10353"/>
                  <a:pt x="19127" y="10303"/>
                </a:cubicBezTo>
                <a:lnTo>
                  <a:pt x="15725" y="8874"/>
                </a:lnTo>
                <a:lnTo>
                  <a:pt x="19324" y="9613"/>
                </a:lnTo>
                <a:lnTo>
                  <a:pt x="19324" y="9416"/>
                </a:lnTo>
                <a:cubicBezTo>
                  <a:pt x="19225" y="9268"/>
                  <a:pt x="19176" y="9120"/>
                  <a:pt x="19028" y="9022"/>
                </a:cubicBezTo>
                <a:cubicBezTo>
                  <a:pt x="18929" y="8923"/>
                  <a:pt x="18831" y="8824"/>
                  <a:pt x="18782" y="8726"/>
                </a:cubicBezTo>
                <a:cubicBezTo>
                  <a:pt x="18486" y="8332"/>
                  <a:pt x="18338" y="7839"/>
                  <a:pt x="18239" y="7346"/>
                </a:cubicBezTo>
                <a:lnTo>
                  <a:pt x="17697" y="4585"/>
                </a:lnTo>
                <a:lnTo>
                  <a:pt x="15380" y="3698"/>
                </a:lnTo>
                <a:lnTo>
                  <a:pt x="17056" y="3550"/>
                </a:lnTo>
                <a:cubicBezTo>
                  <a:pt x="17106" y="3501"/>
                  <a:pt x="17155" y="3402"/>
                  <a:pt x="17106" y="3304"/>
                </a:cubicBezTo>
                <a:cubicBezTo>
                  <a:pt x="17007" y="3106"/>
                  <a:pt x="16859" y="2909"/>
                  <a:pt x="16662" y="2811"/>
                </a:cubicBezTo>
                <a:lnTo>
                  <a:pt x="16613" y="2712"/>
                </a:lnTo>
                <a:cubicBezTo>
                  <a:pt x="16169" y="2367"/>
                  <a:pt x="15824" y="1874"/>
                  <a:pt x="15725" y="1282"/>
                </a:cubicBezTo>
                <a:cubicBezTo>
                  <a:pt x="15676" y="1085"/>
                  <a:pt x="15676" y="888"/>
                  <a:pt x="15725" y="691"/>
                </a:cubicBezTo>
                <a:cubicBezTo>
                  <a:pt x="15725" y="494"/>
                  <a:pt x="15725" y="297"/>
                  <a:pt x="15725" y="149"/>
                </a:cubicBezTo>
                <a:cubicBezTo>
                  <a:pt x="15725" y="99"/>
                  <a:pt x="15676" y="99"/>
                  <a:pt x="15676" y="50"/>
                </a:cubicBezTo>
                <a:cubicBezTo>
                  <a:pt x="15577" y="444"/>
                  <a:pt x="15380" y="789"/>
                  <a:pt x="15085" y="987"/>
                </a:cubicBezTo>
                <a:cubicBezTo>
                  <a:pt x="14789" y="1282"/>
                  <a:pt x="14394" y="1430"/>
                  <a:pt x="14000" y="1529"/>
                </a:cubicBezTo>
                <a:cubicBezTo>
                  <a:pt x="13803" y="1529"/>
                  <a:pt x="13556" y="1480"/>
                  <a:pt x="13409" y="1332"/>
                </a:cubicBezTo>
                <a:cubicBezTo>
                  <a:pt x="13310" y="1480"/>
                  <a:pt x="13211" y="1529"/>
                  <a:pt x="13113" y="1627"/>
                </a:cubicBezTo>
                <a:cubicBezTo>
                  <a:pt x="12620" y="1973"/>
                  <a:pt x="12078" y="2071"/>
                  <a:pt x="11535" y="1973"/>
                </a:cubicBezTo>
                <a:cubicBezTo>
                  <a:pt x="10747" y="1775"/>
                  <a:pt x="10007" y="1332"/>
                  <a:pt x="9465" y="740"/>
                </a:cubicBezTo>
                <a:lnTo>
                  <a:pt x="9564" y="642"/>
                </a:lnTo>
                <a:lnTo>
                  <a:pt x="9366" y="592"/>
                </a:lnTo>
                <a:cubicBezTo>
                  <a:pt x="8726" y="395"/>
                  <a:pt x="8035" y="395"/>
                  <a:pt x="7395" y="494"/>
                </a:cubicBezTo>
                <a:cubicBezTo>
                  <a:pt x="6803" y="543"/>
                  <a:pt x="6212" y="543"/>
                  <a:pt x="5620" y="494"/>
                </a:cubicBezTo>
                <a:cubicBezTo>
                  <a:pt x="5275" y="444"/>
                  <a:pt x="4930" y="346"/>
                  <a:pt x="4585" y="247"/>
                </a:cubicBezTo>
                <a:cubicBezTo>
                  <a:pt x="4338" y="149"/>
                  <a:pt x="4141" y="99"/>
                  <a:pt x="3895" y="50"/>
                </a:cubicBezTo>
                <a:lnTo>
                  <a:pt x="3648" y="1"/>
                </a:lnTo>
                <a:lnTo>
                  <a:pt x="3550" y="1233"/>
                </a:lnTo>
                <a:cubicBezTo>
                  <a:pt x="3550" y="1233"/>
                  <a:pt x="3599" y="1282"/>
                  <a:pt x="3599" y="1282"/>
                </a:cubicBezTo>
                <a:cubicBezTo>
                  <a:pt x="3895" y="1381"/>
                  <a:pt x="4043" y="1627"/>
                  <a:pt x="4043" y="1923"/>
                </a:cubicBezTo>
                <a:cubicBezTo>
                  <a:pt x="3993" y="2170"/>
                  <a:pt x="3845" y="2367"/>
                  <a:pt x="3599" y="2465"/>
                </a:cubicBezTo>
                <a:cubicBezTo>
                  <a:pt x="2909" y="2860"/>
                  <a:pt x="2120" y="3008"/>
                  <a:pt x="1381" y="2909"/>
                </a:cubicBezTo>
                <a:cubicBezTo>
                  <a:pt x="888" y="3353"/>
                  <a:pt x="444" y="3846"/>
                  <a:pt x="1" y="4339"/>
                </a:cubicBezTo>
                <a:cubicBezTo>
                  <a:pt x="296" y="4733"/>
                  <a:pt x="395" y="5275"/>
                  <a:pt x="691" y="5719"/>
                </a:cubicBezTo>
                <a:cubicBezTo>
                  <a:pt x="1134" y="6113"/>
                  <a:pt x="1627" y="6458"/>
                  <a:pt x="2219" y="6656"/>
                </a:cubicBezTo>
                <a:cubicBezTo>
                  <a:pt x="3106" y="7198"/>
                  <a:pt x="3698" y="8036"/>
                  <a:pt x="3993" y="9071"/>
                </a:cubicBezTo>
                <a:cubicBezTo>
                  <a:pt x="4831" y="8775"/>
                  <a:pt x="5571" y="8282"/>
                  <a:pt x="6162" y="7641"/>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9" name="Google Shape;5179;p144"/>
          <p:cNvSpPr/>
          <p:nvPr/>
        </p:nvSpPr>
        <p:spPr>
          <a:xfrm>
            <a:off x="2873541" y="69558"/>
            <a:ext cx="2141543" cy="1317712"/>
          </a:xfrm>
          <a:custGeom>
            <a:rect b="b" l="l" r="r" t="t"/>
            <a:pathLst>
              <a:path extrusionOk="0" h="55506" w="91392">
                <a:moveTo>
                  <a:pt x="11190" y="38598"/>
                </a:moveTo>
                <a:cubicBezTo>
                  <a:pt x="11190" y="38647"/>
                  <a:pt x="11141" y="38647"/>
                  <a:pt x="11141" y="38647"/>
                </a:cubicBezTo>
                <a:lnTo>
                  <a:pt x="24598" y="47963"/>
                </a:lnTo>
                <a:cubicBezTo>
                  <a:pt x="25338" y="48456"/>
                  <a:pt x="26028" y="48999"/>
                  <a:pt x="26619" y="49689"/>
                </a:cubicBezTo>
                <a:cubicBezTo>
                  <a:pt x="26816" y="49985"/>
                  <a:pt x="27014" y="50280"/>
                  <a:pt x="27211" y="50576"/>
                </a:cubicBezTo>
                <a:cubicBezTo>
                  <a:pt x="27408" y="51020"/>
                  <a:pt x="27704" y="51365"/>
                  <a:pt x="27999" y="51710"/>
                </a:cubicBezTo>
                <a:cubicBezTo>
                  <a:pt x="28295" y="52006"/>
                  <a:pt x="28739" y="52203"/>
                  <a:pt x="29182" y="52203"/>
                </a:cubicBezTo>
                <a:cubicBezTo>
                  <a:pt x="29380" y="52203"/>
                  <a:pt x="29577" y="52153"/>
                  <a:pt x="29725" y="52006"/>
                </a:cubicBezTo>
                <a:lnTo>
                  <a:pt x="30119" y="51611"/>
                </a:lnTo>
                <a:lnTo>
                  <a:pt x="30366" y="52104"/>
                </a:lnTo>
                <a:cubicBezTo>
                  <a:pt x="30858" y="53041"/>
                  <a:pt x="31746" y="53731"/>
                  <a:pt x="32830" y="53928"/>
                </a:cubicBezTo>
                <a:lnTo>
                  <a:pt x="33077" y="53977"/>
                </a:lnTo>
                <a:lnTo>
                  <a:pt x="33323" y="55505"/>
                </a:lnTo>
                <a:lnTo>
                  <a:pt x="37267" y="55160"/>
                </a:lnTo>
                <a:cubicBezTo>
                  <a:pt x="37710" y="55160"/>
                  <a:pt x="38203" y="55062"/>
                  <a:pt x="38598" y="54865"/>
                </a:cubicBezTo>
                <a:cubicBezTo>
                  <a:pt x="38992" y="54569"/>
                  <a:pt x="39337" y="54273"/>
                  <a:pt x="39633" y="53829"/>
                </a:cubicBezTo>
                <a:lnTo>
                  <a:pt x="39781" y="53632"/>
                </a:lnTo>
                <a:cubicBezTo>
                  <a:pt x="41900" y="50921"/>
                  <a:pt x="45055" y="49492"/>
                  <a:pt x="48111" y="48111"/>
                </a:cubicBezTo>
                <a:cubicBezTo>
                  <a:pt x="50625" y="46978"/>
                  <a:pt x="53238" y="45844"/>
                  <a:pt x="55210" y="43971"/>
                </a:cubicBezTo>
                <a:cubicBezTo>
                  <a:pt x="55456" y="43724"/>
                  <a:pt x="55703" y="43428"/>
                  <a:pt x="55900" y="43133"/>
                </a:cubicBezTo>
                <a:cubicBezTo>
                  <a:pt x="55604" y="42788"/>
                  <a:pt x="55407" y="42393"/>
                  <a:pt x="55259" y="41950"/>
                </a:cubicBezTo>
                <a:cubicBezTo>
                  <a:pt x="55161" y="41555"/>
                  <a:pt x="54963" y="41161"/>
                  <a:pt x="54668" y="40865"/>
                </a:cubicBezTo>
                <a:cubicBezTo>
                  <a:pt x="54323" y="40569"/>
                  <a:pt x="53928" y="40421"/>
                  <a:pt x="53435" y="40421"/>
                </a:cubicBezTo>
                <a:cubicBezTo>
                  <a:pt x="53139" y="40323"/>
                  <a:pt x="52844" y="40274"/>
                  <a:pt x="52548" y="40175"/>
                </a:cubicBezTo>
                <a:cubicBezTo>
                  <a:pt x="51118" y="39633"/>
                  <a:pt x="50428" y="38105"/>
                  <a:pt x="49886" y="36724"/>
                </a:cubicBezTo>
                <a:cubicBezTo>
                  <a:pt x="49738" y="36478"/>
                  <a:pt x="49689" y="36182"/>
                  <a:pt x="49640" y="35886"/>
                </a:cubicBezTo>
                <a:cubicBezTo>
                  <a:pt x="49590" y="35541"/>
                  <a:pt x="49640" y="35246"/>
                  <a:pt x="49689" y="34900"/>
                </a:cubicBezTo>
                <a:lnTo>
                  <a:pt x="49689" y="34802"/>
                </a:lnTo>
                <a:cubicBezTo>
                  <a:pt x="49738" y="34062"/>
                  <a:pt x="49787" y="33323"/>
                  <a:pt x="49787" y="32584"/>
                </a:cubicBezTo>
                <a:lnTo>
                  <a:pt x="49886" y="28344"/>
                </a:lnTo>
                <a:cubicBezTo>
                  <a:pt x="49935" y="27161"/>
                  <a:pt x="49837" y="25978"/>
                  <a:pt x="49590" y="24844"/>
                </a:cubicBezTo>
                <a:lnTo>
                  <a:pt x="49590" y="24746"/>
                </a:lnTo>
                <a:cubicBezTo>
                  <a:pt x="49442" y="24351"/>
                  <a:pt x="49393" y="23957"/>
                  <a:pt x="49442" y="23513"/>
                </a:cubicBezTo>
                <a:cubicBezTo>
                  <a:pt x="48802" y="22626"/>
                  <a:pt x="48752" y="21443"/>
                  <a:pt x="48654" y="20260"/>
                </a:cubicBezTo>
                <a:cubicBezTo>
                  <a:pt x="48604" y="18880"/>
                  <a:pt x="48506" y="17598"/>
                  <a:pt x="47618" y="16908"/>
                </a:cubicBezTo>
                <a:cubicBezTo>
                  <a:pt x="47372" y="16711"/>
                  <a:pt x="47076" y="16514"/>
                  <a:pt x="46731" y="16415"/>
                </a:cubicBezTo>
                <a:cubicBezTo>
                  <a:pt x="46090" y="16169"/>
                  <a:pt x="45548" y="15725"/>
                  <a:pt x="45203" y="15183"/>
                </a:cubicBezTo>
                <a:cubicBezTo>
                  <a:pt x="45055" y="14838"/>
                  <a:pt x="44957" y="14493"/>
                  <a:pt x="44957" y="14148"/>
                </a:cubicBezTo>
                <a:cubicBezTo>
                  <a:pt x="44957" y="13852"/>
                  <a:pt x="44858" y="13556"/>
                  <a:pt x="44710" y="13310"/>
                </a:cubicBezTo>
                <a:cubicBezTo>
                  <a:pt x="44562" y="13112"/>
                  <a:pt x="44414" y="12965"/>
                  <a:pt x="44217" y="12866"/>
                </a:cubicBezTo>
                <a:cubicBezTo>
                  <a:pt x="43823" y="12570"/>
                  <a:pt x="43330" y="12176"/>
                  <a:pt x="43379" y="11584"/>
                </a:cubicBezTo>
                <a:cubicBezTo>
                  <a:pt x="43428" y="11289"/>
                  <a:pt x="43576" y="10993"/>
                  <a:pt x="43774" y="10796"/>
                </a:cubicBezTo>
                <a:cubicBezTo>
                  <a:pt x="43872" y="10697"/>
                  <a:pt x="43921" y="10598"/>
                  <a:pt x="43971" y="10451"/>
                </a:cubicBezTo>
                <a:cubicBezTo>
                  <a:pt x="44020" y="10303"/>
                  <a:pt x="44020" y="10105"/>
                  <a:pt x="43971" y="9958"/>
                </a:cubicBezTo>
                <a:cubicBezTo>
                  <a:pt x="43921" y="9662"/>
                  <a:pt x="43971" y="9317"/>
                  <a:pt x="44119" y="9021"/>
                </a:cubicBezTo>
                <a:cubicBezTo>
                  <a:pt x="44266" y="8775"/>
                  <a:pt x="44464" y="8577"/>
                  <a:pt x="44710" y="8429"/>
                </a:cubicBezTo>
                <a:cubicBezTo>
                  <a:pt x="44809" y="8380"/>
                  <a:pt x="44907" y="8331"/>
                  <a:pt x="45006" y="8282"/>
                </a:cubicBezTo>
                <a:cubicBezTo>
                  <a:pt x="45499" y="7838"/>
                  <a:pt x="45351" y="6951"/>
                  <a:pt x="45203" y="6113"/>
                </a:cubicBezTo>
                <a:cubicBezTo>
                  <a:pt x="45006" y="5275"/>
                  <a:pt x="45203" y="4437"/>
                  <a:pt x="45745" y="3746"/>
                </a:cubicBezTo>
                <a:lnTo>
                  <a:pt x="44858" y="3056"/>
                </a:lnTo>
                <a:lnTo>
                  <a:pt x="47569" y="444"/>
                </a:lnTo>
                <a:lnTo>
                  <a:pt x="48111" y="986"/>
                </a:lnTo>
                <a:lnTo>
                  <a:pt x="46090" y="2908"/>
                </a:lnTo>
                <a:lnTo>
                  <a:pt x="47372" y="3944"/>
                </a:lnTo>
                <a:lnTo>
                  <a:pt x="46583" y="4141"/>
                </a:lnTo>
                <a:cubicBezTo>
                  <a:pt x="45992" y="4289"/>
                  <a:pt x="45942" y="5324"/>
                  <a:pt x="46041" y="5965"/>
                </a:cubicBezTo>
                <a:cubicBezTo>
                  <a:pt x="46189" y="6901"/>
                  <a:pt x="46386" y="8134"/>
                  <a:pt x="45548" y="8824"/>
                </a:cubicBezTo>
                <a:cubicBezTo>
                  <a:pt x="45400" y="8922"/>
                  <a:pt x="45302" y="9021"/>
                  <a:pt x="45154" y="9070"/>
                </a:cubicBezTo>
                <a:cubicBezTo>
                  <a:pt x="45006" y="9169"/>
                  <a:pt x="44907" y="9267"/>
                  <a:pt x="44809" y="9366"/>
                </a:cubicBezTo>
                <a:cubicBezTo>
                  <a:pt x="44759" y="9514"/>
                  <a:pt x="44710" y="9711"/>
                  <a:pt x="44759" y="9908"/>
                </a:cubicBezTo>
                <a:cubicBezTo>
                  <a:pt x="44809" y="10155"/>
                  <a:pt x="44759" y="10401"/>
                  <a:pt x="44710" y="10648"/>
                </a:cubicBezTo>
                <a:cubicBezTo>
                  <a:pt x="44612" y="10845"/>
                  <a:pt x="44513" y="11042"/>
                  <a:pt x="44365" y="11190"/>
                </a:cubicBezTo>
                <a:cubicBezTo>
                  <a:pt x="44266" y="11289"/>
                  <a:pt x="44217" y="11436"/>
                  <a:pt x="44168" y="11584"/>
                </a:cubicBezTo>
                <a:cubicBezTo>
                  <a:pt x="44168" y="11781"/>
                  <a:pt x="44316" y="11929"/>
                  <a:pt x="44661" y="12176"/>
                </a:cubicBezTo>
                <a:cubicBezTo>
                  <a:pt x="44907" y="12373"/>
                  <a:pt x="45154" y="12570"/>
                  <a:pt x="45351" y="12817"/>
                </a:cubicBezTo>
                <a:cubicBezTo>
                  <a:pt x="45548" y="13162"/>
                  <a:pt x="45696" y="13605"/>
                  <a:pt x="45696" y="14049"/>
                </a:cubicBezTo>
                <a:cubicBezTo>
                  <a:pt x="45745" y="14295"/>
                  <a:pt x="45795" y="14542"/>
                  <a:pt x="45893" y="14788"/>
                </a:cubicBezTo>
                <a:cubicBezTo>
                  <a:pt x="46189" y="15232"/>
                  <a:pt x="46633" y="15577"/>
                  <a:pt x="47126" y="15725"/>
                </a:cubicBezTo>
                <a:cubicBezTo>
                  <a:pt x="47471" y="15873"/>
                  <a:pt x="47816" y="16070"/>
                  <a:pt x="48161" y="16317"/>
                </a:cubicBezTo>
                <a:cubicBezTo>
                  <a:pt x="49294" y="17253"/>
                  <a:pt x="49393" y="18781"/>
                  <a:pt x="49492" y="20211"/>
                </a:cubicBezTo>
                <a:cubicBezTo>
                  <a:pt x="49492" y="21098"/>
                  <a:pt x="49590" y="21936"/>
                  <a:pt x="49886" y="22725"/>
                </a:cubicBezTo>
                <a:cubicBezTo>
                  <a:pt x="49985" y="22675"/>
                  <a:pt x="50133" y="22577"/>
                  <a:pt x="50231" y="22528"/>
                </a:cubicBezTo>
                <a:cubicBezTo>
                  <a:pt x="50330" y="22429"/>
                  <a:pt x="50428" y="22380"/>
                  <a:pt x="50478" y="22330"/>
                </a:cubicBezTo>
                <a:cubicBezTo>
                  <a:pt x="50773" y="22084"/>
                  <a:pt x="50773" y="21640"/>
                  <a:pt x="50675" y="20950"/>
                </a:cubicBezTo>
                <a:cubicBezTo>
                  <a:pt x="50576" y="20507"/>
                  <a:pt x="50625" y="19964"/>
                  <a:pt x="50724" y="19471"/>
                </a:cubicBezTo>
                <a:cubicBezTo>
                  <a:pt x="50971" y="18831"/>
                  <a:pt x="51463" y="18239"/>
                  <a:pt x="52104" y="17894"/>
                </a:cubicBezTo>
                <a:lnTo>
                  <a:pt x="53583" y="16809"/>
                </a:lnTo>
                <a:lnTo>
                  <a:pt x="54914" y="15873"/>
                </a:lnTo>
                <a:lnTo>
                  <a:pt x="54914" y="13655"/>
                </a:lnTo>
                <a:lnTo>
                  <a:pt x="55653" y="13655"/>
                </a:lnTo>
                <a:lnTo>
                  <a:pt x="55653" y="16267"/>
                </a:lnTo>
                <a:lnTo>
                  <a:pt x="55506" y="16366"/>
                </a:lnTo>
                <a:lnTo>
                  <a:pt x="54027" y="17450"/>
                </a:lnTo>
                <a:cubicBezTo>
                  <a:pt x="53534" y="17795"/>
                  <a:pt x="53041" y="18140"/>
                  <a:pt x="52548" y="18485"/>
                </a:cubicBezTo>
                <a:cubicBezTo>
                  <a:pt x="52055" y="18781"/>
                  <a:pt x="51661" y="19176"/>
                  <a:pt x="51463" y="19669"/>
                </a:cubicBezTo>
                <a:cubicBezTo>
                  <a:pt x="51365" y="20063"/>
                  <a:pt x="51365" y="20457"/>
                  <a:pt x="51463" y="20852"/>
                </a:cubicBezTo>
                <a:cubicBezTo>
                  <a:pt x="51513" y="21542"/>
                  <a:pt x="51611" y="22330"/>
                  <a:pt x="51020" y="22873"/>
                </a:cubicBezTo>
                <a:cubicBezTo>
                  <a:pt x="50872" y="22971"/>
                  <a:pt x="50773" y="23021"/>
                  <a:pt x="50625" y="23119"/>
                </a:cubicBezTo>
                <a:cubicBezTo>
                  <a:pt x="50527" y="23168"/>
                  <a:pt x="50428" y="23218"/>
                  <a:pt x="50330" y="23316"/>
                </a:cubicBezTo>
                <a:lnTo>
                  <a:pt x="50330" y="23366"/>
                </a:lnTo>
                <a:cubicBezTo>
                  <a:pt x="50379" y="23415"/>
                  <a:pt x="50428" y="23464"/>
                  <a:pt x="50527" y="23513"/>
                </a:cubicBezTo>
                <a:lnTo>
                  <a:pt x="50231" y="23859"/>
                </a:lnTo>
                <a:cubicBezTo>
                  <a:pt x="50280" y="24056"/>
                  <a:pt x="50330" y="24302"/>
                  <a:pt x="50428" y="24549"/>
                </a:cubicBezTo>
                <a:lnTo>
                  <a:pt x="50428" y="24647"/>
                </a:lnTo>
                <a:cubicBezTo>
                  <a:pt x="50675" y="25830"/>
                  <a:pt x="50773" y="27063"/>
                  <a:pt x="50724" y="28344"/>
                </a:cubicBezTo>
                <a:lnTo>
                  <a:pt x="50625" y="32584"/>
                </a:lnTo>
                <a:cubicBezTo>
                  <a:pt x="50625" y="33323"/>
                  <a:pt x="50576" y="34112"/>
                  <a:pt x="50527" y="34900"/>
                </a:cubicBezTo>
                <a:lnTo>
                  <a:pt x="50527" y="34999"/>
                </a:lnTo>
                <a:cubicBezTo>
                  <a:pt x="50478" y="35246"/>
                  <a:pt x="50428" y="35541"/>
                  <a:pt x="50478" y="35788"/>
                </a:cubicBezTo>
                <a:cubicBezTo>
                  <a:pt x="50527" y="35985"/>
                  <a:pt x="50576" y="36182"/>
                  <a:pt x="50675" y="36379"/>
                </a:cubicBezTo>
                <a:cubicBezTo>
                  <a:pt x="51168" y="37661"/>
                  <a:pt x="51759" y="38992"/>
                  <a:pt x="52893" y="39386"/>
                </a:cubicBezTo>
                <a:cubicBezTo>
                  <a:pt x="53189" y="39485"/>
                  <a:pt x="53435" y="39534"/>
                  <a:pt x="53682" y="39583"/>
                </a:cubicBezTo>
                <a:cubicBezTo>
                  <a:pt x="54273" y="39633"/>
                  <a:pt x="54815" y="39879"/>
                  <a:pt x="55308" y="40224"/>
                </a:cubicBezTo>
                <a:cubicBezTo>
                  <a:pt x="55653" y="40619"/>
                  <a:pt x="55949" y="41112"/>
                  <a:pt x="56048" y="41604"/>
                </a:cubicBezTo>
                <a:cubicBezTo>
                  <a:pt x="56245" y="42147"/>
                  <a:pt x="56442" y="42640"/>
                  <a:pt x="56787" y="42788"/>
                </a:cubicBezTo>
                <a:cubicBezTo>
                  <a:pt x="57034" y="42886"/>
                  <a:pt x="57329" y="42886"/>
                  <a:pt x="57576" y="42886"/>
                </a:cubicBezTo>
                <a:lnTo>
                  <a:pt x="58069" y="42886"/>
                </a:lnTo>
                <a:cubicBezTo>
                  <a:pt x="58956" y="42985"/>
                  <a:pt x="59843" y="43379"/>
                  <a:pt x="60534" y="44020"/>
                </a:cubicBezTo>
                <a:cubicBezTo>
                  <a:pt x="61322" y="44513"/>
                  <a:pt x="62012" y="45006"/>
                  <a:pt x="62801" y="44957"/>
                </a:cubicBezTo>
                <a:cubicBezTo>
                  <a:pt x="63393" y="44907"/>
                  <a:pt x="63984" y="44710"/>
                  <a:pt x="64477" y="44365"/>
                </a:cubicBezTo>
                <a:cubicBezTo>
                  <a:pt x="64625" y="44266"/>
                  <a:pt x="64822" y="44168"/>
                  <a:pt x="64970" y="44119"/>
                </a:cubicBezTo>
                <a:cubicBezTo>
                  <a:pt x="68174" y="42590"/>
                  <a:pt x="71477" y="44562"/>
                  <a:pt x="74435" y="46287"/>
                </a:cubicBezTo>
                <a:cubicBezTo>
                  <a:pt x="75223" y="46780"/>
                  <a:pt x="76012" y="47273"/>
                  <a:pt x="76751" y="47618"/>
                </a:cubicBezTo>
                <a:cubicBezTo>
                  <a:pt x="80547" y="49442"/>
                  <a:pt x="84441" y="51315"/>
                  <a:pt x="88335" y="53041"/>
                </a:cubicBezTo>
                <a:cubicBezTo>
                  <a:pt x="88335" y="53041"/>
                  <a:pt x="88335" y="53041"/>
                  <a:pt x="88385" y="53041"/>
                </a:cubicBezTo>
                <a:lnTo>
                  <a:pt x="90948" y="53041"/>
                </a:lnTo>
                <a:lnTo>
                  <a:pt x="90948" y="48111"/>
                </a:lnTo>
                <a:cubicBezTo>
                  <a:pt x="90899" y="48111"/>
                  <a:pt x="90899" y="48062"/>
                  <a:pt x="90948" y="48062"/>
                </a:cubicBezTo>
                <a:lnTo>
                  <a:pt x="90307" y="48062"/>
                </a:lnTo>
                <a:lnTo>
                  <a:pt x="90307" y="40668"/>
                </a:lnTo>
                <a:cubicBezTo>
                  <a:pt x="90455" y="38252"/>
                  <a:pt x="90554" y="35837"/>
                  <a:pt x="90652" y="33471"/>
                </a:cubicBezTo>
                <a:cubicBezTo>
                  <a:pt x="90751" y="31105"/>
                  <a:pt x="90849" y="28640"/>
                  <a:pt x="90997" y="26274"/>
                </a:cubicBezTo>
                <a:cubicBezTo>
                  <a:pt x="91047" y="25830"/>
                  <a:pt x="91047" y="25436"/>
                  <a:pt x="90948" y="25042"/>
                </a:cubicBezTo>
                <a:cubicBezTo>
                  <a:pt x="90849" y="24795"/>
                  <a:pt x="90702" y="24549"/>
                  <a:pt x="90554" y="24351"/>
                </a:cubicBezTo>
                <a:cubicBezTo>
                  <a:pt x="90209" y="23908"/>
                  <a:pt x="90011" y="23415"/>
                  <a:pt x="90011" y="22922"/>
                </a:cubicBezTo>
                <a:cubicBezTo>
                  <a:pt x="90061" y="22429"/>
                  <a:pt x="90209" y="21936"/>
                  <a:pt x="90554" y="21591"/>
                </a:cubicBezTo>
                <a:cubicBezTo>
                  <a:pt x="90702" y="21345"/>
                  <a:pt x="90849" y="21098"/>
                  <a:pt x="90948" y="20802"/>
                </a:cubicBezTo>
                <a:cubicBezTo>
                  <a:pt x="90997" y="20507"/>
                  <a:pt x="90997" y="20161"/>
                  <a:pt x="90948" y="19866"/>
                </a:cubicBezTo>
                <a:cubicBezTo>
                  <a:pt x="90899" y="19619"/>
                  <a:pt x="90849" y="19373"/>
                  <a:pt x="90849" y="19176"/>
                </a:cubicBezTo>
                <a:cubicBezTo>
                  <a:pt x="90849" y="18633"/>
                  <a:pt x="91047" y="18140"/>
                  <a:pt x="91392" y="17746"/>
                </a:cubicBezTo>
                <a:cubicBezTo>
                  <a:pt x="90997" y="17352"/>
                  <a:pt x="90504" y="17007"/>
                  <a:pt x="90011" y="16809"/>
                </a:cubicBezTo>
                <a:cubicBezTo>
                  <a:pt x="89321" y="16514"/>
                  <a:pt x="88582" y="16366"/>
                  <a:pt x="87843" y="16464"/>
                </a:cubicBezTo>
                <a:cubicBezTo>
                  <a:pt x="87497" y="16514"/>
                  <a:pt x="87152" y="16514"/>
                  <a:pt x="86857" y="16415"/>
                </a:cubicBezTo>
                <a:cubicBezTo>
                  <a:pt x="86512" y="16267"/>
                  <a:pt x="86314" y="15873"/>
                  <a:pt x="86068" y="15626"/>
                </a:cubicBezTo>
                <a:cubicBezTo>
                  <a:pt x="85230" y="14591"/>
                  <a:pt x="83702" y="14542"/>
                  <a:pt x="82371" y="14690"/>
                </a:cubicBezTo>
                <a:cubicBezTo>
                  <a:pt x="80448" y="14887"/>
                  <a:pt x="78181" y="15626"/>
                  <a:pt x="77737" y="17549"/>
                </a:cubicBezTo>
                <a:cubicBezTo>
                  <a:pt x="77441" y="18781"/>
                  <a:pt x="78082" y="20063"/>
                  <a:pt x="77540" y="21246"/>
                </a:cubicBezTo>
                <a:cubicBezTo>
                  <a:pt x="77047" y="22133"/>
                  <a:pt x="76012" y="22675"/>
                  <a:pt x="74977" y="22626"/>
                </a:cubicBezTo>
                <a:cubicBezTo>
                  <a:pt x="73942" y="22528"/>
                  <a:pt x="72956" y="22232"/>
                  <a:pt x="72068" y="21739"/>
                </a:cubicBezTo>
                <a:cubicBezTo>
                  <a:pt x="71773" y="20753"/>
                  <a:pt x="70836" y="20112"/>
                  <a:pt x="69850" y="20211"/>
                </a:cubicBezTo>
                <a:cubicBezTo>
                  <a:pt x="69308" y="20359"/>
                  <a:pt x="68815" y="20457"/>
                  <a:pt x="68273" y="20507"/>
                </a:cubicBezTo>
                <a:cubicBezTo>
                  <a:pt x="66350" y="20457"/>
                  <a:pt x="65759" y="16317"/>
                  <a:pt x="64181" y="15133"/>
                </a:cubicBezTo>
                <a:cubicBezTo>
                  <a:pt x="62653" y="14000"/>
                  <a:pt x="60287" y="13507"/>
                  <a:pt x="58759" y="14788"/>
                </a:cubicBezTo>
                <a:cubicBezTo>
                  <a:pt x="57280" y="13950"/>
                  <a:pt x="55604" y="13457"/>
                  <a:pt x="53879" y="13310"/>
                </a:cubicBezTo>
                <a:cubicBezTo>
                  <a:pt x="54569" y="12225"/>
                  <a:pt x="52400" y="11486"/>
                  <a:pt x="51858" y="10303"/>
                </a:cubicBezTo>
                <a:cubicBezTo>
                  <a:pt x="51118" y="8577"/>
                  <a:pt x="54027" y="6951"/>
                  <a:pt x="53386" y="5225"/>
                </a:cubicBezTo>
                <a:cubicBezTo>
                  <a:pt x="53139" y="4584"/>
                  <a:pt x="52449" y="4092"/>
                  <a:pt x="52548" y="3451"/>
                </a:cubicBezTo>
                <a:cubicBezTo>
                  <a:pt x="52647" y="2859"/>
                  <a:pt x="53238" y="2613"/>
                  <a:pt x="53632" y="2218"/>
                </a:cubicBezTo>
                <a:cubicBezTo>
                  <a:pt x="53977" y="1775"/>
                  <a:pt x="53879" y="887"/>
                  <a:pt x="53337" y="986"/>
                </a:cubicBezTo>
                <a:cubicBezTo>
                  <a:pt x="52992" y="1528"/>
                  <a:pt x="52351" y="1873"/>
                  <a:pt x="51661" y="1923"/>
                </a:cubicBezTo>
                <a:cubicBezTo>
                  <a:pt x="51661" y="345"/>
                  <a:pt x="49393" y="0"/>
                  <a:pt x="47816" y="247"/>
                </a:cubicBezTo>
                <a:lnTo>
                  <a:pt x="34112" y="2268"/>
                </a:lnTo>
                <a:cubicBezTo>
                  <a:pt x="32436" y="2613"/>
                  <a:pt x="30711" y="2711"/>
                  <a:pt x="28985" y="2613"/>
                </a:cubicBezTo>
                <a:cubicBezTo>
                  <a:pt x="28098" y="2416"/>
                  <a:pt x="27211" y="2366"/>
                  <a:pt x="26323" y="2514"/>
                </a:cubicBezTo>
                <a:cubicBezTo>
                  <a:pt x="24795" y="2908"/>
                  <a:pt x="24007" y="4584"/>
                  <a:pt x="22824" y="5570"/>
                </a:cubicBezTo>
                <a:cubicBezTo>
                  <a:pt x="21542" y="6507"/>
                  <a:pt x="20063" y="7000"/>
                  <a:pt x="18486" y="6951"/>
                </a:cubicBezTo>
                <a:cubicBezTo>
                  <a:pt x="19373" y="7936"/>
                  <a:pt x="19422" y="9366"/>
                  <a:pt x="19472" y="10746"/>
                </a:cubicBezTo>
                <a:cubicBezTo>
                  <a:pt x="19472" y="12028"/>
                  <a:pt x="19521" y="13310"/>
                  <a:pt x="20162" y="14246"/>
                </a:cubicBezTo>
                <a:cubicBezTo>
                  <a:pt x="20260" y="14295"/>
                  <a:pt x="20310" y="14394"/>
                  <a:pt x="20408" y="14493"/>
                </a:cubicBezTo>
                <a:cubicBezTo>
                  <a:pt x="20704" y="14838"/>
                  <a:pt x="20950" y="15232"/>
                  <a:pt x="21000" y="15676"/>
                </a:cubicBezTo>
                <a:cubicBezTo>
                  <a:pt x="21049" y="16070"/>
                  <a:pt x="20950" y="16464"/>
                  <a:pt x="20704" y="16760"/>
                </a:cubicBezTo>
                <a:cubicBezTo>
                  <a:pt x="20310" y="17105"/>
                  <a:pt x="19817" y="17352"/>
                  <a:pt x="19274" y="17352"/>
                </a:cubicBezTo>
                <a:cubicBezTo>
                  <a:pt x="18634" y="17302"/>
                  <a:pt x="18042" y="17105"/>
                  <a:pt x="17500" y="16809"/>
                </a:cubicBezTo>
                <a:cubicBezTo>
                  <a:pt x="17204" y="17352"/>
                  <a:pt x="16465" y="17500"/>
                  <a:pt x="15824" y="17598"/>
                </a:cubicBezTo>
                <a:cubicBezTo>
                  <a:pt x="15282" y="17647"/>
                  <a:pt x="14739" y="17845"/>
                  <a:pt x="14345" y="18239"/>
                </a:cubicBezTo>
                <a:cubicBezTo>
                  <a:pt x="14246" y="18436"/>
                  <a:pt x="14148" y="18633"/>
                  <a:pt x="14098" y="18880"/>
                </a:cubicBezTo>
                <a:cubicBezTo>
                  <a:pt x="14098" y="18978"/>
                  <a:pt x="14049" y="19077"/>
                  <a:pt x="14049" y="19176"/>
                </a:cubicBezTo>
                <a:cubicBezTo>
                  <a:pt x="13753" y="20112"/>
                  <a:pt x="13260" y="20950"/>
                  <a:pt x="12620" y="21739"/>
                </a:cubicBezTo>
                <a:cubicBezTo>
                  <a:pt x="11782" y="22971"/>
                  <a:pt x="10697" y="24006"/>
                  <a:pt x="9465" y="24795"/>
                </a:cubicBezTo>
                <a:cubicBezTo>
                  <a:pt x="8183" y="25387"/>
                  <a:pt x="6803" y="25732"/>
                  <a:pt x="5423" y="25880"/>
                </a:cubicBezTo>
                <a:cubicBezTo>
                  <a:pt x="3451" y="26175"/>
                  <a:pt x="1627" y="26422"/>
                  <a:pt x="690" y="27901"/>
                </a:cubicBezTo>
                <a:cubicBezTo>
                  <a:pt x="0" y="29034"/>
                  <a:pt x="99" y="30464"/>
                  <a:pt x="986" y="31499"/>
                </a:cubicBezTo>
                <a:cubicBezTo>
                  <a:pt x="1331" y="31844"/>
                  <a:pt x="1676" y="32140"/>
                  <a:pt x="2120" y="32436"/>
                </a:cubicBezTo>
                <a:lnTo>
                  <a:pt x="9859" y="37760"/>
                </a:lnTo>
                <a:cubicBezTo>
                  <a:pt x="10451" y="37760"/>
                  <a:pt x="10746" y="38252"/>
                  <a:pt x="11190" y="38598"/>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0" name="Google Shape;5180;p144"/>
          <p:cNvSpPr/>
          <p:nvPr/>
        </p:nvSpPr>
        <p:spPr>
          <a:xfrm>
            <a:off x="3446422" y="1103997"/>
            <a:ext cx="988781" cy="774731"/>
          </a:xfrm>
          <a:custGeom>
            <a:rect b="b" l="l" r="r" t="t"/>
            <a:pathLst>
              <a:path extrusionOk="0" h="32634" w="42197">
                <a:moveTo>
                  <a:pt x="38400" y="21443"/>
                </a:moveTo>
                <a:cubicBezTo>
                  <a:pt x="39978" y="19866"/>
                  <a:pt x="41457" y="18387"/>
                  <a:pt x="41605" y="16366"/>
                </a:cubicBezTo>
                <a:cubicBezTo>
                  <a:pt x="41654" y="15528"/>
                  <a:pt x="41555" y="14690"/>
                  <a:pt x="41358" y="13852"/>
                </a:cubicBezTo>
                <a:cubicBezTo>
                  <a:pt x="41112" y="12373"/>
                  <a:pt x="40865" y="10845"/>
                  <a:pt x="41752" y="9563"/>
                </a:cubicBezTo>
                <a:lnTo>
                  <a:pt x="41851" y="9366"/>
                </a:lnTo>
                <a:cubicBezTo>
                  <a:pt x="41999" y="9218"/>
                  <a:pt x="42097" y="9070"/>
                  <a:pt x="42147" y="8873"/>
                </a:cubicBezTo>
                <a:cubicBezTo>
                  <a:pt x="42196" y="8430"/>
                  <a:pt x="41358" y="8134"/>
                  <a:pt x="40914" y="8085"/>
                </a:cubicBezTo>
                <a:lnTo>
                  <a:pt x="40668" y="8035"/>
                </a:lnTo>
                <a:lnTo>
                  <a:pt x="40619" y="7739"/>
                </a:lnTo>
                <a:cubicBezTo>
                  <a:pt x="40421" y="6852"/>
                  <a:pt x="40520" y="5916"/>
                  <a:pt x="40865" y="5127"/>
                </a:cubicBezTo>
                <a:cubicBezTo>
                  <a:pt x="40816" y="5078"/>
                  <a:pt x="40767" y="5028"/>
                  <a:pt x="40668" y="4979"/>
                </a:cubicBezTo>
                <a:cubicBezTo>
                  <a:pt x="40224" y="4535"/>
                  <a:pt x="40027" y="3895"/>
                  <a:pt x="40076" y="3303"/>
                </a:cubicBezTo>
                <a:cubicBezTo>
                  <a:pt x="40076" y="2662"/>
                  <a:pt x="40126" y="2071"/>
                  <a:pt x="39879" y="1775"/>
                </a:cubicBezTo>
                <a:cubicBezTo>
                  <a:pt x="39386" y="2021"/>
                  <a:pt x="38893" y="2169"/>
                  <a:pt x="38351" y="2219"/>
                </a:cubicBezTo>
                <a:cubicBezTo>
                  <a:pt x="37267" y="2268"/>
                  <a:pt x="36429" y="1676"/>
                  <a:pt x="35640" y="1085"/>
                </a:cubicBezTo>
                <a:cubicBezTo>
                  <a:pt x="34999" y="592"/>
                  <a:pt x="34309" y="247"/>
                  <a:pt x="33520" y="99"/>
                </a:cubicBezTo>
                <a:lnTo>
                  <a:pt x="33077" y="99"/>
                </a:lnTo>
                <a:cubicBezTo>
                  <a:pt x="32732" y="148"/>
                  <a:pt x="32387" y="99"/>
                  <a:pt x="32041" y="0"/>
                </a:cubicBezTo>
                <a:cubicBezTo>
                  <a:pt x="31844" y="345"/>
                  <a:pt x="31598" y="641"/>
                  <a:pt x="31253" y="937"/>
                </a:cubicBezTo>
                <a:cubicBezTo>
                  <a:pt x="29182" y="2859"/>
                  <a:pt x="26521" y="4042"/>
                  <a:pt x="24006" y="5225"/>
                </a:cubicBezTo>
                <a:cubicBezTo>
                  <a:pt x="20852" y="6606"/>
                  <a:pt x="17894" y="7937"/>
                  <a:pt x="15922" y="10500"/>
                </a:cubicBezTo>
                <a:lnTo>
                  <a:pt x="15774" y="10697"/>
                </a:lnTo>
                <a:cubicBezTo>
                  <a:pt x="15429" y="11190"/>
                  <a:pt x="15035" y="11634"/>
                  <a:pt x="14542" y="11929"/>
                </a:cubicBezTo>
                <a:cubicBezTo>
                  <a:pt x="14000" y="12176"/>
                  <a:pt x="13458" y="12324"/>
                  <a:pt x="12866" y="12324"/>
                </a:cubicBezTo>
                <a:lnTo>
                  <a:pt x="11338" y="12472"/>
                </a:lnTo>
                <a:cubicBezTo>
                  <a:pt x="11634" y="14000"/>
                  <a:pt x="11732" y="15528"/>
                  <a:pt x="11683" y="17105"/>
                </a:cubicBezTo>
                <a:cubicBezTo>
                  <a:pt x="11634" y="18979"/>
                  <a:pt x="11141" y="21493"/>
                  <a:pt x="9218" y="22676"/>
                </a:cubicBezTo>
                <a:cubicBezTo>
                  <a:pt x="8183" y="23218"/>
                  <a:pt x="7049" y="23514"/>
                  <a:pt x="5916" y="23514"/>
                </a:cubicBezTo>
                <a:cubicBezTo>
                  <a:pt x="3993" y="23711"/>
                  <a:pt x="2021" y="23760"/>
                  <a:pt x="99" y="23760"/>
                </a:cubicBezTo>
                <a:lnTo>
                  <a:pt x="542" y="24007"/>
                </a:lnTo>
                <a:cubicBezTo>
                  <a:pt x="0" y="25140"/>
                  <a:pt x="493" y="26521"/>
                  <a:pt x="1627" y="27161"/>
                </a:cubicBezTo>
                <a:cubicBezTo>
                  <a:pt x="1726" y="27211"/>
                  <a:pt x="1824" y="27260"/>
                  <a:pt x="1923" y="27260"/>
                </a:cubicBezTo>
                <a:cubicBezTo>
                  <a:pt x="2169" y="27359"/>
                  <a:pt x="2416" y="27457"/>
                  <a:pt x="2613" y="27605"/>
                </a:cubicBezTo>
                <a:cubicBezTo>
                  <a:pt x="3056" y="27901"/>
                  <a:pt x="3254" y="28394"/>
                  <a:pt x="3155" y="28887"/>
                </a:cubicBezTo>
                <a:cubicBezTo>
                  <a:pt x="3155" y="28936"/>
                  <a:pt x="3106" y="28985"/>
                  <a:pt x="3106" y="29035"/>
                </a:cubicBezTo>
                <a:lnTo>
                  <a:pt x="4683" y="29675"/>
                </a:lnTo>
                <a:cubicBezTo>
                  <a:pt x="4930" y="29725"/>
                  <a:pt x="5176" y="29873"/>
                  <a:pt x="5373" y="30119"/>
                </a:cubicBezTo>
                <a:cubicBezTo>
                  <a:pt x="5521" y="30267"/>
                  <a:pt x="5620" y="30513"/>
                  <a:pt x="5718" y="30760"/>
                </a:cubicBezTo>
                <a:cubicBezTo>
                  <a:pt x="5718" y="30908"/>
                  <a:pt x="5768" y="31056"/>
                  <a:pt x="5817" y="31253"/>
                </a:cubicBezTo>
                <a:cubicBezTo>
                  <a:pt x="5866" y="31204"/>
                  <a:pt x="5916" y="31204"/>
                  <a:pt x="6014" y="31154"/>
                </a:cubicBezTo>
                <a:cubicBezTo>
                  <a:pt x="6408" y="31105"/>
                  <a:pt x="6852" y="31204"/>
                  <a:pt x="7246" y="31401"/>
                </a:cubicBezTo>
                <a:cubicBezTo>
                  <a:pt x="7838" y="31598"/>
                  <a:pt x="8380" y="31943"/>
                  <a:pt x="8824" y="32337"/>
                </a:cubicBezTo>
                <a:cubicBezTo>
                  <a:pt x="8922" y="32436"/>
                  <a:pt x="9021" y="32534"/>
                  <a:pt x="9070" y="32633"/>
                </a:cubicBezTo>
                <a:cubicBezTo>
                  <a:pt x="9169" y="31943"/>
                  <a:pt x="9317" y="31253"/>
                  <a:pt x="9465" y="30563"/>
                </a:cubicBezTo>
                <a:lnTo>
                  <a:pt x="9760" y="29035"/>
                </a:lnTo>
                <a:cubicBezTo>
                  <a:pt x="9810" y="28443"/>
                  <a:pt x="10155" y="27901"/>
                  <a:pt x="10648" y="27605"/>
                </a:cubicBezTo>
                <a:cubicBezTo>
                  <a:pt x="10796" y="27506"/>
                  <a:pt x="10993" y="27506"/>
                  <a:pt x="11141" y="27457"/>
                </a:cubicBezTo>
                <a:lnTo>
                  <a:pt x="11289" y="27457"/>
                </a:lnTo>
                <a:cubicBezTo>
                  <a:pt x="11683" y="27359"/>
                  <a:pt x="12077" y="27211"/>
                  <a:pt x="12472" y="26964"/>
                </a:cubicBezTo>
                <a:cubicBezTo>
                  <a:pt x="13112" y="26570"/>
                  <a:pt x="13852" y="26373"/>
                  <a:pt x="14591" y="26471"/>
                </a:cubicBezTo>
                <a:cubicBezTo>
                  <a:pt x="15725" y="26619"/>
                  <a:pt x="16760" y="27211"/>
                  <a:pt x="17500" y="28049"/>
                </a:cubicBezTo>
                <a:lnTo>
                  <a:pt x="17648" y="28197"/>
                </a:lnTo>
                <a:cubicBezTo>
                  <a:pt x="17845" y="28443"/>
                  <a:pt x="18091" y="28739"/>
                  <a:pt x="18338" y="28739"/>
                </a:cubicBezTo>
                <a:cubicBezTo>
                  <a:pt x="18486" y="28739"/>
                  <a:pt x="18633" y="28690"/>
                  <a:pt x="18781" y="28640"/>
                </a:cubicBezTo>
                <a:lnTo>
                  <a:pt x="18880" y="28640"/>
                </a:lnTo>
                <a:cubicBezTo>
                  <a:pt x="20457" y="28147"/>
                  <a:pt x="22133" y="28443"/>
                  <a:pt x="23415" y="29478"/>
                </a:cubicBezTo>
                <a:lnTo>
                  <a:pt x="23514" y="29528"/>
                </a:lnTo>
                <a:cubicBezTo>
                  <a:pt x="23612" y="29626"/>
                  <a:pt x="23711" y="29725"/>
                  <a:pt x="23859" y="29774"/>
                </a:cubicBezTo>
                <a:cubicBezTo>
                  <a:pt x="24105" y="29823"/>
                  <a:pt x="24450" y="29675"/>
                  <a:pt x="24746" y="29478"/>
                </a:cubicBezTo>
                <a:cubicBezTo>
                  <a:pt x="26028" y="28739"/>
                  <a:pt x="27457" y="28147"/>
                  <a:pt x="28936" y="27802"/>
                </a:cubicBezTo>
                <a:cubicBezTo>
                  <a:pt x="29035" y="27753"/>
                  <a:pt x="29182" y="27753"/>
                  <a:pt x="29330" y="27753"/>
                </a:cubicBezTo>
                <a:cubicBezTo>
                  <a:pt x="29527" y="27753"/>
                  <a:pt x="29725" y="27852"/>
                  <a:pt x="29922" y="27999"/>
                </a:cubicBezTo>
                <a:lnTo>
                  <a:pt x="31450" y="28837"/>
                </a:lnTo>
                <a:cubicBezTo>
                  <a:pt x="31598" y="28936"/>
                  <a:pt x="31844" y="29035"/>
                  <a:pt x="32041" y="29035"/>
                </a:cubicBezTo>
                <a:cubicBezTo>
                  <a:pt x="32239" y="29035"/>
                  <a:pt x="32387" y="28837"/>
                  <a:pt x="32534" y="28640"/>
                </a:cubicBezTo>
                <a:lnTo>
                  <a:pt x="32682" y="28492"/>
                </a:lnTo>
                <a:cubicBezTo>
                  <a:pt x="33372" y="27704"/>
                  <a:pt x="34358" y="27309"/>
                  <a:pt x="35393" y="27359"/>
                </a:cubicBezTo>
                <a:cubicBezTo>
                  <a:pt x="35295" y="27112"/>
                  <a:pt x="35196" y="26915"/>
                  <a:pt x="35196" y="26668"/>
                </a:cubicBezTo>
                <a:cubicBezTo>
                  <a:pt x="35147" y="26176"/>
                  <a:pt x="35246" y="25683"/>
                  <a:pt x="35492" y="25239"/>
                </a:cubicBezTo>
                <a:cubicBezTo>
                  <a:pt x="36281" y="23809"/>
                  <a:pt x="37267" y="22528"/>
                  <a:pt x="38400" y="21443"/>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1" name="Google Shape;5181;p144"/>
          <p:cNvSpPr/>
          <p:nvPr/>
        </p:nvSpPr>
        <p:spPr>
          <a:xfrm>
            <a:off x="4287257" y="1102810"/>
            <a:ext cx="645706" cy="1047409"/>
          </a:xfrm>
          <a:custGeom>
            <a:rect b="b" l="l" r="r" t="t"/>
            <a:pathLst>
              <a:path extrusionOk="0" h="44120" w="27556">
                <a:moveTo>
                  <a:pt x="5275" y="44021"/>
                </a:moveTo>
                <a:cubicBezTo>
                  <a:pt x="6507" y="44119"/>
                  <a:pt x="7641" y="43577"/>
                  <a:pt x="8430" y="42641"/>
                </a:cubicBezTo>
                <a:lnTo>
                  <a:pt x="8725" y="42197"/>
                </a:lnTo>
                <a:lnTo>
                  <a:pt x="9563" y="43528"/>
                </a:lnTo>
                <a:lnTo>
                  <a:pt x="14197" y="40817"/>
                </a:lnTo>
                <a:cubicBezTo>
                  <a:pt x="15035" y="40225"/>
                  <a:pt x="16021" y="39880"/>
                  <a:pt x="17056" y="39831"/>
                </a:cubicBezTo>
                <a:cubicBezTo>
                  <a:pt x="19472" y="38352"/>
                  <a:pt x="21739" y="36775"/>
                  <a:pt x="22577" y="34458"/>
                </a:cubicBezTo>
                <a:lnTo>
                  <a:pt x="22676" y="34211"/>
                </a:lnTo>
                <a:lnTo>
                  <a:pt x="24795" y="34211"/>
                </a:lnTo>
                <a:cubicBezTo>
                  <a:pt x="24450" y="33176"/>
                  <a:pt x="24155" y="32141"/>
                  <a:pt x="23957" y="31106"/>
                </a:cubicBezTo>
                <a:cubicBezTo>
                  <a:pt x="23957" y="31056"/>
                  <a:pt x="23859" y="30859"/>
                  <a:pt x="23809" y="30859"/>
                </a:cubicBezTo>
                <a:cubicBezTo>
                  <a:pt x="23760" y="30810"/>
                  <a:pt x="23711" y="30810"/>
                  <a:pt x="23662" y="30810"/>
                </a:cubicBezTo>
                <a:lnTo>
                  <a:pt x="22133" y="30563"/>
                </a:lnTo>
                <a:cubicBezTo>
                  <a:pt x="21739" y="30514"/>
                  <a:pt x="21739" y="29923"/>
                  <a:pt x="22133" y="29824"/>
                </a:cubicBezTo>
                <a:cubicBezTo>
                  <a:pt x="22577" y="29725"/>
                  <a:pt x="22922" y="29331"/>
                  <a:pt x="22922" y="28887"/>
                </a:cubicBezTo>
                <a:cubicBezTo>
                  <a:pt x="22922" y="28789"/>
                  <a:pt x="22922" y="28641"/>
                  <a:pt x="22873" y="28542"/>
                </a:cubicBezTo>
                <a:cubicBezTo>
                  <a:pt x="22873" y="28394"/>
                  <a:pt x="22824" y="28197"/>
                  <a:pt x="22873" y="28049"/>
                </a:cubicBezTo>
                <a:cubicBezTo>
                  <a:pt x="22873" y="27507"/>
                  <a:pt x="23218" y="27014"/>
                  <a:pt x="23711" y="26768"/>
                </a:cubicBezTo>
                <a:cubicBezTo>
                  <a:pt x="23514" y="26373"/>
                  <a:pt x="23464" y="25979"/>
                  <a:pt x="23514" y="25634"/>
                </a:cubicBezTo>
                <a:cubicBezTo>
                  <a:pt x="23563" y="25042"/>
                  <a:pt x="23908" y="24500"/>
                  <a:pt x="24401" y="24155"/>
                </a:cubicBezTo>
                <a:lnTo>
                  <a:pt x="24500" y="24106"/>
                </a:lnTo>
                <a:cubicBezTo>
                  <a:pt x="24549" y="24057"/>
                  <a:pt x="24647" y="24007"/>
                  <a:pt x="24697" y="23909"/>
                </a:cubicBezTo>
                <a:cubicBezTo>
                  <a:pt x="24697" y="23859"/>
                  <a:pt x="24697" y="23761"/>
                  <a:pt x="24697" y="23662"/>
                </a:cubicBezTo>
                <a:lnTo>
                  <a:pt x="24697" y="23564"/>
                </a:lnTo>
                <a:cubicBezTo>
                  <a:pt x="24697" y="23219"/>
                  <a:pt x="24795" y="22085"/>
                  <a:pt x="25535" y="21592"/>
                </a:cubicBezTo>
                <a:cubicBezTo>
                  <a:pt x="25584" y="21543"/>
                  <a:pt x="25683" y="21543"/>
                  <a:pt x="25781" y="21543"/>
                </a:cubicBezTo>
                <a:lnTo>
                  <a:pt x="27556" y="21543"/>
                </a:lnTo>
                <a:lnTo>
                  <a:pt x="27556" y="10303"/>
                </a:lnTo>
                <a:cubicBezTo>
                  <a:pt x="23711" y="8578"/>
                  <a:pt x="19817" y="6754"/>
                  <a:pt x="15972" y="4881"/>
                </a:cubicBezTo>
                <a:cubicBezTo>
                  <a:pt x="15232" y="4487"/>
                  <a:pt x="14444" y="3994"/>
                  <a:pt x="13606" y="3501"/>
                </a:cubicBezTo>
                <a:cubicBezTo>
                  <a:pt x="10845" y="1874"/>
                  <a:pt x="7690" y="1"/>
                  <a:pt x="4881" y="1332"/>
                </a:cubicBezTo>
                <a:lnTo>
                  <a:pt x="4634" y="1480"/>
                </a:lnTo>
                <a:cubicBezTo>
                  <a:pt x="4930" y="2071"/>
                  <a:pt x="5028" y="2712"/>
                  <a:pt x="4881" y="3353"/>
                </a:cubicBezTo>
                <a:cubicBezTo>
                  <a:pt x="4831" y="3747"/>
                  <a:pt x="4979" y="4142"/>
                  <a:pt x="5226" y="4437"/>
                </a:cubicBezTo>
                <a:cubicBezTo>
                  <a:pt x="5275" y="4487"/>
                  <a:pt x="5373" y="4536"/>
                  <a:pt x="5472" y="4487"/>
                </a:cubicBezTo>
                <a:lnTo>
                  <a:pt x="6409" y="4290"/>
                </a:lnTo>
                <a:lnTo>
                  <a:pt x="5965" y="5078"/>
                </a:lnTo>
                <a:cubicBezTo>
                  <a:pt x="5521" y="5768"/>
                  <a:pt x="5324" y="6606"/>
                  <a:pt x="5423" y="7395"/>
                </a:cubicBezTo>
                <a:cubicBezTo>
                  <a:pt x="6507" y="7642"/>
                  <a:pt x="7099" y="8282"/>
                  <a:pt x="7049" y="9022"/>
                </a:cubicBezTo>
                <a:cubicBezTo>
                  <a:pt x="6951" y="9318"/>
                  <a:pt x="6852" y="9613"/>
                  <a:pt x="6655" y="9860"/>
                </a:cubicBezTo>
                <a:lnTo>
                  <a:pt x="6507" y="10008"/>
                </a:lnTo>
                <a:cubicBezTo>
                  <a:pt x="5817" y="11043"/>
                  <a:pt x="6064" y="12374"/>
                  <a:pt x="6261" y="13754"/>
                </a:cubicBezTo>
                <a:cubicBezTo>
                  <a:pt x="6458" y="14641"/>
                  <a:pt x="6557" y="15578"/>
                  <a:pt x="6507" y="16465"/>
                </a:cubicBezTo>
                <a:cubicBezTo>
                  <a:pt x="6310" y="18782"/>
                  <a:pt x="4683" y="20458"/>
                  <a:pt x="3106" y="22036"/>
                </a:cubicBezTo>
                <a:cubicBezTo>
                  <a:pt x="1972" y="23071"/>
                  <a:pt x="1036" y="24254"/>
                  <a:pt x="296" y="25585"/>
                </a:cubicBezTo>
                <a:cubicBezTo>
                  <a:pt x="99" y="25880"/>
                  <a:pt x="0" y="26226"/>
                  <a:pt x="50" y="26571"/>
                </a:cubicBezTo>
                <a:cubicBezTo>
                  <a:pt x="99" y="26916"/>
                  <a:pt x="296" y="27261"/>
                  <a:pt x="543" y="27507"/>
                </a:cubicBezTo>
                <a:cubicBezTo>
                  <a:pt x="691" y="27556"/>
                  <a:pt x="888" y="27606"/>
                  <a:pt x="1036" y="27704"/>
                </a:cubicBezTo>
                <a:lnTo>
                  <a:pt x="937" y="27852"/>
                </a:lnTo>
                <a:cubicBezTo>
                  <a:pt x="1824" y="28690"/>
                  <a:pt x="2810" y="29430"/>
                  <a:pt x="3845" y="30070"/>
                </a:cubicBezTo>
                <a:lnTo>
                  <a:pt x="3944" y="30169"/>
                </a:lnTo>
                <a:lnTo>
                  <a:pt x="3944" y="30268"/>
                </a:lnTo>
                <a:cubicBezTo>
                  <a:pt x="4979" y="32831"/>
                  <a:pt x="5571" y="35542"/>
                  <a:pt x="5620" y="38303"/>
                </a:cubicBezTo>
                <a:lnTo>
                  <a:pt x="5620" y="38598"/>
                </a:lnTo>
                <a:lnTo>
                  <a:pt x="2268" y="39239"/>
                </a:lnTo>
                <a:cubicBezTo>
                  <a:pt x="3747" y="40472"/>
                  <a:pt x="4831" y="42148"/>
                  <a:pt x="5275" y="44021"/>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2" name="Google Shape;5182;p144"/>
          <p:cNvSpPr/>
          <p:nvPr/>
        </p:nvSpPr>
        <p:spPr>
          <a:xfrm>
            <a:off x="5527727" y="1684409"/>
            <a:ext cx="910235" cy="727916"/>
          </a:xfrm>
          <a:custGeom>
            <a:rect b="b" l="l" r="r" t="t"/>
            <a:pathLst>
              <a:path extrusionOk="0" h="30662" w="38845">
                <a:moveTo>
                  <a:pt x="24154" y="6556"/>
                </a:moveTo>
                <a:cubicBezTo>
                  <a:pt x="24007" y="6359"/>
                  <a:pt x="23957" y="6162"/>
                  <a:pt x="23908" y="5965"/>
                </a:cubicBezTo>
                <a:cubicBezTo>
                  <a:pt x="23859" y="5916"/>
                  <a:pt x="23859" y="5817"/>
                  <a:pt x="23809" y="5718"/>
                </a:cubicBezTo>
                <a:cubicBezTo>
                  <a:pt x="23514" y="5176"/>
                  <a:pt x="23021" y="4683"/>
                  <a:pt x="22429" y="4437"/>
                </a:cubicBezTo>
                <a:cubicBezTo>
                  <a:pt x="22084" y="4190"/>
                  <a:pt x="21739" y="3894"/>
                  <a:pt x="21394" y="3599"/>
                </a:cubicBezTo>
                <a:cubicBezTo>
                  <a:pt x="21098" y="3303"/>
                  <a:pt x="20852" y="3007"/>
                  <a:pt x="20655" y="2662"/>
                </a:cubicBezTo>
                <a:cubicBezTo>
                  <a:pt x="20162" y="2071"/>
                  <a:pt x="19767" y="1430"/>
                  <a:pt x="19126" y="1430"/>
                </a:cubicBezTo>
                <a:lnTo>
                  <a:pt x="18929" y="1430"/>
                </a:lnTo>
                <a:cubicBezTo>
                  <a:pt x="18781" y="1380"/>
                  <a:pt x="18683" y="1380"/>
                  <a:pt x="18535" y="1380"/>
                </a:cubicBezTo>
                <a:cubicBezTo>
                  <a:pt x="18436" y="1331"/>
                  <a:pt x="18288" y="1282"/>
                  <a:pt x="18190" y="1233"/>
                </a:cubicBezTo>
                <a:lnTo>
                  <a:pt x="18042" y="1134"/>
                </a:lnTo>
                <a:cubicBezTo>
                  <a:pt x="17894" y="1085"/>
                  <a:pt x="17697" y="1134"/>
                  <a:pt x="17549" y="1233"/>
                </a:cubicBezTo>
                <a:cubicBezTo>
                  <a:pt x="17352" y="1282"/>
                  <a:pt x="17253" y="1430"/>
                  <a:pt x="17204" y="1627"/>
                </a:cubicBezTo>
                <a:lnTo>
                  <a:pt x="17007" y="2465"/>
                </a:lnTo>
                <a:lnTo>
                  <a:pt x="16514" y="1726"/>
                </a:lnTo>
                <a:cubicBezTo>
                  <a:pt x="16119" y="1134"/>
                  <a:pt x="15725" y="888"/>
                  <a:pt x="15429" y="937"/>
                </a:cubicBezTo>
                <a:cubicBezTo>
                  <a:pt x="15134" y="1035"/>
                  <a:pt x="14936" y="1380"/>
                  <a:pt x="14838" y="1726"/>
                </a:cubicBezTo>
                <a:lnTo>
                  <a:pt x="14739" y="1873"/>
                </a:lnTo>
                <a:lnTo>
                  <a:pt x="14542" y="1923"/>
                </a:lnTo>
                <a:cubicBezTo>
                  <a:pt x="14345" y="1972"/>
                  <a:pt x="14098" y="1923"/>
                  <a:pt x="13951" y="1775"/>
                </a:cubicBezTo>
                <a:cubicBezTo>
                  <a:pt x="13556" y="1479"/>
                  <a:pt x="13359" y="1035"/>
                  <a:pt x="13310" y="542"/>
                </a:cubicBezTo>
                <a:cubicBezTo>
                  <a:pt x="13260" y="345"/>
                  <a:pt x="13162" y="148"/>
                  <a:pt x="13014" y="0"/>
                </a:cubicBezTo>
                <a:lnTo>
                  <a:pt x="12915" y="148"/>
                </a:lnTo>
                <a:cubicBezTo>
                  <a:pt x="12767" y="395"/>
                  <a:pt x="12669" y="641"/>
                  <a:pt x="12620" y="888"/>
                </a:cubicBezTo>
                <a:cubicBezTo>
                  <a:pt x="12521" y="1134"/>
                  <a:pt x="12422" y="1380"/>
                  <a:pt x="12275" y="1676"/>
                </a:cubicBezTo>
                <a:lnTo>
                  <a:pt x="12176" y="1873"/>
                </a:lnTo>
                <a:lnTo>
                  <a:pt x="9613" y="1873"/>
                </a:lnTo>
                <a:cubicBezTo>
                  <a:pt x="9465" y="2859"/>
                  <a:pt x="9070" y="3747"/>
                  <a:pt x="8430" y="4486"/>
                </a:cubicBezTo>
                <a:lnTo>
                  <a:pt x="8528" y="5817"/>
                </a:lnTo>
                <a:cubicBezTo>
                  <a:pt x="8577" y="6113"/>
                  <a:pt x="8479" y="6359"/>
                  <a:pt x="8282" y="6556"/>
                </a:cubicBezTo>
                <a:cubicBezTo>
                  <a:pt x="8085" y="6754"/>
                  <a:pt x="7789" y="6803"/>
                  <a:pt x="7542" y="6754"/>
                </a:cubicBezTo>
                <a:cubicBezTo>
                  <a:pt x="6754" y="6655"/>
                  <a:pt x="6063" y="7197"/>
                  <a:pt x="5324" y="8528"/>
                </a:cubicBezTo>
                <a:cubicBezTo>
                  <a:pt x="5225" y="8676"/>
                  <a:pt x="5127" y="8873"/>
                  <a:pt x="5127" y="9070"/>
                </a:cubicBezTo>
                <a:cubicBezTo>
                  <a:pt x="5127" y="9218"/>
                  <a:pt x="5176" y="9317"/>
                  <a:pt x="5225" y="9415"/>
                </a:cubicBezTo>
                <a:cubicBezTo>
                  <a:pt x="5275" y="9563"/>
                  <a:pt x="5324" y="9711"/>
                  <a:pt x="5373" y="9859"/>
                </a:cubicBezTo>
                <a:cubicBezTo>
                  <a:pt x="5472" y="10352"/>
                  <a:pt x="5225" y="10894"/>
                  <a:pt x="4831" y="11190"/>
                </a:cubicBezTo>
                <a:cubicBezTo>
                  <a:pt x="4585" y="11387"/>
                  <a:pt x="4289" y="11486"/>
                  <a:pt x="3944" y="11535"/>
                </a:cubicBezTo>
                <a:lnTo>
                  <a:pt x="4042" y="12817"/>
                </a:lnTo>
                <a:cubicBezTo>
                  <a:pt x="4042" y="12965"/>
                  <a:pt x="3993" y="13113"/>
                  <a:pt x="3845" y="13211"/>
                </a:cubicBezTo>
                <a:cubicBezTo>
                  <a:pt x="3747" y="13260"/>
                  <a:pt x="3599" y="13260"/>
                  <a:pt x="3451" y="13211"/>
                </a:cubicBezTo>
                <a:lnTo>
                  <a:pt x="3007" y="12866"/>
                </a:lnTo>
                <a:lnTo>
                  <a:pt x="3303" y="15479"/>
                </a:lnTo>
                <a:cubicBezTo>
                  <a:pt x="3697" y="16465"/>
                  <a:pt x="3007" y="17500"/>
                  <a:pt x="1923" y="17549"/>
                </a:cubicBezTo>
                <a:cubicBezTo>
                  <a:pt x="1381" y="17598"/>
                  <a:pt x="888" y="17795"/>
                  <a:pt x="444" y="18091"/>
                </a:cubicBezTo>
                <a:cubicBezTo>
                  <a:pt x="99" y="18288"/>
                  <a:pt x="0" y="18781"/>
                  <a:pt x="197" y="19126"/>
                </a:cubicBezTo>
                <a:cubicBezTo>
                  <a:pt x="395" y="19324"/>
                  <a:pt x="641" y="19471"/>
                  <a:pt x="937" y="19521"/>
                </a:cubicBezTo>
                <a:cubicBezTo>
                  <a:pt x="1381" y="19619"/>
                  <a:pt x="1775" y="19866"/>
                  <a:pt x="2021" y="20211"/>
                </a:cubicBezTo>
                <a:cubicBezTo>
                  <a:pt x="2169" y="20408"/>
                  <a:pt x="2219" y="20556"/>
                  <a:pt x="2317" y="20753"/>
                </a:cubicBezTo>
                <a:cubicBezTo>
                  <a:pt x="2317" y="20901"/>
                  <a:pt x="2416" y="21049"/>
                  <a:pt x="2514" y="21197"/>
                </a:cubicBezTo>
                <a:cubicBezTo>
                  <a:pt x="2662" y="21295"/>
                  <a:pt x="2859" y="21345"/>
                  <a:pt x="3057" y="21345"/>
                </a:cubicBezTo>
                <a:cubicBezTo>
                  <a:pt x="3204" y="21394"/>
                  <a:pt x="3352" y="21443"/>
                  <a:pt x="3549" y="21493"/>
                </a:cubicBezTo>
                <a:cubicBezTo>
                  <a:pt x="4240" y="21838"/>
                  <a:pt x="4733" y="22429"/>
                  <a:pt x="4930" y="23169"/>
                </a:cubicBezTo>
                <a:cubicBezTo>
                  <a:pt x="5078" y="23514"/>
                  <a:pt x="5275" y="23859"/>
                  <a:pt x="5521" y="24204"/>
                </a:cubicBezTo>
                <a:cubicBezTo>
                  <a:pt x="5718" y="24401"/>
                  <a:pt x="5965" y="24598"/>
                  <a:pt x="6211" y="24795"/>
                </a:cubicBezTo>
                <a:cubicBezTo>
                  <a:pt x="6655" y="25042"/>
                  <a:pt x="7000" y="25387"/>
                  <a:pt x="7296" y="25781"/>
                </a:cubicBezTo>
                <a:cubicBezTo>
                  <a:pt x="7444" y="26077"/>
                  <a:pt x="7542" y="26373"/>
                  <a:pt x="7641" y="26668"/>
                </a:cubicBezTo>
                <a:cubicBezTo>
                  <a:pt x="7789" y="27211"/>
                  <a:pt x="7937" y="27506"/>
                  <a:pt x="8183" y="27605"/>
                </a:cubicBezTo>
                <a:cubicBezTo>
                  <a:pt x="8331" y="27654"/>
                  <a:pt x="8479" y="27654"/>
                  <a:pt x="8627" y="27654"/>
                </a:cubicBezTo>
                <a:lnTo>
                  <a:pt x="8873" y="27654"/>
                </a:lnTo>
                <a:cubicBezTo>
                  <a:pt x="9908" y="27753"/>
                  <a:pt x="10599" y="28542"/>
                  <a:pt x="11289" y="29281"/>
                </a:cubicBezTo>
                <a:cubicBezTo>
                  <a:pt x="11732" y="29873"/>
                  <a:pt x="12324" y="30366"/>
                  <a:pt x="13063" y="30612"/>
                </a:cubicBezTo>
                <a:cubicBezTo>
                  <a:pt x="13408" y="30661"/>
                  <a:pt x="13803" y="30661"/>
                  <a:pt x="14148" y="30612"/>
                </a:cubicBezTo>
                <a:lnTo>
                  <a:pt x="15873" y="30415"/>
                </a:lnTo>
                <a:cubicBezTo>
                  <a:pt x="17007" y="30366"/>
                  <a:pt x="18141" y="30070"/>
                  <a:pt x="19126" y="29528"/>
                </a:cubicBezTo>
                <a:lnTo>
                  <a:pt x="19274" y="29380"/>
                </a:lnTo>
                <a:cubicBezTo>
                  <a:pt x="19619" y="29084"/>
                  <a:pt x="20112" y="28887"/>
                  <a:pt x="20556" y="28887"/>
                </a:cubicBezTo>
                <a:cubicBezTo>
                  <a:pt x="20802" y="28936"/>
                  <a:pt x="21049" y="28985"/>
                  <a:pt x="21246" y="29084"/>
                </a:cubicBezTo>
                <a:lnTo>
                  <a:pt x="21345" y="29182"/>
                </a:lnTo>
                <a:cubicBezTo>
                  <a:pt x="21838" y="29330"/>
                  <a:pt x="22331" y="29330"/>
                  <a:pt x="22823" y="29182"/>
                </a:cubicBezTo>
                <a:cubicBezTo>
                  <a:pt x="23021" y="29084"/>
                  <a:pt x="23218" y="28887"/>
                  <a:pt x="23267" y="28640"/>
                </a:cubicBezTo>
                <a:lnTo>
                  <a:pt x="23464" y="27802"/>
                </a:lnTo>
                <a:lnTo>
                  <a:pt x="23957" y="28542"/>
                </a:lnTo>
                <a:cubicBezTo>
                  <a:pt x="24204" y="28936"/>
                  <a:pt x="24943" y="28690"/>
                  <a:pt x="25535" y="28344"/>
                </a:cubicBezTo>
                <a:cubicBezTo>
                  <a:pt x="26077" y="28098"/>
                  <a:pt x="26619" y="27753"/>
                  <a:pt x="27063" y="27359"/>
                </a:cubicBezTo>
                <a:lnTo>
                  <a:pt x="27211" y="27309"/>
                </a:lnTo>
                <a:cubicBezTo>
                  <a:pt x="27408" y="27112"/>
                  <a:pt x="27654" y="26915"/>
                  <a:pt x="27901" y="26816"/>
                </a:cubicBezTo>
                <a:cubicBezTo>
                  <a:pt x="28443" y="26668"/>
                  <a:pt x="29035" y="26668"/>
                  <a:pt x="29577" y="26915"/>
                </a:cubicBezTo>
                <a:cubicBezTo>
                  <a:pt x="29971" y="27063"/>
                  <a:pt x="30365" y="27112"/>
                  <a:pt x="30760" y="27014"/>
                </a:cubicBezTo>
                <a:cubicBezTo>
                  <a:pt x="30957" y="26915"/>
                  <a:pt x="31154" y="26816"/>
                  <a:pt x="31302" y="26668"/>
                </a:cubicBezTo>
                <a:cubicBezTo>
                  <a:pt x="32830" y="25584"/>
                  <a:pt x="34260" y="24253"/>
                  <a:pt x="35443" y="22823"/>
                </a:cubicBezTo>
                <a:cubicBezTo>
                  <a:pt x="35739" y="22478"/>
                  <a:pt x="35936" y="22133"/>
                  <a:pt x="36182" y="21788"/>
                </a:cubicBezTo>
                <a:cubicBezTo>
                  <a:pt x="36527" y="21246"/>
                  <a:pt x="36922" y="20753"/>
                  <a:pt x="37365" y="20260"/>
                </a:cubicBezTo>
                <a:cubicBezTo>
                  <a:pt x="37809" y="19767"/>
                  <a:pt x="38302" y="19324"/>
                  <a:pt x="38844" y="18929"/>
                </a:cubicBezTo>
                <a:cubicBezTo>
                  <a:pt x="34999" y="18929"/>
                  <a:pt x="31253" y="17007"/>
                  <a:pt x="27753" y="14887"/>
                </a:cubicBezTo>
                <a:cubicBezTo>
                  <a:pt x="27063" y="14542"/>
                  <a:pt x="26471" y="14098"/>
                  <a:pt x="26028" y="13507"/>
                </a:cubicBezTo>
                <a:cubicBezTo>
                  <a:pt x="25535" y="12767"/>
                  <a:pt x="25337" y="11831"/>
                  <a:pt x="25584" y="10993"/>
                </a:cubicBezTo>
                <a:cubicBezTo>
                  <a:pt x="25436" y="10894"/>
                  <a:pt x="25190" y="10894"/>
                  <a:pt x="24746" y="10894"/>
                </a:cubicBezTo>
                <a:cubicBezTo>
                  <a:pt x="24204" y="10993"/>
                  <a:pt x="23661" y="10894"/>
                  <a:pt x="23169" y="10599"/>
                </a:cubicBezTo>
                <a:cubicBezTo>
                  <a:pt x="22528" y="10106"/>
                  <a:pt x="22528" y="9120"/>
                  <a:pt x="23267" y="7986"/>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3" name="Google Shape;5183;p144"/>
          <p:cNvSpPr/>
          <p:nvPr/>
        </p:nvSpPr>
        <p:spPr>
          <a:xfrm>
            <a:off x="4353098" y="1866960"/>
            <a:ext cx="1338769" cy="602687"/>
          </a:xfrm>
          <a:custGeom>
            <a:rect b="b" l="l" r="r" t="t"/>
            <a:pathLst>
              <a:path extrusionOk="0" h="25387" w="57133">
                <a:moveTo>
                  <a:pt x="36478" y="20457"/>
                </a:moveTo>
                <a:cubicBezTo>
                  <a:pt x="37217" y="20901"/>
                  <a:pt x="38203" y="20852"/>
                  <a:pt x="39238" y="20704"/>
                </a:cubicBezTo>
                <a:lnTo>
                  <a:pt x="39682" y="20014"/>
                </a:lnTo>
                <a:lnTo>
                  <a:pt x="39830" y="19964"/>
                </a:lnTo>
                <a:cubicBezTo>
                  <a:pt x="40964" y="19619"/>
                  <a:pt x="41703" y="20605"/>
                  <a:pt x="42393" y="21492"/>
                </a:cubicBezTo>
                <a:cubicBezTo>
                  <a:pt x="42935" y="22232"/>
                  <a:pt x="43478" y="22873"/>
                  <a:pt x="44168" y="22873"/>
                </a:cubicBezTo>
                <a:cubicBezTo>
                  <a:pt x="44365" y="22873"/>
                  <a:pt x="44611" y="22823"/>
                  <a:pt x="44809" y="22725"/>
                </a:cubicBezTo>
                <a:cubicBezTo>
                  <a:pt x="44907" y="22676"/>
                  <a:pt x="45055" y="22676"/>
                  <a:pt x="45203" y="22626"/>
                </a:cubicBezTo>
                <a:cubicBezTo>
                  <a:pt x="45844" y="22478"/>
                  <a:pt x="46485" y="22478"/>
                  <a:pt x="47175" y="22528"/>
                </a:cubicBezTo>
                <a:cubicBezTo>
                  <a:pt x="47520" y="22528"/>
                  <a:pt x="47865" y="22577"/>
                  <a:pt x="48210" y="22577"/>
                </a:cubicBezTo>
                <a:cubicBezTo>
                  <a:pt x="49048" y="22577"/>
                  <a:pt x="49935" y="22183"/>
                  <a:pt x="50034" y="21443"/>
                </a:cubicBezTo>
                <a:lnTo>
                  <a:pt x="50083" y="21098"/>
                </a:lnTo>
                <a:lnTo>
                  <a:pt x="51660" y="21098"/>
                </a:lnTo>
                <a:cubicBezTo>
                  <a:pt x="53041" y="19619"/>
                  <a:pt x="55160" y="18978"/>
                  <a:pt x="57132" y="19471"/>
                </a:cubicBezTo>
                <a:cubicBezTo>
                  <a:pt x="57083" y="19373"/>
                  <a:pt x="57083" y="19274"/>
                  <a:pt x="57033" y="19176"/>
                </a:cubicBezTo>
                <a:cubicBezTo>
                  <a:pt x="56984" y="18929"/>
                  <a:pt x="56886" y="18683"/>
                  <a:pt x="56738" y="18436"/>
                </a:cubicBezTo>
                <a:cubicBezTo>
                  <a:pt x="56541" y="18140"/>
                  <a:pt x="56245" y="17894"/>
                  <a:pt x="55900" y="17697"/>
                </a:cubicBezTo>
                <a:cubicBezTo>
                  <a:pt x="55604" y="17500"/>
                  <a:pt x="55308" y="17253"/>
                  <a:pt x="55062" y="17007"/>
                </a:cubicBezTo>
                <a:cubicBezTo>
                  <a:pt x="54766" y="16612"/>
                  <a:pt x="54519" y="16218"/>
                  <a:pt x="54372" y="15774"/>
                </a:cubicBezTo>
                <a:cubicBezTo>
                  <a:pt x="54125" y="15133"/>
                  <a:pt x="53879" y="14641"/>
                  <a:pt x="53386" y="14493"/>
                </a:cubicBezTo>
                <a:cubicBezTo>
                  <a:pt x="53287" y="14443"/>
                  <a:pt x="53139" y="14394"/>
                  <a:pt x="53041" y="14394"/>
                </a:cubicBezTo>
                <a:cubicBezTo>
                  <a:pt x="52696" y="14345"/>
                  <a:pt x="52351" y="14246"/>
                  <a:pt x="52104" y="14000"/>
                </a:cubicBezTo>
                <a:cubicBezTo>
                  <a:pt x="51907" y="13803"/>
                  <a:pt x="51808" y="13556"/>
                  <a:pt x="51710" y="13310"/>
                </a:cubicBezTo>
                <a:cubicBezTo>
                  <a:pt x="51710" y="13162"/>
                  <a:pt x="51611" y="13063"/>
                  <a:pt x="51562" y="12965"/>
                </a:cubicBezTo>
                <a:cubicBezTo>
                  <a:pt x="51365" y="12767"/>
                  <a:pt x="51118" y="12619"/>
                  <a:pt x="50822" y="12570"/>
                </a:cubicBezTo>
                <a:cubicBezTo>
                  <a:pt x="50379" y="12422"/>
                  <a:pt x="49984" y="12225"/>
                  <a:pt x="49689" y="11880"/>
                </a:cubicBezTo>
                <a:cubicBezTo>
                  <a:pt x="49245" y="11190"/>
                  <a:pt x="49442" y="10253"/>
                  <a:pt x="50083" y="9760"/>
                </a:cubicBezTo>
                <a:cubicBezTo>
                  <a:pt x="50625" y="9366"/>
                  <a:pt x="51266" y="9120"/>
                  <a:pt x="51956" y="9070"/>
                </a:cubicBezTo>
                <a:cubicBezTo>
                  <a:pt x="52153" y="9070"/>
                  <a:pt x="52400" y="8972"/>
                  <a:pt x="52548" y="8873"/>
                </a:cubicBezTo>
                <a:cubicBezTo>
                  <a:pt x="52745" y="8676"/>
                  <a:pt x="52745" y="8232"/>
                  <a:pt x="52696" y="7838"/>
                </a:cubicBezTo>
                <a:lnTo>
                  <a:pt x="52351" y="5077"/>
                </a:lnTo>
                <a:lnTo>
                  <a:pt x="52942" y="5028"/>
                </a:lnTo>
                <a:lnTo>
                  <a:pt x="51365" y="3944"/>
                </a:lnTo>
                <a:cubicBezTo>
                  <a:pt x="51069" y="3747"/>
                  <a:pt x="50822" y="3500"/>
                  <a:pt x="50625" y="3254"/>
                </a:cubicBezTo>
                <a:cubicBezTo>
                  <a:pt x="50477" y="2958"/>
                  <a:pt x="50379" y="2662"/>
                  <a:pt x="50379" y="2317"/>
                </a:cubicBezTo>
                <a:lnTo>
                  <a:pt x="50034" y="0"/>
                </a:lnTo>
                <a:cubicBezTo>
                  <a:pt x="49442" y="148"/>
                  <a:pt x="48851" y="296"/>
                  <a:pt x="48308" y="394"/>
                </a:cubicBezTo>
                <a:cubicBezTo>
                  <a:pt x="48358" y="493"/>
                  <a:pt x="48407" y="542"/>
                  <a:pt x="48456" y="592"/>
                </a:cubicBezTo>
                <a:cubicBezTo>
                  <a:pt x="49245" y="1578"/>
                  <a:pt x="48703" y="2909"/>
                  <a:pt x="48407" y="3451"/>
                </a:cubicBezTo>
                <a:cubicBezTo>
                  <a:pt x="47766" y="4732"/>
                  <a:pt x="46731" y="5768"/>
                  <a:pt x="45449" y="6458"/>
                </a:cubicBezTo>
                <a:cubicBezTo>
                  <a:pt x="45252" y="6556"/>
                  <a:pt x="45006" y="6655"/>
                  <a:pt x="44759" y="6704"/>
                </a:cubicBezTo>
                <a:cubicBezTo>
                  <a:pt x="44463" y="6753"/>
                  <a:pt x="44118" y="6704"/>
                  <a:pt x="43773" y="6606"/>
                </a:cubicBezTo>
                <a:cubicBezTo>
                  <a:pt x="43478" y="6408"/>
                  <a:pt x="43133" y="6211"/>
                  <a:pt x="42886" y="5915"/>
                </a:cubicBezTo>
                <a:lnTo>
                  <a:pt x="42590" y="5669"/>
                </a:lnTo>
                <a:cubicBezTo>
                  <a:pt x="42344" y="5423"/>
                  <a:pt x="41999" y="5324"/>
                  <a:pt x="41703" y="5373"/>
                </a:cubicBezTo>
                <a:cubicBezTo>
                  <a:pt x="41407" y="5521"/>
                  <a:pt x="41309" y="5866"/>
                  <a:pt x="41259" y="6606"/>
                </a:cubicBezTo>
                <a:cubicBezTo>
                  <a:pt x="41259" y="6704"/>
                  <a:pt x="41210" y="6803"/>
                  <a:pt x="41111" y="6852"/>
                </a:cubicBezTo>
                <a:cubicBezTo>
                  <a:pt x="41013" y="6951"/>
                  <a:pt x="40914" y="6951"/>
                  <a:pt x="40766" y="6951"/>
                </a:cubicBezTo>
                <a:lnTo>
                  <a:pt x="40027" y="6704"/>
                </a:lnTo>
                <a:cubicBezTo>
                  <a:pt x="39928" y="6852"/>
                  <a:pt x="39830" y="6951"/>
                  <a:pt x="39682" y="7049"/>
                </a:cubicBezTo>
                <a:cubicBezTo>
                  <a:pt x="39485" y="7148"/>
                  <a:pt x="39288" y="7197"/>
                  <a:pt x="39090" y="7197"/>
                </a:cubicBezTo>
                <a:cubicBezTo>
                  <a:pt x="38696" y="7739"/>
                  <a:pt x="38006" y="7986"/>
                  <a:pt x="37365" y="7937"/>
                </a:cubicBezTo>
                <a:cubicBezTo>
                  <a:pt x="37069" y="7937"/>
                  <a:pt x="36774" y="7887"/>
                  <a:pt x="36478" y="7838"/>
                </a:cubicBezTo>
                <a:cubicBezTo>
                  <a:pt x="36281" y="7838"/>
                  <a:pt x="36133" y="7641"/>
                  <a:pt x="36133" y="7493"/>
                </a:cubicBezTo>
                <a:lnTo>
                  <a:pt x="36133" y="7049"/>
                </a:lnTo>
                <a:lnTo>
                  <a:pt x="33126" y="7049"/>
                </a:lnTo>
                <a:cubicBezTo>
                  <a:pt x="32386" y="7246"/>
                  <a:pt x="31598" y="6951"/>
                  <a:pt x="31105" y="6310"/>
                </a:cubicBezTo>
                <a:cubicBezTo>
                  <a:pt x="31006" y="6162"/>
                  <a:pt x="30908" y="6014"/>
                  <a:pt x="30809" y="5866"/>
                </a:cubicBezTo>
                <a:cubicBezTo>
                  <a:pt x="30760" y="5718"/>
                  <a:pt x="30710" y="5620"/>
                  <a:pt x="30612" y="5472"/>
                </a:cubicBezTo>
                <a:cubicBezTo>
                  <a:pt x="30217" y="5028"/>
                  <a:pt x="29577" y="4880"/>
                  <a:pt x="29034" y="5127"/>
                </a:cubicBezTo>
                <a:cubicBezTo>
                  <a:pt x="28443" y="5423"/>
                  <a:pt x="27999" y="5915"/>
                  <a:pt x="27851" y="6556"/>
                </a:cubicBezTo>
                <a:cubicBezTo>
                  <a:pt x="27802" y="6704"/>
                  <a:pt x="27703" y="6803"/>
                  <a:pt x="27605" y="6852"/>
                </a:cubicBezTo>
                <a:cubicBezTo>
                  <a:pt x="26520" y="7099"/>
                  <a:pt x="25042" y="7345"/>
                  <a:pt x="24204" y="6310"/>
                </a:cubicBezTo>
                <a:cubicBezTo>
                  <a:pt x="23957" y="5965"/>
                  <a:pt x="23760" y="5570"/>
                  <a:pt x="23661" y="5127"/>
                </a:cubicBezTo>
                <a:cubicBezTo>
                  <a:pt x="23612" y="4831"/>
                  <a:pt x="23513" y="4535"/>
                  <a:pt x="23316" y="4289"/>
                </a:cubicBezTo>
                <a:cubicBezTo>
                  <a:pt x="23218" y="4141"/>
                  <a:pt x="23119" y="3993"/>
                  <a:pt x="22971" y="3845"/>
                </a:cubicBezTo>
                <a:cubicBezTo>
                  <a:pt x="22823" y="3697"/>
                  <a:pt x="22675" y="3549"/>
                  <a:pt x="22528" y="3352"/>
                </a:cubicBezTo>
                <a:cubicBezTo>
                  <a:pt x="22380" y="3155"/>
                  <a:pt x="22281" y="2958"/>
                  <a:pt x="22232" y="2711"/>
                </a:cubicBezTo>
                <a:lnTo>
                  <a:pt x="20408" y="2711"/>
                </a:lnTo>
                <a:cubicBezTo>
                  <a:pt x="19274" y="5423"/>
                  <a:pt x="16563" y="7099"/>
                  <a:pt x="14542" y="8331"/>
                </a:cubicBezTo>
                <a:lnTo>
                  <a:pt x="14443" y="8380"/>
                </a:lnTo>
                <a:lnTo>
                  <a:pt x="14295" y="8380"/>
                </a:lnTo>
                <a:cubicBezTo>
                  <a:pt x="13457" y="8331"/>
                  <a:pt x="12669" y="8775"/>
                  <a:pt x="11732" y="9267"/>
                </a:cubicBezTo>
                <a:lnTo>
                  <a:pt x="6458" y="12324"/>
                </a:lnTo>
                <a:lnTo>
                  <a:pt x="5866" y="11338"/>
                </a:lnTo>
                <a:cubicBezTo>
                  <a:pt x="5028" y="12127"/>
                  <a:pt x="3894" y="12619"/>
                  <a:pt x="2711" y="12619"/>
                </a:cubicBezTo>
                <a:cubicBezTo>
                  <a:pt x="2613" y="12619"/>
                  <a:pt x="2465" y="12619"/>
                  <a:pt x="2366" y="12570"/>
                </a:cubicBezTo>
                <a:cubicBezTo>
                  <a:pt x="2021" y="13655"/>
                  <a:pt x="1430" y="14591"/>
                  <a:pt x="592" y="15331"/>
                </a:cubicBezTo>
                <a:lnTo>
                  <a:pt x="542" y="15380"/>
                </a:lnTo>
                <a:cubicBezTo>
                  <a:pt x="395" y="15528"/>
                  <a:pt x="247" y="15676"/>
                  <a:pt x="148" y="15824"/>
                </a:cubicBezTo>
                <a:cubicBezTo>
                  <a:pt x="148" y="15971"/>
                  <a:pt x="99" y="16119"/>
                  <a:pt x="99" y="16267"/>
                </a:cubicBezTo>
                <a:lnTo>
                  <a:pt x="99" y="17845"/>
                </a:lnTo>
                <a:cubicBezTo>
                  <a:pt x="0" y="18436"/>
                  <a:pt x="197" y="19028"/>
                  <a:pt x="592" y="19471"/>
                </a:cubicBezTo>
                <a:cubicBezTo>
                  <a:pt x="1923" y="21197"/>
                  <a:pt x="3106" y="22971"/>
                  <a:pt x="4141" y="24894"/>
                </a:cubicBezTo>
                <a:cubicBezTo>
                  <a:pt x="4190" y="25042"/>
                  <a:pt x="4289" y="25190"/>
                  <a:pt x="4387" y="25387"/>
                </a:cubicBezTo>
                <a:lnTo>
                  <a:pt x="4387" y="25288"/>
                </a:lnTo>
                <a:cubicBezTo>
                  <a:pt x="4683" y="24647"/>
                  <a:pt x="4930" y="23957"/>
                  <a:pt x="5077" y="23267"/>
                </a:cubicBezTo>
                <a:lnTo>
                  <a:pt x="5176" y="22873"/>
                </a:lnTo>
                <a:lnTo>
                  <a:pt x="5521" y="22922"/>
                </a:lnTo>
                <a:cubicBezTo>
                  <a:pt x="6458" y="23070"/>
                  <a:pt x="7444" y="23021"/>
                  <a:pt x="8380" y="22873"/>
                </a:cubicBezTo>
                <a:lnTo>
                  <a:pt x="9120" y="22823"/>
                </a:lnTo>
                <a:cubicBezTo>
                  <a:pt x="9563" y="22774"/>
                  <a:pt x="10056" y="22774"/>
                  <a:pt x="10549" y="22823"/>
                </a:cubicBezTo>
                <a:cubicBezTo>
                  <a:pt x="10549" y="22478"/>
                  <a:pt x="10598" y="22133"/>
                  <a:pt x="10697" y="21788"/>
                </a:cubicBezTo>
                <a:cubicBezTo>
                  <a:pt x="11042" y="20211"/>
                  <a:pt x="12176" y="18732"/>
                  <a:pt x="13753" y="18831"/>
                </a:cubicBezTo>
                <a:cubicBezTo>
                  <a:pt x="14148" y="18880"/>
                  <a:pt x="14493" y="18978"/>
                  <a:pt x="14887" y="19176"/>
                </a:cubicBezTo>
                <a:lnTo>
                  <a:pt x="18880" y="20901"/>
                </a:lnTo>
                <a:cubicBezTo>
                  <a:pt x="19619" y="21197"/>
                  <a:pt x="20507" y="21542"/>
                  <a:pt x="21197" y="21345"/>
                </a:cubicBezTo>
                <a:cubicBezTo>
                  <a:pt x="21197" y="21197"/>
                  <a:pt x="21246" y="21049"/>
                  <a:pt x="21295" y="20950"/>
                </a:cubicBezTo>
                <a:cubicBezTo>
                  <a:pt x="21591" y="20457"/>
                  <a:pt x="22084" y="20112"/>
                  <a:pt x="22675" y="19964"/>
                </a:cubicBezTo>
                <a:lnTo>
                  <a:pt x="26126" y="19126"/>
                </a:lnTo>
                <a:cubicBezTo>
                  <a:pt x="26422" y="19028"/>
                  <a:pt x="26718" y="18978"/>
                  <a:pt x="27013" y="19028"/>
                </a:cubicBezTo>
                <a:cubicBezTo>
                  <a:pt x="27260" y="19028"/>
                  <a:pt x="27457" y="19126"/>
                  <a:pt x="27654" y="19225"/>
                </a:cubicBezTo>
                <a:cubicBezTo>
                  <a:pt x="27802" y="19274"/>
                  <a:pt x="27950" y="19324"/>
                  <a:pt x="28147" y="19373"/>
                </a:cubicBezTo>
                <a:lnTo>
                  <a:pt x="28147" y="19373"/>
                </a:lnTo>
                <a:cubicBezTo>
                  <a:pt x="28196" y="19324"/>
                  <a:pt x="28246" y="19324"/>
                  <a:pt x="28295" y="19225"/>
                </a:cubicBezTo>
                <a:lnTo>
                  <a:pt x="27605" y="18781"/>
                </a:lnTo>
                <a:lnTo>
                  <a:pt x="28492" y="18633"/>
                </a:lnTo>
                <a:cubicBezTo>
                  <a:pt x="30513" y="18190"/>
                  <a:pt x="32584" y="17943"/>
                  <a:pt x="34260" y="18683"/>
                </a:cubicBezTo>
                <a:cubicBezTo>
                  <a:pt x="33767" y="18091"/>
                  <a:pt x="33471" y="17401"/>
                  <a:pt x="33323" y="16662"/>
                </a:cubicBezTo>
                <a:lnTo>
                  <a:pt x="33323" y="16563"/>
                </a:lnTo>
                <a:cubicBezTo>
                  <a:pt x="33323" y="16415"/>
                  <a:pt x="33274" y="16267"/>
                  <a:pt x="33224" y="16119"/>
                </a:cubicBezTo>
                <a:cubicBezTo>
                  <a:pt x="33126" y="16021"/>
                  <a:pt x="32929" y="16021"/>
                  <a:pt x="32633" y="16021"/>
                </a:cubicBezTo>
                <a:cubicBezTo>
                  <a:pt x="32386" y="16021"/>
                  <a:pt x="32189" y="15971"/>
                  <a:pt x="31943" y="15922"/>
                </a:cubicBezTo>
                <a:cubicBezTo>
                  <a:pt x="31401" y="15676"/>
                  <a:pt x="30957" y="15183"/>
                  <a:pt x="30760" y="14591"/>
                </a:cubicBezTo>
                <a:cubicBezTo>
                  <a:pt x="30710" y="14394"/>
                  <a:pt x="30612" y="14197"/>
                  <a:pt x="30464" y="14049"/>
                </a:cubicBezTo>
                <a:cubicBezTo>
                  <a:pt x="30119" y="13605"/>
                  <a:pt x="29725" y="13260"/>
                  <a:pt x="29232" y="13014"/>
                </a:cubicBezTo>
                <a:cubicBezTo>
                  <a:pt x="28739" y="12718"/>
                  <a:pt x="28295" y="12373"/>
                  <a:pt x="27901" y="11929"/>
                </a:cubicBezTo>
                <a:lnTo>
                  <a:pt x="27802" y="11781"/>
                </a:lnTo>
                <a:cubicBezTo>
                  <a:pt x="27654" y="11634"/>
                  <a:pt x="27556" y="11486"/>
                  <a:pt x="27408" y="11436"/>
                </a:cubicBezTo>
                <a:cubicBezTo>
                  <a:pt x="27309" y="11436"/>
                  <a:pt x="27161" y="11436"/>
                  <a:pt x="27063" y="11486"/>
                </a:cubicBezTo>
                <a:cubicBezTo>
                  <a:pt x="26816" y="11535"/>
                  <a:pt x="26520" y="11535"/>
                  <a:pt x="26274" y="11486"/>
                </a:cubicBezTo>
                <a:cubicBezTo>
                  <a:pt x="25633" y="11239"/>
                  <a:pt x="25584" y="10500"/>
                  <a:pt x="25584" y="9958"/>
                </a:cubicBezTo>
                <a:cubicBezTo>
                  <a:pt x="25535" y="9415"/>
                  <a:pt x="25535" y="9218"/>
                  <a:pt x="25337" y="9120"/>
                </a:cubicBezTo>
                <a:cubicBezTo>
                  <a:pt x="25239" y="9120"/>
                  <a:pt x="25091" y="9120"/>
                  <a:pt x="24992" y="9120"/>
                </a:cubicBezTo>
                <a:cubicBezTo>
                  <a:pt x="24746" y="9169"/>
                  <a:pt x="24549" y="9218"/>
                  <a:pt x="24302" y="9169"/>
                </a:cubicBezTo>
                <a:cubicBezTo>
                  <a:pt x="23711" y="8972"/>
                  <a:pt x="23366" y="8380"/>
                  <a:pt x="23464" y="7789"/>
                </a:cubicBezTo>
                <a:cubicBezTo>
                  <a:pt x="23563" y="7345"/>
                  <a:pt x="23760" y="6901"/>
                  <a:pt x="24056" y="6556"/>
                </a:cubicBezTo>
                <a:lnTo>
                  <a:pt x="24697" y="7000"/>
                </a:lnTo>
                <a:cubicBezTo>
                  <a:pt x="24450" y="7246"/>
                  <a:pt x="24302" y="7591"/>
                  <a:pt x="24204" y="7937"/>
                </a:cubicBezTo>
                <a:cubicBezTo>
                  <a:pt x="24204" y="8134"/>
                  <a:pt x="24302" y="8429"/>
                  <a:pt x="24499" y="8479"/>
                </a:cubicBezTo>
                <a:cubicBezTo>
                  <a:pt x="24598" y="8479"/>
                  <a:pt x="24746" y="8429"/>
                  <a:pt x="24844" y="8429"/>
                </a:cubicBezTo>
                <a:cubicBezTo>
                  <a:pt x="25091" y="8331"/>
                  <a:pt x="25387" y="8331"/>
                  <a:pt x="25633" y="8429"/>
                </a:cubicBezTo>
                <a:cubicBezTo>
                  <a:pt x="26274" y="8676"/>
                  <a:pt x="26323" y="9415"/>
                  <a:pt x="26323" y="9958"/>
                </a:cubicBezTo>
                <a:cubicBezTo>
                  <a:pt x="26373" y="10451"/>
                  <a:pt x="26373" y="10697"/>
                  <a:pt x="26570" y="10746"/>
                </a:cubicBezTo>
                <a:cubicBezTo>
                  <a:pt x="26668" y="10796"/>
                  <a:pt x="26816" y="10796"/>
                  <a:pt x="26915" y="10746"/>
                </a:cubicBezTo>
                <a:cubicBezTo>
                  <a:pt x="27161" y="10697"/>
                  <a:pt x="27408" y="10697"/>
                  <a:pt x="27654" y="10746"/>
                </a:cubicBezTo>
                <a:cubicBezTo>
                  <a:pt x="27950" y="10845"/>
                  <a:pt x="28246" y="11091"/>
                  <a:pt x="28394" y="11387"/>
                </a:cubicBezTo>
                <a:lnTo>
                  <a:pt x="28492" y="11486"/>
                </a:lnTo>
                <a:cubicBezTo>
                  <a:pt x="28837" y="11880"/>
                  <a:pt x="29232" y="12176"/>
                  <a:pt x="29675" y="12422"/>
                </a:cubicBezTo>
                <a:cubicBezTo>
                  <a:pt x="30217" y="12718"/>
                  <a:pt x="30760" y="13112"/>
                  <a:pt x="31154" y="13655"/>
                </a:cubicBezTo>
                <a:cubicBezTo>
                  <a:pt x="31253" y="13852"/>
                  <a:pt x="31401" y="14098"/>
                  <a:pt x="31499" y="14295"/>
                </a:cubicBezTo>
                <a:cubicBezTo>
                  <a:pt x="31696" y="14739"/>
                  <a:pt x="31893" y="15133"/>
                  <a:pt x="32239" y="15232"/>
                </a:cubicBezTo>
                <a:cubicBezTo>
                  <a:pt x="32386" y="15232"/>
                  <a:pt x="32534" y="15281"/>
                  <a:pt x="32682" y="15281"/>
                </a:cubicBezTo>
                <a:cubicBezTo>
                  <a:pt x="33077" y="15232"/>
                  <a:pt x="33471" y="15380"/>
                  <a:pt x="33816" y="15626"/>
                </a:cubicBezTo>
                <a:cubicBezTo>
                  <a:pt x="33964" y="15873"/>
                  <a:pt x="34112" y="16169"/>
                  <a:pt x="34112" y="16464"/>
                </a:cubicBezTo>
                <a:lnTo>
                  <a:pt x="34112" y="16612"/>
                </a:lnTo>
                <a:cubicBezTo>
                  <a:pt x="34309" y="17450"/>
                  <a:pt x="34703" y="18190"/>
                  <a:pt x="35295" y="18831"/>
                </a:cubicBezTo>
                <a:cubicBezTo>
                  <a:pt x="35492" y="19176"/>
                  <a:pt x="35640" y="19225"/>
                  <a:pt x="35738" y="19225"/>
                </a:cubicBezTo>
                <a:lnTo>
                  <a:pt x="35985" y="19915"/>
                </a:lnTo>
                <a:lnTo>
                  <a:pt x="35886" y="19915"/>
                </a:lnTo>
                <a:cubicBezTo>
                  <a:pt x="36083" y="20112"/>
                  <a:pt x="36281" y="20309"/>
                  <a:pt x="36478" y="20457"/>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4" name="Google Shape;5184;p144"/>
          <p:cNvSpPr/>
          <p:nvPr/>
        </p:nvSpPr>
        <p:spPr>
          <a:xfrm>
            <a:off x="3496072" y="1861097"/>
            <a:ext cx="162903" cy="380362"/>
          </a:xfrm>
          <a:custGeom>
            <a:rect b="b" l="l" r="r" t="t"/>
            <a:pathLst>
              <a:path extrusionOk="0" h="16022" w="6952">
                <a:moveTo>
                  <a:pt x="6113" y="6064"/>
                </a:moveTo>
                <a:lnTo>
                  <a:pt x="6212" y="5965"/>
                </a:lnTo>
                <a:cubicBezTo>
                  <a:pt x="6458" y="5817"/>
                  <a:pt x="6656" y="5571"/>
                  <a:pt x="6803" y="5374"/>
                </a:cubicBezTo>
                <a:cubicBezTo>
                  <a:pt x="6902" y="5078"/>
                  <a:pt x="6951" y="4782"/>
                  <a:pt x="6951" y="4536"/>
                </a:cubicBezTo>
                <a:cubicBezTo>
                  <a:pt x="6951" y="3944"/>
                  <a:pt x="6951" y="3353"/>
                  <a:pt x="6902" y="2761"/>
                </a:cubicBezTo>
                <a:lnTo>
                  <a:pt x="6902" y="2761"/>
                </a:lnTo>
                <a:lnTo>
                  <a:pt x="6902" y="2515"/>
                </a:lnTo>
                <a:cubicBezTo>
                  <a:pt x="6803" y="1923"/>
                  <a:pt x="6557" y="1430"/>
                  <a:pt x="6163" y="987"/>
                </a:cubicBezTo>
                <a:cubicBezTo>
                  <a:pt x="5768" y="641"/>
                  <a:pt x="5275" y="346"/>
                  <a:pt x="4782" y="198"/>
                </a:cubicBezTo>
                <a:cubicBezTo>
                  <a:pt x="4585" y="50"/>
                  <a:pt x="4289" y="1"/>
                  <a:pt x="4043" y="1"/>
                </a:cubicBezTo>
                <a:cubicBezTo>
                  <a:pt x="3944" y="50"/>
                  <a:pt x="3895" y="99"/>
                  <a:pt x="3846" y="149"/>
                </a:cubicBezTo>
                <a:lnTo>
                  <a:pt x="3747" y="247"/>
                </a:lnTo>
                <a:cubicBezTo>
                  <a:pt x="3698" y="494"/>
                  <a:pt x="3649" y="740"/>
                  <a:pt x="3501" y="987"/>
                </a:cubicBezTo>
                <a:cubicBezTo>
                  <a:pt x="3156" y="1529"/>
                  <a:pt x="2663" y="1972"/>
                  <a:pt x="2121" y="2268"/>
                </a:cubicBezTo>
                <a:cubicBezTo>
                  <a:pt x="1480" y="2663"/>
                  <a:pt x="839" y="2958"/>
                  <a:pt x="149" y="3254"/>
                </a:cubicBezTo>
                <a:lnTo>
                  <a:pt x="494" y="3550"/>
                </a:lnTo>
                <a:cubicBezTo>
                  <a:pt x="297" y="3747"/>
                  <a:pt x="149" y="3994"/>
                  <a:pt x="50" y="4240"/>
                </a:cubicBezTo>
                <a:cubicBezTo>
                  <a:pt x="1" y="4388"/>
                  <a:pt x="50" y="4585"/>
                  <a:pt x="149" y="4684"/>
                </a:cubicBezTo>
                <a:lnTo>
                  <a:pt x="297" y="4782"/>
                </a:lnTo>
                <a:cubicBezTo>
                  <a:pt x="395" y="4832"/>
                  <a:pt x="494" y="4832"/>
                  <a:pt x="642" y="4930"/>
                </a:cubicBezTo>
                <a:cubicBezTo>
                  <a:pt x="987" y="5177"/>
                  <a:pt x="1184" y="5670"/>
                  <a:pt x="1135" y="6113"/>
                </a:cubicBezTo>
                <a:lnTo>
                  <a:pt x="1233" y="8233"/>
                </a:lnTo>
                <a:cubicBezTo>
                  <a:pt x="1283" y="8529"/>
                  <a:pt x="1283" y="8874"/>
                  <a:pt x="1332" y="9169"/>
                </a:cubicBezTo>
                <a:cubicBezTo>
                  <a:pt x="1381" y="9367"/>
                  <a:pt x="1480" y="9613"/>
                  <a:pt x="1529" y="9810"/>
                </a:cubicBezTo>
                <a:lnTo>
                  <a:pt x="1628" y="10106"/>
                </a:lnTo>
                <a:cubicBezTo>
                  <a:pt x="2022" y="11486"/>
                  <a:pt x="2170" y="12916"/>
                  <a:pt x="2121" y="14345"/>
                </a:cubicBezTo>
                <a:lnTo>
                  <a:pt x="2121" y="15578"/>
                </a:lnTo>
                <a:cubicBezTo>
                  <a:pt x="2071" y="15676"/>
                  <a:pt x="2121" y="15775"/>
                  <a:pt x="2170" y="15873"/>
                </a:cubicBezTo>
                <a:cubicBezTo>
                  <a:pt x="2121" y="15873"/>
                  <a:pt x="2071" y="15873"/>
                  <a:pt x="2071" y="15873"/>
                </a:cubicBezTo>
                <a:lnTo>
                  <a:pt x="2071" y="16021"/>
                </a:lnTo>
                <a:cubicBezTo>
                  <a:pt x="2663" y="15775"/>
                  <a:pt x="3304" y="15627"/>
                  <a:pt x="3895" y="15479"/>
                </a:cubicBezTo>
                <a:cubicBezTo>
                  <a:pt x="3649" y="14592"/>
                  <a:pt x="3599" y="13704"/>
                  <a:pt x="3747" y="12817"/>
                </a:cubicBezTo>
                <a:cubicBezTo>
                  <a:pt x="3846" y="12226"/>
                  <a:pt x="3846" y="11634"/>
                  <a:pt x="3846" y="11092"/>
                </a:cubicBezTo>
                <a:cubicBezTo>
                  <a:pt x="3846" y="10993"/>
                  <a:pt x="3846" y="10895"/>
                  <a:pt x="3797" y="10747"/>
                </a:cubicBezTo>
                <a:cubicBezTo>
                  <a:pt x="3747" y="10550"/>
                  <a:pt x="3698" y="10303"/>
                  <a:pt x="3698" y="10057"/>
                </a:cubicBezTo>
                <a:cubicBezTo>
                  <a:pt x="3747" y="9514"/>
                  <a:pt x="3895" y="9022"/>
                  <a:pt x="4142" y="8578"/>
                </a:cubicBezTo>
                <a:cubicBezTo>
                  <a:pt x="4635" y="7592"/>
                  <a:pt x="5275" y="6754"/>
                  <a:pt x="6113" y="6064"/>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5" name="Google Shape;5185;p144"/>
          <p:cNvSpPr/>
          <p:nvPr/>
        </p:nvSpPr>
        <p:spPr>
          <a:xfrm>
            <a:off x="5001051" y="495502"/>
            <a:ext cx="754292" cy="724402"/>
          </a:xfrm>
          <a:custGeom>
            <a:rect b="b" l="l" r="r" t="t"/>
            <a:pathLst>
              <a:path extrusionOk="0" h="30514" w="32190">
                <a:moveTo>
                  <a:pt x="1134" y="345"/>
                </a:moveTo>
                <a:lnTo>
                  <a:pt x="1134" y="345"/>
                </a:lnTo>
                <a:cubicBezTo>
                  <a:pt x="937" y="592"/>
                  <a:pt x="838" y="888"/>
                  <a:pt x="838" y="1183"/>
                </a:cubicBezTo>
                <a:cubicBezTo>
                  <a:pt x="838" y="1380"/>
                  <a:pt x="887" y="1578"/>
                  <a:pt x="937" y="1775"/>
                </a:cubicBezTo>
                <a:cubicBezTo>
                  <a:pt x="986" y="2218"/>
                  <a:pt x="986" y="2662"/>
                  <a:pt x="937" y="3106"/>
                </a:cubicBezTo>
                <a:cubicBezTo>
                  <a:pt x="789" y="3451"/>
                  <a:pt x="641" y="3796"/>
                  <a:pt x="395" y="4092"/>
                </a:cubicBezTo>
                <a:cubicBezTo>
                  <a:pt x="197" y="4338"/>
                  <a:pt x="49" y="4683"/>
                  <a:pt x="0" y="5028"/>
                </a:cubicBezTo>
                <a:cubicBezTo>
                  <a:pt x="49" y="5373"/>
                  <a:pt x="197" y="5718"/>
                  <a:pt x="444" y="6014"/>
                </a:cubicBezTo>
                <a:cubicBezTo>
                  <a:pt x="641" y="6261"/>
                  <a:pt x="789" y="6556"/>
                  <a:pt x="887" y="6901"/>
                </a:cubicBezTo>
                <a:cubicBezTo>
                  <a:pt x="1035" y="7394"/>
                  <a:pt x="1085" y="7887"/>
                  <a:pt x="1035" y="8430"/>
                </a:cubicBezTo>
                <a:cubicBezTo>
                  <a:pt x="838" y="10796"/>
                  <a:pt x="740" y="13260"/>
                  <a:pt x="690" y="15577"/>
                </a:cubicBezTo>
                <a:cubicBezTo>
                  <a:pt x="592" y="17943"/>
                  <a:pt x="493" y="20408"/>
                  <a:pt x="296" y="22774"/>
                </a:cubicBezTo>
                <a:lnTo>
                  <a:pt x="296" y="29380"/>
                </a:lnTo>
                <a:lnTo>
                  <a:pt x="22725" y="29380"/>
                </a:lnTo>
                <a:lnTo>
                  <a:pt x="22823" y="29675"/>
                </a:lnTo>
                <a:cubicBezTo>
                  <a:pt x="22873" y="30070"/>
                  <a:pt x="23168" y="30366"/>
                  <a:pt x="23612" y="30513"/>
                </a:cubicBezTo>
                <a:cubicBezTo>
                  <a:pt x="24105" y="29873"/>
                  <a:pt x="24943" y="29577"/>
                  <a:pt x="25732" y="29626"/>
                </a:cubicBezTo>
                <a:cubicBezTo>
                  <a:pt x="25929" y="29675"/>
                  <a:pt x="26077" y="29675"/>
                  <a:pt x="26274" y="29725"/>
                </a:cubicBezTo>
                <a:lnTo>
                  <a:pt x="26570" y="29774"/>
                </a:lnTo>
                <a:cubicBezTo>
                  <a:pt x="27408" y="29873"/>
                  <a:pt x="28246" y="29774"/>
                  <a:pt x="29084" y="29528"/>
                </a:cubicBezTo>
                <a:lnTo>
                  <a:pt x="29182" y="29528"/>
                </a:lnTo>
                <a:lnTo>
                  <a:pt x="32189" y="29528"/>
                </a:lnTo>
                <a:cubicBezTo>
                  <a:pt x="32189" y="28788"/>
                  <a:pt x="31499" y="28049"/>
                  <a:pt x="30809" y="27654"/>
                </a:cubicBezTo>
                <a:cubicBezTo>
                  <a:pt x="29971" y="27112"/>
                  <a:pt x="28887" y="26570"/>
                  <a:pt x="28887" y="25584"/>
                </a:cubicBezTo>
                <a:cubicBezTo>
                  <a:pt x="28887" y="25042"/>
                  <a:pt x="29182" y="24549"/>
                  <a:pt x="29232" y="24056"/>
                </a:cubicBezTo>
                <a:cubicBezTo>
                  <a:pt x="29281" y="22971"/>
                  <a:pt x="28246" y="22232"/>
                  <a:pt x="27506" y="21443"/>
                </a:cubicBezTo>
                <a:cubicBezTo>
                  <a:pt x="24943" y="18781"/>
                  <a:pt x="25239" y="14345"/>
                  <a:pt x="22922" y="11437"/>
                </a:cubicBezTo>
                <a:cubicBezTo>
                  <a:pt x="22232" y="10549"/>
                  <a:pt x="21345" y="9810"/>
                  <a:pt x="20753" y="8873"/>
                </a:cubicBezTo>
                <a:cubicBezTo>
                  <a:pt x="20161" y="7937"/>
                  <a:pt x="20014" y="6556"/>
                  <a:pt x="20802" y="5768"/>
                </a:cubicBezTo>
                <a:cubicBezTo>
                  <a:pt x="22330" y="7739"/>
                  <a:pt x="23612" y="9958"/>
                  <a:pt x="24499" y="12275"/>
                </a:cubicBezTo>
                <a:cubicBezTo>
                  <a:pt x="27211" y="9169"/>
                  <a:pt x="27408" y="4634"/>
                  <a:pt x="24992" y="1331"/>
                </a:cubicBezTo>
                <a:lnTo>
                  <a:pt x="23908" y="1972"/>
                </a:lnTo>
                <a:cubicBezTo>
                  <a:pt x="23908" y="1479"/>
                  <a:pt x="23168" y="1430"/>
                  <a:pt x="22774" y="1676"/>
                </a:cubicBezTo>
                <a:cubicBezTo>
                  <a:pt x="22429" y="1923"/>
                  <a:pt x="22084" y="2366"/>
                  <a:pt x="21591" y="2366"/>
                </a:cubicBezTo>
                <a:cubicBezTo>
                  <a:pt x="21246" y="2317"/>
                  <a:pt x="20950" y="2169"/>
                  <a:pt x="20654" y="1923"/>
                </a:cubicBezTo>
                <a:cubicBezTo>
                  <a:pt x="17894" y="0"/>
                  <a:pt x="14098" y="690"/>
                  <a:pt x="12176" y="3402"/>
                </a:cubicBezTo>
                <a:cubicBezTo>
                  <a:pt x="8922" y="1528"/>
                  <a:pt x="5176" y="592"/>
                  <a:pt x="1430" y="690"/>
                </a:cubicBezTo>
                <a:cubicBezTo>
                  <a:pt x="1380" y="592"/>
                  <a:pt x="1233" y="444"/>
                  <a:pt x="1134" y="345"/>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6" name="Google Shape;5186;p144"/>
          <p:cNvSpPr/>
          <p:nvPr/>
        </p:nvSpPr>
        <p:spPr>
          <a:xfrm>
            <a:off x="4833568" y="1210489"/>
            <a:ext cx="1015354" cy="827386"/>
          </a:xfrm>
          <a:custGeom>
            <a:rect b="b" l="l" r="r" t="t"/>
            <a:pathLst>
              <a:path extrusionOk="0" h="34852" w="43331">
                <a:moveTo>
                  <a:pt x="7888" y="5718"/>
                </a:moveTo>
                <a:cubicBezTo>
                  <a:pt x="7838" y="5767"/>
                  <a:pt x="7690" y="5817"/>
                  <a:pt x="7592" y="5817"/>
                </a:cubicBezTo>
                <a:lnTo>
                  <a:pt x="7345" y="5817"/>
                </a:lnTo>
                <a:lnTo>
                  <a:pt x="5324" y="5817"/>
                </a:lnTo>
                <a:lnTo>
                  <a:pt x="5127" y="6162"/>
                </a:lnTo>
                <a:lnTo>
                  <a:pt x="5029" y="6113"/>
                </a:lnTo>
                <a:lnTo>
                  <a:pt x="5029" y="17352"/>
                </a:lnTo>
                <a:cubicBezTo>
                  <a:pt x="5029" y="17549"/>
                  <a:pt x="4881" y="17746"/>
                  <a:pt x="4683" y="17746"/>
                </a:cubicBezTo>
                <a:lnTo>
                  <a:pt x="2613" y="17746"/>
                </a:lnTo>
                <a:cubicBezTo>
                  <a:pt x="2317" y="18091"/>
                  <a:pt x="2169" y="18535"/>
                  <a:pt x="2169" y="19028"/>
                </a:cubicBezTo>
                <a:lnTo>
                  <a:pt x="2169" y="19126"/>
                </a:lnTo>
                <a:cubicBezTo>
                  <a:pt x="2219" y="19570"/>
                  <a:pt x="1972" y="20014"/>
                  <a:pt x="1578" y="20161"/>
                </a:cubicBezTo>
                <a:lnTo>
                  <a:pt x="1479" y="20211"/>
                </a:lnTo>
                <a:cubicBezTo>
                  <a:pt x="1184" y="20457"/>
                  <a:pt x="986" y="20753"/>
                  <a:pt x="937" y="21147"/>
                </a:cubicBezTo>
                <a:cubicBezTo>
                  <a:pt x="888" y="21492"/>
                  <a:pt x="986" y="21887"/>
                  <a:pt x="1233" y="22133"/>
                </a:cubicBezTo>
                <a:cubicBezTo>
                  <a:pt x="1331" y="22232"/>
                  <a:pt x="1381" y="22429"/>
                  <a:pt x="1282" y="22528"/>
                </a:cubicBezTo>
                <a:cubicBezTo>
                  <a:pt x="1233" y="22675"/>
                  <a:pt x="1134" y="22774"/>
                  <a:pt x="986" y="22774"/>
                </a:cubicBezTo>
                <a:cubicBezTo>
                  <a:pt x="592" y="22873"/>
                  <a:pt x="296" y="23168"/>
                  <a:pt x="296" y="23563"/>
                </a:cubicBezTo>
                <a:cubicBezTo>
                  <a:pt x="296" y="23661"/>
                  <a:pt x="296" y="23809"/>
                  <a:pt x="346" y="23908"/>
                </a:cubicBezTo>
                <a:cubicBezTo>
                  <a:pt x="346" y="24056"/>
                  <a:pt x="395" y="24204"/>
                  <a:pt x="395" y="24351"/>
                </a:cubicBezTo>
                <a:cubicBezTo>
                  <a:pt x="395" y="24746"/>
                  <a:pt x="247" y="25140"/>
                  <a:pt x="1" y="25436"/>
                </a:cubicBezTo>
                <a:lnTo>
                  <a:pt x="444" y="25534"/>
                </a:lnTo>
                <a:cubicBezTo>
                  <a:pt x="641" y="25534"/>
                  <a:pt x="839" y="25584"/>
                  <a:pt x="986" y="25732"/>
                </a:cubicBezTo>
                <a:cubicBezTo>
                  <a:pt x="1184" y="25880"/>
                  <a:pt x="1331" y="26175"/>
                  <a:pt x="1381" y="26422"/>
                </a:cubicBezTo>
                <a:cubicBezTo>
                  <a:pt x="1627" y="27556"/>
                  <a:pt x="1923" y="28640"/>
                  <a:pt x="2268" y="29675"/>
                </a:cubicBezTo>
                <a:lnTo>
                  <a:pt x="2268" y="29675"/>
                </a:lnTo>
                <a:lnTo>
                  <a:pt x="2268" y="29725"/>
                </a:lnTo>
                <a:lnTo>
                  <a:pt x="2268" y="29725"/>
                </a:lnTo>
                <a:cubicBezTo>
                  <a:pt x="2367" y="30020"/>
                  <a:pt x="2465" y="30267"/>
                  <a:pt x="2613" y="30563"/>
                </a:cubicBezTo>
                <a:cubicBezTo>
                  <a:pt x="2761" y="30661"/>
                  <a:pt x="2860" y="30809"/>
                  <a:pt x="3007" y="30957"/>
                </a:cubicBezTo>
                <a:cubicBezTo>
                  <a:pt x="3155" y="31105"/>
                  <a:pt x="3303" y="31302"/>
                  <a:pt x="3451" y="31499"/>
                </a:cubicBezTo>
                <a:cubicBezTo>
                  <a:pt x="3648" y="31795"/>
                  <a:pt x="3796" y="32189"/>
                  <a:pt x="3895" y="32534"/>
                </a:cubicBezTo>
                <a:cubicBezTo>
                  <a:pt x="3944" y="32879"/>
                  <a:pt x="4092" y="33175"/>
                  <a:pt x="4289" y="33471"/>
                </a:cubicBezTo>
                <a:cubicBezTo>
                  <a:pt x="4782" y="34062"/>
                  <a:pt x="5817" y="33964"/>
                  <a:pt x="6655" y="33767"/>
                </a:cubicBezTo>
                <a:cubicBezTo>
                  <a:pt x="6902" y="32978"/>
                  <a:pt x="7493" y="32386"/>
                  <a:pt x="8233" y="32041"/>
                </a:cubicBezTo>
                <a:cubicBezTo>
                  <a:pt x="9071" y="31696"/>
                  <a:pt x="10057" y="31943"/>
                  <a:pt x="10697" y="32682"/>
                </a:cubicBezTo>
                <a:cubicBezTo>
                  <a:pt x="10796" y="32830"/>
                  <a:pt x="10895" y="32978"/>
                  <a:pt x="10944" y="33126"/>
                </a:cubicBezTo>
                <a:cubicBezTo>
                  <a:pt x="11042" y="33274"/>
                  <a:pt x="11092" y="33372"/>
                  <a:pt x="11190" y="33520"/>
                </a:cubicBezTo>
                <a:cubicBezTo>
                  <a:pt x="11437" y="33865"/>
                  <a:pt x="11930" y="34062"/>
                  <a:pt x="12423" y="33915"/>
                </a:cubicBezTo>
                <a:cubicBezTo>
                  <a:pt x="12423" y="33915"/>
                  <a:pt x="12472" y="33915"/>
                  <a:pt x="12521" y="33915"/>
                </a:cubicBezTo>
                <a:lnTo>
                  <a:pt x="15972" y="33915"/>
                </a:lnTo>
                <a:cubicBezTo>
                  <a:pt x="16169" y="33915"/>
                  <a:pt x="16366" y="34112"/>
                  <a:pt x="16366" y="34309"/>
                </a:cubicBezTo>
                <a:lnTo>
                  <a:pt x="16366" y="34802"/>
                </a:lnTo>
                <a:cubicBezTo>
                  <a:pt x="16958" y="34851"/>
                  <a:pt x="17746" y="34851"/>
                  <a:pt x="17993" y="34309"/>
                </a:cubicBezTo>
                <a:cubicBezTo>
                  <a:pt x="18042" y="34112"/>
                  <a:pt x="18239" y="34013"/>
                  <a:pt x="18437" y="34112"/>
                </a:cubicBezTo>
                <a:cubicBezTo>
                  <a:pt x="18535" y="34112"/>
                  <a:pt x="18634" y="34112"/>
                  <a:pt x="18732" y="34062"/>
                </a:cubicBezTo>
                <a:cubicBezTo>
                  <a:pt x="18782" y="34013"/>
                  <a:pt x="18880" y="33915"/>
                  <a:pt x="18880" y="33816"/>
                </a:cubicBezTo>
                <a:cubicBezTo>
                  <a:pt x="18929" y="33717"/>
                  <a:pt x="18979" y="33619"/>
                  <a:pt x="19077" y="33569"/>
                </a:cubicBezTo>
                <a:cubicBezTo>
                  <a:pt x="19176" y="33520"/>
                  <a:pt x="19275" y="33520"/>
                  <a:pt x="19373" y="33520"/>
                </a:cubicBezTo>
                <a:lnTo>
                  <a:pt x="19965" y="33717"/>
                </a:lnTo>
                <a:cubicBezTo>
                  <a:pt x="19915" y="32337"/>
                  <a:pt x="21641" y="31647"/>
                  <a:pt x="22528" y="32731"/>
                </a:cubicBezTo>
                <a:cubicBezTo>
                  <a:pt x="22627" y="32830"/>
                  <a:pt x="22725" y="32929"/>
                  <a:pt x="22824" y="33027"/>
                </a:cubicBezTo>
                <a:cubicBezTo>
                  <a:pt x="23021" y="33224"/>
                  <a:pt x="23267" y="33372"/>
                  <a:pt x="23514" y="33520"/>
                </a:cubicBezTo>
                <a:cubicBezTo>
                  <a:pt x="23711" y="33619"/>
                  <a:pt x="23908" y="33619"/>
                  <a:pt x="24056" y="33569"/>
                </a:cubicBezTo>
                <a:cubicBezTo>
                  <a:pt x="24253" y="33569"/>
                  <a:pt x="24401" y="33471"/>
                  <a:pt x="24549" y="33422"/>
                </a:cubicBezTo>
                <a:cubicBezTo>
                  <a:pt x="25683" y="32781"/>
                  <a:pt x="26619" y="31893"/>
                  <a:pt x="27211" y="30760"/>
                </a:cubicBezTo>
                <a:cubicBezTo>
                  <a:pt x="27359" y="30415"/>
                  <a:pt x="27802" y="29379"/>
                  <a:pt x="27309" y="28739"/>
                </a:cubicBezTo>
                <a:cubicBezTo>
                  <a:pt x="27014" y="28443"/>
                  <a:pt x="26669" y="28246"/>
                  <a:pt x="26274" y="28147"/>
                </a:cubicBezTo>
                <a:cubicBezTo>
                  <a:pt x="25831" y="28048"/>
                  <a:pt x="25929" y="27408"/>
                  <a:pt x="26373" y="27408"/>
                </a:cubicBezTo>
                <a:lnTo>
                  <a:pt x="26471" y="27408"/>
                </a:lnTo>
                <a:cubicBezTo>
                  <a:pt x="27556" y="27358"/>
                  <a:pt x="28640" y="27161"/>
                  <a:pt x="29676" y="26816"/>
                </a:cubicBezTo>
                <a:cubicBezTo>
                  <a:pt x="29774" y="26767"/>
                  <a:pt x="29873" y="26767"/>
                  <a:pt x="29971" y="26865"/>
                </a:cubicBezTo>
                <a:cubicBezTo>
                  <a:pt x="30070" y="26915"/>
                  <a:pt x="30119" y="27013"/>
                  <a:pt x="30169" y="27112"/>
                </a:cubicBezTo>
                <a:lnTo>
                  <a:pt x="30563" y="29872"/>
                </a:lnTo>
                <a:cubicBezTo>
                  <a:pt x="30563" y="30070"/>
                  <a:pt x="30612" y="30316"/>
                  <a:pt x="30711" y="30513"/>
                </a:cubicBezTo>
                <a:cubicBezTo>
                  <a:pt x="30859" y="30661"/>
                  <a:pt x="31007" y="30809"/>
                  <a:pt x="31204" y="30957"/>
                </a:cubicBezTo>
                <a:lnTo>
                  <a:pt x="32830" y="32041"/>
                </a:lnTo>
                <a:lnTo>
                  <a:pt x="32781" y="31055"/>
                </a:lnTo>
                <a:cubicBezTo>
                  <a:pt x="32732" y="30760"/>
                  <a:pt x="33028" y="30563"/>
                  <a:pt x="33323" y="30661"/>
                </a:cubicBezTo>
                <a:cubicBezTo>
                  <a:pt x="33521" y="30760"/>
                  <a:pt x="33767" y="30710"/>
                  <a:pt x="33915" y="30563"/>
                </a:cubicBezTo>
                <a:cubicBezTo>
                  <a:pt x="34112" y="30415"/>
                  <a:pt x="34211" y="30168"/>
                  <a:pt x="34161" y="29922"/>
                </a:cubicBezTo>
                <a:cubicBezTo>
                  <a:pt x="34161" y="29823"/>
                  <a:pt x="34112" y="29725"/>
                  <a:pt x="34063" y="29675"/>
                </a:cubicBezTo>
                <a:cubicBezTo>
                  <a:pt x="34013" y="29478"/>
                  <a:pt x="33915" y="29232"/>
                  <a:pt x="33915" y="29034"/>
                </a:cubicBezTo>
                <a:cubicBezTo>
                  <a:pt x="33915" y="28689"/>
                  <a:pt x="34063" y="28344"/>
                  <a:pt x="34260" y="28098"/>
                </a:cubicBezTo>
                <a:cubicBezTo>
                  <a:pt x="34802" y="27063"/>
                  <a:pt x="35739" y="25732"/>
                  <a:pt x="37119" y="25929"/>
                </a:cubicBezTo>
                <a:lnTo>
                  <a:pt x="37365" y="25929"/>
                </a:lnTo>
                <a:cubicBezTo>
                  <a:pt x="37365" y="25880"/>
                  <a:pt x="37365" y="25830"/>
                  <a:pt x="37365" y="25781"/>
                </a:cubicBezTo>
                <a:lnTo>
                  <a:pt x="37218" y="24302"/>
                </a:lnTo>
                <a:cubicBezTo>
                  <a:pt x="37218" y="24204"/>
                  <a:pt x="37267" y="24105"/>
                  <a:pt x="37316" y="24056"/>
                </a:cubicBezTo>
                <a:cubicBezTo>
                  <a:pt x="38302" y="22971"/>
                  <a:pt x="38696" y="21443"/>
                  <a:pt x="38351" y="20063"/>
                </a:cubicBezTo>
                <a:lnTo>
                  <a:pt x="38302" y="19767"/>
                </a:lnTo>
                <a:cubicBezTo>
                  <a:pt x="38105" y="19077"/>
                  <a:pt x="37858" y="18190"/>
                  <a:pt x="38450" y="17549"/>
                </a:cubicBezTo>
                <a:cubicBezTo>
                  <a:pt x="38549" y="17450"/>
                  <a:pt x="38647" y="17352"/>
                  <a:pt x="38795" y="17302"/>
                </a:cubicBezTo>
                <a:cubicBezTo>
                  <a:pt x="38894" y="17204"/>
                  <a:pt x="38943" y="17154"/>
                  <a:pt x="39041" y="17056"/>
                </a:cubicBezTo>
                <a:cubicBezTo>
                  <a:pt x="39091" y="16908"/>
                  <a:pt x="39140" y="16711"/>
                  <a:pt x="39140" y="16514"/>
                </a:cubicBezTo>
                <a:lnTo>
                  <a:pt x="39288" y="13014"/>
                </a:lnTo>
                <a:cubicBezTo>
                  <a:pt x="39337" y="12718"/>
                  <a:pt x="39682" y="12570"/>
                  <a:pt x="39929" y="12718"/>
                </a:cubicBezTo>
                <a:cubicBezTo>
                  <a:pt x="40422" y="13063"/>
                  <a:pt x="41063" y="13014"/>
                  <a:pt x="41555" y="12669"/>
                </a:cubicBezTo>
                <a:cubicBezTo>
                  <a:pt x="41999" y="12324"/>
                  <a:pt x="42443" y="11929"/>
                  <a:pt x="42788" y="11436"/>
                </a:cubicBezTo>
                <a:lnTo>
                  <a:pt x="42985" y="11141"/>
                </a:lnTo>
                <a:cubicBezTo>
                  <a:pt x="43133" y="11042"/>
                  <a:pt x="43231" y="10894"/>
                  <a:pt x="43330" y="10746"/>
                </a:cubicBezTo>
                <a:cubicBezTo>
                  <a:pt x="42098" y="9366"/>
                  <a:pt x="40865" y="7986"/>
                  <a:pt x="40570" y="6211"/>
                </a:cubicBezTo>
                <a:cubicBezTo>
                  <a:pt x="40323" y="4979"/>
                  <a:pt x="40520" y="3697"/>
                  <a:pt x="40372" y="2465"/>
                </a:cubicBezTo>
                <a:cubicBezTo>
                  <a:pt x="40274" y="1430"/>
                  <a:pt x="40274" y="592"/>
                  <a:pt x="39682" y="99"/>
                </a:cubicBezTo>
                <a:lnTo>
                  <a:pt x="36281" y="99"/>
                </a:lnTo>
                <a:cubicBezTo>
                  <a:pt x="35394" y="394"/>
                  <a:pt x="34408" y="493"/>
                  <a:pt x="33471" y="394"/>
                </a:cubicBezTo>
                <a:lnTo>
                  <a:pt x="33175" y="345"/>
                </a:lnTo>
                <a:cubicBezTo>
                  <a:pt x="33028" y="296"/>
                  <a:pt x="32880" y="247"/>
                  <a:pt x="32732" y="247"/>
                </a:cubicBezTo>
                <a:cubicBezTo>
                  <a:pt x="32091" y="197"/>
                  <a:pt x="31499" y="444"/>
                  <a:pt x="31154" y="986"/>
                </a:cubicBezTo>
                <a:lnTo>
                  <a:pt x="31007" y="1134"/>
                </a:lnTo>
                <a:lnTo>
                  <a:pt x="30809" y="1134"/>
                </a:lnTo>
                <a:cubicBezTo>
                  <a:pt x="30119" y="1134"/>
                  <a:pt x="29478" y="690"/>
                  <a:pt x="29232" y="0"/>
                </a:cubicBezTo>
                <a:lnTo>
                  <a:pt x="7986" y="0"/>
                </a:lnTo>
                <a:lnTo>
                  <a:pt x="7986" y="49"/>
                </a:lnTo>
                <a:lnTo>
                  <a:pt x="7986" y="5472"/>
                </a:lnTo>
                <a:cubicBezTo>
                  <a:pt x="7986" y="5521"/>
                  <a:pt x="7937" y="5620"/>
                  <a:pt x="7888" y="5718"/>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7" name="Google Shape;5187;p144"/>
          <p:cNvSpPr/>
          <p:nvPr/>
        </p:nvSpPr>
        <p:spPr>
          <a:xfrm>
            <a:off x="3437167" y="1937155"/>
            <a:ext cx="94761" cy="311326"/>
          </a:xfrm>
          <a:custGeom>
            <a:rect b="b" l="l" r="r" t="t"/>
            <a:pathLst>
              <a:path extrusionOk="0" h="13114" w="4044">
                <a:moveTo>
                  <a:pt x="4043" y="12965"/>
                </a:moveTo>
                <a:cubicBezTo>
                  <a:pt x="3944" y="12768"/>
                  <a:pt x="3895" y="12571"/>
                  <a:pt x="3895" y="12324"/>
                </a:cubicBezTo>
                <a:lnTo>
                  <a:pt x="3895" y="11092"/>
                </a:lnTo>
                <a:cubicBezTo>
                  <a:pt x="3944" y="9761"/>
                  <a:pt x="3797" y="8381"/>
                  <a:pt x="3451" y="7050"/>
                </a:cubicBezTo>
                <a:lnTo>
                  <a:pt x="3353" y="6803"/>
                </a:lnTo>
                <a:cubicBezTo>
                  <a:pt x="3254" y="6557"/>
                  <a:pt x="3205" y="6310"/>
                  <a:pt x="3156" y="6113"/>
                </a:cubicBezTo>
                <a:cubicBezTo>
                  <a:pt x="3057" y="5719"/>
                  <a:pt x="3057" y="5374"/>
                  <a:pt x="3008" y="5029"/>
                </a:cubicBezTo>
                <a:lnTo>
                  <a:pt x="2909" y="2909"/>
                </a:lnTo>
                <a:cubicBezTo>
                  <a:pt x="2909" y="2761"/>
                  <a:pt x="2909" y="2416"/>
                  <a:pt x="2761" y="2318"/>
                </a:cubicBezTo>
                <a:cubicBezTo>
                  <a:pt x="2712" y="2318"/>
                  <a:pt x="2663" y="2268"/>
                  <a:pt x="2613" y="2268"/>
                </a:cubicBezTo>
                <a:cubicBezTo>
                  <a:pt x="2515" y="2219"/>
                  <a:pt x="2416" y="2219"/>
                  <a:pt x="2318" y="2170"/>
                </a:cubicBezTo>
                <a:cubicBezTo>
                  <a:pt x="1874" y="1874"/>
                  <a:pt x="1628" y="1332"/>
                  <a:pt x="1825" y="839"/>
                </a:cubicBezTo>
                <a:cubicBezTo>
                  <a:pt x="1874" y="592"/>
                  <a:pt x="2022" y="346"/>
                  <a:pt x="2170" y="149"/>
                </a:cubicBezTo>
                <a:cubicBezTo>
                  <a:pt x="1923" y="198"/>
                  <a:pt x="1677" y="198"/>
                  <a:pt x="1430" y="247"/>
                </a:cubicBezTo>
                <a:cubicBezTo>
                  <a:pt x="937" y="198"/>
                  <a:pt x="445" y="149"/>
                  <a:pt x="1" y="1"/>
                </a:cubicBezTo>
                <a:lnTo>
                  <a:pt x="99" y="99"/>
                </a:lnTo>
                <a:cubicBezTo>
                  <a:pt x="99" y="297"/>
                  <a:pt x="149" y="444"/>
                  <a:pt x="247" y="543"/>
                </a:cubicBezTo>
                <a:lnTo>
                  <a:pt x="395" y="691"/>
                </a:lnTo>
                <a:cubicBezTo>
                  <a:pt x="691" y="937"/>
                  <a:pt x="937" y="1332"/>
                  <a:pt x="987" y="1726"/>
                </a:cubicBezTo>
                <a:cubicBezTo>
                  <a:pt x="987" y="1825"/>
                  <a:pt x="987" y="1973"/>
                  <a:pt x="937" y="2071"/>
                </a:cubicBezTo>
                <a:cubicBezTo>
                  <a:pt x="937" y="2120"/>
                  <a:pt x="937" y="2170"/>
                  <a:pt x="937" y="2268"/>
                </a:cubicBezTo>
                <a:cubicBezTo>
                  <a:pt x="937" y="2367"/>
                  <a:pt x="987" y="2466"/>
                  <a:pt x="987" y="2564"/>
                </a:cubicBezTo>
                <a:cubicBezTo>
                  <a:pt x="1332" y="3698"/>
                  <a:pt x="1529" y="4832"/>
                  <a:pt x="1677" y="6015"/>
                </a:cubicBezTo>
                <a:cubicBezTo>
                  <a:pt x="1726" y="6163"/>
                  <a:pt x="1726" y="6360"/>
                  <a:pt x="1726" y="6508"/>
                </a:cubicBezTo>
                <a:cubicBezTo>
                  <a:pt x="1726" y="6705"/>
                  <a:pt x="1726" y="6853"/>
                  <a:pt x="1677" y="7050"/>
                </a:cubicBezTo>
                <a:lnTo>
                  <a:pt x="1677" y="7148"/>
                </a:lnTo>
                <a:cubicBezTo>
                  <a:pt x="1480" y="8381"/>
                  <a:pt x="1578" y="9613"/>
                  <a:pt x="2022" y="10747"/>
                </a:cubicBezTo>
                <a:cubicBezTo>
                  <a:pt x="2367" y="11634"/>
                  <a:pt x="2860" y="12423"/>
                  <a:pt x="3501" y="13113"/>
                </a:cubicBezTo>
                <a:lnTo>
                  <a:pt x="3501" y="13113"/>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8" name="Google Shape;5188;p144"/>
          <p:cNvSpPr/>
          <p:nvPr/>
        </p:nvSpPr>
        <p:spPr>
          <a:xfrm>
            <a:off x="3089525" y="1668029"/>
            <a:ext cx="475914" cy="347577"/>
          </a:xfrm>
          <a:custGeom>
            <a:rect b="b" l="l" r="r" t="t"/>
            <a:pathLst>
              <a:path extrusionOk="0" h="14641" w="20310">
                <a:moveTo>
                  <a:pt x="0" y="12472"/>
                </a:moveTo>
                <a:lnTo>
                  <a:pt x="148" y="12472"/>
                </a:lnTo>
                <a:lnTo>
                  <a:pt x="247" y="12767"/>
                </a:lnTo>
                <a:cubicBezTo>
                  <a:pt x="444" y="13605"/>
                  <a:pt x="1479" y="14148"/>
                  <a:pt x="2366" y="14542"/>
                </a:cubicBezTo>
                <a:cubicBezTo>
                  <a:pt x="2465" y="14591"/>
                  <a:pt x="2564" y="14641"/>
                  <a:pt x="2662" y="14641"/>
                </a:cubicBezTo>
                <a:cubicBezTo>
                  <a:pt x="2761" y="14641"/>
                  <a:pt x="2859" y="14591"/>
                  <a:pt x="2909" y="14493"/>
                </a:cubicBezTo>
                <a:cubicBezTo>
                  <a:pt x="4042" y="13803"/>
                  <a:pt x="5521" y="13408"/>
                  <a:pt x="6507" y="14295"/>
                </a:cubicBezTo>
                <a:lnTo>
                  <a:pt x="6507" y="14295"/>
                </a:lnTo>
                <a:lnTo>
                  <a:pt x="6507" y="14246"/>
                </a:lnTo>
                <a:cubicBezTo>
                  <a:pt x="6556" y="12965"/>
                  <a:pt x="6704" y="11535"/>
                  <a:pt x="7740" y="10648"/>
                </a:cubicBezTo>
                <a:cubicBezTo>
                  <a:pt x="8282" y="10253"/>
                  <a:pt x="8972" y="9958"/>
                  <a:pt x="9662" y="9859"/>
                </a:cubicBezTo>
                <a:cubicBezTo>
                  <a:pt x="10254" y="9662"/>
                  <a:pt x="10845" y="9563"/>
                  <a:pt x="11486" y="9514"/>
                </a:cubicBezTo>
                <a:cubicBezTo>
                  <a:pt x="12324" y="9612"/>
                  <a:pt x="13162" y="9859"/>
                  <a:pt x="13951" y="10253"/>
                </a:cubicBezTo>
                <a:cubicBezTo>
                  <a:pt x="14641" y="10598"/>
                  <a:pt x="15429" y="10796"/>
                  <a:pt x="16218" y="10845"/>
                </a:cubicBezTo>
                <a:cubicBezTo>
                  <a:pt x="17204" y="10746"/>
                  <a:pt x="18190" y="10352"/>
                  <a:pt x="18979" y="9760"/>
                </a:cubicBezTo>
                <a:cubicBezTo>
                  <a:pt x="19472" y="9563"/>
                  <a:pt x="19866" y="9218"/>
                  <a:pt x="20112" y="8824"/>
                </a:cubicBezTo>
                <a:cubicBezTo>
                  <a:pt x="20310" y="8282"/>
                  <a:pt x="20310" y="7739"/>
                  <a:pt x="20112" y="7246"/>
                </a:cubicBezTo>
                <a:cubicBezTo>
                  <a:pt x="20112" y="7098"/>
                  <a:pt x="20063" y="6951"/>
                  <a:pt x="19964" y="6852"/>
                </a:cubicBezTo>
                <a:cubicBezTo>
                  <a:pt x="19866" y="6753"/>
                  <a:pt x="19718" y="6655"/>
                  <a:pt x="19570" y="6655"/>
                </a:cubicBezTo>
                <a:lnTo>
                  <a:pt x="17450" y="5817"/>
                </a:lnTo>
                <a:cubicBezTo>
                  <a:pt x="17204" y="5817"/>
                  <a:pt x="16958" y="5718"/>
                  <a:pt x="16859" y="5521"/>
                </a:cubicBezTo>
                <a:lnTo>
                  <a:pt x="16120" y="4486"/>
                </a:lnTo>
                <a:lnTo>
                  <a:pt x="17549" y="5028"/>
                </a:lnTo>
                <a:cubicBezTo>
                  <a:pt x="17549" y="5028"/>
                  <a:pt x="17549" y="4979"/>
                  <a:pt x="17598" y="4979"/>
                </a:cubicBezTo>
                <a:cubicBezTo>
                  <a:pt x="17648" y="4831"/>
                  <a:pt x="17500" y="4634"/>
                  <a:pt x="17303" y="4486"/>
                </a:cubicBezTo>
                <a:cubicBezTo>
                  <a:pt x="17155" y="4387"/>
                  <a:pt x="17007" y="4289"/>
                  <a:pt x="16810" y="4239"/>
                </a:cubicBezTo>
                <a:cubicBezTo>
                  <a:pt x="16662" y="4190"/>
                  <a:pt x="16563" y="4141"/>
                  <a:pt x="16465" y="4092"/>
                </a:cubicBezTo>
                <a:cubicBezTo>
                  <a:pt x="14986" y="3303"/>
                  <a:pt x="14345" y="1578"/>
                  <a:pt x="14986" y="49"/>
                </a:cubicBezTo>
                <a:lnTo>
                  <a:pt x="14444" y="49"/>
                </a:lnTo>
                <a:cubicBezTo>
                  <a:pt x="14098" y="49"/>
                  <a:pt x="13704" y="49"/>
                  <a:pt x="13310" y="0"/>
                </a:cubicBezTo>
                <a:lnTo>
                  <a:pt x="13211" y="0"/>
                </a:lnTo>
                <a:cubicBezTo>
                  <a:pt x="13063" y="0"/>
                  <a:pt x="12866" y="0"/>
                  <a:pt x="12718" y="0"/>
                </a:cubicBezTo>
                <a:cubicBezTo>
                  <a:pt x="12521" y="49"/>
                  <a:pt x="12373" y="99"/>
                  <a:pt x="12176" y="197"/>
                </a:cubicBezTo>
                <a:cubicBezTo>
                  <a:pt x="11338" y="592"/>
                  <a:pt x="10599" y="1085"/>
                  <a:pt x="9908" y="1676"/>
                </a:cubicBezTo>
                <a:lnTo>
                  <a:pt x="9810" y="1824"/>
                </a:lnTo>
                <a:cubicBezTo>
                  <a:pt x="9268" y="2366"/>
                  <a:pt x="8528" y="3106"/>
                  <a:pt x="7641" y="2761"/>
                </a:cubicBezTo>
                <a:lnTo>
                  <a:pt x="7493" y="2662"/>
                </a:lnTo>
                <a:lnTo>
                  <a:pt x="7394" y="2613"/>
                </a:lnTo>
                <a:cubicBezTo>
                  <a:pt x="7345" y="2711"/>
                  <a:pt x="7296" y="2810"/>
                  <a:pt x="7247" y="2908"/>
                </a:cubicBezTo>
                <a:cubicBezTo>
                  <a:pt x="7148" y="3106"/>
                  <a:pt x="7000" y="3254"/>
                  <a:pt x="6852" y="3401"/>
                </a:cubicBezTo>
                <a:cubicBezTo>
                  <a:pt x="6704" y="3549"/>
                  <a:pt x="6507" y="3648"/>
                  <a:pt x="6310" y="3648"/>
                </a:cubicBezTo>
                <a:lnTo>
                  <a:pt x="6162" y="3697"/>
                </a:lnTo>
                <a:cubicBezTo>
                  <a:pt x="5866" y="3845"/>
                  <a:pt x="5571" y="4092"/>
                  <a:pt x="5373" y="4387"/>
                </a:cubicBezTo>
                <a:cubicBezTo>
                  <a:pt x="4733" y="5127"/>
                  <a:pt x="4190" y="5965"/>
                  <a:pt x="3796" y="6852"/>
                </a:cubicBezTo>
                <a:cubicBezTo>
                  <a:pt x="3697" y="7098"/>
                  <a:pt x="3500" y="7345"/>
                  <a:pt x="3254" y="7444"/>
                </a:cubicBezTo>
                <a:cubicBezTo>
                  <a:pt x="3057" y="7542"/>
                  <a:pt x="2859" y="7542"/>
                  <a:pt x="2662" y="7542"/>
                </a:cubicBezTo>
                <a:cubicBezTo>
                  <a:pt x="2514" y="7542"/>
                  <a:pt x="2416" y="7739"/>
                  <a:pt x="2268" y="7986"/>
                </a:cubicBezTo>
                <a:cubicBezTo>
                  <a:pt x="2169" y="8232"/>
                  <a:pt x="2021" y="8429"/>
                  <a:pt x="1824" y="8627"/>
                </a:cubicBezTo>
                <a:cubicBezTo>
                  <a:pt x="1578" y="8774"/>
                  <a:pt x="1331" y="8922"/>
                  <a:pt x="1036" y="8972"/>
                </a:cubicBezTo>
                <a:cubicBezTo>
                  <a:pt x="937" y="9021"/>
                  <a:pt x="789" y="9070"/>
                  <a:pt x="690" y="9120"/>
                </a:cubicBezTo>
                <a:cubicBezTo>
                  <a:pt x="592" y="9169"/>
                  <a:pt x="493" y="9267"/>
                  <a:pt x="493" y="9415"/>
                </a:cubicBezTo>
                <a:lnTo>
                  <a:pt x="740" y="9563"/>
                </a:lnTo>
                <a:lnTo>
                  <a:pt x="641" y="9810"/>
                </a:lnTo>
                <a:cubicBezTo>
                  <a:pt x="345" y="10697"/>
                  <a:pt x="99" y="11584"/>
                  <a:pt x="0" y="12472"/>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9" name="Google Shape;5189;p144"/>
          <p:cNvSpPr/>
          <p:nvPr/>
        </p:nvSpPr>
        <p:spPr>
          <a:xfrm>
            <a:off x="4824336" y="3181065"/>
            <a:ext cx="728868" cy="622605"/>
          </a:xfrm>
          <a:custGeom>
            <a:rect b="b" l="l" r="r" t="t"/>
            <a:pathLst>
              <a:path extrusionOk="0" h="26226" w="31105">
                <a:moveTo>
                  <a:pt x="5570" y="13014"/>
                </a:moveTo>
                <a:lnTo>
                  <a:pt x="0" y="13014"/>
                </a:lnTo>
                <a:lnTo>
                  <a:pt x="0" y="14345"/>
                </a:lnTo>
                <a:lnTo>
                  <a:pt x="0" y="21641"/>
                </a:lnTo>
                <a:cubicBezTo>
                  <a:pt x="542" y="22183"/>
                  <a:pt x="1134" y="22725"/>
                  <a:pt x="1676" y="23218"/>
                </a:cubicBezTo>
                <a:cubicBezTo>
                  <a:pt x="2416" y="23859"/>
                  <a:pt x="3155" y="24598"/>
                  <a:pt x="3845" y="25338"/>
                </a:cubicBezTo>
                <a:lnTo>
                  <a:pt x="7887" y="25239"/>
                </a:lnTo>
                <a:cubicBezTo>
                  <a:pt x="8183" y="25190"/>
                  <a:pt x="8429" y="25239"/>
                  <a:pt x="8676" y="25387"/>
                </a:cubicBezTo>
                <a:cubicBezTo>
                  <a:pt x="8824" y="25486"/>
                  <a:pt x="8922" y="25634"/>
                  <a:pt x="9021" y="25831"/>
                </a:cubicBezTo>
                <a:cubicBezTo>
                  <a:pt x="9021" y="25880"/>
                  <a:pt x="9070" y="25929"/>
                  <a:pt x="9120" y="25979"/>
                </a:cubicBezTo>
                <a:cubicBezTo>
                  <a:pt x="9218" y="26127"/>
                  <a:pt x="9563" y="26127"/>
                  <a:pt x="9859" y="26127"/>
                </a:cubicBezTo>
                <a:lnTo>
                  <a:pt x="12225" y="26127"/>
                </a:lnTo>
                <a:cubicBezTo>
                  <a:pt x="12915" y="26225"/>
                  <a:pt x="13605" y="26028"/>
                  <a:pt x="14049" y="25535"/>
                </a:cubicBezTo>
                <a:lnTo>
                  <a:pt x="16711" y="23366"/>
                </a:lnTo>
                <a:cubicBezTo>
                  <a:pt x="17795" y="22479"/>
                  <a:pt x="18239" y="21789"/>
                  <a:pt x="18091" y="21148"/>
                </a:cubicBezTo>
                <a:lnTo>
                  <a:pt x="17993" y="20754"/>
                </a:lnTo>
                <a:lnTo>
                  <a:pt x="21739" y="19965"/>
                </a:lnTo>
                <a:lnTo>
                  <a:pt x="21887" y="19965"/>
                </a:lnTo>
                <a:lnTo>
                  <a:pt x="21887" y="19916"/>
                </a:lnTo>
                <a:cubicBezTo>
                  <a:pt x="21887" y="19866"/>
                  <a:pt x="21887" y="19866"/>
                  <a:pt x="21887" y="19817"/>
                </a:cubicBezTo>
                <a:lnTo>
                  <a:pt x="21887" y="19768"/>
                </a:lnTo>
                <a:cubicBezTo>
                  <a:pt x="21690" y="18634"/>
                  <a:pt x="22528" y="17549"/>
                  <a:pt x="24154" y="16859"/>
                </a:cubicBezTo>
                <a:cubicBezTo>
                  <a:pt x="25633" y="16268"/>
                  <a:pt x="27161" y="15873"/>
                  <a:pt x="28739" y="15627"/>
                </a:cubicBezTo>
                <a:lnTo>
                  <a:pt x="28689" y="15528"/>
                </a:lnTo>
                <a:cubicBezTo>
                  <a:pt x="28591" y="15035"/>
                  <a:pt x="28739" y="14542"/>
                  <a:pt x="29133" y="14197"/>
                </a:cubicBezTo>
                <a:cubicBezTo>
                  <a:pt x="29281" y="14000"/>
                  <a:pt x="29379" y="13803"/>
                  <a:pt x="29478" y="13606"/>
                </a:cubicBezTo>
                <a:cubicBezTo>
                  <a:pt x="29478" y="13458"/>
                  <a:pt x="29478" y="13310"/>
                  <a:pt x="29478" y="13162"/>
                </a:cubicBezTo>
                <a:cubicBezTo>
                  <a:pt x="29478" y="13014"/>
                  <a:pt x="29478" y="12866"/>
                  <a:pt x="29478" y="12719"/>
                </a:cubicBezTo>
                <a:cubicBezTo>
                  <a:pt x="29527" y="12028"/>
                  <a:pt x="29971" y="11437"/>
                  <a:pt x="30563" y="11190"/>
                </a:cubicBezTo>
                <a:cubicBezTo>
                  <a:pt x="29675" y="9613"/>
                  <a:pt x="29774" y="7691"/>
                  <a:pt x="30858" y="6261"/>
                </a:cubicBezTo>
                <a:cubicBezTo>
                  <a:pt x="30957" y="6162"/>
                  <a:pt x="31006" y="6015"/>
                  <a:pt x="31105" y="5867"/>
                </a:cubicBezTo>
                <a:cubicBezTo>
                  <a:pt x="31105" y="5768"/>
                  <a:pt x="30957" y="5620"/>
                  <a:pt x="30858" y="5522"/>
                </a:cubicBezTo>
                <a:lnTo>
                  <a:pt x="29034" y="3353"/>
                </a:lnTo>
                <a:lnTo>
                  <a:pt x="29232" y="3155"/>
                </a:lnTo>
                <a:cubicBezTo>
                  <a:pt x="27309" y="2860"/>
                  <a:pt x="25485" y="2268"/>
                  <a:pt x="24351" y="789"/>
                </a:cubicBezTo>
                <a:cubicBezTo>
                  <a:pt x="24204" y="543"/>
                  <a:pt x="24056" y="247"/>
                  <a:pt x="23908" y="1"/>
                </a:cubicBezTo>
                <a:lnTo>
                  <a:pt x="23908" y="1"/>
                </a:lnTo>
                <a:lnTo>
                  <a:pt x="23661" y="346"/>
                </a:lnTo>
                <a:cubicBezTo>
                  <a:pt x="23218" y="50"/>
                  <a:pt x="22626" y="247"/>
                  <a:pt x="21985" y="494"/>
                </a:cubicBezTo>
                <a:cubicBezTo>
                  <a:pt x="21492" y="641"/>
                  <a:pt x="20950" y="789"/>
                  <a:pt x="20408" y="789"/>
                </a:cubicBezTo>
                <a:cubicBezTo>
                  <a:pt x="20211" y="789"/>
                  <a:pt x="20014" y="789"/>
                  <a:pt x="19816" y="740"/>
                </a:cubicBezTo>
                <a:cubicBezTo>
                  <a:pt x="19619" y="691"/>
                  <a:pt x="19373" y="691"/>
                  <a:pt x="19126" y="691"/>
                </a:cubicBezTo>
                <a:cubicBezTo>
                  <a:pt x="18633" y="789"/>
                  <a:pt x="18190" y="1134"/>
                  <a:pt x="17993" y="1677"/>
                </a:cubicBezTo>
                <a:cubicBezTo>
                  <a:pt x="17746" y="2219"/>
                  <a:pt x="17647" y="2860"/>
                  <a:pt x="17647" y="3451"/>
                </a:cubicBezTo>
                <a:cubicBezTo>
                  <a:pt x="17598" y="4585"/>
                  <a:pt x="17549" y="5719"/>
                  <a:pt x="17549" y="6754"/>
                </a:cubicBezTo>
                <a:cubicBezTo>
                  <a:pt x="17450" y="7641"/>
                  <a:pt x="17598" y="8578"/>
                  <a:pt x="17943" y="9465"/>
                </a:cubicBezTo>
                <a:cubicBezTo>
                  <a:pt x="18387" y="10303"/>
                  <a:pt x="19323" y="10845"/>
                  <a:pt x="20309" y="10845"/>
                </a:cubicBezTo>
                <a:lnTo>
                  <a:pt x="20704" y="10845"/>
                </a:lnTo>
                <a:lnTo>
                  <a:pt x="20654" y="11289"/>
                </a:lnTo>
                <a:cubicBezTo>
                  <a:pt x="20605" y="11979"/>
                  <a:pt x="19866" y="12324"/>
                  <a:pt x="19176" y="12324"/>
                </a:cubicBezTo>
                <a:lnTo>
                  <a:pt x="18929" y="12324"/>
                </a:lnTo>
                <a:cubicBezTo>
                  <a:pt x="18683" y="12324"/>
                  <a:pt x="18485" y="12176"/>
                  <a:pt x="18387" y="11930"/>
                </a:cubicBezTo>
                <a:cubicBezTo>
                  <a:pt x="17894" y="11979"/>
                  <a:pt x="17401" y="11881"/>
                  <a:pt x="16957" y="11585"/>
                </a:cubicBezTo>
                <a:lnTo>
                  <a:pt x="16859" y="11535"/>
                </a:lnTo>
                <a:cubicBezTo>
                  <a:pt x="16809" y="11486"/>
                  <a:pt x="16711" y="11437"/>
                  <a:pt x="16662" y="11388"/>
                </a:cubicBezTo>
                <a:lnTo>
                  <a:pt x="16169" y="11240"/>
                </a:lnTo>
                <a:cubicBezTo>
                  <a:pt x="15479" y="11141"/>
                  <a:pt x="14887" y="10796"/>
                  <a:pt x="14394" y="10303"/>
                </a:cubicBezTo>
                <a:lnTo>
                  <a:pt x="14295" y="10155"/>
                </a:lnTo>
                <a:cubicBezTo>
                  <a:pt x="14197" y="10007"/>
                  <a:pt x="13950" y="9712"/>
                  <a:pt x="13901" y="9712"/>
                </a:cubicBezTo>
                <a:cubicBezTo>
                  <a:pt x="13852" y="9761"/>
                  <a:pt x="13803" y="9810"/>
                  <a:pt x="13753" y="9859"/>
                </a:cubicBezTo>
                <a:cubicBezTo>
                  <a:pt x="13655" y="9909"/>
                  <a:pt x="13605" y="10007"/>
                  <a:pt x="13556" y="10057"/>
                </a:cubicBezTo>
                <a:cubicBezTo>
                  <a:pt x="13014" y="10352"/>
                  <a:pt x="12324" y="10402"/>
                  <a:pt x="11683" y="10155"/>
                </a:cubicBezTo>
                <a:lnTo>
                  <a:pt x="10500" y="9859"/>
                </a:lnTo>
                <a:cubicBezTo>
                  <a:pt x="9760" y="9761"/>
                  <a:pt x="9120" y="9367"/>
                  <a:pt x="8725" y="8726"/>
                </a:cubicBezTo>
                <a:cubicBezTo>
                  <a:pt x="8725" y="8676"/>
                  <a:pt x="8725" y="8627"/>
                  <a:pt x="8676" y="8578"/>
                </a:cubicBezTo>
                <a:cubicBezTo>
                  <a:pt x="8676" y="8529"/>
                  <a:pt x="8627" y="8430"/>
                  <a:pt x="8577" y="8381"/>
                </a:cubicBezTo>
                <a:cubicBezTo>
                  <a:pt x="8528" y="8282"/>
                  <a:pt x="8282" y="8331"/>
                  <a:pt x="7986" y="8381"/>
                </a:cubicBezTo>
                <a:cubicBezTo>
                  <a:pt x="7542" y="8627"/>
                  <a:pt x="7049" y="8676"/>
                  <a:pt x="6606" y="8479"/>
                </a:cubicBezTo>
                <a:cubicBezTo>
                  <a:pt x="6310" y="8331"/>
                  <a:pt x="6113" y="8036"/>
                  <a:pt x="5965" y="7740"/>
                </a:cubicBezTo>
                <a:cubicBezTo>
                  <a:pt x="5965" y="7740"/>
                  <a:pt x="5965" y="7691"/>
                  <a:pt x="5915" y="7641"/>
                </a:cubicBezTo>
                <a:lnTo>
                  <a:pt x="5915" y="12226"/>
                </a:lnTo>
                <a:lnTo>
                  <a:pt x="6113" y="12226"/>
                </a:lnTo>
                <a:lnTo>
                  <a:pt x="6113" y="13014"/>
                </a:lnTo>
                <a:lnTo>
                  <a:pt x="5915" y="13014"/>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0" name="Google Shape;5190;p144"/>
          <p:cNvSpPr/>
          <p:nvPr/>
        </p:nvSpPr>
        <p:spPr>
          <a:xfrm>
            <a:off x="4470907" y="4112525"/>
            <a:ext cx="1054603" cy="936234"/>
          </a:xfrm>
          <a:custGeom>
            <a:rect b="b" l="l" r="r" t="t"/>
            <a:pathLst>
              <a:path extrusionOk="0" h="39437" w="45006">
                <a:moveTo>
                  <a:pt x="44562" y="14493"/>
                </a:moveTo>
                <a:lnTo>
                  <a:pt x="44463" y="14543"/>
                </a:lnTo>
                <a:cubicBezTo>
                  <a:pt x="44365" y="14346"/>
                  <a:pt x="44069" y="14296"/>
                  <a:pt x="43576" y="14247"/>
                </a:cubicBezTo>
                <a:cubicBezTo>
                  <a:pt x="43231" y="14247"/>
                  <a:pt x="42935" y="14148"/>
                  <a:pt x="42590" y="14050"/>
                </a:cubicBezTo>
                <a:cubicBezTo>
                  <a:pt x="42590" y="14148"/>
                  <a:pt x="42541" y="14296"/>
                  <a:pt x="42492" y="14395"/>
                </a:cubicBezTo>
                <a:cubicBezTo>
                  <a:pt x="42295" y="14888"/>
                  <a:pt x="41851" y="15233"/>
                  <a:pt x="41309" y="15331"/>
                </a:cubicBezTo>
                <a:cubicBezTo>
                  <a:pt x="41161" y="15331"/>
                  <a:pt x="40964" y="15381"/>
                  <a:pt x="40816" y="15381"/>
                </a:cubicBezTo>
                <a:cubicBezTo>
                  <a:pt x="40520" y="15381"/>
                  <a:pt x="40273" y="15331"/>
                  <a:pt x="40027" y="15331"/>
                </a:cubicBezTo>
                <a:cubicBezTo>
                  <a:pt x="39781" y="15282"/>
                  <a:pt x="39534" y="15184"/>
                  <a:pt x="39386" y="14986"/>
                </a:cubicBezTo>
                <a:cubicBezTo>
                  <a:pt x="39337" y="14888"/>
                  <a:pt x="39288" y="14789"/>
                  <a:pt x="39288" y="14691"/>
                </a:cubicBezTo>
                <a:cubicBezTo>
                  <a:pt x="39238" y="14592"/>
                  <a:pt x="39189" y="14493"/>
                  <a:pt x="39090" y="14395"/>
                </a:cubicBezTo>
                <a:cubicBezTo>
                  <a:pt x="39041" y="14346"/>
                  <a:pt x="38943" y="14247"/>
                  <a:pt x="38893" y="14148"/>
                </a:cubicBezTo>
                <a:cubicBezTo>
                  <a:pt x="38696" y="13655"/>
                  <a:pt x="38647" y="13113"/>
                  <a:pt x="38795" y="12571"/>
                </a:cubicBezTo>
                <a:lnTo>
                  <a:pt x="39189" y="10796"/>
                </a:lnTo>
                <a:cubicBezTo>
                  <a:pt x="39238" y="10550"/>
                  <a:pt x="39337" y="10353"/>
                  <a:pt x="39534" y="10205"/>
                </a:cubicBezTo>
                <a:cubicBezTo>
                  <a:pt x="39731" y="10057"/>
                  <a:pt x="39928" y="10057"/>
                  <a:pt x="40126" y="10057"/>
                </a:cubicBezTo>
                <a:cubicBezTo>
                  <a:pt x="40619" y="10106"/>
                  <a:pt x="41161" y="10155"/>
                  <a:pt x="41654" y="10303"/>
                </a:cubicBezTo>
                <a:lnTo>
                  <a:pt x="41457" y="11043"/>
                </a:lnTo>
                <a:cubicBezTo>
                  <a:pt x="41013" y="10895"/>
                  <a:pt x="40569" y="10846"/>
                  <a:pt x="40076" y="10846"/>
                </a:cubicBezTo>
                <a:lnTo>
                  <a:pt x="40027" y="10846"/>
                </a:lnTo>
                <a:lnTo>
                  <a:pt x="40027" y="10944"/>
                </a:lnTo>
                <a:lnTo>
                  <a:pt x="39633" y="12719"/>
                </a:lnTo>
                <a:cubicBezTo>
                  <a:pt x="39485" y="13064"/>
                  <a:pt x="39485" y="13409"/>
                  <a:pt x="39633" y="13705"/>
                </a:cubicBezTo>
                <a:cubicBezTo>
                  <a:pt x="39633" y="13754"/>
                  <a:pt x="39682" y="13853"/>
                  <a:pt x="39731" y="13902"/>
                </a:cubicBezTo>
                <a:cubicBezTo>
                  <a:pt x="39879" y="14050"/>
                  <a:pt x="39978" y="14198"/>
                  <a:pt x="40076" y="14395"/>
                </a:cubicBezTo>
                <a:lnTo>
                  <a:pt x="40076" y="14493"/>
                </a:lnTo>
                <a:lnTo>
                  <a:pt x="40126" y="14493"/>
                </a:lnTo>
                <a:cubicBezTo>
                  <a:pt x="40471" y="14592"/>
                  <a:pt x="40816" y="14592"/>
                  <a:pt x="41161" y="14543"/>
                </a:cubicBezTo>
                <a:cubicBezTo>
                  <a:pt x="41457" y="14493"/>
                  <a:pt x="41654" y="14346"/>
                  <a:pt x="41802" y="14099"/>
                </a:cubicBezTo>
                <a:cubicBezTo>
                  <a:pt x="41802" y="14050"/>
                  <a:pt x="41851" y="13951"/>
                  <a:pt x="41851" y="13853"/>
                </a:cubicBezTo>
                <a:cubicBezTo>
                  <a:pt x="41900" y="13705"/>
                  <a:pt x="41949" y="13557"/>
                  <a:pt x="41999" y="13458"/>
                </a:cubicBezTo>
                <a:cubicBezTo>
                  <a:pt x="41851" y="13064"/>
                  <a:pt x="41851" y="12670"/>
                  <a:pt x="41900" y="12275"/>
                </a:cubicBezTo>
                <a:cubicBezTo>
                  <a:pt x="42442" y="8775"/>
                  <a:pt x="41161" y="5275"/>
                  <a:pt x="39928" y="1874"/>
                </a:cubicBezTo>
                <a:lnTo>
                  <a:pt x="39879" y="1677"/>
                </a:lnTo>
                <a:cubicBezTo>
                  <a:pt x="39731" y="1430"/>
                  <a:pt x="39731" y="1085"/>
                  <a:pt x="39781" y="790"/>
                </a:cubicBezTo>
                <a:cubicBezTo>
                  <a:pt x="39830" y="740"/>
                  <a:pt x="39879" y="642"/>
                  <a:pt x="39928" y="592"/>
                </a:cubicBezTo>
                <a:cubicBezTo>
                  <a:pt x="38943" y="1"/>
                  <a:pt x="37612" y="50"/>
                  <a:pt x="36330" y="50"/>
                </a:cubicBezTo>
                <a:lnTo>
                  <a:pt x="35788" y="50"/>
                </a:lnTo>
                <a:lnTo>
                  <a:pt x="35738" y="395"/>
                </a:lnTo>
                <a:cubicBezTo>
                  <a:pt x="33569" y="50"/>
                  <a:pt x="31548" y="1726"/>
                  <a:pt x="29872" y="3353"/>
                </a:cubicBezTo>
                <a:cubicBezTo>
                  <a:pt x="29182" y="3895"/>
                  <a:pt x="28689" y="4585"/>
                  <a:pt x="28344" y="5374"/>
                </a:cubicBezTo>
                <a:cubicBezTo>
                  <a:pt x="28344" y="5522"/>
                  <a:pt x="28295" y="5620"/>
                  <a:pt x="28295" y="5768"/>
                </a:cubicBezTo>
                <a:cubicBezTo>
                  <a:pt x="28246" y="6064"/>
                  <a:pt x="28196" y="6311"/>
                  <a:pt x="28098" y="6557"/>
                </a:cubicBezTo>
                <a:cubicBezTo>
                  <a:pt x="27901" y="7050"/>
                  <a:pt x="27408" y="7444"/>
                  <a:pt x="26865" y="7444"/>
                </a:cubicBezTo>
                <a:cubicBezTo>
                  <a:pt x="26718" y="7395"/>
                  <a:pt x="26570" y="7395"/>
                  <a:pt x="26471" y="7296"/>
                </a:cubicBezTo>
                <a:cubicBezTo>
                  <a:pt x="26373" y="7296"/>
                  <a:pt x="26323" y="7296"/>
                  <a:pt x="26225" y="7247"/>
                </a:cubicBezTo>
                <a:cubicBezTo>
                  <a:pt x="25978" y="7247"/>
                  <a:pt x="25781" y="7543"/>
                  <a:pt x="25682" y="7839"/>
                </a:cubicBezTo>
                <a:cubicBezTo>
                  <a:pt x="25633" y="8036"/>
                  <a:pt x="25633" y="8233"/>
                  <a:pt x="25584" y="8381"/>
                </a:cubicBezTo>
                <a:cubicBezTo>
                  <a:pt x="25584" y="8677"/>
                  <a:pt x="25535" y="8972"/>
                  <a:pt x="25436" y="9219"/>
                </a:cubicBezTo>
                <a:cubicBezTo>
                  <a:pt x="25239" y="9810"/>
                  <a:pt x="24844" y="10254"/>
                  <a:pt x="24302" y="10451"/>
                </a:cubicBezTo>
                <a:cubicBezTo>
                  <a:pt x="23908" y="10599"/>
                  <a:pt x="23563" y="10698"/>
                  <a:pt x="23168" y="10698"/>
                </a:cubicBezTo>
                <a:cubicBezTo>
                  <a:pt x="21295" y="10796"/>
                  <a:pt x="19471" y="10402"/>
                  <a:pt x="17795" y="9613"/>
                </a:cubicBezTo>
                <a:cubicBezTo>
                  <a:pt x="17598" y="9909"/>
                  <a:pt x="17450" y="10254"/>
                  <a:pt x="17253" y="10599"/>
                </a:cubicBezTo>
                <a:cubicBezTo>
                  <a:pt x="16760" y="11634"/>
                  <a:pt x="16070" y="12571"/>
                  <a:pt x="15232" y="13310"/>
                </a:cubicBezTo>
                <a:cubicBezTo>
                  <a:pt x="14591" y="13803"/>
                  <a:pt x="13852" y="14148"/>
                  <a:pt x="13112" y="14395"/>
                </a:cubicBezTo>
                <a:cubicBezTo>
                  <a:pt x="12915" y="14444"/>
                  <a:pt x="12669" y="14493"/>
                  <a:pt x="12472" y="14493"/>
                </a:cubicBezTo>
                <a:cubicBezTo>
                  <a:pt x="12077" y="14543"/>
                  <a:pt x="11683" y="14296"/>
                  <a:pt x="11486" y="13951"/>
                </a:cubicBezTo>
                <a:cubicBezTo>
                  <a:pt x="11387" y="13754"/>
                  <a:pt x="11387" y="13557"/>
                  <a:pt x="11387" y="13310"/>
                </a:cubicBezTo>
                <a:cubicBezTo>
                  <a:pt x="11436" y="12374"/>
                  <a:pt x="11338" y="11437"/>
                  <a:pt x="11141" y="10501"/>
                </a:cubicBezTo>
                <a:cubicBezTo>
                  <a:pt x="10993" y="9860"/>
                  <a:pt x="10746" y="9219"/>
                  <a:pt x="10352" y="8677"/>
                </a:cubicBezTo>
                <a:lnTo>
                  <a:pt x="10352" y="18979"/>
                </a:lnTo>
                <a:lnTo>
                  <a:pt x="10204" y="19127"/>
                </a:lnTo>
                <a:lnTo>
                  <a:pt x="9563" y="19521"/>
                </a:lnTo>
                <a:lnTo>
                  <a:pt x="8972" y="19916"/>
                </a:lnTo>
                <a:cubicBezTo>
                  <a:pt x="8676" y="20113"/>
                  <a:pt x="8429" y="20212"/>
                  <a:pt x="8134" y="20310"/>
                </a:cubicBezTo>
                <a:cubicBezTo>
                  <a:pt x="7986" y="20359"/>
                  <a:pt x="7838" y="20359"/>
                  <a:pt x="7690" y="20359"/>
                </a:cubicBezTo>
                <a:cubicBezTo>
                  <a:pt x="7542" y="20359"/>
                  <a:pt x="7394" y="20359"/>
                  <a:pt x="7246" y="20359"/>
                </a:cubicBezTo>
                <a:lnTo>
                  <a:pt x="2909" y="19916"/>
                </a:lnTo>
                <a:cubicBezTo>
                  <a:pt x="2268" y="19965"/>
                  <a:pt x="1725" y="19374"/>
                  <a:pt x="1824" y="18683"/>
                </a:cubicBezTo>
                <a:cubicBezTo>
                  <a:pt x="1824" y="18486"/>
                  <a:pt x="1775" y="18240"/>
                  <a:pt x="1725" y="18043"/>
                </a:cubicBezTo>
                <a:lnTo>
                  <a:pt x="1676" y="18141"/>
                </a:lnTo>
                <a:cubicBezTo>
                  <a:pt x="1578" y="18388"/>
                  <a:pt x="1430" y="18585"/>
                  <a:pt x="1331" y="18782"/>
                </a:cubicBezTo>
                <a:cubicBezTo>
                  <a:pt x="1035" y="19226"/>
                  <a:pt x="542" y="19521"/>
                  <a:pt x="0" y="19571"/>
                </a:cubicBezTo>
                <a:cubicBezTo>
                  <a:pt x="1972" y="22331"/>
                  <a:pt x="3500" y="25387"/>
                  <a:pt x="4585" y="28592"/>
                </a:cubicBezTo>
                <a:cubicBezTo>
                  <a:pt x="4683" y="28887"/>
                  <a:pt x="4732" y="29232"/>
                  <a:pt x="4732" y="29577"/>
                </a:cubicBezTo>
                <a:cubicBezTo>
                  <a:pt x="4732" y="30218"/>
                  <a:pt x="4289" y="30711"/>
                  <a:pt x="4042" y="31253"/>
                </a:cubicBezTo>
                <a:cubicBezTo>
                  <a:pt x="3401" y="32979"/>
                  <a:pt x="4782" y="34803"/>
                  <a:pt x="6063" y="36134"/>
                </a:cubicBezTo>
                <a:lnTo>
                  <a:pt x="8331" y="38549"/>
                </a:lnTo>
                <a:cubicBezTo>
                  <a:pt x="8725" y="38943"/>
                  <a:pt x="9267" y="39436"/>
                  <a:pt x="9810" y="39288"/>
                </a:cubicBezTo>
                <a:cubicBezTo>
                  <a:pt x="10352" y="39141"/>
                  <a:pt x="10648" y="38253"/>
                  <a:pt x="11190" y="37908"/>
                </a:cubicBezTo>
                <a:cubicBezTo>
                  <a:pt x="12127" y="37415"/>
                  <a:pt x="13507" y="38549"/>
                  <a:pt x="14246" y="37760"/>
                </a:cubicBezTo>
                <a:cubicBezTo>
                  <a:pt x="14493" y="37465"/>
                  <a:pt x="14542" y="37021"/>
                  <a:pt x="14690" y="36676"/>
                </a:cubicBezTo>
                <a:cubicBezTo>
                  <a:pt x="15232" y="35443"/>
                  <a:pt x="17056" y="35443"/>
                  <a:pt x="18288" y="35887"/>
                </a:cubicBezTo>
                <a:cubicBezTo>
                  <a:pt x="19570" y="36380"/>
                  <a:pt x="20950" y="37119"/>
                  <a:pt x="22232" y="36676"/>
                </a:cubicBezTo>
                <a:cubicBezTo>
                  <a:pt x="22873" y="36429"/>
                  <a:pt x="23415" y="35887"/>
                  <a:pt x="24056" y="35739"/>
                </a:cubicBezTo>
                <a:cubicBezTo>
                  <a:pt x="24844" y="35591"/>
                  <a:pt x="25633" y="35936"/>
                  <a:pt x="26422" y="35986"/>
                </a:cubicBezTo>
                <a:cubicBezTo>
                  <a:pt x="27753" y="35986"/>
                  <a:pt x="28887" y="35049"/>
                  <a:pt x="29872" y="34162"/>
                </a:cubicBezTo>
                <a:lnTo>
                  <a:pt x="38055" y="26866"/>
                </a:lnTo>
                <a:cubicBezTo>
                  <a:pt x="38893" y="26225"/>
                  <a:pt x="39534" y="25437"/>
                  <a:pt x="40027" y="24500"/>
                </a:cubicBezTo>
                <a:cubicBezTo>
                  <a:pt x="40372" y="23761"/>
                  <a:pt x="40471" y="22824"/>
                  <a:pt x="41111" y="22331"/>
                </a:cubicBezTo>
                <a:cubicBezTo>
                  <a:pt x="42048" y="21592"/>
                  <a:pt x="42541" y="21296"/>
                  <a:pt x="43428" y="20507"/>
                </a:cubicBezTo>
                <a:cubicBezTo>
                  <a:pt x="45006" y="19176"/>
                  <a:pt x="44118" y="16465"/>
                  <a:pt x="44562" y="14493"/>
                </a:cubicBezTo>
                <a:close/>
                <a:moveTo>
                  <a:pt x="34457" y="22824"/>
                </a:moveTo>
                <a:cubicBezTo>
                  <a:pt x="34013" y="23514"/>
                  <a:pt x="33422" y="24007"/>
                  <a:pt x="32682" y="24254"/>
                </a:cubicBezTo>
                <a:cubicBezTo>
                  <a:pt x="32731" y="24549"/>
                  <a:pt x="32682" y="24845"/>
                  <a:pt x="32534" y="25092"/>
                </a:cubicBezTo>
                <a:cubicBezTo>
                  <a:pt x="32337" y="25486"/>
                  <a:pt x="31992" y="25782"/>
                  <a:pt x="31598" y="25979"/>
                </a:cubicBezTo>
                <a:cubicBezTo>
                  <a:pt x="31401" y="26078"/>
                  <a:pt x="31154" y="26127"/>
                  <a:pt x="30908" y="26176"/>
                </a:cubicBezTo>
                <a:cubicBezTo>
                  <a:pt x="30858" y="26176"/>
                  <a:pt x="30809" y="26176"/>
                  <a:pt x="30760" y="26176"/>
                </a:cubicBezTo>
                <a:lnTo>
                  <a:pt x="30760" y="26176"/>
                </a:lnTo>
                <a:cubicBezTo>
                  <a:pt x="30070" y="26028"/>
                  <a:pt x="28541" y="23909"/>
                  <a:pt x="28344" y="23465"/>
                </a:cubicBezTo>
                <a:cubicBezTo>
                  <a:pt x="27901" y="22183"/>
                  <a:pt x="29133" y="21148"/>
                  <a:pt x="29971" y="20409"/>
                </a:cubicBezTo>
                <a:cubicBezTo>
                  <a:pt x="30168" y="20261"/>
                  <a:pt x="30316" y="20162"/>
                  <a:pt x="30464" y="20014"/>
                </a:cubicBezTo>
                <a:cubicBezTo>
                  <a:pt x="30710" y="19768"/>
                  <a:pt x="30957" y="19571"/>
                  <a:pt x="31203" y="19374"/>
                </a:cubicBezTo>
                <a:cubicBezTo>
                  <a:pt x="31746" y="19127"/>
                  <a:pt x="32337" y="18930"/>
                  <a:pt x="32929" y="18881"/>
                </a:cubicBezTo>
                <a:cubicBezTo>
                  <a:pt x="33126" y="18881"/>
                  <a:pt x="33274" y="18881"/>
                  <a:pt x="33422" y="18881"/>
                </a:cubicBezTo>
                <a:cubicBezTo>
                  <a:pt x="33668" y="18979"/>
                  <a:pt x="33915" y="19127"/>
                  <a:pt x="34062" y="19275"/>
                </a:cubicBezTo>
                <a:cubicBezTo>
                  <a:pt x="34703" y="19768"/>
                  <a:pt x="35098" y="20458"/>
                  <a:pt x="35147" y="21247"/>
                </a:cubicBezTo>
                <a:cubicBezTo>
                  <a:pt x="35098" y="21838"/>
                  <a:pt x="34851" y="22380"/>
                  <a:pt x="34457" y="22824"/>
                </a:cubicBezTo>
                <a:close/>
              </a:path>
            </a:pathLst>
          </a:cu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1" name="Google Shape;5191;p144"/>
          <p:cNvSpPr/>
          <p:nvPr/>
        </p:nvSpPr>
        <p:spPr>
          <a:xfrm>
            <a:off x="4165980" y="3742747"/>
            <a:ext cx="627241" cy="836764"/>
          </a:xfrm>
          <a:custGeom>
            <a:rect b="b" l="l" r="r" t="t"/>
            <a:pathLst>
              <a:path extrusionOk="0" h="35247" w="26768">
                <a:moveTo>
                  <a:pt x="12817" y="34408"/>
                </a:moveTo>
                <a:cubicBezTo>
                  <a:pt x="13063" y="34507"/>
                  <a:pt x="13507" y="34310"/>
                  <a:pt x="13704" y="33965"/>
                </a:cubicBezTo>
                <a:cubicBezTo>
                  <a:pt x="13803" y="33817"/>
                  <a:pt x="13901" y="33620"/>
                  <a:pt x="14000" y="33422"/>
                </a:cubicBezTo>
                <a:cubicBezTo>
                  <a:pt x="14148" y="33077"/>
                  <a:pt x="14296" y="32782"/>
                  <a:pt x="14542" y="32535"/>
                </a:cubicBezTo>
                <a:lnTo>
                  <a:pt x="14887" y="32141"/>
                </a:lnTo>
                <a:lnTo>
                  <a:pt x="15134" y="32584"/>
                </a:lnTo>
                <a:cubicBezTo>
                  <a:pt x="15430" y="33077"/>
                  <a:pt x="15577" y="33620"/>
                  <a:pt x="15627" y="34162"/>
                </a:cubicBezTo>
                <a:cubicBezTo>
                  <a:pt x="15627" y="34408"/>
                  <a:pt x="15627" y="34655"/>
                  <a:pt x="15725" y="34704"/>
                </a:cubicBezTo>
                <a:cubicBezTo>
                  <a:pt x="15824" y="34753"/>
                  <a:pt x="15923" y="34753"/>
                  <a:pt x="16021" y="34753"/>
                </a:cubicBezTo>
                <a:lnTo>
                  <a:pt x="20359" y="35197"/>
                </a:lnTo>
                <a:cubicBezTo>
                  <a:pt x="20556" y="35246"/>
                  <a:pt x="20753" y="35246"/>
                  <a:pt x="21000" y="35197"/>
                </a:cubicBezTo>
                <a:cubicBezTo>
                  <a:pt x="21197" y="35148"/>
                  <a:pt x="21394" y="35049"/>
                  <a:pt x="21542" y="34901"/>
                </a:cubicBezTo>
                <a:lnTo>
                  <a:pt x="22183" y="34507"/>
                </a:lnTo>
                <a:lnTo>
                  <a:pt x="22627" y="34211"/>
                </a:lnTo>
                <a:lnTo>
                  <a:pt x="22627" y="13902"/>
                </a:lnTo>
                <a:lnTo>
                  <a:pt x="23021" y="13902"/>
                </a:lnTo>
                <a:lnTo>
                  <a:pt x="23908" y="13902"/>
                </a:lnTo>
                <a:lnTo>
                  <a:pt x="24105" y="13902"/>
                </a:lnTo>
                <a:cubicBezTo>
                  <a:pt x="25239" y="11979"/>
                  <a:pt x="25141" y="9465"/>
                  <a:pt x="24894" y="7494"/>
                </a:cubicBezTo>
                <a:cubicBezTo>
                  <a:pt x="24746" y="6754"/>
                  <a:pt x="24746" y="5965"/>
                  <a:pt x="24943" y="5226"/>
                </a:cubicBezTo>
                <a:cubicBezTo>
                  <a:pt x="25239" y="4388"/>
                  <a:pt x="25929" y="3698"/>
                  <a:pt x="26767" y="3402"/>
                </a:cubicBezTo>
                <a:cubicBezTo>
                  <a:pt x="26324" y="3402"/>
                  <a:pt x="25880" y="3451"/>
                  <a:pt x="25436" y="3451"/>
                </a:cubicBezTo>
                <a:cubicBezTo>
                  <a:pt x="23957" y="3451"/>
                  <a:pt x="22528" y="3353"/>
                  <a:pt x="21148" y="3254"/>
                </a:cubicBezTo>
                <a:cubicBezTo>
                  <a:pt x="19965" y="3156"/>
                  <a:pt x="18338" y="2909"/>
                  <a:pt x="17845" y="1578"/>
                </a:cubicBezTo>
                <a:cubicBezTo>
                  <a:pt x="17796" y="1529"/>
                  <a:pt x="17796" y="1430"/>
                  <a:pt x="17746" y="1381"/>
                </a:cubicBezTo>
                <a:cubicBezTo>
                  <a:pt x="17746" y="1283"/>
                  <a:pt x="17648" y="1184"/>
                  <a:pt x="17599" y="1085"/>
                </a:cubicBezTo>
                <a:cubicBezTo>
                  <a:pt x="17500" y="1036"/>
                  <a:pt x="17352" y="987"/>
                  <a:pt x="17204" y="1036"/>
                </a:cubicBezTo>
                <a:cubicBezTo>
                  <a:pt x="15972" y="1085"/>
                  <a:pt x="14739" y="1283"/>
                  <a:pt x="13507" y="1578"/>
                </a:cubicBezTo>
                <a:cubicBezTo>
                  <a:pt x="12768" y="1726"/>
                  <a:pt x="11979" y="1874"/>
                  <a:pt x="11190" y="1973"/>
                </a:cubicBezTo>
                <a:cubicBezTo>
                  <a:pt x="9317" y="2268"/>
                  <a:pt x="6803" y="2219"/>
                  <a:pt x="5029" y="592"/>
                </a:cubicBezTo>
                <a:lnTo>
                  <a:pt x="4881" y="494"/>
                </a:lnTo>
                <a:cubicBezTo>
                  <a:pt x="4683" y="247"/>
                  <a:pt x="4437" y="99"/>
                  <a:pt x="4191" y="1"/>
                </a:cubicBezTo>
                <a:cubicBezTo>
                  <a:pt x="3944" y="1"/>
                  <a:pt x="3698" y="1"/>
                  <a:pt x="3500" y="99"/>
                </a:cubicBezTo>
                <a:cubicBezTo>
                  <a:pt x="2367" y="494"/>
                  <a:pt x="1233" y="937"/>
                  <a:pt x="198" y="1430"/>
                </a:cubicBezTo>
                <a:lnTo>
                  <a:pt x="296" y="2022"/>
                </a:lnTo>
                <a:lnTo>
                  <a:pt x="1" y="2071"/>
                </a:lnTo>
                <a:lnTo>
                  <a:pt x="1" y="2268"/>
                </a:lnTo>
                <a:cubicBezTo>
                  <a:pt x="1" y="2663"/>
                  <a:pt x="99" y="3106"/>
                  <a:pt x="198" y="3501"/>
                </a:cubicBezTo>
                <a:cubicBezTo>
                  <a:pt x="543" y="4240"/>
                  <a:pt x="986" y="4881"/>
                  <a:pt x="1529" y="5423"/>
                </a:cubicBezTo>
                <a:cubicBezTo>
                  <a:pt x="3698" y="8085"/>
                  <a:pt x="5176" y="11684"/>
                  <a:pt x="6852" y="14691"/>
                </a:cubicBezTo>
                <a:cubicBezTo>
                  <a:pt x="8578" y="15578"/>
                  <a:pt x="8430" y="18043"/>
                  <a:pt x="8430" y="19965"/>
                </a:cubicBezTo>
                <a:cubicBezTo>
                  <a:pt x="8528" y="21986"/>
                  <a:pt x="8824" y="24007"/>
                  <a:pt x="9366" y="25930"/>
                </a:cubicBezTo>
                <a:cubicBezTo>
                  <a:pt x="9662" y="27261"/>
                  <a:pt x="9958" y="28592"/>
                  <a:pt x="10254" y="29923"/>
                </a:cubicBezTo>
                <a:cubicBezTo>
                  <a:pt x="10451" y="30711"/>
                  <a:pt x="10648" y="31500"/>
                  <a:pt x="10993" y="32239"/>
                </a:cubicBezTo>
                <a:cubicBezTo>
                  <a:pt x="11387" y="32979"/>
                  <a:pt x="11880" y="33718"/>
                  <a:pt x="12423" y="34359"/>
                </a:cubicBezTo>
                <a:cubicBezTo>
                  <a:pt x="12521" y="34458"/>
                  <a:pt x="12571" y="34605"/>
                  <a:pt x="12669" y="34704"/>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2" name="Google Shape;5192;p144"/>
          <p:cNvSpPr/>
          <p:nvPr/>
        </p:nvSpPr>
        <p:spPr>
          <a:xfrm>
            <a:off x="5152068" y="4578279"/>
            <a:ext cx="131714" cy="136932"/>
          </a:xfrm>
          <a:custGeom>
            <a:rect b="b" l="l" r="r" t="t"/>
            <a:pathLst>
              <a:path extrusionOk="0" h="5768" w="5621">
                <a:moveTo>
                  <a:pt x="4437" y="0"/>
                </a:moveTo>
                <a:cubicBezTo>
                  <a:pt x="4388" y="0"/>
                  <a:pt x="4290" y="0"/>
                  <a:pt x="4240" y="0"/>
                </a:cubicBezTo>
                <a:cubicBezTo>
                  <a:pt x="3698" y="49"/>
                  <a:pt x="3254" y="148"/>
                  <a:pt x="2811" y="394"/>
                </a:cubicBezTo>
                <a:cubicBezTo>
                  <a:pt x="2564" y="542"/>
                  <a:pt x="2367" y="690"/>
                  <a:pt x="2170" y="887"/>
                </a:cubicBezTo>
                <a:cubicBezTo>
                  <a:pt x="2022" y="1035"/>
                  <a:pt x="1874" y="1183"/>
                  <a:pt x="1677" y="1331"/>
                </a:cubicBezTo>
                <a:cubicBezTo>
                  <a:pt x="938" y="1972"/>
                  <a:pt x="1" y="2760"/>
                  <a:pt x="297" y="3549"/>
                </a:cubicBezTo>
                <a:cubicBezTo>
                  <a:pt x="790" y="4387"/>
                  <a:pt x="1381" y="5127"/>
                  <a:pt x="2121" y="5767"/>
                </a:cubicBezTo>
                <a:cubicBezTo>
                  <a:pt x="2268" y="5767"/>
                  <a:pt x="2367" y="5718"/>
                  <a:pt x="2466" y="5620"/>
                </a:cubicBezTo>
                <a:cubicBezTo>
                  <a:pt x="2761" y="5521"/>
                  <a:pt x="2959" y="5324"/>
                  <a:pt x="3106" y="5077"/>
                </a:cubicBezTo>
                <a:cubicBezTo>
                  <a:pt x="3205" y="4929"/>
                  <a:pt x="3205" y="4683"/>
                  <a:pt x="3106" y="4535"/>
                </a:cubicBezTo>
                <a:lnTo>
                  <a:pt x="2515" y="3845"/>
                </a:lnTo>
                <a:lnTo>
                  <a:pt x="3402" y="3894"/>
                </a:lnTo>
                <a:cubicBezTo>
                  <a:pt x="3944" y="3944"/>
                  <a:pt x="4437" y="3598"/>
                  <a:pt x="5078" y="2760"/>
                </a:cubicBezTo>
                <a:cubicBezTo>
                  <a:pt x="5374" y="2415"/>
                  <a:pt x="5571" y="2021"/>
                  <a:pt x="5620" y="1577"/>
                </a:cubicBezTo>
                <a:cubicBezTo>
                  <a:pt x="5522" y="1035"/>
                  <a:pt x="5226" y="542"/>
                  <a:pt x="4782" y="197"/>
                </a:cubicBezTo>
                <a:cubicBezTo>
                  <a:pt x="4684" y="99"/>
                  <a:pt x="4536" y="49"/>
                  <a:pt x="443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3" name="Google Shape;5193;p144"/>
          <p:cNvSpPr/>
          <p:nvPr/>
        </p:nvSpPr>
        <p:spPr>
          <a:xfrm>
            <a:off x="4177531" y="2934158"/>
            <a:ext cx="80889" cy="92467"/>
          </a:xfrm>
          <a:custGeom>
            <a:rect b="b" l="l" r="r" t="t"/>
            <a:pathLst>
              <a:path extrusionOk="0" h="3895" w="3452">
                <a:moveTo>
                  <a:pt x="3451" y="296"/>
                </a:moveTo>
                <a:cubicBezTo>
                  <a:pt x="2958" y="50"/>
                  <a:pt x="2416" y="1"/>
                  <a:pt x="1923" y="198"/>
                </a:cubicBezTo>
                <a:cubicBezTo>
                  <a:pt x="1036" y="641"/>
                  <a:pt x="493" y="1627"/>
                  <a:pt x="0" y="2662"/>
                </a:cubicBezTo>
                <a:lnTo>
                  <a:pt x="740" y="3895"/>
                </a:lnTo>
                <a:lnTo>
                  <a:pt x="1134" y="3451"/>
                </a:lnTo>
                <a:lnTo>
                  <a:pt x="1184" y="3451"/>
                </a:lnTo>
                <a:cubicBezTo>
                  <a:pt x="1381" y="3353"/>
                  <a:pt x="1479" y="3205"/>
                  <a:pt x="1529" y="3057"/>
                </a:cubicBezTo>
                <a:cubicBezTo>
                  <a:pt x="1529" y="2860"/>
                  <a:pt x="1529" y="2662"/>
                  <a:pt x="1529" y="2515"/>
                </a:cubicBezTo>
                <a:cubicBezTo>
                  <a:pt x="1479" y="2169"/>
                  <a:pt x="1529" y="1824"/>
                  <a:pt x="1627" y="1529"/>
                </a:cubicBezTo>
                <a:cubicBezTo>
                  <a:pt x="1923" y="839"/>
                  <a:pt x="2564" y="346"/>
                  <a:pt x="3352" y="296"/>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4" name="Google Shape;5194;p144"/>
          <p:cNvSpPr/>
          <p:nvPr/>
        </p:nvSpPr>
        <p:spPr>
          <a:xfrm>
            <a:off x="5029918" y="3815316"/>
            <a:ext cx="2343" cy="2350"/>
          </a:xfrm>
          <a:custGeom>
            <a:rect b="b" l="l" r="r" t="t"/>
            <a:pathLst>
              <a:path extrusionOk="0" h="99" w="100">
                <a:moveTo>
                  <a:pt x="1" y="99"/>
                </a:moveTo>
                <a:lnTo>
                  <a:pt x="99" y="49"/>
                </a:lnTo>
                <a:lnTo>
                  <a:pt x="50" y="0"/>
                </a:lnTo>
                <a:close/>
              </a:path>
            </a:pathLst>
          </a:custGeom>
          <a:solidFill>
            <a:srgbClr val="088C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5" name="Google Shape;5195;p144"/>
          <p:cNvSpPr/>
          <p:nvPr/>
        </p:nvSpPr>
        <p:spPr>
          <a:xfrm>
            <a:off x="5266685" y="2728201"/>
            <a:ext cx="113226" cy="91304"/>
          </a:xfrm>
          <a:custGeom>
            <a:rect b="b" l="l" r="r" t="t"/>
            <a:pathLst>
              <a:path extrusionOk="0" h="3846" w="4832">
                <a:moveTo>
                  <a:pt x="1775" y="691"/>
                </a:moveTo>
                <a:cubicBezTo>
                  <a:pt x="1085" y="888"/>
                  <a:pt x="494" y="1381"/>
                  <a:pt x="247" y="2071"/>
                </a:cubicBezTo>
                <a:cubicBezTo>
                  <a:pt x="1" y="2613"/>
                  <a:pt x="1" y="3254"/>
                  <a:pt x="247" y="3846"/>
                </a:cubicBezTo>
                <a:cubicBezTo>
                  <a:pt x="1775" y="3303"/>
                  <a:pt x="3205" y="2663"/>
                  <a:pt x="4585" y="1775"/>
                </a:cubicBezTo>
                <a:cubicBezTo>
                  <a:pt x="4832" y="789"/>
                  <a:pt x="3846" y="1"/>
                  <a:pt x="2909" y="346"/>
                </a:cubicBezTo>
                <a:lnTo>
                  <a:pt x="2712" y="444"/>
                </a:lnTo>
                <a:cubicBezTo>
                  <a:pt x="2416" y="592"/>
                  <a:pt x="2071" y="642"/>
                  <a:pt x="1775" y="642"/>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6" name="Google Shape;5196;p144"/>
          <p:cNvSpPr/>
          <p:nvPr/>
        </p:nvSpPr>
        <p:spPr>
          <a:xfrm>
            <a:off x="6032448" y="1841203"/>
            <a:ext cx="637645" cy="908150"/>
          </a:xfrm>
          <a:custGeom>
            <a:rect b="b" l="l" r="r" t="t"/>
            <a:pathLst>
              <a:path extrusionOk="0" h="38254" w="27212">
                <a:moveTo>
                  <a:pt x="26472" y="1233"/>
                </a:moveTo>
                <a:cubicBezTo>
                  <a:pt x="25584" y="888"/>
                  <a:pt x="24845" y="2022"/>
                  <a:pt x="23958" y="2268"/>
                </a:cubicBezTo>
                <a:cubicBezTo>
                  <a:pt x="23070" y="2515"/>
                  <a:pt x="22134" y="1825"/>
                  <a:pt x="21247" y="2170"/>
                </a:cubicBezTo>
                <a:cubicBezTo>
                  <a:pt x="20951" y="2317"/>
                  <a:pt x="20704" y="2465"/>
                  <a:pt x="20458" y="2663"/>
                </a:cubicBezTo>
                <a:cubicBezTo>
                  <a:pt x="19768" y="3106"/>
                  <a:pt x="18979" y="3402"/>
                  <a:pt x="18141" y="3501"/>
                </a:cubicBezTo>
                <a:lnTo>
                  <a:pt x="11684" y="5029"/>
                </a:lnTo>
                <a:cubicBezTo>
                  <a:pt x="11141" y="5177"/>
                  <a:pt x="10550" y="5226"/>
                  <a:pt x="10008" y="5226"/>
                </a:cubicBezTo>
                <a:cubicBezTo>
                  <a:pt x="7592" y="5029"/>
                  <a:pt x="6606" y="2120"/>
                  <a:pt x="5374" y="1"/>
                </a:cubicBezTo>
                <a:lnTo>
                  <a:pt x="4930" y="198"/>
                </a:lnTo>
                <a:lnTo>
                  <a:pt x="4733" y="296"/>
                </a:lnTo>
                <a:cubicBezTo>
                  <a:pt x="4437" y="444"/>
                  <a:pt x="4043" y="543"/>
                  <a:pt x="3698" y="543"/>
                </a:cubicBezTo>
                <a:cubicBezTo>
                  <a:pt x="3550" y="543"/>
                  <a:pt x="3353" y="494"/>
                  <a:pt x="3205" y="444"/>
                </a:cubicBezTo>
                <a:lnTo>
                  <a:pt x="2367" y="1775"/>
                </a:lnTo>
                <a:cubicBezTo>
                  <a:pt x="2022" y="2317"/>
                  <a:pt x="1775" y="3106"/>
                  <a:pt x="2120" y="3402"/>
                </a:cubicBezTo>
                <a:cubicBezTo>
                  <a:pt x="2466" y="3550"/>
                  <a:pt x="2811" y="3599"/>
                  <a:pt x="3156" y="3550"/>
                </a:cubicBezTo>
                <a:cubicBezTo>
                  <a:pt x="3796" y="3501"/>
                  <a:pt x="4536" y="3451"/>
                  <a:pt x="4832" y="4141"/>
                </a:cubicBezTo>
                <a:lnTo>
                  <a:pt x="4881" y="4289"/>
                </a:lnTo>
                <a:lnTo>
                  <a:pt x="4832" y="4437"/>
                </a:lnTo>
                <a:cubicBezTo>
                  <a:pt x="4634" y="5127"/>
                  <a:pt x="4733" y="5867"/>
                  <a:pt x="5127" y="6458"/>
                </a:cubicBezTo>
                <a:cubicBezTo>
                  <a:pt x="5522" y="6951"/>
                  <a:pt x="6015" y="7346"/>
                  <a:pt x="6606" y="7641"/>
                </a:cubicBezTo>
                <a:cubicBezTo>
                  <a:pt x="10550" y="10007"/>
                  <a:pt x="14740" y="12078"/>
                  <a:pt x="18979" y="11437"/>
                </a:cubicBezTo>
                <a:lnTo>
                  <a:pt x="22183" y="10944"/>
                </a:lnTo>
                <a:lnTo>
                  <a:pt x="19176" y="12176"/>
                </a:lnTo>
                <a:cubicBezTo>
                  <a:pt x="18092" y="12620"/>
                  <a:pt x="17155" y="13261"/>
                  <a:pt x="16416" y="14148"/>
                </a:cubicBezTo>
                <a:cubicBezTo>
                  <a:pt x="16021" y="14592"/>
                  <a:pt x="15627" y="15085"/>
                  <a:pt x="15282" y="15627"/>
                </a:cubicBezTo>
                <a:cubicBezTo>
                  <a:pt x="15036" y="15972"/>
                  <a:pt x="14789" y="16317"/>
                  <a:pt x="14543" y="16662"/>
                </a:cubicBezTo>
                <a:cubicBezTo>
                  <a:pt x="13261" y="18190"/>
                  <a:pt x="11831" y="19521"/>
                  <a:pt x="10254" y="20655"/>
                </a:cubicBezTo>
                <a:cubicBezTo>
                  <a:pt x="9613" y="21296"/>
                  <a:pt x="8627" y="21444"/>
                  <a:pt x="7839" y="21049"/>
                </a:cubicBezTo>
                <a:cubicBezTo>
                  <a:pt x="7444" y="20852"/>
                  <a:pt x="7050" y="20852"/>
                  <a:pt x="6656" y="20901"/>
                </a:cubicBezTo>
                <a:cubicBezTo>
                  <a:pt x="6458" y="21000"/>
                  <a:pt x="6310" y="21099"/>
                  <a:pt x="6163" y="21247"/>
                </a:cubicBezTo>
                <a:lnTo>
                  <a:pt x="6015" y="21345"/>
                </a:lnTo>
                <a:cubicBezTo>
                  <a:pt x="5522" y="21739"/>
                  <a:pt x="4930" y="22134"/>
                  <a:pt x="4339" y="22430"/>
                </a:cubicBezTo>
                <a:cubicBezTo>
                  <a:pt x="3895" y="22725"/>
                  <a:pt x="3353" y="22873"/>
                  <a:pt x="2761" y="22873"/>
                </a:cubicBezTo>
                <a:cubicBezTo>
                  <a:pt x="2268" y="24056"/>
                  <a:pt x="1480" y="25141"/>
                  <a:pt x="543" y="26028"/>
                </a:cubicBezTo>
                <a:cubicBezTo>
                  <a:pt x="346" y="26176"/>
                  <a:pt x="149" y="26373"/>
                  <a:pt x="50" y="26620"/>
                </a:cubicBezTo>
                <a:cubicBezTo>
                  <a:pt x="50" y="26718"/>
                  <a:pt x="50" y="26817"/>
                  <a:pt x="50" y="26965"/>
                </a:cubicBezTo>
                <a:lnTo>
                  <a:pt x="1" y="34704"/>
                </a:lnTo>
                <a:cubicBezTo>
                  <a:pt x="1" y="35000"/>
                  <a:pt x="1" y="35295"/>
                  <a:pt x="99" y="35542"/>
                </a:cubicBezTo>
                <a:cubicBezTo>
                  <a:pt x="198" y="35788"/>
                  <a:pt x="346" y="35985"/>
                  <a:pt x="543" y="36183"/>
                </a:cubicBezTo>
                <a:lnTo>
                  <a:pt x="642" y="36331"/>
                </a:lnTo>
                <a:cubicBezTo>
                  <a:pt x="1135" y="36873"/>
                  <a:pt x="1578" y="37563"/>
                  <a:pt x="1825" y="38253"/>
                </a:cubicBezTo>
                <a:cubicBezTo>
                  <a:pt x="2466" y="37908"/>
                  <a:pt x="3008" y="37514"/>
                  <a:pt x="3550" y="37070"/>
                </a:cubicBezTo>
                <a:cubicBezTo>
                  <a:pt x="4289" y="36331"/>
                  <a:pt x="4634" y="35345"/>
                  <a:pt x="5078" y="34457"/>
                </a:cubicBezTo>
                <a:cubicBezTo>
                  <a:pt x="7198" y="30415"/>
                  <a:pt x="11979" y="28591"/>
                  <a:pt x="15381" y="25486"/>
                </a:cubicBezTo>
                <a:cubicBezTo>
                  <a:pt x="17550" y="23415"/>
                  <a:pt x="19127" y="20803"/>
                  <a:pt x="20704" y="18240"/>
                </a:cubicBezTo>
                <a:cubicBezTo>
                  <a:pt x="22183" y="15824"/>
                  <a:pt x="23662" y="13409"/>
                  <a:pt x="25141" y="10993"/>
                </a:cubicBezTo>
                <a:cubicBezTo>
                  <a:pt x="25979" y="9613"/>
                  <a:pt x="26817" y="8036"/>
                  <a:pt x="26472" y="6458"/>
                </a:cubicBezTo>
                <a:cubicBezTo>
                  <a:pt x="26324" y="6064"/>
                  <a:pt x="26225" y="5670"/>
                  <a:pt x="26176" y="5275"/>
                </a:cubicBezTo>
                <a:cubicBezTo>
                  <a:pt x="26127" y="4536"/>
                  <a:pt x="26620" y="3895"/>
                  <a:pt x="26915" y="3205"/>
                </a:cubicBezTo>
                <a:cubicBezTo>
                  <a:pt x="27211" y="2515"/>
                  <a:pt x="27162" y="1529"/>
                  <a:pt x="26472" y="1233"/>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7" name="Google Shape;5197;p144"/>
          <p:cNvSpPr/>
          <p:nvPr/>
        </p:nvSpPr>
        <p:spPr>
          <a:xfrm>
            <a:off x="4227204" y="2309284"/>
            <a:ext cx="1848145" cy="1136339"/>
          </a:xfrm>
          <a:custGeom>
            <a:rect b="b" l="l" r="r" t="t"/>
            <a:pathLst>
              <a:path extrusionOk="0" h="47866" w="78871">
                <a:moveTo>
                  <a:pt x="77096" y="17056"/>
                </a:moveTo>
                <a:lnTo>
                  <a:pt x="76998" y="16958"/>
                </a:lnTo>
                <a:cubicBezTo>
                  <a:pt x="76751" y="16711"/>
                  <a:pt x="76554" y="16415"/>
                  <a:pt x="76406" y="16120"/>
                </a:cubicBezTo>
                <a:cubicBezTo>
                  <a:pt x="76307" y="15725"/>
                  <a:pt x="76258" y="15380"/>
                  <a:pt x="76258" y="14986"/>
                </a:cubicBezTo>
                <a:lnTo>
                  <a:pt x="76357" y="7197"/>
                </a:lnTo>
                <a:cubicBezTo>
                  <a:pt x="76307" y="7049"/>
                  <a:pt x="76357" y="6852"/>
                  <a:pt x="76406" y="6704"/>
                </a:cubicBezTo>
                <a:cubicBezTo>
                  <a:pt x="76505" y="6310"/>
                  <a:pt x="76751" y="6014"/>
                  <a:pt x="77047" y="5817"/>
                </a:cubicBezTo>
                <a:cubicBezTo>
                  <a:pt x="77786" y="5078"/>
                  <a:pt x="78427" y="4289"/>
                  <a:pt x="78871" y="3352"/>
                </a:cubicBezTo>
                <a:cubicBezTo>
                  <a:pt x="78821" y="3402"/>
                  <a:pt x="78723" y="3451"/>
                  <a:pt x="78674" y="3500"/>
                </a:cubicBezTo>
                <a:cubicBezTo>
                  <a:pt x="77983" y="3796"/>
                  <a:pt x="77244" y="3796"/>
                  <a:pt x="76603" y="3500"/>
                </a:cubicBezTo>
                <a:lnTo>
                  <a:pt x="76455" y="3451"/>
                </a:lnTo>
                <a:cubicBezTo>
                  <a:pt x="76307" y="3352"/>
                  <a:pt x="76160" y="3303"/>
                  <a:pt x="76012" y="3303"/>
                </a:cubicBezTo>
                <a:cubicBezTo>
                  <a:pt x="75716" y="3303"/>
                  <a:pt x="75469" y="3451"/>
                  <a:pt x="75223" y="3648"/>
                </a:cubicBezTo>
                <a:lnTo>
                  <a:pt x="75026" y="3796"/>
                </a:lnTo>
                <a:cubicBezTo>
                  <a:pt x="73941" y="4388"/>
                  <a:pt x="72758" y="4733"/>
                  <a:pt x="71477" y="4782"/>
                </a:cubicBezTo>
                <a:lnTo>
                  <a:pt x="69751" y="5028"/>
                </a:lnTo>
                <a:cubicBezTo>
                  <a:pt x="69505" y="5028"/>
                  <a:pt x="69209" y="5078"/>
                  <a:pt x="68963" y="5078"/>
                </a:cubicBezTo>
                <a:cubicBezTo>
                  <a:pt x="68765" y="5078"/>
                  <a:pt x="68618" y="5028"/>
                  <a:pt x="68420" y="5028"/>
                </a:cubicBezTo>
                <a:cubicBezTo>
                  <a:pt x="67484" y="4831"/>
                  <a:pt x="66843" y="4141"/>
                  <a:pt x="66202" y="3451"/>
                </a:cubicBezTo>
                <a:cubicBezTo>
                  <a:pt x="65611" y="2761"/>
                  <a:pt x="65068" y="2169"/>
                  <a:pt x="64329" y="2071"/>
                </a:cubicBezTo>
                <a:lnTo>
                  <a:pt x="64132" y="2071"/>
                </a:lnTo>
                <a:cubicBezTo>
                  <a:pt x="63885" y="2071"/>
                  <a:pt x="63688" y="2071"/>
                  <a:pt x="63442" y="1972"/>
                </a:cubicBezTo>
                <a:cubicBezTo>
                  <a:pt x="63195" y="1874"/>
                  <a:pt x="62998" y="1726"/>
                  <a:pt x="62850" y="1479"/>
                </a:cubicBezTo>
                <a:lnTo>
                  <a:pt x="62752" y="1676"/>
                </a:lnTo>
                <a:cubicBezTo>
                  <a:pt x="60878" y="1085"/>
                  <a:pt x="58857" y="1627"/>
                  <a:pt x="57526" y="3106"/>
                </a:cubicBezTo>
                <a:lnTo>
                  <a:pt x="57428" y="3254"/>
                </a:lnTo>
                <a:lnTo>
                  <a:pt x="56097" y="3254"/>
                </a:lnTo>
                <a:cubicBezTo>
                  <a:pt x="55752" y="4240"/>
                  <a:pt x="54569" y="4683"/>
                  <a:pt x="53583" y="4733"/>
                </a:cubicBezTo>
                <a:cubicBezTo>
                  <a:pt x="53188" y="4733"/>
                  <a:pt x="52843" y="4683"/>
                  <a:pt x="52498" y="4683"/>
                </a:cubicBezTo>
                <a:cubicBezTo>
                  <a:pt x="51907" y="4585"/>
                  <a:pt x="51315" y="4634"/>
                  <a:pt x="50724" y="4733"/>
                </a:cubicBezTo>
                <a:cubicBezTo>
                  <a:pt x="50625" y="4733"/>
                  <a:pt x="50527" y="4782"/>
                  <a:pt x="50428" y="4831"/>
                </a:cubicBezTo>
                <a:cubicBezTo>
                  <a:pt x="50132" y="4930"/>
                  <a:pt x="49836" y="4979"/>
                  <a:pt x="49541" y="5028"/>
                </a:cubicBezTo>
                <a:cubicBezTo>
                  <a:pt x="48506" y="5028"/>
                  <a:pt x="47766" y="4141"/>
                  <a:pt x="47125" y="3303"/>
                </a:cubicBezTo>
                <a:cubicBezTo>
                  <a:pt x="46534" y="2514"/>
                  <a:pt x="46090" y="1972"/>
                  <a:pt x="45548" y="2021"/>
                </a:cubicBezTo>
                <a:lnTo>
                  <a:pt x="45055" y="2810"/>
                </a:lnTo>
                <a:lnTo>
                  <a:pt x="44907" y="2810"/>
                </a:lnTo>
                <a:cubicBezTo>
                  <a:pt x="43675" y="2958"/>
                  <a:pt x="42442" y="3057"/>
                  <a:pt x="41456" y="2416"/>
                </a:cubicBezTo>
                <a:cubicBezTo>
                  <a:pt x="41161" y="2219"/>
                  <a:pt x="40865" y="1972"/>
                  <a:pt x="40569" y="1676"/>
                </a:cubicBezTo>
                <a:cubicBezTo>
                  <a:pt x="40471" y="1529"/>
                  <a:pt x="40273" y="1381"/>
                  <a:pt x="40126" y="1233"/>
                </a:cubicBezTo>
                <a:cubicBezTo>
                  <a:pt x="38647" y="0"/>
                  <a:pt x="36428" y="247"/>
                  <a:pt x="34457" y="641"/>
                </a:cubicBezTo>
                <a:cubicBezTo>
                  <a:pt x="34457" y="691"/>
                  <a:pt x="34407" y="740"/>
                  <a:pt x="34407" y="789"/>
                </a:cubicBezTo>
                <a:cubicBezTo>
                  <a:pt x="34260" y="1183"/>
                  <a:pt x="33865" y="1479"/>
                  <a:pt x="33471" y="1479"/>
                </a:cubicBezTo>
                <a:cubicBezTo>
                  <a:pt x="33224" y="1430"/>
                  <a:pt x="32978" y="1381"/>
                  <a:pt x="32731" y="1282"/>
                </a:cubicBezTo>
                <a:cubicBezTo>
                  <a:pt x="32584" y="1183"/>
                  <a:pt x="32436" y="1134"/>
                  <a:pt x="32288" y="1134"/>
                </a:cubicBezTo>
                <a:cubicBezTo>
                  <a:pt x="32091" y="1085"/>
                  <a:pt x="31893" y="1134"/>
                  <a:pt x="31696" y="1183"/>
                </a:cubicBezTo>
                <a:lnTo>
                  <a:pt x="28246" y="2120"/>
                </a:lnTo>
                <a:cubicBezTo>
                  <a:pt x="27901" y="2169"/>
                  <a:pt x="27556" y="2367"/>
                  <a:pt x="27358" y="2662"/>
                </a:cubicBezTo>
                <a:cubicBezTo>
                  <a:pt x="27309" y="2662"/>
                  <a:pt x="27309" y="2761"/>
                  <a:pt x="27358" y="2761"/>
                </a:cubicBezTo>
                <a:lnTo>
                  <a:pt x="27506" y="3106"/>
                </a:lnTo>
                <a:lnTo>
                  <a:pt x="27210" y="3303"/>
                </a:lnTo>
                <a:cubicBezTo>
                  <a:pt x="26077" y="3895"/>
                  <a:pt x="24696" y="3303"/>
                  <a:pt x="23908" y="3007"/>
                </a:cubicBezTo>
                <a:lnTo>
                  <a:pt x="19964" y="1282"/>
                </a:lnTo>
                <a:cubicBezTo>
                  <a:pt x="19668" y="1134"/>
                  <a:pt x="19323" y="1036"/>
                  <a:pt x="19028" y="986"/>
                </a:cubicBezTo>
                <a:cubicBezTo>
                  <a:pt x="17943" y="888"/>
                  <a:pt x="17056" y="2120"/>
                  <a:pt x="16809" y="3352"/>
                </a:cubicBezTo>
                <a:cubicBezTo>
                  <a:pt x="16711" y="3697"/>
                  <a:pt x="16662" y="4043"/>
                  <a:pt x="16612" y="4388"/>
                </a:cubicBezTo>
                <a:cubicBezTo>
                  <a:pt x="16859" y="4486"/>
                  <a:pt x="17105" y="4634"/>
                  <a:pt x="17302" y="4782"/>
                </a:cubicBezTo>
                <a:lnTo>
                  <a:pt x="16809" y="5373"/>
                </a:lnTo>
                <a:cubicBezTo>
                  <a:pt x="16711" y="5324"/>
                  <a:pt x="16612" y="5226"/>
                  <a:pt x="16514" y="5176"/>
                </a:cubicBezTo>
                <a:cubicBezTo>
                  <a:pt x="16415" y="5965"/>
                  <a:pt x="16119" y="6754"/>
                  <a:pt x="15725" y="7444"/>
                </a:cubicBezTo>
                <a:cubicBezTo>
                  <a:pt x="15626" y="7542"/>
                  <a:pt x="15528" y="7690"/>
                  <a:pt x="15429" y="7789"/>
                </a:cubicBezTo>
                <a:cubicBezTo>
                  <a:pt x="15281" y="7986"/>
                  <a:pt x="15133" y="8183"/>
                  <a:pt x="15035" y="8380"/>
                </a:cubicBezTo>
                <a:cubicBezTo>
                  <a:pt x="14838" y="8824"/>
                  <a:pt x="14739" y="9317"/>
                  <a:pt x="14788" y="9810"/>
                </a:cubicBezTo>
                <a:lnTo>
                  <a:pt x="14788" y="9958"/>
                </a:lnTo>
                <a:cubicBezTo>
                  <a:pt x="14690" y="12225"/>
                  <a:pt x="14246" y="14493"/>
                  <a:pt x="13359" y="16563"/>
                </a:cubicBezTo>
                <a:cubicBezTo>
                  <a:pt x="13211" y="17007"/>
                  <a:pt x="12964" y="17352"/>
                  <a:pt x="12619" y="17598"/>
                </a:cubicBezTo>
                <a:cubicBezTo>
                  <a:pt x="12373" y="17746"/>
                  <a:pt x="12028" y="17796"/>
                  <a:pt x="11781" y="17746"/>
                </a:cubicBezTo>
                <a:cubicBezTo>
                  <a:pt x="11535" y="18141"/>
                  <a:pt x="11239" y="18535"/>
                  <a:pt x="10845" y="18782"/>
                </a:cubicBezTo>
                <a:cubicBezTo>
                  <a:pt x="10549" y="19028"/>
                  <a:pt x="10303" y="19274"/>
                  <a:pt x="10105" y="19570"/>
                </a:cubicBezTo>
                <a:cubicBezTo>
                  <a:pt x="9908" y="20063"/>
                  <a:pt x="9859" y="20556"/>
                  <a:pt x="9958" y="21098"/>
                </a:cubicBezTo>
                <a:lnTo>
                  <a:pt x="9958" y="21788"/>
                </a:lnTo>
                <a:cubicBezTo>
                  <a:pt x="9859" y="24352"/>
                  <a:pt x="7739" y="26225"/>
                  <a:pt x="5422" y="27852"/>
                </a:cubicBezTo>
                <a:lnTo>
                  <a:pt x="3254" y="29330"/>
                </a:lnTo>
                <a:lnTo>
                  <a:pt x="4880" y="27309"/>
                </a:lnTo>
                <a:cubicBezTo>
                  <a:pt x="5028" y="27112"/>
                  <a:pt x="5077" y="26915"/>
                  <a:pt x="5028" y="26718"/>
                </a:cubicBezTo>
                <a:cubicBezTo>
                  <a:pt x="5028" y="26521"/>
                  <a:pt x="4930" y="26324"/>
                  <a:pt x="4732" y="26176"/>
                </a:cubicBezTo>
                <a:cubicBezTo>
                  <a:pt x="4584" y="26077"/>
                  <a:pt x="4387" y="26028"/>
                  <a:pt x="4141" y="26077"/>
                </a:cubicBezTo>
                <a:cubicBezTo>
                  <a:pt x="3944" y="26077"/>
                  <a:pt x="3796" y="26225"/>
                  <a:pt x="3648" y="26373"/>
                </a:cubicBezTo>
                <a:cubicBezTo>
                  <a:pt x="3549" y="26521"/>
                  <a:pt x="3451" y="26718"/>
                  <a:pt x="3401" y="26915"/>
                </a:cubicBezTo>
                <a:cubicBezTo>
                  <a:pt x="3204" y="27359"/>
                  <a:pt x="3007" y="27901"/>
                  <a:pt x="2416" y="28000"/>
                </a:cubicBezTo>
                <a:lnTo>
                  <a:pt x="1873" y="28147"/>
                </a:lnTo>
                <a:lnTo>
                  <a:pt x="1972" y="27605"/>
                </a:lnTo>
                <a:cubicBezTo>
                  <a:pt x="1972" y="27457"/>
                  <a:pt x="1972" y="27309"/>
                  <a:pt x="1873" y="27162"/>
                </a:cubicBezTo>
                <a:cubicBezTo>
                  <a:pt x="1873" y="27211"/>
                  <a:pt x="1824" y="27211"/>
                  <a:pt x="1775" y="27211"/>
                </a:cubicBezTo>
                <a:cubicBezTo>
                  <a:pt x="1627" y="27309"/>
                  <a:pt x="1479" y="27359"/>
                  <a:pt x="1380" y="27359"/>
                </a:cubicBezTo>
                <a:cubicBezTo>
                  <a:pt x="986" y="27457"/>
                  <a:pt x="345" y="27654"/>
                  <a:pt x="197" y="28098"/>
                </a:cubicBezTo>
                <a:cubicBezTo>
                  <a:pt x="148" y="28345"/>
                  <a:pt x="99" y="28591"/>
                  <a:pt x="148" y="28838"/>
                </a:cubicBezTo>
                <a:cubicBezTo>
                  <a:pt x="148" y="29035"/>
                  <a:pt x="148" y="29281"/>
                  <a:pt x="148" y="29478"/>
                </a:cubicBezTo>
                <a:cubicBezTo>
                  <a:pt x="99" y="29676"/>
                  <a:pt x="49" y="29823"/>
                  <a:pt x="0" y="29922"/>
                </a:cubicBezTo>
                <a:lnTo>
                  <a:pt x="10598" y="29922"/>
                </a:lnTo>
                <a:cubicBezTo>
                  <a:pt x="10697" y="29774"/>
                  <a:pt x="10943" y="29725"/>
                  <a:pt x="11091" y="29774"/>
                </a:cubicBezTo>
                <a:cubicBezTo>
                  <a:pt x="11288" y="29873"/>
                  <a:pt x="11436" y="30021"/>
                  <a:pt x="11486" y="30168"/>
                </a:cubicBezTo>
                <a:lnTo>
                  <a:pt x="13655" y="35295"/>
                </a:lnTo>
                <a:cubicBezTo>
                  <a:pt x="13704" y="35344"/>
                  <a:pt x="13753" y="35591"/>
                  <a:pt x="13852" y="35591"/>
                </a:cubicBezTo>
                <a:cubicBezTo>
                  <a:pt x="13901" y="35591"/>
                  <a:pt x="14000" y="35591"/>
                  <a:pt x="14049" y="35591"/>
                </a:cubicBezTo>
                <a:lnTo>
                  <a:pt x="17549" y="35443"/>
                </a:lnTo>
                <a:cubicBezTo>
                  <a:pt x="17647" y="35492"/>
                  <a:pt x="17746" y="35443"/>
                  <a:pt x="17845" y="35394"/>
                </a:cubicBezTo>
                <a:cubicBezTo>
                  <a:pt x="17894" y="35344"/>
                  <a:pt x="17943" y="35295"/>
                  <a:pt x="17943" y="35197"/>
                </a:cubicBezTo>
                <a:lnTo>
                  <a:pt x="18633" y="33373"/>
                </a:lnTo>
                <a:cubicBezTo>
                  <a:pt x="18683" y="33175"/>
                  <a:pt x="18781" y="33028"/>
                  <a:pt x="18929" y="32880"/>
                </a:cubicBezTo>
                <a:cubicBezTo>
                  <a:pt x="19126" y="32781"/>
                  <a:pt x="19323" y="32682"/>
                  <a:pt x="19521" y="32682"/>
                </a:cubicBezTo>
                <a:lnTo>
                  <a:pt x="20408" y="32535"/>
                </a:lnTo>
                <a:cubicBezTo>
                  <a:pt x="21098" y="32436"/>
                  <a:pt x="21640" y="32584"/>
                  <a:pt x="21837" y="33028"/>
                </a:cubicBezTo>
                <a:cubicBezTo>
                  <a:pt x="21837" y="33077"/>
                  <a:pt x="21887" y="33126"/>
                  <a:pt x="21887" y="33175"/>
                </a:cubicBezTo>
                <a:lnTo>
                  <a:pt x="21887" y="33175"/>
                </a:lnTo>
                <a:cubicBezTo>
                  <a:pt x="21985" y="33175"/>
                  <a:pt x="22035" y="33175"/>
                  <a:pt x="22133" y="33175"/>
                </a:cubicBezTo>
                <a:lnTo>
                  <a:pt x="22429" y="33274"/>
                </a:lnTo>
                <a:cubicBezTo>
                  <a:pt x="22675" y="33274"/>
                  <a:pt x="22971" y="33323"/>
                  <a:pt x="23218" y="33373"/>
                </a:cubicBezTo>
                <a:cubicBezTo>
                  <a:pt x="23612" y="33422"/>
                  <a:pt x="23957" y="33471"/>
                  <a:pt x="24351" y="33520"/>
                </a:cubicBezTo>
                <a:cubicBezTo>
                  <a:pt x="24696" y="33520"/>
                  <a:pt x="24992" y="33619"/>
                  <a:pt x="25288" y="33767"/>
                </a:cubicBezTo>
                <a:cubicBezTo>
                  <a:pt x="25682" y="34161"/>
                  <a:pt x="25830" y="34753"/>
                  <a:pt x="25732" y="35295"/>
                </a:cubicBezTo>
                <a:cubicBezTo>
                  <a:pt x="25633" y="35591"/>
                  <a:pt x="25682" y="35887"/>
                  <a:pt x="25830" y="36133"/>
                </a:cubicBezTo>
                <a:cubicBezTo>
                  <a:pt x="25929" y="36232"/>
                  <a:pt x="25978" y="36330"/>
                  <a:pt x="26027" y="36429"/>
                </a:cubicBezTo>
                <a:cubicBezTo>
                  <a:pt x="26126" y="36675"/>
                  <a:pt x="26126" y="36971"/>
                  <a:pt x="25978" y="37218"/>
                </a:cubicBezTo>
                <a:cubicBezTo>
                  <a:pt x="25682" y="37858"/>
                  <a:pt x="25534" y="38499"/>
                  <a:pt x="25584" y="39189"/>
                </a:cubicBezTo>
                <a:cubicBezTo>
                  <a:pt x="25584" y="39387"/>
                  <a:pt x="25633" y="39584"/>
                  <a:pt x="25732" y="39781"/>
                </a:cubicBezTo>
                <a:cubicBezTo>
                  <a:pt x="25781" y="39978"/>
                  <a:pt x="25929" y="40175"/>
                  <a:pt x="26077" y="40323"/>
                </a:cubicBezTo>
                <a:cubicBezTo>
                  <a:pt x="26175" y="40422"/>
                  <a:pt x="26274" y="40570"/>
                  <a:pt x="26372" y="40668"/>
                </a:cubicBezTo>
                <a:cubicBezTo>
                  <a:pt x="26865" y="41654"/>
                  <a:pt x="27112" y="42689"/>
                  <a:pt x="27063" y="43774"/>
                </a:cubicBezTo>
                <a:cubicBezTo>
                  <a:pt x="27063" y="44020"/>
                  <a:pt x="27063" y="44069"/>
                  <a:pt x="27112" y="44069"/>
                </a:cubicBezTo>
                <a:lnTo>
                  <a:pt x="27210" y="44069"/>
                </a:lnTo>
                <a:cubicBezTo>
                  <a:pt x="27901" y="44020"/>
                  <a:pt x="28640" y="43872"/>
                  <a:pt x="29330" y="43577"/>
                </a:cubicBezTo>
                <a:lnTo>
                  <a:pt x="29527" y="43478"/>
                </a:lnTo>
                <a:cubicBezTo>
                  <a:pt x="29823" y="43330"/>
                  <a:pt x="30119" y="43231"/>
                  <a:pt x="30415" y="43182"/>
                </a:cubicBezTo>
                <a:cubicBezTo>
                  <a:pt x="30908" y="43084"/>
                  <a:pt x="31450" y="43182"/>
                  <a:pt x="31795" y="43527"/>
                </a:cubicBezTo>
                <a:cubicBezTo>
                  <a:pt x="31943" y="43724"/>
                  <a:pt x="32041" y="43872"/>
                  <a:pt x="32140" y="44069"/>
                </a:cubicBezTo>
                <a:cubicBezTo>
                  <a:pt x="32189" y="44267"/>
                  <a:pt x="32288" y="44365"/>
                  <a:pt x="32386" y="44464"/>
                </a:cubicBezTo>
                <a:cubicBezTo>
                  <a:pt x="32584" y="44562"/>
                  <a:pt x="32879" y="44464"/>
                  <a:pt x="33126" y="44365"/>
                </a:cubicBezTo>
                <a:cubicBezTo>
                  <a:pt x="33619" y="44069"/>
                  <a:pt x="34210" y="44168"/>
                  <a:pt x="34605" y="44562"/>
                </a:cubicBezTo>
                <a:cubicBezTo>
                  <a:pt x="34703" y="44661"/>
                  <a:pt x="34802" y="44809"/>
                  <a:pt x="34851" y="44907"/>
                </a:cubicBezTo>
                <a:cubicBezTo>
                  <a:pt x="34851" y="44957"/>
                  <a:pt x="34851" y="45006"/>
                  <a:pt x="34900" y="45055"/>
                </a:cubicBezTo>
                <a:cubicBezTo>
                  <a:pt x="35048" y="45450"/>
                  <a:pt x="35640" y="45598"/>
                  <a:pt x="36133" y="45745"/>
                </a:cubicBezTo>
                <a:lnTo>
                  <a:pt x="37365" y="46091"/>
                </a:lnTo>
                <a:cubicBezTo>
                  <a:pt x="37809" y="46189"/>
                  <a:pt x="38252" y="46288"/>
                  <a:pt x="38499" y="46091"/>
                </a:cubicBezTo>
                <a:cubicBezTo>
                  <a:pt x="38548" y="46041"/>
                  <a:pt x="38597" y="46041"/>
                  <a:pt x="38647" y="45992"/>
                </a:cubicBezTo>
                <a:cubicBezTo>
                  <a:pt x="38745" y="45844"/>
                  <a:pt x="38942" y="45696"/>
                  <a:pt x="39140" y="45647"/>
                </a:cubicBezTo>
                <a:cubicBezTo>
                  <a:pt x="39731" y="45450"/>
                  <a:pt x="40126" y="45992"/>
                  <a:pt x="40372" y="46337"/>
                </a:cubicBezTo>
                <a:lnTo>
                  <a:pt x="40471" y="46485"/>
                </a:lnTo>
                <a:cubicBezTo>
                  <a:pt x="40816" y="46830"/>
                  <a:pt x="41309" y="47076"/>
                  <a:pt x="41802" y="47175"/>
                </a:cubicBezTo>
                <a:cubicBezTo>
                  <a:pt x="41999" y="47224"/>
                  <a:pt x="42196" y="47274"/>
                  <a:pt x="42344" y="47323"/>
                </a:cubicBezTo>
                <a:cubicBezTo>
                  <a:pt x="42492" y="47372"/>
                  <a:pt x="42640" y="47471"/>
                  <a:pt x="42738" y="47569"/>
                </a:cubicBezTo>
                <a:lnTo>
                  <a:pt x="42837" y="47619"/>
                </a:lnTo>
                <a:cubicBezTo>
                  <a:pt x="43132" y="47816"/>
                  <a:pt x="43478" y="47865"/>
                  <a:pt x="43823" y="47816"/>
                </a:cubicBezTo>
                <a:lnTo>
                  <a:pt x="43970" y="47816"/>
                </a:lnTo>
                <a:cubicBezTo>
                  <a:pt x="43428" y="47520"/>
                  <a:pt x="42985" y="47027"/>
                  <a:pt x="42689" y="46485"/>
                </a:cubicBezTo>
                <a:cubicBezTo>
                  <a:pt x="42294" y="45499"/>
                  <a:pt x="42147" y="44464"/>
                  <a:pt x="42245" y="43379"/>
                </a:cubicBezTo>
                <a:cubicBezTo>
                  <a:pt x="42245" y="42393"/>
                  <a:pt x="42294" y="41210"/>
                  <a:pt x="42344" y="40126"/>
                </a:cubicBezTo>
                <a:cubicBezTo>
                  <a:pt x="42344" y="39387"/>
                  <a:pt x="42492" y="38696"/>
                  <a:pt x="42738" y="38006"/>
                </a:cubicBezTo>
                <a:cubicBezTo>
                  <a:pt x="43034" y="37267"/>
                  <a:pt x="43724" y="36725"/>
                  <a:pt x="44513" y="36626"/>
                </a:cubicBezTo>
                <a:cubicBezTo>
                  <a:pt x="44808" y="36577"/>
                  <a:pt x="45104" y="36626"/>
                  <a:pt x="45400" y="36675"/>
                </a:cubicBezTo>
                <a:cubicBezTo>
                  <a:pt x="45548" y="36675"/>
                  <a:pt x="45745" y="36725"/>
                  <a:pt x="45893" y="36725"/>
                </a:cubicBezTo>
                <a:lnTo>
                  <a:pt x="45893" y="36725"/>
                </a:lnTo>
                <a:cubicBezTo>
                  <a:pt x="46337" y="36675"/>
                  <a:pt x="46780" y="36577"/>
                  <a:pt x="47175" y="36429"/>
                </a:cubicBezTo>
                <a:cubicBezTo>
                  <a:pt x="47766" y="36182"/>
                  <a:pt x="48407" y="36084"/>
                  <a:pt x="49048" y="36182"/>
                </a:cubicBezTo>
                <a:cubicBezTo>
                  <a:pt x="48949" y="36084"/>
                  <a:pt x="48900" y="35985"/>
                  <a:pt x="48801" y="35887"/>
                </a:cubicBezTo>
                <a:cubicBezTo>
                  <a:pt x="48555" y="35591"/>
                  <a:pt x="48259" y="35295"/>
                  <a:pt x="47963" y="35049"/>
                </a:cubicBezTo>
                <a:cubicBezTo>
                  <a:pt x="47766" y="34901"/>
                  <a:pt x="47569" y="34704"/>
                  <a:pt x="47372" y="34506"/>
                </a:cubicBezTo>
                <a:cubicBezTo>
                  <a:pt x="45696" y="32880"/>
                  <a:pt x="45301" y="30415"/>
                  <a:pt x="45104" y="28690"/>
                </a:cubicBezTo>
                <a:cubicBezTo>
                  <a:pt x="45055" y="28246"/>
                  <a:pt x="45006" y="27802"/>
                  <a:pt x="44956" y="27359"/>
                </a:cubicBezTo>
                <a:cubicBezTo>
                  <a:pt x="44907" y="25781"/>
                  <a:pt x="44611" y="24253"/>
                  <a:pt x="44118" y="22774"/>
                </a:cubicBezTo>
                <a:lnTo>
                  <a:pt x="44808" y="22479"/>
                </a:lnTo>
                <a:cubicBezTo>
                  <a:pt x="45351" y="24056"/>
                  <a:pt x="45646" y="25683"/>
                  <a:pt x="45745" y="27309"/>
                </a:cubicBezTo>
                <a:cubicBezTo>
                  <a:pt x="45745" y="27753"/>
                  <a:pt x="45794" y="28197"/>
                  <a:pt x="45844" y="28591"/>
                </a:cubicBezTo>
                <a:cubicBezTo>
                  <a:pt x="46041" y="30218"/>
                  <a:pt x="46435" y="32535"/>
                  <a:pt x="47914" y="33964"/>
                </a:cubicBezTo>
                <a:cubicBezTo>
                  <a:pt x="48062" y="34161"/>
                  <a:pt x="48259" y="34309"/>
                  <a:pt x="48456" y="34506"/>
                </a:cubicBezTo>
                <a:cubicBezTo>
                  <a:pt x="48801" y="34753"/>
                  <a:pt x="49097" y="35049"/>
                  <a:pt x="49393" y="35394"/>
                </a:cubicBezTo>
                <a:cubicBezTo>
                  <a:pt x="49590" y="35689"/>
                  <a:pt x="49836" y="35985"/>
                  <a:pt x="49984" y="36281"/>
                </a:cubicBezTo>
                <a:cubicBezTo>
                  <a:pt x="50132" y="36527"/>
                  <a:pt x="50280" y="36774"/>
                  <a:pt x="50428" y="36971"/>
                </a:cubicBezTo>
                <a:cubicBezTo>
                  <a:pt x="51611" y="38598"/>
                  <a:pt x="53879" y="38992"/>
                  <a:pt x="56097" y="39288"/>
                </a:cubicBezTo>
                <a:cubicBezTo>
                  <a:pt x="56738" y="39337"/>
                  <a:pt x="57428" y="39534"/>
                  <a:pt x="57970" y="39879"/>
                </a:cubicBezTo>
                <a:cubicBezTo>
                  <a:pt x="58315" y="40126"/>
                  <a:pt x="58611" y="40422"/>
                  <a:pt x="58857" y="40767"/>
                </a:cubicBezTo>
                <a:cubicBezTo>
                  <a:pt x="59646" y="41950"/>
                  <a:pt x="60090" y="43330"/>
                  <a:pt x="60139" y="44760"/>
                </a:cubicBezTo>
                <a:lnTo>
                  <a:pt x="60139" y="44858"/>
                </a:lnTo>
                <a:cubicBezTo>
                  <a:pt x="60139" y="45105"/>
                  <a:pt x="60188" y="45400"/>
                  <a:pt x="60287" y="45598"/>
                </a:cubicBezTo>
                <a:lnTo>
                  <a:pt x="60287" y="45598"/>
                </a:lnTo>
                <a:cubicBezTo>
                  <a:pt x="60385" y="45647"/>
                  <a:pt x="60484" y="45647"/>
                  <a:pt x="60533" y="45745"/>
                </a:cubicBezTo>
                <a:cubicBezTo>
                  <a:pt x="60878" y="45745"/>
                  <a:pt x="61174" y="45647"/>
                  <a:pt x="61519" y="45548"/>
                </a:cubicBezTo>
                <a:cubicBezTo>
                  <a:pt x="61963" y="45351"/>
                  <a:pt x="62505" y="45253"/>
                  <a:pt x="63047" y="45302"/>
                </a:cubicBezTo>
                <a:cubicBezTo>
                  <a:pt x="63244" y="45302"/>
                  <a:pt x="63491" y="45400"/>
                  <a:pt x="63688" y="45499"/>
                </a:cubicBezTo>
                <a:cubicBezTo>
                  <a:pt x="63885" y="45598"/>
                  <a:pt x="64132" y="45647"/>
                  <a:pt x="64329" y="45647"/>
                </a:cubicBezTo>
                <a:cubicBezTo>
                  <a:pt x="64477" y="45598"/>
                  <a:pt x="64575" y="45499"/>
                  <a:pt x="64674" y="45400"/>
                </a:cubicBezTo>
                <a:cubicBezTo>
                  <a:pt x="64822" y="45203"/>
                  <a:pt x="65068" y="45105"/>
                  <a:pt x="65315" y="45006"/>
                </a:cubicBezTo>
                <a:cubicBezTo>
                  <a:pt x="65758" y="44957"/>
                  <a:pt x="66202" y="45105"/>
                  <a:pt x="66498" y="45400"/>
                </a:cubicBezTo>
                <a:cubicBezTo>
                  <a:pt x="66646" y="45548"/>
                  <a:pt x="66843" y="45647"/>
                  <a:pt x="67040" y="45696"/>
                </a:cubicBezTo>
                <a:cubicBezTo>
                  <a:pt x="67336" y="45745"/>
                  <a:pt x="67582" y="45499"/>
                  <a:pt x="67927" y="45105"/>
                </a:cubicBezTo>
                <a:cubicBezTo>
                  <a:pt x="68174" y="44760"/>
                  <a:pt x="68568" y="44464"/>
                  <a:pt x="68963" y="44316"/>
                </a:cubicBezTo>
                <a:cubicBezTo>
                  <a:pt x="69308" y="44217"/>
                  <a:pt x="69653" y="44168"/>
                  <a:pt x="69998" y="44217"/>
                </a:cubicBezTo>
                <a:cubicBezTo>
                  <a:pt x="70491" y="44365"/>
                  <a:pt x="71033" y="44168"/>
                  <a:pt x="71378" y="43774"/>
                </a:cubicBezTo>
                <a:lnTo>
                  <a:pt x="71624" y="43626"/>
                </a:lnTo>
                <a:cubicBezTo>
                  <a:pt x="72462" y="43034"/>
                  <a:pt x="73498" y="42689"/>
                  <a:pt x="74533" y="42739"/>
                </a:cubicBezTo>
                <a:cubicBezTo>
                  <a:pt x="74040" y="42196"/>
                  <a:pt x="73498" y="41654"/>
                  <a:pt x="73448" y="40964"/>
                </a:cubicBezTo>
                <a:cubicBezTo>
                  <a:pt x="73399" y="40274"/>
                  <a:pt x="73843" y="39633"/>
                  <a:pt x="73793" y="38992"/>
                </a:cubicBezTo>
                <a:cubicBezTo>
                  <a:pt x="73646" y="37809"/>
                  <a:pt x="72117" y="37119"/>
                  <a:pt x="72216" y="35936"/>
                </a:cubicBezTo>
                <a:cubicBezTo>
                  <a:pt x="72265" y="34901"/>
                  <a:pt x="73596" y="34013"/>
                  <a:pt x="73103" y="33077"/>
                </a:cubicBezTo>
                <a:cubicBezTo>
                  <a:pt x="72758" y="32535"/>
                  <a:pt x="71970" y="32485"/>
                  <a:pt x="71477" y="32140"/>
                </a:cubicBezTo>
                <a:cubicBezTo>
                  <a:pt x="70441" y="31401"/>
                  <a:pt x="70836" y="29774"/>
                  <a:pt x="71378" y="28640"/>
                </a:cubicBezTo>
                <a:cubicBezTo>
                  <a:pt x="71624" y="28147"/>
                  <a:pt x="71822" y="27704"/>
                  <a:pt x="72068" y="27211"/>
                </a:cubicBezTo>
                <a:lnTo>
                  <a:pt x="57181" y="16120"/>
                </a:lnTo>
                <a:lnTo>
                  <a:pt x="57181" y="15922"/>
                </a:lnTo>
                <a:cubicBezTo>
                  <a:pt x="57280" y="14148"/>
                  <a:pt x="57822" y="12423"/>
                  <a:pt x="58857" y="10944"/>
                </a:cubicBezTo>
                <a:lnTo>
                  <a:pt x="58907" y="10894"/>
                </a:lnTo>
                <a:lnTo>
                  <a:pt x="59005" y="10845"/>
                </a:lnTo>
                <a:cubicBezTo>
                  <a:pt x="59745" y="10451"/>
                  <a:pt x="60188" y="9662"/>
                  <a:pt x="60188" y="8824"/>
                </a:cubicBezTo>
                <a:cubicBezTo>
                  <a:pt x="60188" y="7986"/>
                  <a:pt x="59942" y="7099"/>
                  <a:pt x="59547" y="6310"/>
                </a:cubicBezTo>
                <a:cubicBezTo>
                  <a:pt x="59054" y="5176"/>
                  <a:pt x="58463" y="4092"/>
                  <a:pt x="57724" y="3155"/>
                </a:cubicBezTo>
                <a:lnTo>
                  <a:pt x="58315" y="2662"/>
                </a:lnTo>
                <a:cubicBezTo>
                  <a:pt x="59104" y="3697"/>
                  <a:pt x="59745" y="4831"/>
                  <a:pt x="60287" y="6014"/>
                </a:cubicBezTo>
                <a:cubicBezTo>
                  <a:pt x="60730" y="6902"/>
                  <a:pt x="60977" y="7887"/>
                  <a:pt x="60977" y="8873"/>
                </a:cubicBezTo>
                <a:cubicBezTo>
                  <a:pt x="60928" y="9958"/>
                  <a:pt x="60336" y="10944"/>
                  <a:pt x="59449" y="11486"/>
                </a:cubicBezTo>
                <a:cubicBezTo>
                  <a:pt x="58562" y="12718"/>
                  <a:pt x="58069" y="14197"/>
                  <a:pt x="57970" y="15725"/>
                </a:cubicBezTo>
                <a:lnTo>
                  <a:pt x="72364" y="26471"/>
                </a:lnTo>
                <a:lnTo>
                  <a:pt x="72808" y="25633"/>
                </a:lnTo>
                <a:cubicBezTo>
                  <a:pt x="73843" y="23415"/>
                  <a:pt x="75174" y="19965"/>
                  <a:pt x="77638" y="20162"/>
                </a:cubicBezTo>
                <a:cubicBezTo>
                  <a:pt x="77688" y="19718"/>
                  <a:pt x="77934" y="19324"/>
                  <a:pt x="78279" y="19028"/>
                </a:cubicBezTo>
                <a:cubicBezTo>
                  <a:pt x="77983" y="18289"/>
                  <a:pt x="77589" y="17648"/>
                  <a:pt x="77096" y="17056"/>
                </a:cubicBezTo>
                <a:close/>
                <a:moveTo>
                  <a:pt x="50477" y="9958"/>
                </a:moveTo>
                <a:lnTo>
                  <a:pt x="48506" y="11683"/>
                </a:lnTo>
                <a:cubicBezTo>
                  <a:pt x="48210" y="11930"/>
                  <a:pt x="47963" y="12176"/>
                  <a:pt x="47717" y="12472"/>
                </a:cubicBezTo>
                <a:cubicBezTo>
                  <a:pt x="47372" y="13113"/>
                  <a:pt x="47224" y="13753"/>
                  <a:pt x="47175" y="14444"/>
                </a:cubicBezTo>
                <a:cubicBezTo>
                  <a:pt x="47175" y="15282"/>
                  <a:pt x="46928" y="16070"/>
                  <a:pt x="46534" y="16810"/>
                </a:cubicBezTo>
                <a:lnTo>
                  <a:pt x="46484" y="16859"/>
                </a:lnTo>
                <a:cubicBezTo>
                  <a:pt x="46337" y="17056"/>
                  <a:pt x="46041" y="17451"/>
                  <a:pt x="46139" y="17549"/>
                </a:cubicBezTo>
                <a:cubicBezTo>
                  <a:pt x="46238" y="17648"/>
                  <a:pt x="46583" y="17500"/>
                  <a:pt x="46780" y="17401"/>
                </a:cubicBezTo>
                <a:lnTo>
                  <a:pt x="46977" y="17303"/>
                </a:lnTo>
                <a:cubicBezTo>
                  <a:pt x="48555" y="16760"/>
                  <a:pt x="50132" y="18239"/>
                  <a:pt x="49590" y="19817"/>
                </a:cubicBezTo>
                <a:lnTo>
                  <a:pt x="49590" y="19965"/>
                </a:lnTo>
                <a:lnTo>
                  <a:pt x="49442" y="20014"/>
                </a:lnTo>
                <a:lnTo>
                  <a:pt x="49344" y="20112"/>
                </a:lnTo>
                <a:cubicBezTo>
                  <a:pt x="49393" y="20507"/>
                  <a:pt x="49344" y="20950"/>
                  <a:pt x="49146" y="21345"/>
                </a:cubicBezTo>
                <a:lnTo>
                  <a:pt x="49097" y="21493"/>
                </a:lnTo>
                <a:cubicBezTo>
                  <a:pt x="48998" y="21788"/>
                  <a:pt x="48998" y="22183"/>
                  <a:pt x="49196" y="22281"/>
                </a:cubicBezTo>
                <a:lnTo>
                  <a:pt x="49393" y="22331"/>
                </a:lnTo>
                <a:lnTo>
                  <a:pt x="49393" y="22577"/>
                </a:lnTo>
                <a:cubicBezTo>
                  <a:pt x="49442" y="23464"/>
                  <a:pt x="49097" y="24352"/>
                  <a:pt x="48506" y="24993"/>
                </a:cubicBezTo>
                <a:cubicBezTo>
                  <a:pt x="47914" y="25584"/>
                  <a:pt x="47322" y="26126"/>
                  <a:pt x="46632" y="26570"/>
                </a:cubicBezTo>
                <a:cubicBezTo>
                  <a:pt x="46386" y="26767"/>
                  <a:pt x="46139" y="26866"/>
                  <a:pt x="45844" y="26866"/>
                </a:cubicBezTo>
                <a:lnTo>
                  <a:pt x="45745" y="26866"/>
                </a:lnTo>
                <a:lnTo>
                  <a:pt x="45794" y="26126"/>
                </a:lnTo>
                <a:cubicBezTo>
                  <a:pt x="45942" y="26077"/>
                  <a:pt x="46090" y="26028"/>
                  <a:pt x="46189" y="25929"/>
                </a:cubicBezTo>
                <a:cubicBezTo>
                  <a:pt x="46830" y="25535"/>
                  <a:pt x="47421" y="25042"/>
                  <a:pt x="47963" y="24500"/>
                </a:cubicBezTo>
                <a:cubicBezTo>
                  <a:pt x="48358" y="24007"/>
                  <a:pt x="48653" y="23415"/>
                  <a:pt x="48703" y="22824"/>
                </a:cubicBezTo>
                <a:cubicBezTo>
                  <a:pt x="48308" y="22380"/>
                  <a:pt x="48160" y="21739"/>
                  <a:pt x="48407" y="21246"/>
                </a:cubicBezTo>
                <a:lnTo>
                  <a:pt x="48456" y="21049"/>
                </a:lnTo>
                <a:cubicBezTo>
                  <a:pt x="48555" y="20852"/>
                  <a:pt x="48604" y="20704"/>
                  <a:pt x="48653" y="20507"/>
                </a:cubicBezTo>
                <a:cubicBezTo>
                  <a:pt x="47322" y="21246"/>
                  <a:pt x="45992" y="21838"/>
                  <a:pt x="44562" y="22331"/>
                </a:cubicBezTo>
                <a:lnTo>
                  <a:pt x="44316" y="22380"/>
                </a:lnTo>
                <a:lnTo>
                  <a:pt x="44118" y="22183"/>
                </a:lnTo>
                <a:cubicBezTo>
                  <a:pt x="43625" y="21345"/>
                  <a:pt x="43527" y="20310"/>
                  <a:pt x="43921" y="19422"/>
                </a:cubicBezTo>
                <a:cubicBezTo>
                  <a:pt x="44217" y="18732"/>
                  <a:pt x="44759" y="18141"/>
                  <a:pt x="45449" y="17796"/>
                </a:cubicBezTo>
                <a:cubicBezTo>
                  <a:pt x="45252" y="17303"/>
                  <a:pt x="45597" y="16760"/>
                  <a:pt x="45844" y="16415"/>
                </a:cubicBezTo>
                <a:lnTo>
                  <a:pt x="45893" y="16317"/>
                </a:lnTo>
                <a:cubicBezTo>
                  <a:pt x="46238" y="15725"/>
                  <a:pt x="46435" y="15035"/>
                  <a:pt x="46435" y="14345"/>
                </a:cubicBezTo>
                <a:cubicBezTo>
                  <a:pt x="46484" y="13556"/>
                  <a:pt x="46682" y="12718"/>
                  <a:pt x="47125" y="12028"/>
                </a:cubicBezTo>
                <a:cubicBezTo>
                  <a:pt x="47372" y="11683"/>
                  <a:pt x="47668" y="11338"/>
                  <a:pt x="48013" y="11092"/>
                </a:cubicBezTo>
                <a:lnTo>
                  <a:pt x="49984" y="9317"/>
                </a:lnTo>
                <a:cubicBezTo>
                  <a:pt x="50083" y="9268"/>
                  <a:pt x="50132" y="9218"/>
                  <a:pt x="50182" y="9169"/>
                </a:cubicBezTo>
                <a:lnTo>
                  <a:pt x="49935" y="9021"/>
                </a:lnTo>
                <a:cubicBezTo>
                  <a:pt x="49738" y="8923"/>
                  <a:pt x="49590" y="8775"/>
                  <a:pt x="49442" y="8578"/>
                </a:cubicBezTo>
                <a:cubicBezTo>
                  <a:pt x="49344" y="8380"/>
                  <a:pt x="49294" y="8183"/>
                  <a:pt x="49294" y="7986"/>
                </a:cubicBezTo>
                <a:lnTo>
                  <a:pt x="49196" y="5127"/>
                </a:lnTo>
                <a:lnTo>
                  <a:pt x="49935" y="5127"/>
                </a:lnTo>
                <a:lnTo>
                  <a:pt x="50083" y="7937"/>
                </a:lnTo>
                <a:cubicBezTo>
                  <a:pt x="50034" y="8035"/>
                  <a:pt x="50083" y="8134"/>
                  <a:pt x="50083" y="8183"/>
                </a:cubicBezTo>
                <a:cubicBezTo>
                  <a:pt x="50182" y="8282"/>
                  <a:pt x="50231" y="8331"/>
                  <a:pt x="50329" y="8380"/>
                </a:cubicBezTo>
                <a:cubicBezTo>
                  <a:pt x="50674" y="8528"/>
                  <a:pt x="50872" y="8824"/>
                  <a:pt x="50921" y="9169"/>
                </a:cubicBezTo>
                <a:cubicBezTo>
                  <a:pt x="50921" y="9465"/>
                  <a:pt x="50724" y="9761"/>
                  <a:pt x="50477" y="9958"/>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8" name="Google Shape;5198;p144"/>
          <p:cNvSpPr/>
          <p:nvPr/>
        </p:nvSpPr>
        <p:spPr>
          <a:xfrm>
            <a:off x="5351012" y="3334370"/>
            <a:ext cx="646854" cy="1104717"/>
          </a:xfrm>
          <a:custGeom>
            <a:rect b="b" l="l" r="r" t="t"/>
            <a:pathLst>
              <a:path extrusionOk="0" h="46534" w="27605">
                <a:moveTo>
                  <a:pt x="27506" y="2366"/>
                </a:moveTo>
                <a:cubicBezTo>
                  <a:pt x="27506" y="1676"/>
                  <a:pt x="27408" y="986"/>
                  <a:pt x="27161" y="345"/>
                </a:cubicBezTo>
                <a:cubicBezTo>
                  <a:pt x="27063" y="247"/>
                  <a:pt x="27013" y="99"/>
                  <a:pt x="26915" y="0"/>
                </a:cubicBezTo>
                <a:lnTo>
                  <a:pt x="26866" y="345"/>
                </a:lnTo>
                <a:cubicBezTo>
                  <a:pt x="25880" y="247"/>
                  <a:pt x="24894" y="493"/>
                  <a:pt x="24105" y="1085"/>
                </a:cubicBezTo>
                <a:lnTo>
                  <a:pt x="23908" y="1233"/>
                </a:lnTo>
                <a:cubicBezTo>
                  <a:pt x="23612" y="1479"/>
                  <a:pt x="23267" y="1676"/>
                  <a:pt x="22873" y="1824"/>
                </a:cubicBezTo>
                <a:cubicBezTo>
                  <a:pt x="22577" y="1873"/>
                  <a:pt x="22281" y="1873"/>
                  <a:pt x="21985" y="1824"/>
                </a:cubicBezTo>
                <a:cubicBezTo>
                  <a:pt x="21739" y="1775"/>
                  <a:pt x="21493" y="1775"/>
                  <a:pt x="21246" y="1824"/>
                </a:cubicBezTo>
                <a:cubicBezTo>
                  <a:pt x="20950" y="1972"/>
                  <a:pt x="20704" y="2218"/>
                  <a:pt x="20507" y="2465"/>
                </a:cubicBezTo>
                <a:cubicBezTo>
                  <a:pt x="20162" y="2958"/>
                  <a:pt x="19619" y="3254"/>
                  <a:pt x="19028" y="3254"/>
                </a:cubicBezTo>
                <a:cubicBezTo>
                  <a:pt x="18683" y="3204"/>
                  <a:pt x="18387" y="3056"/>
                  <a:pt x="18141" y="2859"/>
                </a:cubicBezTo>
                <a:cubicBezTo>
                  <a:pt x="17845" y="2662"/>
                  <a:pt x="17697" y="2563"/>
                  <a:pt x="17549" y="2613"/>
                </a:cubicBezTo>
                <a:cubicBezTo>
                  <a:pt x="17401" y="2613"/>
                  <a:pt x="17303" y="2711"/>
                  <a:pt x="17204" y="2810"/>
                </a:cubicBezTo>
                <a:cubicBezTo>
                  <a:pt x="17056" y="2958"/>
                  <a:pt x="16859" y="3106"/>
                  <a:pt x="16662" y="3204"/>
                </a:cubicBezTo>
                <a:cubicBezTo>
                  <a:pt x="16218" y="3303"/>
                  <a:pt x="15774" y="3254"/>
                  <a:pt x="15429" y="3007"/>
                </a:cubicBezTo>
                <a:cubicBezTo>
                  <a:pt x="15281" y="2958"/>
                  <a:pt x="15084" y="2909"/>
                  <a:pt x="14936" y="2859"/>
                </a:cubicBezTo>
                <a:cubicBezTo>
                  <a:pt x="14542" y="2859"/>
                  <a:pt x="14148" y="2909"/>
                  <a:pt x="13753" y="3106"/>
                </a:cubicBezTo>
                <a:cubicBezTo>
                  <a:pt x="13408" y="3254"/>
                  <a:pt x="13014" y="3303"/>
                  <a:pt x="12620" y="3352"/>
                </a:cubicBezTo>
                <a:cubicBezTo>
                  <a:pt x="12570" y="3352"/>
                  <a:pt x="12521" y="3352"/>
                  <a:pt x="12472" y="3352"/>
                </a:cubicBezTo>
                <a:lnTo>
                  <a:pt x="12373" y="3401"/>
                </a:lnTo>
                <a:lnTo>
                  <a:pt x="12373" y="3599"/>
                </a:lnTo>
                <a:lnTo>
                  <a:pt x="12028" y="3599"/>
                </a:lnTo>
                <a:cubicBezTo>
                  <a:pt x="11732" y="3549"/>
                  <a:pt x="11437" y="3549"/>
                  <a:pt x="11190" y="3599"/>
                </a:cubicBezTo>
                <a:lnTo>
                  <a:pt x="11486" y="6359"/>
                </a:lnTo>
                <a:cubicBezTo>
                  <a:pt x="11486" y="6704"/>
                  <a:pt x="11584" y="7049"/>
                  <a:pt x="11732" y="7345"/>
                </a:cubicBezTo>
                <a:cubicBezTo>
                  <a:pt x="11979" y="7690"/>
                  <a:pt x="12373" y="7937"/>
                  <a:pt x="12767" y="8084"/>
                </a:cubicBezTo>
                <a:cubicBezTo>
                  <a:pt x="12915" y="8183"/>
                  <a:pt x="13063" y="8232"/>
                  <a:pt x="13211" y="8331"/>
                </a:cubicBezTo>
                <a:cubicBezTo>
                  <a:pt x="14542" y="9070"/>
                  <a:pt x="15479" y="10451"/>
                  <a:pt x="15676" y="11979"/>
                </a:cubicBezTo>
                <a:cubicBezTo>
                  <a:pt x="15824" y="12965"/>
                  <a:pt x="15528" y="14000"/>
                  <a:pt x="14887" y="14838"/>
                </a:cubicBezTo>
                <a:cubicBezTo>
                  <a:pt x="14542" y="15281"/>
                  <a:pt x="14049" y="15577"/>
                  <a:pt x="13507" y="15725"/>
                </a:cubicBezTo>
                <a:cubicBezTo>
                  <a:pt x="13605" y="16415"/>
                  <a:pt x="13803" y="17105"/>
                  <a:pt x="14098" y="17746"/>
                </a:cubicBezTo>
                <a:lnTo>
                  <a:pt x="15577" y="20753"/>
                </a:lnTo>
                <a:lnTo>
                  <a:pt x="11091" y="15183"/>
                </a:lnTo>
                <a:cubicBezTo>
                  <a:pt x="10796" y="14887"/>
                  <a:pt x="10599" y="14493"/>
                  <a:pt x="10599" y="14098"/>
                </a:cubicBezTo>
                <a:cubicBezTo>
                  <a:pt x="10599" y="13803"/>
                  <a:pt x="10697" y="13556"/>
                  <a:pt x="10845" y="13310"/>
                </a:cubicBezTo>
                <a:cubicBezTo>
                  <a:pt x="11190" y="12767"/>
                  <a:pt x="11387" y="12127"/>
                  <a:pt x="11338" y="11486"/>
                </a:cubicBezTo>
                <a:cubicBezTo>
                  <a:pt x="11289" y="11141"/>
                  <a:pt x="11091" y="10894"/>
                  <a:pt x="10796" y="10746"/>
                </a:cubicBezTo>
                <a:cubicBezTo>
                  <a:pt x="10648" y="10697"/>
                  <a:pt x="10451" y="10697"/>
                  <a:pt x="10352" y="10746"/>
                </a:cubicBezTo>
                <a:cubicBezTo>
                  <a:pt x="10253" y="10845"/>
                  <a:pt x="10155" y="10894"/>
                  <a:pt x="10106" y="10944"/>
                </a:cubicBezTo>
                <a:cubicBezTo>
                  <a:pt x="9908" y="11190"/>
                  <a:pt x="9662" y="11338"/>
                  <a:pt x="9366" y="11387"/>
                </a:cubicBezTo>
                <a:cubicBezTo>
                  <a:pt x="8676" y="11486"/>
                  <a:pt x="8331" y="10796"/>
                  <a:pt x="8085" y="10352"/>
                </a:cubicBezTo>
                <a:lnTo>
                  <a:pt x="7986" y="10155"/>
                </a:lnTo>
                <a:cubicBezTo>
                  <a:pt x="7789" y="9859"/>
                  <a:pt x="7493" y="9613"/>
                  <a:pt x="7148" y="9465"/>
                </a:cubicBezTo>
                <a:lnTo>
                  <a:pt x="7148" y="9810"/>
                </a:lnTo>
                <a:cubicBezTo>
                  <a:pt x="5373" y="10007"/>
                  <a:pt x="3599" y="10401"/>
                  <a:pt x="1972" y="11091"/>
                </a:cubicBezTo>
                <a:cubicBezTo>
                  <a:pt x="986" y="11535"/>
                  <a:pt x="0" y="12274"/>
                  <a:pt x="99" y="13162"/>
                </a:cubicBezTo>
                <a:lnTo>
                  <a:pt x="99" y="13162"/>
                </a:lnTo>
                <a:lnTo>
                  <a:pt x="197" y="13211"/>
                </a:lnTo>
                <a:cubicBezTo>
                  <a:pt x="148" y="13310"/>
                  <a:pt x="148" y="13458"/>
                  <a:pt x="148" y="13556"/>
                </a:cubicBezTo>
                <a:cubicBezTo>
                  <a:pt x="247" y="13803"/>
                  <a:pt x="444" y="14000"/>
                  <a:pt x="690" y="14098"/>
                </a:cubicBezTo>
                <a:cubicBezTo>
                  <a:pt x="1035" y="14197"/>
                  <a:pt x="1430" y="14296"/>
                  <a:pt x="1824" y="14246"/>
                </a:cubicBezTo>
                <a:lnTo>
                  <a:pt x="2366" y="14246"/>
                </a:lnTo>
                <a:cubicBezTo>
                  <a:pt x="3845" y="14394"/>
                  <a:pt x="5078" y="15183"/>
                  <a:pt x="6211" y="15873"/>
                </a:cubicBezTo>
                <a:cubicBezTo>
                  <a:pt x="6951" y="16267"/>
                  <a:pt x="7444" y="17056"/>
                  <a:pt x="7394" y="17894"/>
                </a:cubicBezTo>
                <a:lnTo>
                  <a:pt x="7641" y="22330"/>
                </a:lnTo>
                <a:cubicBezTo>
                  <a:pt x="7690" y="22873"/>
                  <a:pt x="7690" y="23415"/>
                  <a:pt x="7641" y="23957"/>
                </a:cubicBezTo>
                <a:lnTo>
                  <a:pt x="7641" y="24352"/>
                </a:lnTo>
                <a:cubicBezTo>
                  <a:pt x="7493" y="25239"/>
                  <a:pt x="7444" y="25880"/>
                  <a:pt x="7887" y="26175"/>
                </a:cubicBezTo>
                <a:lnTo>
                  <a:pt x="8577" y="26619"/>
                </a:lnTo>
                <a:lnTo>
                  <a:pt x="7838" y="26866"/>
                </a:lnTo>
                <a:cubicBezTo>
                  <a:pt x="7296" y="27013"/>
                  <a:pt x="6951" y="27457"/>
                  <a:pt x="6803" y="27950"/>
                </a:cubicBezTo>
                <a:cubicBezTo>
                  <a:pt x="6754" y="28197"/>
                  <a:pt x="6754" y="28394"/>
                  <a:pt x="6754" y="28640"/>
                </a:cubicBezTo>
                <a:cubicBezTo>
                  <a:pt x="6754" y="28837"/>
                  <a:pt x="6754" y="28985"/>
                  <a:pt x="6704" y="29182"/>
                </a:cubicBezTo>
                <a:cubicBezTo>
                  <a:pt x="6507" y="30957"/>
                  <a:pt x="5028" y="32140"/>
                  <a:pt x="3648" y="33175"/>
                </a:cubicBezTo>
                <a:lnTo>
                  <a:pt x="3155" y="33619"/>
                </a:lnTo>
                <a:cubicBezTo>
                  <a:pt x="3057" y="33668"/>
                  <a:pt x="2958" y="33767"/>
                  <a:pt x="2909" y="33816"/>
                </a:cubicBezTo>
                <a:cubicBezTo>
                  <a:pt x="2909" y="33964"/>
                  <a:pt x="2958" y="34063"/>
                  <a:pt x="3007" y="34210"/>
                </a:cubicBezTo>
                <a:lnTo>
                  <a:pt x="3057" y="34358"/>
                </a:lnTo>
                <a:cubicBezTo>
                  <a:pt x="4289" y="37858"/>
                  <a:pt x="5620" y="41457"/>
                  <a:pt x="5078" y="45104"/>
                </a:cubicBezTo>
                <a:cubicBezTo>
                  <a:pt x="4979" y="45400"/>
                  <a:pt x="5028" y="45696"/>
                  <a:pt x="5127" y="45942"/>
                </a:cubicBezTo>
                <a:cubicBezTo>
                  <a:pt x="5275" y="46189"/>
                  <a:pt x="5620" y="46189"/>
                  <a:pt x="6063" y="46238"/>
                </a:cubicBezTo>
                <a:cubicBezTo>
                  <a:pt x="6458" y="46238"/>
                  <a:pt x="6852" y="46337"/>
                  <a:pt x="7197" y="46534"/>
                </a:cubicBezTo>
                <a:cubicBezTo>
                  <a:pt x="7345" y="46238"/>
                  <a:pt x="7542" y="45942"/>
                  <a:pt x="7838" y="45745"/>
                </a:cubicBezTo>
                <a:cubicBezTo>
                  <a:pt x="7197" y="45450"/>
                  <a:pt x="6655" y="45055"/>
                  <a:pt x="6261" y="44513"/>
                </a:cubicBezTo>
                <a:cubicBezTo>
                  <a:pt x="5817" y="43921"/>
                  <a:pt x="5916" y="43133"/>
                  <a:pt x="6409" y="42689"/>
                </a:cubicBezTo>
                <a:cubicBezTo>
                  <a:pt x="6951" y="42295"/>
                  <a:pt x="7690" y="42492"/>
                  <a:pt x="8331" y="42295"/>
                </a:cubicBezTo>
                <a:cubicBezTo>
                  <a:pt x="9465" y="41950"/>
                  <a:pt x="9908" y="40323"/>
                  <a:pt x="11091" y="40076"/>
                </a:cubicBezTo>
                <a:cubicBezTo>
                  <a:pt x="11732" y="39929"/>
                  <a:pt x="12324" y="40175"/>
                  <a:pt x="12915" y="39929"/>
                </a:cubicBezTo>
                <a:cubicBezTo>
                  <a:pt x="13753" y="39633"/>
                  <a:pt x="13901" y="38548"/>
                  <a:pt x="13951" y="37661"/>
                </a:cubicBezTo>
                <a:cubicBezTo>
                  <a:pt x="14049" y="36231"/>
                  <a:pt x="14098" y="34753"/>
                  <a:pt x="14148" y="33323"/>
                </a:cubicBezTo>
                <a:cubicBezTo>
                  <a:pt x="14246" y="32288"/>
                  <a:pt x="13951" y="30809"/>
                  <a:pt x="12915" y="30760"/>
                </a:cubicBezTo>
                <a:cubicBezTo>
                  <a:pt x="13359" y="29823"/>
                  <a:pt x="13162" y="28640"/>
                  <a:pt x="12422" y="27901"/>
                </a:cubicBezTo>
                <a:cubicBezTo>
                  <a:pt x="11732" y="27309"/>
                  <a:pt x="10549" y="26471"/>
                  <a:pt x="11190" y="25732"/>
                </a:cubicBezTo>
                <a:cubicBezTo>
                  <a:pt x="11387" y="25535"/>
                  <a:pt x="11683" y="25436"/>
                  <a:pt x="11979" y="25337"/>
                </a:cubicBezTo>
                <a:cubicBezTo>
                  <a:pt x="15331" y="24302"/>
                  <a:pt x="16810" y="20162"/>
                  <a:pt x="20014" y="18880"/>
                </a:cubicBezTo>
                <a:cubicBezTo>
                  <a:pt x="21739" y="18190"/>
                  <a:pt x="23711" y="18338"/>
                  <a:pt x="25239" y="17352"/>
                </a:cubicBezTo>
                <a:cubicBezTo>
                  <a:pt x="27408" y="15922"/>
                  <a:pt x="27605" y="12866"/>
                  <a:pt x="27556" y="10253"/>
                </a:cubicBezTo>
                <a:cubicBezTo>
                  <a:pt x="27506" y="7690"/>
                  <a:pt x="27506" y="5028"/>
                  <a:pt x="27506" y="2366"/>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9" name="Google Shape;5199;p144"/>
          <p:cNvSpPr/>
          <p:nvPr/>
        </p:nvSpPr>
        <p:spPr>
          <a:xfrm>
            <a:off x="4841652" y="3797750"/>
            <a:ext cx="176751" cy="48002"/>
          </a:xfrm>
          <a:custGeom>
            <a:rect b="b" l="l" r="r" t="t"/>
            <a:pathLst>
              <a:path extrusionOk="0" h="2022" w="7543">
                <a:moveTo>
                  <a:pt x="494" y="987"/>
                </a:moveTo>
                <a:cubicBezTo>
                  <a:pt x="740" y="1085"/>
                  <a:pt x="937" y="1134"/>
                  <a:pt x="1184" y="1134"/>
                </a:cubicBezTo>
                <a:cubicBezTo>
                  <a:pt x="1381" y="1085"/>
                  <a:pt x="1529" y="1036"/>
                  <a:pt x="1677" y="937"/>
                </a:cubicBezTo>
                <a:cubicBezTo>
                  <a:pt x="2219" y="444"/>
                  <a:pt x="3106" y="642"/>
                  <a:pt x="3402" y="1332"/>
                </a:cubicBezTo>
                <a:cubicBezTo>
                  <a:pt x="3451" y="1381"/>
                  <a:pt x="3500" y="1430"/>
                  <a:pt x="3500" y="1480"/>
                </a:cubicBezTo>
                <a:cubicBezTo>
                  <a:pt x="3944" y="2022"/>
                  <a:pt x="4930" y="1578"/>
                  <a:pt x="5423" y="1184"/>
                </a:cubicBezTo>
                <a:cubicBezTo>
                  <a:pt x="6014" y="592"/>
                  <a:pt x="6754" y="247"/>
                  <a:pt x="7543" y="99"/>
                </a:cubicBezTo>
                <a:cubicBezTo>
                  <a:pt x="7543" y="99"/>
                  <a:pt x="7493" y="50"/>
                  <a:pt x="7493" y="50"/>
                </a:cubicBezTo>
                <a:cubicBezTo>
                  <a:pt x="7395" y="1"/>
                  <a:pt x="7296" y="1"/>
                  <a:pt x="7198" y="1"/>
                </a:cubicBezTo>
                <a:lnTo>
                  <a:pt x="3057" y="99"/>
                </a:lnTo>
                <a:cubicBezTo>
                  <a:pt x="2071" y="494"/>
                  <a:pt x="1036" y="740"/>
                  <a:pt x="1" y="888"/>
                </a:cubicBezTo>
                <a:cubicBezTo>
                  <a:pt x="99" y="888"/>
                  <a:pt x="198" y="888"/>
                  <a:pt x="296" y="937"/>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0" name="Google Shape;5200;p144"/>
          <p:cNvSpPr/>
          <p:nvPr/>
        </p:nvSpPr>
        <p:spPr>
          <a:xfrm>
            <a:off x="3598886" y="1746415"/>
            <a:ext cx="846687" cy="779408"/>
          </a:xfrm>
          <a:custGeom>
            <a:rect b="b" l="l" r="r" t="t"/>
            <a:pathLst>
              <a:path extrusionOk="0" h="32831" w="36133">
                <a:moveTo>
                  <a:pt x="18781" y="28789"/>
                </a:moveTo>
                <a:cubicBezTo>
                  <a:pt x="19077" y="29528"/>
                  <a:pt x="19176" y="30366"/>
                  <a:pt x="19077" y="31204"/>
                </a:cubicBezTo>
                <a:cubicBezTo>
                  <a:pt x="19521" y="31204"/>
                  <a:pt x="19964" y="31401"/>
                  <a:pt x="20309" y="31648"/>
                </a:cubicBezTo>
                <a:cubicBezTo>
                  <a:pt x="20506" y="31796"/>
                  <a:pt x="20753" y="31944"/>
                  <a:pt x="20999" y="32042"/>
                </a:cubicBezTo>
                <a:cubicBezTo>
                  <a:pt x="21295" y="32042"/>
                  <a:pt x="21591" y="32042"/>
                  <a:pt x="21887" y="31944"/>
                </a:cubicBezTo>
                <a:cubicBezTo>
                  <a:pt x="26126" y="30958"/>
                  <a:pt x="30562" y="31204"/>
                  <a:pt x="34703" y="32683"/>
                </a:cubicBezTo>
                <a:cubicBezTo>
                  <a:pt x="34950" y="32782"/>
                  <a:pt x="35196" y="32831"/>
                  <a:pt x="35492" y="32831"/>
                </a:cubicBezTo>
                <a:cubicBezTo>
                  <a:pt x="35886" y="32732"/>
                  <a:pt x="36133" y="32338"/>
                  <a:pt x="36133" y="31944"/>
                </a:cubicBezTo>
                <a:lnTo>
                  <a:pt x="35985" y="31894"/>
                </a:lnTo>
                <a:lnTo>
                  <a:pt x="36133" y="31549"/>
                </a:lnTo>
                <a:cubicBezTo>
                  <a:pt x="36034" y="31106"/>
                  <a:pt x="35886" y="30711"/>
                  <a:pt x="35640" y="30317"/>
                </a:cubicBezTo>
                <a:cubicBezTo>
                  <a:pt x="34654" y="28444"/>
                  <a:pt x="33471" y="26669"/>
                  <a:pt x="32189" y="24993"/>
                </a:cubicBezTo>
                <a:cubicBezTo>
                  <a:pt x="31992" y="24747"/>
                  <a:pt x="31795" y="24500"/>
                  <a:pt x="31696" y="24155"/>
                </a:cubicBezTo>
                <a:cubicBezTo>
                  <a:pt x="31548" y="23761"/>
                  <a:pt x="31499" y="23317"/>
                  <a:pt x="31548" y="22873"/>
                </a:cubicBezTo>
                <a:lnTo>
                  <a:pt x="31548" y="21296"/>
                </a:lnTo>
                <a:cubicBezTo>
                  <a:pt x="31499" y="21049"/>
                  <a:pt x="31548" y="20803"/>
                  <a:pt x="31647" y="20606"/>
                </a:cubicBezTo>
                <a:cubicBezTo>
                  <a:pt x="31746" y="20310"/>
                  <a:pt x="31943" y="20064"/>
                  <a:pt x="32189" y="19866"/>
                </a:cubicBezTo>
                <a:lnTo>
                  <a:pt x="32288" y="19817"/>
                </a:lnTo>
                <a:cubicBezTo>
                  <a:pt x="33076" y="19078"/>
                  <a:pt x="33619" y="18141"/>
                  <a:pt x="33914" y="17106"/>
                </a:cubicBezTo>
                <a:cubicBezTo>
                  <a:pt x="33422" y="15085"/>
                  <a:pt x="32189" y="13310"/>
                  <a:pt x="30415" y="12177"/>
                </a:cubicBezTo>
                <a:lnTo>
                  <a:pt x="29577" y="11684"/>
                </a:lnTo>
                <a:lnTo>
                  <a:pt x="34161" y="10846"/>
                </a:lnTo>
                <a:cubicBezTo>
                  <a:pt x="34062" y="8775"/>
                  <a:pt x="33717" y="6656"/>
                  <a:pt x="33027" y="4684"/>
                </a:cubicBezTo>
                <a:cubicBezTo>
                  <a:pt x="32682" y="4881"/>
                  <a:pt x="32436" y="5275"/>
                  <a:pt x="32485" y="5719"/>
                </a:cubicBezTo>
                <a:lnTo>
                  <a:pt x="32485" y="5818"/>
                </a:lnTo>
                <a:cubicBezTo>
                  <a:pt x="32633" y="6360"/>
                  <a:pt x="32288" y="6951"/>
                  <a:pt x="31746" y="7050"/>
                </a:cubicBezTo>
                <a:lnTo>
                  <a:pt x="31696" y="7050"/>
                </a:lnTo>
                <a:cubicBezTo>
                  <a:pt x="30809" y="7444"/>
                  <a:pt x="30267" y="8381"/>
                  <a:pt x="29675" y="9416"/>
                </a:cubicBezTo>
                <a:lnTo>
                  <a:pt x="28147" y="12226"/>
                </a:lnTo>
                <a:cubicBezTo>
                  <a:pt x="28048" y="12423"/>
                  <a:pt x="27950" y="12571"/>
                  <a:pt x="27950" y="12817"/>
                </a:cubicBezTo>
                <a:cubicBezTo>
                  <a:pt x="27901" y="12916"/>
                  <a:pt x="27901" y="13015"/>
                  <a:pt x="27950" y="13113"/>
                </a:cubicBezTo>
                <a:cubicBezTo>
                  <a:pt x="27999" y="13409"/>
                  <a:pt x="27950" y="13705"/>
                  <a:pt x="27802" y="13951"/>
                </a:cubicBezTo>
                <a:cubicBezTo>
                  <a:pt x="27556" y="14296"/>
                  <a:pt x="27210" y="14493"/>
                  <a:pt x="26816" y="14493"/>
                </a:cubicBezTo>
                <a:cubicBezTo>
                  <a:pt x="26619" y="14592"/>
                  <a:pt x="26372" y="14641"/>
                  <a:pt x="26372" y="14740"/>
                </a:cubicBezTo>
                <a:cubicBezTo>
                  <a:pt x="26323" y="14789"/>
                  <a:pt x="26323" y="14888"/>
                  <a:pt x="26372" y="14986"/>
                </a:cubicBezTo>
                <a:lnTo>
                  <a:pt x="26372" y="15134"/>
                </a:lnTo>
                <a:cubicBezTo>
                  <a:pt x="26372" y="15824"/>
                  <a:pt x="26027" y="16514"/>
                  <a:pt x="25436" y="16859"/>
                </a:cubicBezTo>
                <a:lnTo>
                  <a:pt x="25682" y="18043"/>
                </a:lnTo>
                <a:lnTo>
                  <a:pt x="25584" y="18141"/>
                </a:lnTo>
                <a:cubicBezTo>
                  <a:pt x="24992" y="19226"/>
                  <a:pt x="24056" y="20064"/>
                  <a:pt x="22873" y="20458"/>
                </a:cubicBezTo>
                <a:cubicBezTo>
                  <a:pt x="22528" y="20655"/>
                  <a:pt x="22084" y="20458"/>
                  <a:pt x="21985" y="20014"/>
                </a:cubicBezTo>
                <a:lnTo>
                  <a:pt x="21492" y="18388"/>
                </a:lnTo>
                <a:cubicBezTo>
                  <a:pt x="21098" y="18881"/>
                  <a:pt x="20556" y="19176"/>
                  <a:pt x="19915" y="19275"/>
                </a:cubicBezTo>
                <a:lnTo>
                  <a:pt x="19767" y="19275"/>
                </a:lnTo>
                <a:cubicBezTo>
                  <a:pt x="19668" y="19275"/>
                  <a:pt x="19619" y="19275"/>
                  <a:pt x="19521" y="19324"/>
                </a:cubicBezTo>
                <a:cubicBezTo>
                  <a:pt x="19422" y="19373"/>
                  <a:pt x="19323" y="19521"/>
                  <a:pt x="19274" y="19620"/>
                </a:cubicBezTo>
                <a:cubicBezTo>
                  <a:pt x="18929" y="20359"/>
                  <a:pt x="18387" y="21000"/>
                  <a:pt x="17697" y="21444"/>
                </a:cubicBezTo>
                <a:lnTo>
                  <a:pt x="17352" y="21641"/>
                </a:lnTo>
                <a:cubicBezTo>
                  <a:pt x="16563" y="21887"/>
                  <a:pt x="16119" y="22775"/>
                  <a:pt x="16464" y="23563"/>
                </a:cubicBezTo>
                <a:cubicBezTo>
                  <a:pt x="16464" y="23711"/>
                  <a:pt x="16464" y="23810"/>
                  <a:pt x="16514" y="23909"/>
                </a:cubicBezTo>
                <a:cubicBezTo>
                  <a:pt x="16563" y="24648"/>
                  <a:pt x="16415" y="25535"/>
                  <a:pt x="15676" y="25831"/>
                </a:cubicBezTo>
                <a:lnTo>
                  <a:pt x="15380" y="25141"/>
                </a:lnTo>
                <a:cubicBezTo>
                  <a:pt x="15725" y="24993"/>
                  <a:pt x="15774" y="24451"/>
                  <a:pt x="15725" y="24007"/>
                </a:cubicBezTo>
                <a:cubicBezTo>
                  <a:pt x="15725" y="23909"/>
                  <a:pt x="15725" y="23761"/>
                  <a:pt x="15725" y="23662"/>
                </a:cubicBezTo>
                <a:cubicBezTo>
                  <a:pt x="15577" y="23120"/>
                  <a:pt x="15626" y="22578"/>
                  <a:pt x="15823" y="22035"/>
                </a:cubicBezTo>
                <a:cubicBezTo>
                  <a:pt x="16119" y="21592"/>
                  <a:pt x="16514" y="21197"/>
                  <a:pt x="16957" y="21000"/>
                </a:cubicBezTo>
                <a:lnTo>
                  <a:pt x="17253" y="20803"/>
                </a:lnTo>
                <a:cubicBezTo>
                  <a:pt x="17845" y="20409"/>
                  <a:pt x="18288" y="19916"/>
                  <a:pt x="18584" y="19324"/>
                </a:cubicBezTo>
                <a:cubicBezTo>
                  <a:pt x="18683" y="19028"/>
                  <a:pt x="18929" y="18782"/>
                  <a:pt x="19176" y="18634"/>
                </a:cubicBezTo>
                <a:cubicBezTo>
                  <a:pt x="19373" y="18535"/>
                  <a:pt x="19570" y="18486"/>
                  <a:pt x="19767" y="18486"/>
                </a:cubicBezTo>
                <a:lnTo>
                  <a:pt x="19915" y="18486"/>
                </a:lnTo>
                <a:cubicBezTo>
                  <a:pt x="20506" y="18437"/>
                  <a:pt x="20950" y="17944"/>
                  <a:pt x="21394" y="17402"/>
                </a:cubicBezTo>
                <a:lnTo>
                  <a:pt x="21837" y="16810"/>
                </a:lnTo>
                <a:lnTo>
                  <a:pt x="22774" y="19719"/>
                </a:lnTo>
                <a:cubicBezTo>
                  <a:pt x="23661" y="19373"/>
                  <a:pt x="24401" y="18733"/>
                  <a:pt x="24894" y="17895"/>
                </a:cubicBezTo>
                <a:lnTo>
                  <a:pt x="24598" y="16367"/>
                </a:lnTo>
                <a:lnTo>
                  <a:pt x="24943" y="16268"/>
                </a:lnTo>
                <a:cubicBezTo>
                  <a:pt x="25387" y="16071"/>
                  <a:pt x="25682" y="15627"/>
                  <a:pt x="25633" y="15134"/>
                </a:cubicBezTo>
                <a:lnTo>
                  <a:pt x="25633" y="15036"/>
                </a:lnTo>
                <a:cubicBezTo>
                  <a:pt x="25633" y="14838"/>
                  <a:pt x="25633" y="14641"/>
                  <a:pt x="25682" y="14395"/>
                </a:cubicBezTo>
                <a:cubicBezTo>
                  <a:pt x="25880" y="14050"/>
                  <a:pt x="26274" y="13803"/>
                  <a:pt x="26668" y="13754"/>
                </a:cubicBezTo>
                <a:cubicBezTo>
                  <a:pt x="26915" y="13705"/>
                  <a:pt x="27112" y="13655"/>
                  <a:pt x="27210" y="13557"/>
                </a:cubicBezTo>
                <a:cubicBezTo>
                  <a:pt x="27210" y="13409"/>
                  <a:pt x="27210" y="13261"/>
                  <a:pt x="27210" y="13113"/>
                </a:cubicBezTo>
                <a:cubicBezTo>
                  <a:pt x="27210" y="12965"/>
                  <a:pt x="27210" y="12817"/>
                  <a:pt x="27210" y="12669"/>
                </a:cubicBezTo>
                <a:cubicBezTo>
                  <a:pt x="27260" y="12374"/>
                  <a:pt x="27358" y="12078"/>
                  <a:pt x="27506" y="11831"/>
                </a:cubicBezTo>
                <a:lnTo>
                  <a:pt x="29034" y="9022"/>
                </a:lnTo>
                <a:cubicBezTo>
                  <a:pt x="29527" y="8134"/>
                  <a:pt x="30217" y="6853"/>
                  <a:pt x="31400" y="6310"/>
                </a:cubicBezTo>
                <a:lnTo>
                  <a:pt x="31499" y="6310"/>
                </a:lnTo>
                <a:cubicBezTo>
                  <a:pt x="31598" y="6261"/>
                  <a:pt x="31746" y="6212"/>
                  <a:pt x="31795" y="6163"/>
                </a:cubicBezTo>
                <a:cubicBezTo>
                  <a:pt x="31795" y="6064"/>
                  <a:pt x="31795" y="5965"/>
                  <a:pt x="31795" y="5916"/>
                </a:cubicBezTo>
                <a:lnTo>
                  <a:pt x="31795" y="5719"/>
                </a:lnTo>
                <a:cubicBezTo>
                  <a:pt x="31696" y="4980"/>
                  <a:pt x="32140" y="4240"/>
                  <a:pt x="32830" y="3895"/>
                </a:cubicBezTo>
                <a:cubicBezTo>
                  <a:pt x="32781" y="3747"/>
                  <a:pt x="32731" y="3649"/>
                  <a:pt x="32682" y="3501"/>
                </a:cubicBezTo>
                <a:cubicBezTo>
                  <a:pt x="31598" y="2811"/>
                  <a:pt x="30612" y="2071"/>
                  <a:pt x="29675" y="1184"/>
                </a:cubicBezTo>
                <a:lnTo>
                  <a:pt x="29527" y="1036"/>
                </a:lnTo>
                <a:cubicBezTo>
                  <a:pt x="28492" y="740"/>
                  <a:pt x="27457" y="1036"/>
                  <a:pt x="26718" y="1825"/>
                </a:cubicBezTo>
                <a:lnTo>
                  <a:pt x="26619" y="1923"/>
                </a:lnTo>
                <a:cubicBezTo>
                  <a:pt x="26372" y="2268"/>
                  <a:pt x="26027" y="2515"/>
                  <a:pt x="25633" y="2613"/>
                </a:cubicBezTo>
                <a:cubicBezTo>
                  <a:pt x="25239" y="2663"/>
                  <a:pt x="24844" y="2515"/>
                  <a:pt x="24549" y="2318"/>
                </a:cubicBezTo>
                <a:lnTo>
                  <a:pt x="23020" y="1529"/>
                </a:lnTo>
                <a:cubicBezTo>
                  <a:pt x="22922" y="1480"/>
                  <a:pt x="22823" y="1430"/>
                  <a:pt x="22725" y="1381"/>
                </a:cubicBezTo>
                <a:cubicBezTo>
                  <a:pt x="22626" y="1381"/>
                  <a:pt x="22577" y="1381"/>
                  <a:pt x="22528" y="1381"/>
                </a:cubicBezTo>
                <a:cubicBezTo>
                  <a:pt x="21098" y="1726"/>
                  <a:pt x="19767" y="2268"/>
                  <a:pt x="18535" y="3008"/>
                </a:cubicBezTo>
                <a:cubicBezTo>
                  <a:pt x="18091" y="3304"/>
                  <a:pt x="17598" y="3451"/>
                  <a:pt x="17105" y="3353"/>
                </a:cubicBezTo>
                <a:cubicBezTo>
                  <a:pt x="16859" y="3254"/>
                  <a:pt x="16612" y="3156"/>
                  <a:pt x="16415" y="2958"/>
                </a:cubicBezTo>
                <a:lnTo>
                  <a:pt x="16366" y="2909"/>
                </a:lnTo>
                <a:cubicBezTo>
                  <a:pt x="15281" y="2071"/>
                  <a:pt x="13852" y="1825"/>
                  <a:pt x="12570" y="2219"/>
                </a:cubicBezTo>
                <a:lnTo>
                  <a:pt x="12471" y="2219"/>
                </a:lnTo>
                <a:cubicBezTo>
                  <a:pt x="11732" y="2564"/>
                  <a:pt x="10845" y="2268"/>
                  <a:pt x="10450" y="1529"/>
                </a:cubicBezTo>
                <a:lnTo>
                  <a:pt x="10352" y="1430"/>
                </a:lnTo>
                <a:cubicBezTo>
                  <a:pt x="9711" y="691"/>
                  <a:pt x="8824" y="198"/>
                  <a:pt x="7887" y="50"/>
                </a:cubicBezTo>
                <a:cubicBezTo>
                  <a:pt x="7296" y="1"/>
                  <a:pt x="6704" y="149"/>
                  <a:pt x="6260" y="494"/>
                </a:cubicBezTo>
                <a:cubicBezTo>
                  <a:pt x="5817" y="790"/>
                  <a:pt x="5324" y="937"/>
                  <a:pt x="4831" y="1085"/>
                </a:cubicBezTo>
                <a:lnTo>
                  <a:pt x="4683" y="1085"/>
                </a:lnTo>
                <a:cubicBezTo>
                  <a:pt x="4584" y="1085"/>
                  <a:pt x="4486" y="1085"/>
                  <a:pt x="4387" y="1135"/>
                </a:cubicBezTo>
                <a:cubicBezTo>
                  <a:pt x="4141" y="1233"/>
                  <a:pt x="3993" y="1628"/>
                  <a:pt x="3944" y="2022"/>
                </a:cubicBezTo>
                <a:lnTo>
                  <a:pt x="3599" y="3599"/>
                </a:lnTo>
                <a:cubicBezTo>
                  <a:pt x="3303" y="4782"/>
                  <a:pt x="3155" y="6015"/>
                  <a:pt x="3204" y="7247"/>
                </a:cubicBezTo>
                <a:cubicBezTo>
                  <a:pt x="3303" y="7888"/>
                  <a:pt x="3303" y="8627"/>
                  <a:pt x="3303" y="9268"/>
                </a:cubicBezTo>
                <a:cubicBezTo>
                  <a:pt x="3303" y="9663"/>
                  <a:pt x="3204" y="10057"/>
                  <a:pt x="3056" y="10451"/>
                </a:cubicBezTo>
                <a:cubicBezTo>
                  <a:pt x="2859" y="10796"/>
                  <a:pt x="2613" y="11043"/>
                  <a:pt x="2317" y="11289"/>
                </a:cubicBezTo>
                <a:lnTo>
                  <a:pt x="2169" y="11388"/>
                </a:lnTo>
                <a:cubicBezTo>
                  <a:pt x="1479" y="12029"/>
                  <a:pt x="887" y="12768"/>
                  <a:pt x="444" y="13606"/>
                </a:cubicBezTo>
                <a:cubicBezTo>
                  <a:pt x="247" y="13951"/>
                  <a:pt x="148" y="14345"/>
                  <a:pt x="99" y="14740"/>
                </a:cubicBezTo>
                <a:cubicBezTo>
                  <a:pt x="148" y="14937"/>
                  <a:pt x="148" y="15134"/>
                  <a:pt x="197" y="15331"/>
                </a:cubicBezTo>
                <a:cubicBezTo>
                  <a:pt x="197" y="15430"/>
                  <a:pt x="197" y="15578"/>
                  <a:pt x="247" y="15676"/>
                </a:cubicBezTo>
                <a:cubicBezTo>
                  <a:pt x="296" y="16317"/>
                  <a:pt x="247" y="16958"/>
                  <a:pt x="148" y="17599"/>
                </a:cubicBezTo>
                <a:cubicBezTo>
                  <a:pt x="0" y="18388"/>
                  <a:pt x="49" y="19226"/>
                  <a:pt x="345" y="20014"/>
                </a:cubicBezTo>
                <a:cubicBezTo>
                  <a:pt x="838" y="19916"/>
                  <a:pt x="1331" y="19916"/>
                  <a:pt x="1824" y="19916"/>
                </a:cubicBezTo>
                <a:cubicBezTo>
                  <a:pt x="3796" y="19965"/>
                  <a:pt x="5866" y="20902"/>
                  <a:pt x="6655" y="22725"/>
                </a:cubicBezTo>
                <a:cubicBezTo>
                  <a:pt x="7049" y="23662"/>
                  <a:pt x="7098" y="24747"/>
                  <a:pt x="7838" y="25387"/>
                </a:cubicBezTo>
                <a:cubicBezTo>
                  <a:pt x="8232" y="25683"/>
                  <a:pt x="8676" y="25930"/>
                  <a:pt x="9169" y="26078"/>
                </a:cubicBezTo>
                <a:cubicBezTo>
                  <a:pt x="10549" y="26521"/>
                  <a:pt x="12324" y="26965"/>
                  <a:pt x="13704" y="27458"/>
                </a:cubicBezTo>
                <a:cubicBezTo>
                  <a:pt x="14147" y="26521"/>
                  <a:pt x="15084" y="25979"/>
                  <a:pt x="16119" y="26028"/>
                </a:cubicBezTo>
                <a:cubicBezTo>
                  <a:pt x="17154" y="26866"/>
                  <a:pt x="18239" y="27606"/>
                  <a:pt x="18781" y="28789"/>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1" name="Google Shape;5201;p144"/>
          <p:cNvSpPr/>
          <p:nvPr/>
        </p:nvSpPr>
        <p:spPr>
          <a:xfrm>
            <a:off x="3989265" y="2508214"/>
            <a:ext cx="354627" cy="403746"/>
          </a:xfrm>
          <a:custGeom>
            <a:rect b="b" l="l" r="r" t="t"/>
            <a:pathLst>
              <a:path extrusionOk="0" h="17007" w="15134">
                <a:moveTo>
                  <a:pt x="6014" y="16908"/>
                </a:moveTo>
                <a:cubicBezTo>
                  <a:pt x="5965" y="16415"/>
                  <a:pt x="6064" y="15922"/>
                  <a:pt x="6359" y="15577"/>
                </a:cubicBezTo>
                <a:lnTo>
                  <a:pt x="6557" y="15282"/>
                </a:lnTo>
                <a:lnTo>
                  <a:pt x="6852" y="15430"/>
                </a:lnTo>
                <a:cubicBezTo>
                  <a:pt x="7148" y="15577"/>
                  <a:pt x="7493" y="15676"/>
                  <a:pt x="7838" y="15725"/>
                </a:cubicBezTo>
                <a:cubicBezTo>
                  <a:pt x="7838" y="15380"/>
                  <a:pt x="7789" y="15084"/>
                  <a:pt x="7592" y="14789"/>
                </a:cubicBezTo>
                <a:cubicBezTo>
                  <a:pt x="7345" y="14444"/>
                  <a:pt x="6951" y="14197"/>
                  <a:pt x="6557" y="14148"/>
                </a:cubicBezTo>
                <a:lnTo>
                  <a:pt x="4733" y="14000"/>
                </a:lnTo>
                <a:lnTo>
                  <a:pt x="6458" y="13408"/>
                </a:lnTo>
                <a:cubicBezTo>
                  <a:pt x="6655" y="13310"/>
                  <a:pt x="6803" y="13162"/>
                  <a:pt x="6902" y="12965"/>
                </a:cubicBezTo>
                <a:cubicBezTo>
                  <a:pt x="7000" y="12768"/>
                  <a:pt x="7000" y="12521"/>
                  <a:pt x="6951" y="12324"/>
                </a:cubicBezTo>
                <a:lnTo>
                  <a:pt x="6705" y="11683"/>
                </a:lnTo>
                <a:lnTo>
                  <a:pt x="9021" y="12225"/>
                </a:lnTo>
                <a:cubicBezTo>
                  <a:pt x="9071" y="12028"/>
                  <a:pt x="9120" y="11831"/>
                  <a:pt x="9071" y="11634"/>
                </a:cubicBezTo>
                <a:lnTo>
                  <a:pt x="9021" y="11437"/>
                </a:lnTo>
                <a:lnTo>
                  <a:pt x="9169" y="11289"/>
                </a:lnTo>
                <a:cubicBezTo>
                  <a:pt x="10007" y="10500"/>
                  <a:pt x="11190" y="11289"/>
                  <a:pt x="11585" y="11535"/>
                </a:cubicBezTo>
                <a:cubicBezTo>
                  <a:pt x="11930" y="11782"/>
                  <a:pt x="12324" y="11930"/>
                  <a:pt x="12768" y="11880"/>
                </a:cubicBezTo>
                <a:cubicBezTo>
                  <a:pt x="12817" y="11880"/>
                  <a:pt x="12916" y="11831"/>
                  <a:pt x="12965" y="11732"/>
                </a:cubicBezTo>
                <a:lnTo>
                  <a:pt x="13162" y="11338"/>
                </a:lnTo>
                <a:lnTo>
                  <a:pt x="14049" y="12028"/>
                </a:lnTo>
                <a:cubicBezTo>
                  <a:pt x="14345" y="10944"/>
                  <a:pt x="14542" y="9859"/>
                  <a:pt x="14641" y="8824"/>
                </a:cubicBezTo>
                <a:cubicBezTo>
                  <a:pt x="14789" y="8134"/>
                  <a:pt x="14690" y="7395"/>
                  <a:pt x="14394" y="6803"/>
                </a:cubicBezTo>
                <a:cubicBezTo>
                  <a:pt x="14296" y="6606"/>
                  <a:pt x="14148" y="6458"/>
                  <a:pt x="14000" y="6261"/>
                </a:cubicBezTo>
                <a:cubicBezTo>
                  <a:pt x="13606" y="5817"/>
                  <a:pt x="13113" y="5226"/>
                  <a:pt x="13409" y="4486"/>
                </a:cubicBezTo>
                <a:cubicBezTo>
                  <a:pt x="13606" y="4043"/>
                  <a:pt x="13951" y="3747"/>
                  <a:pt x="14394" y="3599"/>
                </a:cubicBezTo>
                <a:cubicBezTo>
                  <a:pt x="14641" y="3500"/>
                  <a:pt x="14838" y="3352"/>
                  <a:pt x="15035" y="3155"/>
                </a:cubicBezTo>
                <a:cubicBezTo>
                  <a:pt x="15134" y="2958"/>
                  <a:pt x="15134" y="2761"/>
                  <a:pt x="15035" y="2613"/>
                </a:cubicBezTo>
                <a:cubicBezTo>
                  <a:pt x="14838" y="2317"/>
                  <a:pt x="14542" y="2071"/>
                  <a:pt x="14197" y="2071"/>
                </a:cubicBezTo>
                <a:cubicBezTo>
                  <a:pt x="13507" y="2021"/>
                  <a:pt x="12866" y="2514"/>
                  <a:pt x="12225" y="3007"/>
                </a:cubicBezTo>
                <a:lnTo>
                  <a:pt x="11634" y="3500"/>
                </a:lnTo>
                <a:lnTo>
                  <a:pt x="11535" y="99"/>
                </a:lnTo>
                <a:lnTo>
                  <a:pt x="11733" y="99"/>
                </a:lnTo>
                <a:cubicBezTo>
                  <a:pt x="10155" y="0"/>
                  <a:pt x="8528" y="99"/>
                  <a:pt x="6951" y="345"/>
                </a:cubicBezTo>
                <a:lnTo>
                  <a:pt x="6951" y="3057"/>
                </a:lnTo>
                <a:lnTo>
                  <a:pt x="6557" y="3057"/>
                </a:lnTo>
                <a:lnTo>
                  <a:pt x="6557" y="3352"/>
                </a:lnTo>
                <a:lnTo>
                  <a:pt x="1627" y="3352"/>
                </a:lnTo>
                <a:cubicBezTo>
                  <a:pt x="1381" y="4782"/>
                  <a:pt x="937" y="6162"/>
                  <a:pt x="395" y="7542"/>
                </a:cubicBezTo>
                <a:cubicBezTo>
                  <a:pt x="148" y="8085"/>
                  <a:pt x="0" y="8676"/>
                  <a:pt x="0" y="9268"/>
                </a:cubicBezTo>
                <a:cubicBezTo>
                  <a:pt x="50" y="10204"/>
                  <a:pt x="838" y="10845"/>
                  <a:pt x="1529" y="11486"/>
                </a:cubicBezTo>
                <a:cubicBezTo>
                  <a:pt x="3205" y="13113"/>
                  <a:pt x="4634" y="14986"/>
                  <a:pt x="5817" y="17007"/>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2" name="Google Shape;5202;p144"/>
          <p:cNvSpPr/>
          <p:nvPr/>
        </p:nvSpPr>
        <p:spPr>
          <a:xfrm>
            <a:off x="5049553" y="3671365"/>
            <a:ext cx="466682" cy="443558"/>
          </a:xfrm>
          <a:custGeom>
            <a:rect b="b" l="l" r="r" t="t"/>
            <a:pathLst>
              <a:path extrusionOk="0" h="18684" w="19916">
                <a:moveTo>
                  <a:pt x="19767" y="9712"/>
                </a:moveTo>
                <a:cubicBezTo>
                  <a:pt x="19817" y="9219"/>
                  <a:pt x="19817" y="8726"/>
                  <a:pt x="19767" y="8184"/>
                </a:cubicBezTo>
                <a:lnTo>
                  <a:pt x="19521" y="3747"/>
                </a:lnTo>
                <a:cubicBezTo>
                  <a:pt x="19521" y="3452"/>
                  <a:pt x="19472" y="3205"/>
                  <a:pt x="19373" y="2959"/>
                </a:cubicBezTo>
                <a:cubicBezTo>
                  <a:pt x="19176" y="2712"/>
                  <a:pt x="18929" y="2515"/>
                  <a:pt x="18683" y="2367"/>
                </a:cubicBezTo>
                <a:cubicBezTo>
                  <a:pt x="17648" y="1726"/>
                  <a:pt x="16465" y="938"/>
                  <a:pt x="15183" y="839"/>
                </a:cubicBezTo>
                <a:lnTo>
                  <a:pt x="14690" y="839"/>
                </a:lnTo>
                <a:cubicBezTo>
                  <a:pt x="14197" y="839"/>
                  <a:pt x="13704" y="790"/>
                  <a:pt x="13261" y="642"/>
                </a:cubicBezTo>
                <a:cubicBezTo>
                  <a:pt x="12965" y="494"/>
                  <a:pt x="12718" y="297"/>
                  <a:pt x="12521" y="1"/>
                </a:cubicBezTo>
                <a:cubicBezTo>
                  <a:pt x="12472" y="50"/>
                  <a:pt x="12373" y="50"/>
                  <a:pt x="12324" y="100"/>
                </a:cubicBezTo>
                <a:lnTo>
                  <a:pt x="9317" y="691"/>
                </a:lnTo>
                <a:cubicBezTo>
                  <a:pt x="9317" y="1776"/>
                  <a:pt x="8381" y="2712"/>
                  <a:pt x="7641" y="3304"/>
                </a:cubicBezTo>
                <a:lnTo>
                  <a:pt x="4979" y="5473"/>
                </a:lnTo>
                <a:cubicBezTo>
                  <a:pt x="4338" y="6064"/>
                  <a:pt x="3500" y="6360"/>
                  <a:pt x="2662" y="6261"/>
                </a:cubicBezTo>
                <a:lnTo>
                  <a:pt x="1" y="6261"/>
                </a:lnTo>
                <a:lnTo>
                  <a:pt x="1529" y="9712"/>
                </a:lnTo>
                <a:cubicBezTo>
                  <a:pt x="1677" y="10254"/>
                  <a:pt x="2120" y="10747"/>
                  <a:pt x="2662" y="11043"/>
                </a:cubicBezTo>
                <a:lnTo>
                  <a:pt x="6754" y="13606"/>
                </a:lnTo>
                <a:lnTo>
                  <a:pt x="6705" y="13853"/>
                </a:lnTo>
                <a:cubicBezTo>
                  <a:pt x="6557" y="14395"/>
                  <a:pt x="6507" y="14937"/>
                  <a:pt x="6606" y="15479"/>
                </a:cubicBezTo>
                <a:cubicBezTo>
                  <a:pt x="6655" y="15972"/>
                  <a:pt x="6951" y="16367"/>
                  <a:pt x="7395" y="16564"/>
                </a:cubicBezTo>
                <a:cubicBezTo>
                  <a:pt x="7641" y="16613"/>
                  <a:pt x="7937" y="16613"/>
                  <a:pt x="8183" y="16564"/>
                </a:cubicBezTo>
                <a:cubicBezTo>
                  <a:pt x="8676" y="16515"/>
                  <a:pt x="9169" y="16564"/>
                  <a:pt x="9613" y="16810"/>
                </a:cubicBezTo>
                <a:cubicBezTo>
                  <a:pt x="9859" y="16958"/>
                  <a:pt x="10007" y="17205"/>
                  <a:pt x="10204" y="17451"/>
                </a:cubicBezTo>
                <a:cubicBezTo>
                  <a:pt x="10303" y="17599"/>
                  <a:pt x="10402" y="17747"/>
                  <a:pt x="10549" y="17845"/>
                </a:cubicBezTo>
                <a:cubicBezTo>
                  <a:pt x="10796" y="17944"/>
                  <a:pt x="11042" y="17993"/>
                  <a:pt x="11240" y="17944"/>
                </a:cubicBezTo>
                <a:lnTo>
                  <a:pt x="11634" y="17944"/>
                </a:lnTo>
                <a:cubicBezTo>
                  <a:pt x="13014" y="17895"/>
                  <a:pt x="14592" y="17895"/>
                  <a:pt x="15824" y="18683"/>
                </a:cubicBezTo>
                <a:lnTo>
                  <a:pt x="16120" y="18486"/>
                </a:lnTo>
                <a:cubicBezTo>
                  <a:pt x="17401" y="17500"/>
                  <a:pt x="18683" y="16465"/>
                  <a:pt x="18880" y="14986"/>
                </a:cubicBezTo>
                <a:lnTo>
                  <a:pt x="18880" y="14543"/>
                </a:lnTo>
                <a:cubicBezTo>
                  <a:pt x="18880" y="14247"/>
                  <a:pt x="18880" y="13951"/>
                  <a:pt x="18929" y="13655"/>
                </a:cubicBezTo>
                <a:cubicBezTo>
                  <a:pt x="19077" y="13064"/>
                  <a:pt x="19422" y="12571"/>
                  <a:pt x="19915" y="12275"/>
                </a:cubicBezTo>
                <a:cubicBezTo>
                  <a:pt x="19620" y="11585"/>
                  <a:pt x="19570" y="10846"/>
                  <a:pt x="19718" y="10106"/>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3" name="Google Shape;5203;p144"/>
          <p:cNvSpPr/>
          <p:nvPr/>
        </p:nvSpPr>
        <p:spPr>
          <a:xfrm>
            <a:off x="5513856" y="3258311"/>
            <a:ext cx="189452" cy="458752"/>
          </a:xfrm>
          <a:custGeom>
            <a:rect b="b" l="l" r="r" t="t"/>
            <a:pathLst>
              <a:path extrusionOk="0" h="19324" w="8085">
                <a:moveTo>
                  <a:pt x="4733" y="6014"/>
                </a:moveTo>
                <a:cubicBezTo>
                  <a:pt x="4536" y="5669"/>
                  <a:pt x="4487" y="5275"/>
                  <a:pt x="4487" y="4929"/>
                </a:cubicBezTo>
                <a:cubicBezTo>
                  <a:pt x="4487" y="3599"/>
                  <a:pt x="4043" y="2317"/>
                  <a:pt x="3303" y="1232"/>
                </a:cubicBezTo>
                <a:cubicBezTo>
                  <a:pt x="3156" y="937"/>
                  <a:pt x="2958" y="739"/>
                  <a:pt x="2712" y="542"/>
                </a:cubicBezTo>
                <a:cubicBezTo>
                  <a:pt x="2219" y="247"/>
                  <a:pt x="1677" y="99"/>
                  <a:pt x="1135" y="99"/>
                </a:cubicBezTo>
                <a:lnTo>
                  <a:pt x="592" y="0"/>
                </a:lnTo>
                <a:lnTo>
                  <a:pt x="2071" y="1775"/>
                </a:lnTo>
                <a:cubicBezTo>
                  <a:pt x="2268" y="1972"/>
                  <a:pt x="2416" y="2268"/>
                  <a:pt x="2416" y="2563"/>
                </a:cubicBezTo>
                <a:cubicBezTo>
                  <a:pt x="2416" y="2859"/>
                  <a:pt x="2268" y="3155"/>
                  <a:pt x="2071" y="3401"/>
                </a:cubicBezTo>
                <a:cubicBezTo>
                  <a:pt x="1085" y="4732"/>
                  <a:pt x="1085" y="6556"/>
                  <a:pt x="2071" y="7887"/>
                </a:cubicBezTo>
                <a:lnTo>
                  <a:pt x="2515" y="8429"/>
                </a:lnTo>
                <a:lnTo>
                  <a:pt x="1825" y="8479"/>
                </a:lnTo>
                <a:cubicBezTo>
                  <a:pt x="1282" y="8528"/>
                  <a:pt x="888" y="8972"/>
                  <a:pt x="839" y="9465"/>
                </a:cubicBezTo>
                <a:lnTo>
                  <a:pt x="839" y="9810"/>
                </a:lnTo>
                <a:cubicBezTo>
                  <a:pt x="839" y="10056"/>
                  <a:pt x="839" y="10303"/>
                  <a:pt x="789" y="10549"/>
                </a:cubicBezTo>
                <a:cubicBezTo>
                  <a:pt x="691" y="10845"/>
                  <a:pt x="494" y="11091"/>
                  <a:pt x="297" y="11338"/>
                </a:cubicBezTo>
                <a:cubicBezTo>
                  <a:pt x="198" y="11486"/>
                  <a:pt x="99" y="11633"/>
                  <a:pt x="1" y="11781"/>
                </a:cubicBezTo>
                <a:cubicBezTo>
                  <a:pt x="691" y="11929"/>
                  <a:pt x="1332" y="12373"/>
                  <a:pt x="1677" y="13014"/>
                </a:cubicBezTo>
                <a:lnTo>
                  <a:pt x="1825" y="13211"/>
                </a:lnTo>
                <a:cubicBezTo>
                  <a:pt x="1973" y="13507"/>
                  <a:pt x="2170" y="13852"/>
                  <a:pt x="2318" y="13802"/>
                </a:cubicBezTo>
                <a:cubicBezTo>
                  <a:pt x="2416" y="13753"/>
                  <a:pt x="2515" y="13704"/>
                  <a:pt x="2613" y="13605"/>
                </a:cubicBezTo>
                <a:cubicBezTo>
                  <a:pt x="2712" y="13507"/>
                  <a:pt x="2860" y="13408"/>
                  <a:pt x="2958" y="13310"/>
                </a:cubicBezTo>
                <a:cubicBezTo>
                  <a:pt x="3353" y="13112"/>
                  <a:pt x="3796" y="13063"/>
                  <a:pt x="4141" y="13260"/>
                </a:cubicBezTo>
                <a:cubicBezTo>
                  <a:pt x="4684" y="13507"/>
                  <a:pt x="5029" y="13950"/>
                  <a:pt x="5177" y="14542"/>
                </a:cubicBezTo>
                <a:cubicBezTo>
                  <a:pt x="5226" y="15331"/>
                  <a:pt x="4979" y="16169"/>
                  <a:pt x="4536" y="16859"/>
                </a:cubicBezTo>
                <a:cubicBezTo>
                  <a:pt x="4487" y="17007"/>
                  <a:pt x="4388" y="17154"/>
                  <a:pt x="4388" y="17302"/>
                </a:cubicBezTo>
                <a:cubicBezTo>
                  <a:pt x="4437" y="17500"/>
                  <a:pt x="4536" y="17746"/>
                  <a:pt x="4733" y="17894"/>
                </a:cubicBezTo>
                <a:lnTo>
                  <a:pt x="5867" y="19323"/>
                </a:lnTo>
                <a:cubicBezTo>
                  <a:pt x="5817" y="19077"/>
                  <a:pt x="5768" y="18830"/>
                  <a:pt x="5768" y="18633"/>
                </a:cubicBezTo>
                <a:lnTo>
                  <a:pt x="5768" y="18239"/>
                </a:lnTo>
                <a:lnTo>
                  <a:pt x="6163" y="18239"/>
                </a:lnTo>
                <a:cubicBezTo>
                  <a:pt x="6655" y="18190"/>
                  <a:pt x="7099" y="17943"/>
                  <a:pt x="7395" y="17549"/>
                </a:cubicBezTo>
                <a:cubicBezTo>
                  <a:pt x="7888" y="16908"/>
                  <a:pt x="8085" y="16119"/>
                  <a:pt x="7986" y="15281"/>
                </a:cubicBezTo>
                <a:cubicBezTo>
                  <a:pt x="7839" y="14000"/>
                  <a:pt x="7050" y="12866"/>
                  <a:pt x="5916" y="12225"/>
                </a:cubicBezTo>
                <a:lnTo>
                  <a:pt x="5522" y="12028"/>
                </a:lnTo>
                <a:cubicBezTo>
                  <a:pt x="4979" y="11781"/>
                  <a:pt x="4487" y="11436"/>
                  <a:pt x="4141" y="10943"/>
                </a:cubicBezTo>
                <a:cubicBezTo>
                  <a:pt x="3944" y="10549"/>
                  <a:pt x="3796" y="10105"/>
                  <a:pt x="3796" y="9612"/>
                </a:cubicBezTo>
                <a:lnTo>
                  <a:pt x="3451" y="6211"/>
                </a:lnTo>
                <a:lnTo>
                  <a:pt x="3747" y="6113"/>
                </a:lnTo>
                <a:cubicBezTo>
                  <a:pt x="4092" y="6063"/>
                  <a:pt x="4388" y="6014"/>
                  <a:pt x="4733" y="6014"/>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4" name="Google Shape;5204;p144"/>
          <p:cNvSpPr/>
          <p:nvPr/>
        </p:nvSpPr>
        <p:spPr>
          <a:xfrm>
            <a:off x="5269005" y="3450215"/>
            <a:ext cx="9256" cy="4701"/>
          </a:xfrm>
          <a:custGeom>
            <a:rect b="b" l="l" r="r" t="t"/>
            <a:pathLst>
              <a:path extrusionOk="0" h="198" w="395">
                <a:moveTo>
                  <a:pt x="0" y="0"/>
                </a:moveTo>
                <a:cubicBezTo>
                  <a:pt x="50" y="50"/>
                  <a:pt x="50" y="99"/>
                  <a:pt x="50" y="148"/>
                </a:cubicBezTo>
                <a:cubicBezTo>
                  <a:pt x="198" y="197"/>
                  <a:pt x="296" y="197"/>
                  <a:pt x="395" y="148"/>
                </a:cubicBezTo>
                <a:cubicBezTo>
                  <a:pt x="296" y="148"/>
                  <a:pt x="148" y="99"/>
                  <a:pt x="0" y="0"/>
                </a:cubicBezTo>
                <a:close/>
              </a:path>
            </a:pathLst>
          </a:custGeom>
          <a:solidFill>
            <a:srgbClr val="088C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5" name="Google Shape;5205;p144"/>
          <p:cNvSpPr/>
          <p:nvPr/>
        </p:nvSpPr>
        <p:spPr>
          <a:xfrm>
            <a:off x="4167128" y="3034787"/>
            <a:ext cx="793565" cy="779408"/>
          </a:xfrm>
          <a:custGeom>
            <a:rect b="b" l="l" r="r" t="t"/>
            <a:pathLst>
              <a:path extrusionOk="0" h="32831" w="33866">
                <a:moveTo>
                  <a:pt x="27408" y="3846"/>
                </a:moveTo>
                <a:cubicBezTo>
                  <a:pt x="27260" y="3796"/>
                  <a:pt x="27063" y="3747"/>
                  <a:pt x="26866" y="3747"/>
                </a:cubicBezTo>
                <a:cubicBezTo>
                  <a:pt x="26472" y="3747"/>
                  <a:pt x="26077" y="3649"/>
                  <a:pt x="25683" y="3599"/>
                </a:cubicBezTo>
                <a:cubicBezTo>
                  <a:pt x="25338" y="3550"/>
                  <a:pt x="25042" y="3501"/>
                  <a:pt x="24697" y="3501"/>
                </a:cubicBezTo>
                <a:lnTo>
                  <a:pt x="24401" y="3550"/>
                </a:lnTo>
                <a:lnTo>
                  <a:pt x="24352" y="3501"/>
                </a:lnTo>
                <a:cubicBezTo>
                  <a:pt x="24007" y="3501"/>
                  <a:pt x="23859" y="3057"/>
                  <a:pt x="23761" y="2958"/>
                </a:cubicBezTo>
                <a:cubicBezTo>
                  <a:pt x="23711" y="2909"/>
                  <a:pt x="23711" y="2860"/>
                  <a:pt x="23711" y="2811"/>
                </a:cubicBezTo>
                <a:cubicBezTo>
                  <a:pt x="23662" y="2712"/>
                  <a:pt x="23416" y="2712"/>
                  <a:pt x="23021" y="2761"/>
                </a:cubicBezTo>
                <a:lnTo>
                  <a:pt x="22134" y="2860"/>
                </a:lnTo>
                <a:cubicBezTo>
                  <a:pt x="22085" y="2860"/>
                  <a:pt x="22035" y="2909"/>
                  <a:pt x="21986" y="2909"/>
                </a:cubicBezTo>
                <a:cubicBezTo>
                  <a:pt x="21937" y="2958"/>
                  <a:pt x="21887" y="3057"/>
                  <a:pt x="21887" y="3106"/>
                </a:cubicBezTo>
                <a:lnTo>
                  <a:pt x="21197" y="4930"/>
                </a:lnTo>
                <a:cubicBezTo>
                  <a:pt x="21148" y="5127"/>
                  <a:pt x="21000" y="5325"/>
                  <a:pt x="20852" y="5473"/>
                </a:cubicBezTo>
                <a:cubicBezTo>
                  <a:pt x="20655" y="5620"/>
                  <a:pt x="20409" y="5719"/>
                  <a:pt x="20113" y="5719"/>
                </a:cubicBezTo>
                <a:lnTo>
                  <a:pt x="16613" y="5867"/>
                </a:lnTo>
                <a:cubicBezTo>
                  <a:pt x="16465" y="5867"/>
                  <a:pt x="16268" y="5818"/>
                  <a:pt x="16120" y="5818"/>
                </a:cubicBezTo>
                <a:cubicBezTo>
                  <a:pt x="15824" y="5670"/>
                  <a:pt x="15578" y="5374"/>
                  <a:pt x="15479" y="5029"/>
                </a:cubicBezTo>
                <a:lnTo>
                  <a:pt x="13409" y="149"/>
                </a:lnTo>
                <a:lnTo>
                  <a:pt x="1726" y="149"/>
                </a:lnTo>
                <a:lnTo>
                  <a:pt x="1726" y="1"/>
                </a:lnTo>
                <a:cubicBezTo>
                  <a:pt x="1628" y="1"/>
                  <a:pt x="1578" y="1"/>
                  <a:pt x="1529" y="1"/>
                </a:cubicBezTo>
                <a:cubicBezTo>
                  <a:pt x="1480" y="1"/>
                  <a:pt x="1381" y="1"/>
                  <a:pt x="1332" y="1"/>
                </a:cubicBezTo>
                <a:lnTo>
                  <a:pt x="4092" y="4487"/>
                </a:lnTo>
                <a:cubicBezTo>
                  <a:pt x="4536" y="5275"/>
                  <a:pt x="5029" y="6261"/>
                  <a:pt x="4634" y="7050"/>
                </a:cubicBezTo>
                <a:cubicBezTo>
                  <a:pt x="4437" y="7395"/>
                  <a:pt x="4043" y="7641"/>
                  <a:pt x="3895" y="8085"/>
                </a:cubicBezTo>
                <a:cubicBezTo>
                  <a:pt x="3501" y="9022"/>
                  <a:pt x="4585" y="9909"/>
                  <a:pt x="5226" y="10747"/>
                </a:cubicBezTo>
                <a:cubicBezTo>
                  <a:pt x="6212" y="12078"/>
                  <a:pt x="6113" y="13951"/>
                  <a:pt x="5522" y="15529"/>
                </a:cubicBezTo>
                <a:cubicBezTo>
                  <a:pt x="4930" y="17057"/>
                  <a:pt x="3895" y="18388"/>
                  <a:pt x="3008" y="19817"/>
                </a:cubicBezTo>
                <a:cubicBezTo>
                  <a:pt x="1085" y="23071"/>
                  <a:pt x="50" y="26768"/>
                  <a:pt x="1" y="30563"/>
                </a:cubicBezTo>
                <a:cubicBezTo>
                  <a:pt x="1036" y="30021"/>
                  <a:pt x="2120" y="29577"/>
                  <a:pt x="3254" y="29232"/>
                </a:cubicBezTo>
                <a:cubicBezTo>
                  <a:pt x="3599" y="29084"/>
                  <a:pt x="3944" y="29035"/>
                  <a:pt x="4289" y="29084"/>
                </a:cubicBezTo>
                <a:cubicBezTo>
                  <a:pt x="4733" y="29232"/>
                  <a:pt x="5078" y="29430"/>
                  <a:pt x="5374" y="29775"/>
                </a:cubicBezTo>
                <a:lnTo>
                  <a:pt x="5522" y="29922"/>
                </a:lnTo>
                <a:cubicBezTo>
                  <a:pt x="7050" y="31303"/>
                  <a:pt x="9367" y="31303"/>
                  <a:pt x="11043" y="31106"/>
                </a:cubicBezTo>
                <a:cubicBezTo>
                  <a:pt x="11831" y="31007"/>
                  <a:pt x="12620" y="30810"/>
                  <a:pt x="13360" y="30662"/>
                </a:cubicBezTo>
                <a:cubicBezTo>
                  <a:pt x="14592" y="30366"/>
                  <a:pt x="15874" y="30169"/>
                  <a:pt x="17204" y="30120"/>
                </a:cubicBezTo>
                <a:cubicBezTo>
                  <a:pt x="17500" y="30070"/>
                  <a:pt x="17796" y="30169"/>
                  <a:pt x="18042" y="30317"/>
                </a:cubicBezTo>
                <a:cubicBezTo>
                  <a:pt x="18240" y="30514"/>
                  <a:pt x="18388" y="30760"/>
                  <a:pt x="18437" y="31007"/>
                </a:cubicBezTo>
                <a:lnTo>
                  <a:pt x="18535" y="31155"/>
                </a:lnTo>
                <a:cubicBezTo>
                  <a:pt x="18880" y="32091"/>
                  <a:pt x="20211" y="32289"/>
                  <a:pt x="21197" y="32338"/>
                </a:cubicBezTo>
                <a:cubicBezTo>
                  <a:pt x="24352" y="32584"/>
                  <a:pt x="27951" y="32831"/>
                  <a:pt x="31155" y="31697"/>
                </a:cubicBezTo>
                <a:cubicBezTo>
                  <a:pt x="30514" y="31106"/>
                  <a:pt x="29922" y="30514"/>
                  <a:pt x="29282" y="29972"/>
                </a:cubicBezTo>
                <a:cubicBezTo>
                  <a:pt x="28690" y="29380"/>
                  <a:pt x="28049" y="28838"/>
                  <a:pt x="27458" y="28197"/>
                </a:cubicBezTo>
                <a:lnTo>
                  <a:pt x="27359" y="28099"/>
                </a:lnTo>
                <a:lnTo>
                  <a:pt x="27310" y="18388"/>
                </a:lnTo>
                <a:lnTo>
                  <a:pt x="33274" y="18388"/>
                </a:lnTo>
                <a:lnTo>
                  <a:pt x="33274" y="13655"/>
                </a:lnTo>
                <a:lnTo>
                  <a:pt x="33866" y="13655"/>
                </a:lnTo>
                <a:cubicBezTo>
                  <a:pt x="33866" y="13606"/>
                  <a:pt x="33817" y="13557"/>
                  <a:pt x="33817" y="13557"/>
                </a:cubicBezTo>
                <a:cubicBezTo>
                  <a:pt x="33619" y="13409"/>
                  <a:pt x="33373" y="13360"/>
                  <a:pt x="33126" y="13409"/>
                </a:cubicBezTo>
                <a:cubicBezTo>
                  <a:pt x="32880" y="13458"/>
                  <a:pt x="32634" y="13557"/>
                  <a:pt x="32387" y="13655"/>
                </a:cubicBezTo>
                <a:lnTo>
                  <a:pt x="32190" y="13754"/>
                </a:lnTo>
                <a:cubicBezTo>
                  <a:pt x="31450" y="14050"/>
                  <a:pt x="30612" y="14247"/>
                  <a:pt x="29824" y="14296"/>
                </a:cubicBezTo>
                <a:cubicBezTo>
                  <a:pt x="29627" y="14345"/>
                  <a:pt x="29479" y="14296"/>
                  <a:pt x="29331" y="14247"/>
                </a:cubicBezTo>
                <a:cubicBezTo>
                  <a:pt x="28986" y="14050"/>
                  <a:pt x="28838" y="13705"/>
                  <a:pt x="28838" y="13310"/>
                </a:cubicBezTo>
                <a:cubicBezTo>
                  <a:pt x="28936" y="12374"/>
                  <a:pt x="28739" y="11437"/>
                  <a:pt x="28296" y="10599"/>
                </a:cubicBezTo>
                <a:cubicBezTo>
                  <a:pt x="28197" y="10501"/>
                  <a:pt x="28148" y="10402"/>
                  <a:pt x="28049" y="10303"/>
                </a:cubicBezTo>
                <a:cubicBezTo>
                  <a:pt x="27852" y="10106"/>
                  <a:pt x="27704" y="9860"/>
                  <a:pt x="27606" y="9613"/>
                </a:cubicBezTo>
                <a:cubicBezTo>
                  <a:pt x="27458" y="9317"/>
                  <a:pt x="27408" y="8972"/>
                  <a:pt x="27408" y="8677"/>
                </a:cubicBezTo>
                <a:cubicBezTo>
                  <a:pt x="27359" y="7888"/>
                  <a:pt x="27507" y="7099"/>
                  <a:pt x="27852" y="6409"/>
                </a:cubicBezTo>
                <a:cubicBezTo>
                  <a:pt x="27901" y="6311"/>
                  <a:pt x="27901" y="6261"/>
                  <a:pt x="27901" y="6212"/>
                </a:cubicBezTo>
                <a:lnTo>
                  <a:pt x="27852" y="6113"/>
                </a:lnTo>
                <a:cubicBezTo>
                  <a:pt x="27556" y="5719"/>
                  <a:pt x="27458" y="5177"/>
                  <a:pt x="27556" y="4684"/>
                </a:cubicBezTo>
                <a:cubicBezTo>
                  <a:pt x="27556" y="4240"/>
                  <a:pt x="27556" y="4043"/>
                  <a:pt x="27408" y="3846"/>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6" name="Google Shape;5206;p144"/>
          <p:cNvSpPr/>
          <p:nvPr/>
        </p:nvSpPr>
        <p:spPr>
          <a:xfrm>
            <a:off x="4033151" y="2503538"/>
            <a:ext cx="101674" cy="65546"/>
          </a:xfrm>
          <a:custGeom>
            <a:rect b="b" l="l" r="r" t="t"/>
            <a:pathLst>
              <a:path extrusionOk="0" h="2761" w="4339">
                <a:moveTo>
                  <a:pt x="4339" y="2711"/>
                </a:moveTo>
                <a:lnTo>
                  <a:pt x="4339" y="641"/>
                </a:lnTo>
                <a:cubicBezTo>
                  <a:pt x="4043" y="690"/>
                  <a:pt x="3796" y="740"/>
                  <a:pt x="3501" y="789"/>
                </a:cubicBezTo>
                <a:cubicBezTo>
                  <a:pt x="3106" y="888"/>
                  <a:pt x="2663" y="937"/>
                  <a:pt x="2268" y="888"/>
                </a:cubicBezTo>
                <a:cubicBezTo>
                  <a:pt x="1923" y="789"/>
                  <a:pt x="1627" y="592"/>
                  <a:pt x="1332" y="395"/>
                </a:cubicBezTo>
                <a:cubicBezTo>
                  <a:pt x="937" y="148"/>
                  <a:pt x="740" y="0"/>
                  <a:pt x="494" y="99"/>
                </a:cubicBezTo>
                <a:lnTo>
                  <a:pt x="494" y="50"/>
                </a:lnTo>
                <a:cubicBezTo>
                  <a:pt x="444" y="345"/>
                  <a:pt x="395" y="592"/>
                  <a:pt x="346" y="888"/>
                </a:cubicBezTo>
                <a:cubicBezTo>
                  <a:pt x="247" y="1528"/>
                  <a:pt x="99" y="2120"/>
                  <a:pt x="1" y="2761"/>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7" name="Google Shape;5207;p144"/>
          <p:cNvSpPr/>
          <p:nvPr/>
        </p:nvSpPr>
        <p:spPr>
          <a:xfrm>
            <a:off x="4712291" y="3812966"/>
            <a:ext cx="567184" cy="627282"/>
          </a:xfrm>
          <a:custGeom>
            <a:rect b="b" l="l" r="r" t="t"/>
            <a:pathLst>
              <a:path extrusionOk="0" h="26423" w="24205">
                <a:moveTo>
                  <a:pt x="1134" y="11733"/>
                </a:moveTo>
                <a:lnTo>
                  <a:pt x="543" y="11733"/>
                </a:lnTo>
                <a:lnTo>
                  <a:pt x="1" y="11733"/>
                </a:lnTo>
                <a:lnTo>
                  <a:pt x="1" y="20310"/>
                </a:lnTo>
                <a:lnTo>
                  <a:pt x="50" y="20260"/>
                </a:lnTo>
                <a:cubicBezTo>
                  <a:pt x="839" y="21000"/>
                  <a:pt x="1332" y="21986"/>
                  <a:pt x="1578" y="23021"/>
                </a:cubicBezTo>
                <a:cubicBezTo>
                  <a:pt x="1775" y="24007"/>
                  <a:pt x="1874" y="24993"/>
                  <a:pt x="1825" y="26028"/>
                </a:cubicBezTo>
                <a:cubicBezTo>
                  <a:pt x="1825" y="26127"/>
                  <a:pt x="1825" y="26225"/>
                  <a:pt x="1825" y="26274"/>
                </a:cubicBezTo>
                <a:cubicBezTo>
                  <a:pt x="1874" y="26422"/>
                  <a:pt x="2170" y="26422"/>
                  <a:pt x="2515" y="26324"/>
                </a:cubicBezTo>
                <a:cubicBezTo>
                  <a:pt x="3205" y="26127"/>
                  <a:pt x="3796" y="25831"/>
                  <a:pt x="4339" y="25387"/>
                </a:cubicBezTo>
                <a:cubicBezTo>
                  <a:pt x="5127" y="24697"/>
                  <a:pt x="5768" y="23859"/>
                  <a:pt x="6162" y="22922"/>
                </a:cubicBezTo>
                <a:cubicBezTo>
                  <a:pt x="6409" y="22479"/>
                  <a:pt x="6655" y="22035"/>
                  <a:pt x="6951" y="21591"/>
                </a:cubicBezTo>
                <a:lnTo>
                  <a:pt x="7148" y="21296"/>
                </a:lnTo>
                <a:lnTo>
                  <a:pt x="7444" y="21493"/>
                </a:lnTo>
                <a:cubicBezTo>
                  <a:pt x="9071" y="22331"/>
                  <a:pt x="10895" y="22725"/>
                  <a:pt x="12719" y="22627"/>
                </a:cubicBezTo>
                <a:cubicBezTo>
                  <a:pt x="13014" y="22627"/>
                  <a:pt x="13310" y="22577"/>
                  <a:pt x="13606" y="22479"/>
                </a:cubicBezTo>
                <a:cubicBezTo>
                  <a:pt x="13951" y="22331"/>
                  <a:pt x="14197" y="22035"/>
                  <a:pt x="14345" y="21690"/>
                </a:cubicBezTo>
                <a:cubicBezTo>
                  <a:pt x="14395" y="21444"/>
                  <a:pt x="14444" y="21246"/>
                  <a:pt x="14444" y="21000"/>
                </a:cubicBezTo>
                <a:cubicBezTo>
                  <a:pt x="14493" y="20803"/>
                  <a:pt x="14493" y="20556"/>
                  <a:pt x="14542" y="20310"/>
                </a:cubicBezTo>
                <a:cubicBezTo>
                  <a:pt x="14690" y="19669"/>
                  <a:pt x="15233" y="19176"/>
                  <a:pt x="15923" y="19176"/>
                </a:cubicBezTo>
                <a:cubicBezTo>
                  <a:pt x="16071" y="19225"/>
                  <a:pt x="16169" y="19225"/>
                  <a:pt x="16317" y="19275"/>
                </a:cubicBezTo>
                <a:cubicBezTo>
                  <a:pt x="16366" y="19324"/>
                  <a:pt x="16465" y="19324"/>
                  <a:pt x="16514" y="19373"/>
                </a:cubicBezTo>
                <a:cubicBezTo>
                  <a:pt x="16711" y="19373"/>
                  <a:pt x="16909" y="19127"/>
                  <a:pt x="17007" y="18930"/>
                </a:cubicBezTo>
                <a:cubicBezTo>
                  <a:pt x="17056" y="18732"/>
                  <a:pt x="17106" y="18535"/>
                  <a:pt x="17155" y="18338"/>
                </a:cubicBezTo>
                <a:cubicBezTo>
                  <a:pt x="17204" y="18141"/>
                  <a:pt x="17204" y="17993"/>
                  <a:pt x="17254" y="17845"/>
                </a:cubicBezTo>
                <a:cubicBezTo>
                  <a:pt x="17599" y="16908"/>
                  <a:pt x="18190" y="16070"/>
                  <a:pt x="18979" y="15479"/>
                </a:cubicBezTo>
                <a:cubicBezTo>
                  <a:pt x="20458" y="14049"/>
                  <a:pt x="22183" y="12571"/>
                  <a:pt x="24204" y="12275"/>
                </a:cubicBezTo>
                <a:cubicBezTo>
                  <a:pt x="24056" y="12176"/>
                  <a:pt x="23958" y="12028"/>
                  <a:pt x="23859" y="11880"/>
                </a:cubicBezTo>
                <a:cubicBezTo>
                  <a:pt x="23613" y="11437"/>
                  <a:pt x="23070" y="11190"/>
                  <a:pt x="22577" y="11388"/>
                </a:cubicBezTo>
                <a:cubicBezTo>
                  <a:pt x="22183" y="11437"/>
                  <a:pt x="21838" y="11388"/>
                  <a:pt x="21444" y="11289"/>
                </a:cubicBezTo>
                <a:cubicBezTo>
                  <a:pt x="20753" y="11042"/>
                  <a:pt x="20261" y="10402"/>
                  <a:pt x="20162" y="9662"/>
                </a:cubicBezTo>
                <a:cubicBezTo>
                  <a:pt x="20063" y="9120"/>
                  <a:pt x="20063" y="8578"/>
                  <a:pt x="20211" y="8036"/>
                </a:cubicBezTo>
                <a:lnTo>
                  <a:pt x="16563" y="5719"/>
                </a:lnTo>
                <a:cubicBezTo>
                  <a:pt x="16218" y="5521"/>
                  <a:pt x="15972" y="5324"/>
                  <a:pt x="15676" y="5029"/>
                </a:cubicBezTo>
                <a:cubicBezTo>
                  <a:pt x="15430" y="4733"/>
                  <a:pt x="15282" y="4388"/>
                  <a:pt x="15134" y="4043"/>
                </a:cubicBezTo>
                <a:lnTo>
                  <a:pt x="13507" y="198"/>
                </a:lnTo>
                <a:lnTo>
                  <a:pt x="13507" y="247"/>
                </a:lnTo>
                <a:cubicBezTo>
                  <a:pt x="12866" y="1"/>
                  <a:pt x="12127" y="592"/>
                  <a:pt x="11437" y="1085"/>
                </a:cubicBezTo>
                <a:cubicBezTo>
                  <a:pt x="10500" y="1824"/>
                  <a:pt x="9169" y="2219"/>
                  <a:pt x="8430" y="1331"/>
                </a:cubicBezTo>
                <a:cubicBezTo>
                  <a:pt x="8381" y="1233"/>
                  <a:pt x="8331" y="1134"/>
                  <a:pt x="8282" y="1085"/>
                </a:cubicBezTo>
                <a:cubicBezTo>
                  <a:pt x="8233" y="986"/>
                  <a:pt x="8183" y="888"/>
                  <a:pt x="8085" y="839"/>
                </a:cubicBezTo>
                <a:cubicBezTo>
                  <a:pt x="7986" y="789"/>
                  <a:pt x="7789" y="839"/>
                  <a:pt x="7493" y="986"/>
                </a:cubicBezTo>
                <a:cubicBezTo>
                  <a:pt x="7296" y="1085"/>
                  <a:pt x="7050" y="1134"/>
                  <a:pt x="6853" y="1184"/>
                </a:cubicBezTo>
                <a:cubicBezTo>
                  <a:pt x="6507" y="1233"/>
                  <a:pt x="6113" y="1184"/>
                  <a:pt x="5817" y="1085"/>
                </a:cubicBezTo>
                <a:lnTo>
                  <a:pt x="5620" y="1036"/>
                </a:lnTo>
                <a:cubicBezTo>
                  <a:pt x="4339" y="740"/>
                  <a:pt x="2712" y="1233"/>
                  <a:pt x="2317" y="2515"/>
                </a:cubicBezTo>
                <a:cubicBezTo>
                  <a:pt x="2170" y="3106"/>
                  <a:pt x="2170" y="3747"/>
                  <a:pt x="2317" y="4338"/>
                </a:cubicBezTo>
                <a:cubicBezTo>
                  <a:pt x="2564" y="6606"/>
                  <a:pt x="2712" y="9416"/>
                  <a:pt x="1282" y="11535"/>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8" name="Google Shape;5208;p144"/>
          <p:cNvSpPr/>
          <p:nvPr/>
        </p:nvSpPr>
        <p:spPr>
          <a:xfrm>
            <a:off x="4137113" y="2427479"/>
            <a:ext cx="459746" cy="554709"/>
          </a:xfrm>
          <a:custGeom>
            <a:rect b="b" l="l" r="r" t="t"/>
            <a:pathLst>
              <a:path extrusionOk="0" h="23366" w="19620">
                <a:moveTo>
                  <a:pt x="3352" y="20852"/>
                </a:moveTo>
                <a:cubicBezTo>
                  <a:pt x="4141" y="20507"/>
                  <a:pt x="5077" y="20605"/>
                  <a:pt x="5817" y="21147"/>
                </a:cubicBezTo>
                <a:cubicBezTo>
                  <a:pt x="6063" y="21345"/>
                  <a:pt x="6310" y="21591"/>
                  <a:pt x="6408" y="21887"/>
                </a:cubicBezTo>
                <a:lnTo>
                  <a:pt x="6507" y="21640"/>
                </a:lnTo>
                <a:cubicBezTo>
                  <a:pt x="6606" y="21394"/>
                  <a:pt x="6704" y="21147"/>
                  <a:pt x="6852" y="20950"/>
                </a:cubicBezTo>
                <a:cubicBezTo>
                  <a:pt x="7394" y="20260"/>
                  <a:pt x="8331" y="20112"/>
                  <a:pt x="9021" y="20605"/>
                </a:cubicBezTo>
                <a:cubicBezTo>
                  <a:pt x="9366" y="20852"/>
                  <a:pt x="9563" y="21246"/>
                  <a:pt x="9662" y="21640"/>
                </a:cubicBezTo>
                <a:lnTo>
                  <a:pt x="9662" y="21640"/>
                </a:lnTo>
                <a:cubicBezTo>
                  <a:pt x="11436" y="20260"/>
                  <a:pt x="12965" y="18732"/>
                  <a:pt x="13014" y="16760"/>
                </a:cubicBezTo>
                <a:lnTo>
                  <a:pt x="13014" y="16169"/>
                </a:lnTo>
                <a:cubicBezTo>
                  <a:pt x="12965" y="15479"/>
                  <a:pt x="13063" y="14838"/>
                  <a:pt x="13310" y="14246"/>
                </a:cubicBezTo>
                <a:cubicBezTo>
                  <a:pt x="13556" y="13852"/>
                  <a:pt x="13852" y="13556"/>
                  <a:pt x="14197" y="13260"/>
                </a:cubicBezTo>
                <a:cubicBezTo>
                  <a:pt x="14739" y="12817"/>
                  <a:pt x="15035" y="12521"/>
                  <a:pt x="14986" y="12126"/>
                </a:cubicBezTo>
                <a:lnTo>
                  <a:pt x="14542" y="8627"/>
                </a:lnTo>
                <a:lnTo>
                  <a:pt x="15725" y="11979"/>
                </a:lnTo>
                <a:cubicBezTo>
                  <a:pt x="15725" y="11979"/>
                  <a:pt x="15774" y="12028"/>
                  <a:pt x="15774" y="12028"/>
                </a:cubicBezTo>
                <a:cubicBezTo>
                  <a:pt x="15873" y="12077"/>
                  <a:pt x="15971" y="12077"/>
                  <a:pt x="16070" y="12028"/>
                </a:cubicBezTo>
                <a:cubicBezTo>
                  <a:pt x="16267" y="11831"/>
                  <a:pt x="16415" y="11584"/>
                  <a:pt x="16514" y="11338"/>
                </a:cubicBezTo>
                <a:cubicBezTo>
                  <a:pt x="17352" y="9317"/>
                  <a:pt x="17795" y="7197"/>
                  <a:pt x="17894" y="5028"/>
                </a:cubicBezTo>
                <a:lnTo>
                  <a:pt x="17894" y="4880"/>
                </a:lnTo>
                <a:cubicBezTo>
                  <a:pt x="17845" y="4239"/>
                  <a:pt x="17943" y="3648"/>
                  <a:pt x="18190" y="3056"/>
                </a:cubicBezTo>
                <a:cubicBezTo>
                  <a:pt x="18338" y="2810"/>
                  <a:pt x="18485" y="2613"/>
                  <a:pt x="18683" y="2416"/>
                </a:cubicBezTo>
                <a:cubicBezTo>
                  <a:pt x="18781" y="2268"/>
                  <a:pt x="18880" y="2169"/>
                  <a:pt x="18929" y="2070"/>
                </a:cubicBezTo>
                <a:cubicBezTo>
                  <a:pt x="19323" y="1430"/>
                  <a:pt x="19570" y="740"/>
                  <a:pt x="19619" y="49"/>
                </a:cubicBezTo>
                <a:cubicBezTo>
                  <a:pt x="19225" y="0"/>
                  <a:pt x="18831" y="0"/>
                  <a:pt x="18387" y="49"/>
                </a:cubicBezTo>
                <a:lnTo>
                  <a:pt x="17697" y="99"/>
                </a:lnTo>
                <a:cubicBezTo>
                  <a:pt x="16809" y="197"/>
                  <a:pt x="15873" y="247"/>
                  <a:pt x="14986" y="197"/>
                </a:cubicBezTo>
                <a:cubicBezTo>
                  <a:pt x="14838" y="789"/>
                  <a:pt x="14641" y="1430"/>
                  <a:pt x="14394" y="2021"/>
                </a:cubicBezTo>
                <a:lnTo>
                  <a:pt x="14000" y="3007"/>
                </a:lnTo>
                <a:lnTo>
                  <a:pt x="14000" y="3204"/>
                </a:lnTo>
                <a:cubicBezTo>
                  <a:pt x="14000" y="4042"/>
                  <a:pt x="13457" y="4732"/>
                  <a:pt x="12669" y="4930"/>
                </a:cubicBezTo>
                <a:cubicBezTo>
                  <a:pt x="12570" y="4930"/>
                  <a:pt x="12521" y="4930"/>
                  <a:pt x="12472" y="4930"/>
                </a:cubicBezTo>
                <a:cubicBezTo>
                  <a:pt x="12127" y="4930"/>
                  <a:pt x="11831" y="4831"/>
                  <a:pt x="11535" y="4732"/>
                </a:cubicBezTo>
                <a:cubicBezTo>
                  <a:pt x="9711" y="4092"/>
                  <a:pt x="7887" y="3697"/>
                  <a:pt x="5965" y="3549"/>
                </a:cubicBezTo>
                <a:lnTo>
                  <a:pt x="6063" y="5373"/>
                </a:lnTo>
                <a:cubicBezTo>
                  <a:pt x="6556" y="4979"/>
                  <a:pt x="7197" y="4732"/>
                  <a:pt x="7887" y="4732"/>
                </a:cubicBezTo>
                <a:cubicBezTo>
                  <a:pt x="8528" y="4782"/>
                  <a:pt x="9070" y="5127"/>
                  <a:pt x="9366" y="5669"/>
                </a:cubicBezTo>
                <a:cubicBezTo>
                  <a:pt x="9613" y="6063"/>
                  <a:pt x="9613" y="6556"/>
                  <a:pt x="9366" y="7000"/>
                </a:cubicBezTo>
                <a:cubicBezTo>
                  <a:pt x="9120" y="7296"/>
                  <a:pt x="8824" y="7542"/>
                  <a:pt x="8429" y="7690"/>
                </a:cubicBezTo>
                <a:cubicBezTo>
                  <a:pt x="8134" y="7838"/>
                  <a:pt x="7887" y="7986"/>
                  <a:pt x="7838" y="8183"/>
                </a:cubicBezTo>
                <a:cubicBezTo>
                  <a:pt x="7789" y="8380"/>
                  <a:pt x="7937" y="8774"/>
                  <a:pt x="8331" y="9218"/>
                </a:cubicBezTo>
                <a:cubicBezTo>
                  <a:pt x="8528" y="9415"/>
                  <a:pt x="8676" y="9612"/>
                  <a:pt x="8824" y="9810"/>
                </a:cubicBezTo>
                <a:cubicBezTo>
                  <a:pt x="9218" y="10598"/>
                  <a:pt x="9317" y="11486"/>
                  <a:pt x="9169" y="12324"/>
                </a:cubicBezTo>
                <a:cubicBezTo>
                  <a:pt x="9021" y="13655"/>
                  <a:pt x="8775" y="14936"/>
                  <a:pt x="8429" y="16218"/>
                </a:cubicBezTo>
                <a:lnTo>
                  <a:pt x="8282" y="16760"/>
                </a:lnTo>
                <a:lnTo>
                  <a:pt x="7099" y="15873"/>
                </a:lnTo>
                <a:cubicBezTo>
                  <a:pt x="6951" y="15971"/>
                  <a:pt x="6852" y="16021"/>
                  <a:pt x="6704" y="16070"/>
                </a:cubicBezTo>
                <a:cubicBezTo>
                  <a:pt x="6063" y="16169"/>
                  <a:pt x="5423" y="16021"/>
                  <a:pt x="4930" y="15626"/>
                </a:cubicBezTo>
                <a:cubicBezTo>
                  <a:pt x="4338" y="15232"/>
                  <a:pt x="3894" y="15084"/>
                  <a:pt x="3599" y="15183"/>
                </a:cubicBezTo>
                <a:cubicBezTo>
                  <a:pt x="3599" y="15577"/>
                  <a:pt x="3500" y="15971"/>
                  <a:pt x="3303" y="16317"/>
                </a:cubicBezTo>
                <a:lnTo>
                  <a:pt x="3155" y="16563"/>
                </a:lnTo>
                <a:lnTo>
                  <a:pt x="1479" y="16169"/>
                </a:lnTo>
                <a:cubicBezTo>
                  <a:pt x="1479" y="16366"/>
                  <a:pt x="1430" y="16612"/>
                  <a:pt x="1331" y="16809"/>
                </a:cubicBezTo>
                <a:cubicBezTo>
                  <a:pt x="1282" y="16908"/>
                  <a:pt x="1233" y="17007"/>
                  <a:pt x="1134" y="17105"/>
                </a:cubicBezTo>
                <a:cubicBezTo>
                  <a:pt x="1479" y="17302"/>
                  <a:pt x="1775" y="17549"/>
                  <a:pt x="1972" y="17894"/>
                </a:cubicBezTo>
                <a:cubicBezTo>
                  <a:pt x="2366" y="18436"/>
                  <a:pt x="2465" y="19126"/>
                  <a:pt x="2218" y="19767"/>
                </a:cubicBezTo>
                <a:lnTo>
                  <a:pt x="2120" y="20063"/>
                </a:lnTo>
                <a:lnTo>
                  <a:pt x="1824" y="20063"/>
                </a:lnTo>
                <a:cubicBezTo>
                  <a:pt x="1430" y="20014"/>
                  <a:pt x="1035" y="19915"/>
                  <a:pt x="592" y="19816"/>
                </a:cubicBezTo>
                <a:cubicBezTo>
                  <a:pt x="542" y="20063"/>
                  <a:pt x="542" y="20309"/>
                  <a:pt x="592" y="20556"/>
                </a:cubicBezTo>
                <a:lnTo>
                  <a:pt x="789" y="20950"/>
                </a:lnTo>
                <a:lnTo>
                  <a:pt x="0" y="21197"/>
                </a:lnTo>
                <a:lnTo>
                  <a:pt x="197" y="21591"/>
                </a:lnTo>
                <a:lnTo>
                  <a:pt x="1331" y="23366"/>
                </a:lnTo>
                <a:cubicBezTo>
                  <a:pt x="1676" y="22330"/>
                  <a:pt x="2416" y="21443"/>
                  <a:pt x="3352" y="20852"/>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9" name="Google Shape;5209;p144"/>
          <p:cNvSpPr/>
          <p:nvPr/>
        </p:nvSpPr>
        <p:spPr>
          <a:xfrm>
            <a:off x="6166425" y="3383509"/>
            <a:ext cx="467853" cy="992403"/>
          </a:xfrm>
          <a:custGeom>
            <a:rect b="b" l="l" r="r" t="t"/>
            <a:pathLst>
              <a:path extrusionOk="0" h="41803" w="19966">
                <a:moveTo>
                  <a:pt x="10402" y="8183"/>
                </a:moveTo>
                <a:cubicBezTo>
                  <a:pt x="8233" y="9958"/>
                  <a:pt x="5325" y="10796"/>
                  <a:pt x="3550" y="12965"/>
                </a:cubicBezTo>
                <a:cubicBezTo>
                  <a:pt x="2515" y="14247"/>
                  <a:pt x="2022" y="15873"/>
                  <a:pt x="2071" y="17549"/>
                </a:cubicBezTo>
                <a:cubicBezTo>
                  <a:pt x="2170" y="19225"/>
                  <a:pt x="2860" y="20753"/>
                  <a:pt x="3156" y="22380"/>
                </a:cubicBezTo>
                <a:cubicBezTo>
                  <a:pt x="3501" y="24007"/>
                  <a:pt x="3304" y="25929"/>
                  <a:pt x="2022" y="26965"/>
                </a:cubicBezTo>
                <a:cubicBezTo>
                  <a:pt x="1430" y="27408"/>
                  <a:pt x="642" y="27704"/>
                  <a:pt x="297" y="28345"/>
                </a:cubicBezTo>
                <a:cubicBezTo>
                  <a:pt x="50" y="28887"/>
                  <a:pt x="1" y="29429"/>
                  <a:pt x="100" y="30021"/>
                </a:cubicBezTo>
                <a:lnTo>
                  <a:pt x="297" y="32485"/>
                </a:lnTo>
                <a:cubicBezTo>
                  <a:pt x="494" y="34556"/>
                  <a:pt x="642" y="36725"/>
                  <a:pt x="1677" y="38549"/>
                </a:cubicBezTo>
                <a:cubicBezTo>
                  <a:pt x="2663" y="40373"/>
                  <a:pt x="4733" y="41802"/>
                  <a:pt x="6804" y="41358"/>
                </a:cubicBezTo>
                <a:cubicBezTo>
                  <a:pt x="8825" y="40964"/>
                  <a:pt x="10205" y="38894"/>
                  <a:pt x="10747" y="36873"/>
                </a:cubicBezTo>
                <a:cubicBezTo>
                  <a:pt x="11339" y="34802"/>
                  <a:pt x="11437" y="32633"/>
                  <a:pt x="12275" y="30711"/>
                </a:cubicBezTo>
                <a:cubicBezTo>
                  <a:pt x="13015" y="28986"/>
                  <a:pt x="14346" y="27457"/>
                  <a:pt x="14592" y="25584"/>
                </a:cubicBezTo>
                <a:cubicBezTo>
                  <a:pt x="14691" y="24451"/>
                  <a:pt x="14395" y="23267"/>
                  <a:pt x="14691" y="22134"/>
                </a:cubicBezTo>
                <a:cubicBezTo>
                  <a:pt x="15134" y="20458"/>
                  <a:pt x="16810" y="19275"/>
                  <a:pt x="17057" y="17549"/>
                </a:cubicBezTo>
                <a:cubicBezTo>
                  <a:pt x="17254" y="16317"/>
                  <a:pt x="16613" y="15035"/>
                  <a:pt x="16761" y="13754"/>
                </a:cubicBezTo>
                <a:cubicBezTo>
                  <a:pt x="16860" y="12521"/>
                  <a:pt x="18585" y="11338"/>
                  <a:pt x="19324" y="12373"/>
                </a:cubicBezTo>
                <a:cubicBezTo>
                  <a:pt x="17550" y="9859"/>
                  <a:pt x="19965" y="5078"/>
                  <a:pt x="17205" y="2860"/>
                </a:cubicBezTo>
                <a:cubicBezTo>
                  <a:pt x="13606" y="1"/>
                  <a:pt x="12670" y="6310"/>
                  <a:pt x="10402" y="8183"/>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0" name="Google Shape;5210;p144"/>
          <p:cNvSpPr/>
          <p:nvPr/>
        </p:nvSpPr>
        <p:spPr>
          <a:xfrm>
            <a:off x="2277557" y="903880"/>
            <a:ext cx="76249" cy="67920"/>
          </a:xfrm>
          <a:custGeom>
            <a:rect b="b" l="l" r="r" t="t"/>
            <a:pathLst>
              <a:path extrusionOk="0" h="2861" w="3254">
                <a:moveTo>
                  <a:pt x="1" y="1"/>
                </a:moveTo>
                <a:lnTo>
                  <a:pt x="592" y="2860"/>
                </a:lnTo>
                <a:lnTo>
                  <a:pt x="1085" y="2860"/>
                </a:lnTo>
                <a:lnTo>
                  <a:pt x="1627" y="445"/>
                </a:lnTo>
                <a:lnTo>
                  <a:pt x="2170" y="2860"/>
                </a:lnTo>
                <a:lnTo>
                  <a:pt x="2662" y="2860"/>
                </a:lnTo>
                <a:lnTo>
                  <a:pt x="3254" y="1"/>
                </a:lnTo>
                <a:lnTo>
                  <a:pt x="2860" y="1"/>
                </a:lnTo>
                <a:lnTo>
                  <a:pt x="2416" y="2515"/>
                </a:lnTo>
                <a:lnTo>
                  <a:pt x="1824" y="1"/>
                </a:lnTo>
                <a:lnTo>
                  <a:pt x="1430" y="1"/>
                </a:lnTo>
                <a:lnTo>
                  <a:pt x="839" y="2515"/>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1" name="Google Shape;5211;p144"/>
          <p:cNvSpPr/>
          <p:nvPr/>
        </p:nvSpPr>
        <p:spPr>
          <a:xfrm>
            <a:off x="2365328" y="903880"/>
            <a:ext cx="38148" cy="67920"/>
          </a:xfrm>
          <a:custGeom>
            <a:rect b="b" l="l" r="r" t="t"/>
            <a:pathLst>
              <a:path extrusionOk="0" h="2861" w="1628">
                <a:moveTo>
                  <a:pt x="1" y="1"/>
                </a:moveTo>
                <a:lnTo>
                  <a:pt x="1" y="2860"/>
                </a:lnTo>
                <a:lnTo>
                  <a:pt x="1628" y="2860"/>
                </a:lnTo>
                <a:lnTo>
                  <a:pt x="1628" y="2564"/>
                </a:lnTo>
                <a:lnTo>
                  <a:pt x="395" y="2564"/>
                </a:lnTo>
                <a:lnTo>
                  <a:pt x="395" y="1578"/>
                </a:lnTo>
                <a:lnTo>
                  <a:pt x="1381" y="1578"/>
                </a:lnTo>
                <a:lnTo>
                  <a:pt x="1381" y="1233"/>
                </a:lnTo>
                <a:lnTo>
                  <a:pt x="395" y="1233"/>
                </a:lnTo>
                <a:lnTo>
                  <a:pt x="395" y="297"/>
                </a:lnTo>
                <a:lnTo>
                  <a:pt x="1529" y="297"/>
                </a:lnTo>
                <a:lnTo>
                  <a:pt x="157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2" name="Google Shape;5212;p144"/>
          <p:cNvSpPr/>
          <p:nvPr/>
        </p:nvSpPr>
        <p:spPr>
          <a:xfrm>
            <a:off x="2409237" y="902717"/>
            <a:ext cx="47381" cy="70247"/>
          </a:xfrm>
          <a:custGeom>
            <a:rect b="b" l="l" r="r" t="t"/>
            <a:pathLst>
              <a:path extrusionOk="0" h="2959" w="2022">
                <a:moveTo>
                  <a:pt x="1035" y="1"/>
                </a:moveTo>
                <a:cubicBezTo>
                  <a:pt x="887" y="1"/>
                  <a:pt x="690" y="50"/>
                  <a:pt x="592" y="99"/>
                </a:cubicBezTo>
                <a:cubicBezTo>
                  <a:pt x="444" y="149"/>
                  <a:pt x="345" y="247"/>
                  <a:pt x="247" y="346"/>
                </a:cubicBezTo>
                <a:cubicBezTo>
                  <a:pt x="197" y="494"/>
                  <a:pt x="148" y="592"/>
                  <a:pt x="148" y="740"/>
                </a:cubicBezTo>
                <a:cubicBezTo>
                  <a:pt x="148" y="987"/>
                  <a:pt x="197" y="1134"/>
                  <a:pt x="345" y="1233"/>
                </a:cubicBezTo>
                <a:cubicBezTo>
                  <a:pt x="493" y="1381"/>
                  <a:pt x="690" y="1479"/>
                  <a:pt x="986" y="1578"/>
                </a:cubicBezTo>
                <a:cubicBezTo>
                  <a:pt x="1183" y="1627"/>
                  <a:pt x="1282" y="1677"/>
                  <a:pt x="1380" y="1726"/>
                </a:cubicBezTo>
                <a:cubicBezTo>
                  <a:pt x="1479" y="1775"/>
                  <a:pt x="1528" y="1825"/>
                  <a:pt x="1578" y="1923"/>
                </a:cubicBezTo>
                <a:cubicBezTo>
                  <a:pt x="1578" y="1972"/>
                  <a:pt x="1627" y="2022"/>
                  <a:pt x="1627" y="2120"/>
                </a:cubicBezTo>
                <a:cubicBezTo>
                  <a:pt x="1627" y="2317"/>
                  <a:pt x="1578" y="2416"/>
                  <a:pt x="1430" y="2515"/>
                </a:cubicBezTo>
                <a:cubicBezTo>
                  <a:pt x="1331" y="2613"/>
                  <a:pt x="1183" y="2663"/>
                  <a:pt x="986" y="2663"/>
                </a:cubicBezTo>
                <a:cubicBezTo>
                  <a:pt x="838" y="2663"/>
                  <a:pt x="740" y="2613"/>
                  <a:pt x="592" y="2564"/>
                </a:cubicBezTo>
                <a:cubicBezTo>
                  <a:pt x="493" y="2515"/>
                  <a:pt x="345" y="2465"/>
                  <a:pt x="247" y="2367"/>
                </a:cubicBezTo>
                <a:lnTo>
                  <a:pt x="0" y="2613"/>
                </a:lnTo>
                <a:cubicBezTo>
                  <a:pt x="296" y="2860"/>
                  <a:pt x="592" y="2958"/>
                  <a:pt x="986" y="2958"/>
                </a:cubicBezTo>
                <a:cubicBezTo>
                  <a:pt x="1232" y="2958"/>
                  <a:pt x="1380" y="2958"/>
                  <a:pt x="1528" y="2860"/>
                </a:cubicBezTo>
                <a:cubicBezTo>
                  <a:pt x="1725" y="2810"/>
                  <a:pt x="1824" y="2712"/>
                  <a:pt x="1923" y="2564"/>
                </a:cubicBezTo>
                <a:cubicBezTo>
                  <a:pt x="1972" y="2416"/>
                  <a:pt x="2021" y="2268"/>
                  <a:pt x="2021" y="2120"/>
                </a:cubicBezTo>
                <a:cubicBezTo>
                  <a:pt x="2021" y="1972"/>
                  <a:pt x="1972" y="1825"/>
                  <a:pt x="1923" y="1677"/>
                </a:cubicBezTo>
                <a:cubicBezTo>
                  <a:pt x="1824" y="1578"/>
                  <a:pt x="1725" y="1479"/>
                  <a:pt x="1627" y="1430"/>
                </a:cubicBezTo>
                <a:cubicBezTo>
                  <a:pt x="1528" y="1381"/>
                  <a:pt x="1380" y="1282"/>
                  <a:pt x="1183" y="1233"/>
                </a:cubicBezTo>
                <a:cubicBezTo>
                  <a:pt x="986" y="1184"/>
                  <a:pt x="887" y="1134"/>
                  <a:pt x="789" y="1085"/>
                </a:cubicBezTo>
                <a:cubicBezTo>
                  <a:pt x="690" y="1036"/>
                  <a:pt x="641" y="987"/>
                  <a:pt x="592" y="937"/>
                </a:cubicBezTo>
                <a:cubicBezTo>
                  <a:pt x="542" y="888"/>
                  <a:pt x="542" y="839"/>
                  <a:pt x="542" y="740"/>
                </a:cubicBezTo>
                <a:cubicBezTo>
                  <a:pt x="542" y="592"/>
                  <a:pt x="592" y="494"/>
                  <a:pt x="690" y="444"/>
                </a:cubicBezTo>
                <a:cubicBezTo>
                  <a:pt x="789" y="346"/>
                  <a:pt x="937" y="346"/>
                  <a:pt x="1085" y="346"/>
                </a:cubicBezTo>
                <a:cubicBezTo>
                  <a:pt x="1183" y="346"/>
                  <a:pt x="1282" y="346"/>
                  <a:pt x="1380" y="395"/>
                </a:cubicBezTo>
                <a:cubicBezTo>
                  <a:pt x="1479" y="444"/>
                  <a:pt x="1627" y="494"/>
                  <a:pt x="1725" y="592"/>
                </a:cubicBezTo>
                <a:lnTo>
                  <a:pt x="1923" y="346"/>
                </a:lnTo>
                <a:cubicBezTo>
                  <a:pt x="1824" y="198"/>
                  <a:pt x="1676" y="149"/>
                  <a:pt x="1528" y="99"/>
                </a:cubicBezTo>
                <a:cubicBezTo>
                  <a:pt x="1380" y="1"/>
                  <a:pt x="1232" y="1"/>
                  <a:pt x="103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3" name="Google Shape;5213;p144"/>
          <p:cNvSpPr/>
          <p:nvPr/>
        </p:nvSpPr>
        <p:spPr>
          <a:xfrm>
            <a:off x="2460059" y="903880"/>
            <a:ext cx="48529" cy="67920"/>
          </a:xfrm>
          <a:custGeom>
            <a:rect b="b" l="l" r="r" t="t"/>
            <a:pathLst>
              <a:path extrusionOk="0" h="2861" w="2071">
                <a:moveTo>
                  <a:pt x="0" y="1"/>
                </a:moveTo>
                <a:lnTo>
                  <a:pt x="0" y="346"/>
                </a:lnTo>
                <a:lnTo>
                  <a:pt x="789" y="346"/>
                </a:lnTo>
                <a:lnTo>
                  <a:pt x="789" y="2860"/>
                </a:lnTo>
                <a:lnTo>
                  <a:pt x="1232" y="2860"/>
                </a:lnTo>
                <a:lnTo>
                  <a:pt x="1232" y="346"/>
                </a:lnTo>
                <a:lnTo>
                  <a:pt x="2021" y="346"/>
                </a:lnTo>
                <a:lnTo>
                  <a:pt x="207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4" name="Google Shape;5214;p144"/>
          <p:cNvSpPr/>
          <p:nvPr/>
        </p:nvSpPr>
        <p:spPr>
          <a:xfrm>
            <a:off x="2518963" y="903880"/>
            <a:ext cx="36976" cy="67920"/>
          </a:xfrm>
          <a:custGeom>
            <a:rect b="b" l="l" r="r" t="t"/>
            <a:pathLst>
              <a:path extrusionOk="0" h="2861" w="1578">
                <a:moveTo>
                  <a:pt x="0" y="1"/>
                </a:moveTo>
                <a:lnTo>
                  <a:pt x="0" y="2860"/>
                </a:lnTo>
                <a:lnTo>
                  <a:pt x="1577" y="2860"/>
                </a:lnTo>
                <a:lnTo>
                  <a:pt x="1577" y="2564"/>
                </a:lnTo>
                <a:lnTo>
                  <a:pt x="394" y="2564"/>
                </a:lnTo>
                <a:lnTo>
                  <a:pt x="394" y="1578"/>
                </a:lnTo>
                <a:lnTo>
                  <a:pt x="1380" y="1578"/>
                </a:lnTo>
                <a:lnTo>
                  <a:pt x="1380" y="1233"/>
                </a:lnTo>
                <a:lnTo>
                  <a:pt x="394" y="1233"/>
                </a:lnTo>
                <a:lnTo>
                  <a:pt x="394" y="297"/>
                </a:lnTo>
                <a:lnTo>
                  <a:pt x="1528" y="297"/>
                </a:lnTo>
                <a:lnTo>
                  <a:pt x="15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5" name="Google Shape;5215;p144"/>
          <p:cNvSpPr/>
          <p:nvPr/>
        </p:nvSpPr>
        <p:spPr>
          <a:xfrm>
            <a:off x="2570933" y="903880"/>
            <a:ext cx="47381" cy="67920"/>
          </a:xfrm>
          <a:custGeom>
            <a:rect b="b" l="l" r="r" t="t"/>
            <a:pathLst>
              <a:path extrusionOk="0" h="2861" w="2022">
                <a:moveTo>
                  <a:pt x="740" y="297"/>
                </a:moveTo>
                <a:cubicBezTo>
                  <a:pt x="986" y="297"/>
                  <a:pt x="1183" y="346"/>
                  <a:pt x="1282" y="445"/>
                </a:cubicBezTo>
                <a:cubicBezTo>
                  <a:pt x="1381" y="494"/>
                  <a:pt x="1430" y="642"/>
                  <a:pt x="1430" y="790"/>
                </a:cubicBezTo>
                <a:cubicBezTo>
                  <a:pt x="1430" y="987"/>
                  <a:pt x="1381" y="1135"/>
                  <a:pt x="1282" y="1233"/>
                </a:cubicBezTo>
                <a:cubicBezTo>
                  <a:pt x="1183" y="1332"/>
                  <a:pt x="1035" y="1332"/>
                  <a:pt x="789" y="1332"/>
                </a:cubicBezTo>
                <a:lnTo>
                  <a:pt x="395" y="1332"/>
                </a:lnTo>
                <a:lnTo>
                  <a:pt x="395" y="297"/>
                </a:lnTo>
                <a:close/>
                <a:moveTo>
                  <a:pt x="0" y="1"/>
                </a:moveTo>
                <a:lnTo>
                  <a:pt x="0" y="2860"/>
                </a:lnTo>
                <a:lnTo>
                  <a:pt x="395" y="2860"/>
                </a:lnTo>
                <a:lnTo>
                  <a:pt x="395" y="1677"/>
                </a:lnTo>
                <a:lnTo>
                  <a:pt x="838" y="1677"/>
                </a:lnTo>
                <a:lnTo>
                  <a:pt x="1528" y="2860"/>
                </a:lnTo>
                <a:lnTo>
                  <a:pt x="2021" y="2860"/>
                </a:lnTo>
                <a:lnTo>
                  <a:pt x="1233" y="1578"/>
                </a:lnTo>
                <a:cubicBezTo>
                  <a:pt x="1430" y="1529"/>
                  <a:pt x="1578" y="1430"/>
                  <a:pt x="1726" y="1283"/>
                </a:cubicBezTo>
                <a:cubicBezTo>
                  <a:pt x="1824" y="1184"/>
                  <a:pt x="1873" y="1036"/>
                  <a:pt x="1873" y="790"/>
                </a:cubicBezTo>
                <a:cubicBezTo>
                  <a:pt x="1873" y="543"/>
                  <a:pt x="1775" y="346"/>
                  <a:pt x="1578" y="198"/>
                </a:cubicBezTo>
                <a:cubicBezTo>
                  <a:pt x="1381" y="50"/>
                  <a:pt x="1134" y="1"/>
                  <a:pt x="74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6" name="Google Shape;5216;p144"/>
          <p:cNvSpPr/>
          <p:nvPr/>
        </p:nvSpPr>
        <p:spPr>
          <a:xfrm>
            <a:off x="2629838" y="903880"/>
            <a:ext cx="47381" cy="67920"/>
          </a:xfrm>
          <a:custGeom>
            <a:rect b="b" l="l" r="r" t="t"/>
            <a:pathLst>
              <a:path extrusionOk="0" h="2861" w="2022">
                <a:moveTo>
                  <a:pt x="0" y="1"/>
                </a:moveTo>
                <a:lnTo>
                  <a:pt x="0" y="2860"/>
                </a:lnTo>
                <a:lnTo>
                  <a:pt x="395" y="2860"/>
                </a:lnTo>
                <a:lnTo>
                  <a:pt x="395" y="1578"/>
                </a:lnTo>
                <a:cubicBezTo>
                  <a:pt x="395" y="1332"/>
                  <a:pt x="395" y="1135"/>
                  <a:pt x="395" y="987"/>
                </a:cubicBezTo>
                <a:cubicBezTo>
                  <a:pt x="345" y="790"/>
                  <a:pt x="345" y="642"/>
                  <a:pt x="345" y="445"/>
                </a:cubicBezTo>
                <a:lnTo>
                  <a:pt x="345" y="445"/>
                </a:lnTo>
                <a:lnTo>
                  <a:pt x="1528" y="2860"/>
                </a:lnTo>
                <a:lnTo>
                  <a:pt x="2021" y="2860"/>
                </a:lnTo>
                <a:lnTo>
                  <a:pt x="2021" y="1"/>
                </a:lnTo>
                <a:lnTo>
                  <a:pt x="1676" y="1"/>
                </a:lnTo>
                <a:lnTo>
                  <a:pt x="1676" y="1578"/>
                </a:lnTo>
                <a:cubicBezTo>
                  <a:pt x="1676" y="1726"/>
                  <a:pt x="1676" y="1874"/>
                  <a:pt x="1676" y="2071"/>
                </a:cubicBezTo>
                <a:cubicBezTo>
                  <a:pt x="1676" y="2219"/>
                  <a:pt x="1726" y="2367"/>
                  <a:pt x="1726" y="2466"/>
                </a:cubicBezTo>
                <a:lnTo>
                  <a:pt x="5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7" name="Google Shape;5217;p144"/>
          <p:cNvSpPr/>
          <p:nvPr/>
        </p:nvSpPr>
        <p:spPr>
          <a:xfrm>
            <a:off x="2277557" y="1004532"/>
            <a:ext cx="47381" cy="70223"/>
          </a:xfrm>
          <a:custGeom>
            <a:rect b="b" l="l" r="r" t="t"/>
            <a:pathLst>
              <a:path extrusionOk="0" h="2958" w="2022">
                <a:moveTo>
                  <a:pt x="1036" y="0"/>
                </a:moveTo>
                <a:cubicBezTo>
                  <a:pt x="839" y="0"/>
                  <a:pt x="691" y="50"/>
                  <a:pt x="543" y="99"/>
                </a:cubicBezTo>
                <a:cubicBezTo>
                  <a:pt x="444" y="148"/>
                  <a:pt x="296" y="247"/>
                  <a:pt x="247" y="345"/>
                </a:cubicBezTo>
                <a:cubicBezTo>
                  <a:pt x="148" y="493"/>
                  <a:pt x="99" y="592"/>
                  <a:pt x="99" y="740"/>
                </a:cubicBezTo>
                <a:cubicBezTo>
                  <a:pt x="99" y="986"/>
                  <a:pt x="198" y="1134"/>
                  <a:pt x="346" y="1282"/>
                </a:cubicBezTo>
                <a:cubicBezTo>
                  <a:pt x="444" y="1380"/>
                  <a:pt x="691" y="1479"/>
                  <a:pt x="986" y="1578"/>
                </a:cubicBezTo>
                <a:cubicBezTo>
                  <a:pt x="1134" y="1627"/>
                  <a:pt x="1282" y="1676"/>
                  <a:pt x="1332" y="1726"/>
                </a:cubicBezTo>
                <a:cubicBezTo>
                  <a:pt x="1430" y="1775"/>
                  <a:pt x="1529" y="1824"/>
                  <a:pt x="1529" y="1923"/>
                </a:cubicBezTo>
                <a:cubicBezTo>
                  <a:pt x="1578" y="1972"/>
                  <a:pt x="1578" y="2021"/>
                  <a:pt x="1578" y="2120"/>
                </a:cubicBezTo>
                <a:cubicBezTo>
                  <a:pt x="1578" y="2317"/>
                  <a:pt x="1529" y="2416"/>
                  <a:pt x="1430" y="2514"/>
                </a:cubicBezTo>
                <a:cubicBezTo>
                  <a:pt x="1282" y="2613"/>
                  <a:pt x="1134" y="2662"/>
                  <a:pt x="986" y="2662"/>
                </a:cubicBezTo>
                <a:cubicBezTo>
                  <a:pt x="839" y="2662"/>
                  <a:pt x="691" y="2613"/>
                  <a:pt x="592" y="2564"/>
                </a:cubicBezTo>
                <a:cubicBezTo>
                  <a:pt x="444" y="2514"/>
                  <a:pt x="346" y="2465"/>
                  <a:pt x="247" y="2366"/>
                </a:cubicBezTo>
                <a:lnTo>
                  <a:pt x="1" y="2613"/>
                </a:lnTo>
                <a:cubicBezTo>
                  <a:pt x="247" y="2859"/>
                  <a:pt x="592" y="2958"/>
                  <a:pt x="986" y="2958"/>
                </a:cubicBezTo>
                <a:cubicBezTo>
                  <a:pt x="1184" y="2958"/>
                  <a:pt x="1381" y="2958"/>
                  <a:pt x="1529" y="2859"/>
                </a:cubicBezTo>
                <a:cubicBezTo>
                  <a:pt x="1677" y="2810"/>
                  <a:pt x="1824" y="2711"/>
                  <a:pt x="1874" y="2564"/>
                </a:cubicBezTo>
                <a:cubicBezTo>
                  <a:pt x="1972" y="2465"/>
                  <a:pt x="2022" y="2317"/>
                  <a:pt x="2022" y="2120"/>
                </a:cubicBezTo>
                <a:cubicBezTo>
                  <a:pt x="2022" y="1972"/>
                  <a:pt x="1972" y="1824"/>
                  <a:pt x="1874" y="1676"/>
                </a:cubicBezTo>
                <a:cubicBezTo>
                  <a:pt x="1824" y="1578"/>
                  <a:pt x="1726" y="1479"/>
                  <a:pt x="1627" y="1430"/>
                </a:cubicBezTo>
                <a:cubicBezTo>
                  <a:pt x="1479" y="1380"/>
                  <a:pt x="1332" y="1331"/>
                  <a:pt x="1134" y="1233"/>
                </a:cubicBezTo>
                <a:cubicBezTo>
                  <a:pt x="986" y="1183"/>
                  <a:pt x="839" y="1134"/>
                  <a:pt x="740" y="1085"/>
                </a:cubicBezTo>
                <a:cubicBezTo>
                  <a:pt x="691" y="1035"/>
                  <a:pt x="592" y="986"/>
                  <a:pt x="592" y="937"/>
                </a:cubicBezTo>
                <a:cubicBezTo>
                  <a:pt x="543" y="888"/>
                  <a:pt x="543" y="838"/>
                  <a:pt x="543" y="740"/>
                </a:cubicBezTo>
                <a:cubicBezTo>
                  <a:pt x="543" y="592"/>
                  <a:pt x="592" y="493"/>
                  <a:pt x="691" y="444"/>
                </a:cubicBezTo>
                <a:cubicBezTo>
                  <a:pt x="789" y="345"/>
                  <a:pt x="888" y="345"/>
                  <a:pt x="1036" y="345"/>
                </a:cubicBezTo>
                <a:cubicBezTo>
                  <a:pt x="1184" y="345"/>
                  <a:pt x="1282" y="345"/>
                  <a:pt x="1381" y="395"/>
                </a:cubicBezTo>
                <a:cubicBezTo>
                  <a:pt x="1479" y="444"/>
                  <a:pt x="1578" y="493"/>
                  <a:pt x="1677" y="592"/>
                </a:cubicBezTo>
                <a:lnTo>
                  <a:pt x="1923" y="345"/>
                </a:lnTo>
                <a:cubicBezTo>
                  <a:pt x="1775" y="247"/>
                  <a:pt x="1677" y="148"/>
                  <a:pt x="1529" y="99"/>
                </a:cubicBezTo>
                <a:cubicBezTo>
                  <a:pt x="1381" y="50"/>
                  <a:pt x="1233" y="0"/>
                  <a:pt x="103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8" name="Google Shape;5218;p144"/>
          <p:cNvSpPr/>
          <p:nvPr/>
        </p:nvSpPr>
        <p:spPr>
          <a:xfrm>
            <a:off x="2328378" y="1005695"/>
            <a:ext cx="55465" cy="67896"/>
          </a:xfrm>
          <a:custGeom>
            <a:rect b="b" l="l" r="r" t="t"/>
            <a:pathLst>
              <a:path extrusionOk="0" h="2860" w="2367">
                <a:moveTo>
                  <a:pt x="1184" y="346"/>
                </a:moveTo>
                <a:lnTo>
                  <a:pt x="1627" y="1824"/>
                </a:lnTo>
                <a:lnTo>
                  <a:pt x="740" y="1824"/>
                </a:lnTo>
                <a:lnTo>
                  <a:pt x="1184" y="346"/>
                </a:lnTo>
                <a:close/>
                <a:moveTo>
                  <a:pt x="937" y="1"/>
                </a:moveTo>
                <a:lnTo>
                  <a:pt x="1" y="2860"/>
                </a:lnTo>
                <a:lnTo>
                  <a:pt x="395" y="2860"/>
                </a:lnTo>
                <a:lnTo>
                  <a:pt x="641" y="2169"/>
                </a:lnTo>
                <a:lnTo>
                  <a:pt x="1726" y="2169"/>
                </a:lnTo>
                <a:lnTo>
                  <a:pt x="1923" y="2860"/>
                </a:lnTo>
                <a:lnTo>
                  <a:pt x="236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9" name="Google Shape;5219;p144"/>
          <p:cNvSpPr/>
          <p:nvPr/>
        </p:nvSpPr>
        <p:spPr>
          <a:xfrm>
            <a:off x="2394218" y="1005695"/>
            <a:ext cx="46232" cy="67896"/>
          </a:xfrm>
          <a:custGeom>
            <a:rect b="b" l="l" r="r" t="t"/>
            <a:pathLst>
              <a:path extrusionOk="0" h="2860" w="1973">
                <a:moveTo>
                  <a:pt x="0" y="1"/>
                </a:moveTo>
                <a:lnTo>
                  <a:pt x="0" y="2860"/>
                </a:lnTo>
                <a:lnTo>
                  <a:pt x="395" y="2860"/>
                </a:lnTo>
                <a:lnTo>
                  <a:pt x="395" y="1529"/>
                </a:lnTo>
                <a:lnTo>
                  <a:pt x="1578" y="1529"/>
                </a:lnTo>
                <a:lnTo>
                  <a:pt x="1578" y="2860"/>
                </a:lnTo>
                <a:lnTo>
                  <a:pt x="1972" y="2860"/>
                </a:lnTo>
                <a:lnTo>
                  <a:pt x="1972" y="1"/>
                </a:lnTo>
                <a:lnTo>
                  <a:pt x="1578" y="1"/>
                </a:lnTo>
                <a:lnTo>
                  <a:pt x="1578" y="1184"/>
                </a:lnTo>
                <a:lnTo>
                  <a:pt x="395" y="1184"/>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0" name="Google Shape;5220;p144"/>
          <p:cNvSpPr/>
          <p:nvPr/>
        </p:nvSpPr>
        <p:spPr>
          <a:xfrm>
            <a:off x="2450803" y="1005695"/>
            <a:ext cx="55465" cy="67896"/>
          </a:xfrm>
          <a:custGeom>
            <a:rect b="b" l="l" r="r" t="t"/>
            <a:pathLst>
              <a:path extrusionOk="0" h="2860" w="2367">
                <a:moveTo>
                  <a:pt x="1184" y="346"/>
                </a:moveTo>
                <a:lnTo>
                  <a:pt x="1627" y="1824"/>
                </a:lnTo>
                <a:lnTo>
                  <a:pt x="740" y="1824"/>
                </a:lnTo>
                <a:lnTo>
                  <a:pt x="1184" y="346"/>
                </a:lnTo>
                <a:close/>
                <a:moveTo>
                  <a:pt x="937" y="1"/>
                </a:moveTo>
                <a:lnTo>
                  <a:pt x="1" y="2860"/>
                </a:lnTo>
                <a:lnTo>
                  <a:pt x="395" y="2860"/>
                </a:lnTo>
                <a:lnTo>
                  <a:pt x="642" y="2169"/>
                </a:lnTo>
                <a:lnTo>
                  <a:pt x="1726" y="2169"/>
                </a:lnTo>
                <a:lnTo>
                  <a:pt x="1923" y="2860"/>
                </a:lnTo>
                <a:lnTo>
                  <a:pt x="236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1" name="Google Shape;5221;p144"/>
          <p:cNvSpPr/>
          <p:nvPr/>
        </p:nvSpPr>
        <p:spPr>
          <a:xfrm>
            <a:off x="2516644" y="1005695"/>
            <a:ext cx="46232" cy="67896"/>
          </a:xfrm>
          <a:custGeom>
            <a:rect b="b" l="l" r="r" t="t"/>
            <a:pathLst>
              <a:path extrusionOk="0" h="2860" w="1973">
                <a:moveTo>
                  <a:pt x="740" y="296"/>
                </a:moveTo>
                <a:cubicBezTo>
                  <a:pt x="986" y="296"/>
                  <a:pt x="1134" y="346"/>
                  <a:pt x="1233" y="444"/>
                </a:cubicBezTo>
                <a:cubicBezTo>
                  <a:pt x="1331" y="493"/>
                  <a:pt x="1430" y="641"/>
                  <a:pt x="1430" y="839"/>
                </a:cubicBezTo>
                <a:cubicBezTo>
                  <a:pt x="1430" y="986"/>
                  <a:pt x="1331" y="1134"/>
                  <a:pt x="1233" y="1233"/>
                </a:cubicBezTo>
                <a:cubicBezTo>
                  <a:pt x="1134" y="1331"/>
                  <a:pt x="986" y="1331"/>
                  <a:pt x="789" y="1331"/>
                </a:cubicBezTo>
                <a:lnTo>
                  <a:pt x="395" y="1331"/>
                </a:lnTo>
                <a:lnTo>
                  <a:pt x="395" y="296"/>
                </a:lnTo>
                <a:close/>
                <a:moveTo>
                  <a:pt x="0" y="1"/>
                </a:moveTo>
                <a:lnTo>
                  <a:pt x="0" y="2860"/>
                </a:lnTo>
                <a:lnTo>
                  <a:pt x="395" y="2860"/>
                </a:lnTo>
                <a:lnTo>
                  <a:pt x="395" y="1677"/>
                </a:lnTo>
                <a:lnTo>
                  <a:pt x="838" y="1677"/>
                </a:lnTo>
                <a:lnTo>
                  <a:pt x="1529" y="2860"/>
                </a:lnTo>
                <a:lnTo>
                  <a:pt x="1972" y="2860"/>
                </a:lnTo>
                <a:lnTo>
                  <a:pt x="1184" y="1578"/>
                </a:lnTo>
                <a:cubicBezTo>
                  <a:pt x="1430" y="1529"/>
                  <a:pt x="1578" y="1430"/>
                  <a:pt x="1676" y="1282"/>
                </a:cubicBezTo>
                <a:cubicBezTo>
                  <a:pt x="1775" y="1184"/>
                  <a:pt x="1824" y="1036"/>
                  <a:pt x="1824" y="839"/>
                </a:cubicBezTo>
                <a:cubicBezTo>
                  <a:pt x="1824" y="543"/>
                  <a:pt x="1726" y="346"/>
                  <a:pt x="1529" y="198"/>
                </a:cubicBezTo>
                <a:cubicBezTo>
                  <a:pt x="1381" y="50"/>
                  <a:pt x="1085" y="1"/>
                  <a:pt x="74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2" name="Google Shape;5222;p144"/>
          <p:cNvSpPr/>
          <p:nvPr/>
        </p:nvSpPr>
        <p:spPr>
          <a:xfrm>
            <a:off x="2566317" y="1005695"/>
            <a:ext cx="54293" cy="67896"/>
          </a:xfrm>
          <a:custGeom>
            <a:rect b="b" l="l" r="r" t="t"/>
            <a:pathLst>
              <a:path extrusionOk="0" h="2860" w="2317">
                <a:moveTo>
                  <a:pt x="1134" y="346"/>
                </a:moveTo>
                <a:lnTo>
                  <a:pt x="1627" y="1824"/>
                </a:lnTo>
                <a:lnTo>
                  <a:pt x="690" y="1824"/>
                </a:lnTo>
                <a:lnTo>
                  <a:pt x="1134" y="346"/>
                </a:lnTo>
                <a:close/>
                <a:moveTo>
                  <a:pt x="937" y="1"/>
                </a:moveTo>
                <a:lnTo>
                  <a:pt x="0" y="2860"/>
                </a:lnTo>
                <a:lnTo>
                  <a:pt x="394" y="2860"/>
                </a:lnTo>
                <a:lnTo>
                  <a:pt x="592" y="2169"/>
                </a:lnTo>
                <a:lnTo>
                  <a:pt x="1676" y="2169"/>
                </a:lnTo>
                <a:lnTo>
                  <a:pt x="1923" y="2860"/>
                </a:lnTo>
                <a:lnTo>
                  <a:pt x="231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3" name="Google Shape;5223;p144"/>
          <p:cNvSpPr/>
          <p:nvPr/>
        </p:nvSpPr>
        <p:spPr>
          <a:xfrm>
            <a:off x="2369967" y="1355580"/>
            <a:ext cx="63549" cy="69060"/>
          </a:xfrm>
          <a:custGeom>
            <a:rect b="b" l="l" r="r" t="t"/>
            <a:pathLst>
              <a:path extrusionOk="0" h="2909" w="2712">
                <a:moveTo>
                  <a:pt x="197" y="1"/>
                </a:moveTo>
                <a:lnTo>
                  <a:pt x="0" y="2909"/>
                </a:lnTo>
                <a:lnTo>
                  <a:pt x="345" y="2909"/>
                </a:lnTo>
                <a:lnTo>
                  <a:pt x="444" y="1627"/>
                </a:lnTo>
                <a:cubicBezTo>
                  <a:pt x="493" y="1184"/>
                  <a:pt x="493" y="740"/>
                  <a:pt x="493" y="395"/>
                </a:cubicBezTo>
                <a:lnTo>
                  <a:pt x="1183" y="2564"/>
                </a:lnTo>
                <a:lnTo>
                  <a:pt x="1528" y="2564"/>
                </a:lnTo>
                <a:lnTo>
                  <a:pt x="2169" y="395"/>
                </a:lnTo>
                <a:cubicBezTo>
                  <a:pt x="2169" y="691"/>
                  <a:pt x="2169" y="1085"/>
                  <a:pt x="2218" y="1578"/>
                </a:cubicBezTo>
                <a:lnTo>
                  <a:pt x="2317" y="2909"/>
                </a:lnTo>
                <a:lnTo>
                  <a:pt x="2711" y="2909"/>
                </a:lnTo>
                <a:lnTo>
                  <a:pt x="2465" y="1"/>
                </a:lnTo>
                <a:lnTo>
                  <a:pt x="1923" y="1"/>
                </a:lnTo>
                <a:lnTo>
                  <a:pt x="1380" y="2120"/>
                </a:lnTo>
                <a:lnTo>
                  <a:pt x="74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4" name="Google Shape;5224;p144"/>
          <p:cNvSpPr/>
          <p:nvPr/>
        </p:nvSpPr>
        <p:spPr>
          <a:xfrm>
            <a:off x="2440424" y="1355580"/>
            <a:ext cx="54293" cy="69060"/>
          </a:xfrm>
          <a:custGeom>
            <a:rect b="b" l="l" r="r" t="t"/>
            <a:pathLst>
              <a:path extrusionOk="0" h="2909" w="2317">
                <a:moveTo>
                  <a:pt x="1134" y="346"/>
                </a:moveTo>
                <a:lnTo>
                  <a:pt x="1577" y="1824"/>
                </a:lnTo>
                <a:lnTo>
                  <a:pt x="690" y="1824"/>
                </a:lnTo>
                <a:lnTo>
                  <a:pt x="1134" y="346"/>
                </a:lnTo>
                <a:close/>
                <a:moveTo>
                  <a:pt x="887" y="1"/>
                </a:moveTo>
                <a:lnTo>
                  <a:pt x="0" y="2909"/>
                </a:lnTo>
                <a:lnTo>
                  <a:pt x="394" y="2909"/>
                </a:lnTo>
                <a:lnTo>
                  <a:pt x="592" y="2169"/>
                </a:lnTo>
                <a:lnTo>
                  <a:pt x="1676" y="2169"/>
                </a:lnTo>
                <a:lnTo>
                  <a:pt x="1923" y="2909"/>
                </a:lnTo>
                <a:lnTo>
                  <a:pt x="2317" y="2909"/>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5" name="Google Shape;5225;p144"/>
          <p:cNvSpPr/>
          <p:nvPr/>
        </p:nvSpPr>
        <p:spPr>
          <a:xfrm>
            <a:off x="2502773" y="1355580"/>
            <a:ext cx="47381" cy="70247"/>
          </a:xfrm>
          <a:custGeom>
            <a:rect b="b" l="l" r="r" t="t"/>
            <a:pathLst>
              <a:path extrusionOk="0" h="2959" w="2022">
                <a:moveTo>
                  <a:pt x="1" y="1"/>
                </a:moveTo>
                <a:lnTo>
                  <a:pt x="1" y="1972"/>
                </a:lnTo>
                <a:cubicBezTo>
                  <a:pt x="1" y="2268"/>
                  <a:pt x="100" y="2515"/>
                  <a:pt x="297" y="2662"/>
                </a:cubicBezTo>
                <a:cubicBezTo>
                  <a:pt x="445" y="2860"/>
                  <a:pt x="691" y="2958"/>
                  <a:pt x="1036" y="2958"/>
                </a:cubicBezTo>
                <a:cubicBezTo>
                  <a:pt x="1233" y="2958"/>
                  <a:pt x="1430" y="2909"/>
                  <a:pt x="1578" y="2810"/>
                </a:cubicBezTo>
                <a:cubicBezTo>
                  <a:pt x="1726" y="2712"/>
                  <a:pt x="1825" y="2613"/>
                  <a:pt x="1923" y="2465"/>
                </a:cubicBezTo>
                <a:cubicBezTo>
                  <a:pt x="1973" y="2317"/>
                  <a:pt x="2022" y="2169"/>
                  <a:pt x="2022" y="1972"/>
                </a:cubicBezTo>
                <a:lnTo>
                  <a:pt x="2022" y="1"/>
                </a:lnTo>
                <a:lnTo>
                  <a:pt x="1628" y="1"/>
                </a:lnTo>
                <a:lnTo>
                  <a:pt x="1628" y="1923"/>
                </a:lnTo>
                <a:cubicBezTo>
                  <a:pt x="1628" y="2169"/>
                  <a:pt x="1578" y="2317"/>
                  <a:pt x="1480" y="2416"/>
                </a:cubicBezTo>
                <a:cubicBezTo>
                  <a:pt x="1381" y="2564"/>
                  <a:pt x="1233" y="2613"/>
                  <a:pt x="1036" y="2613"/>
                </a:cubicBezTo>
                <a:cubicBezTo>
                  <a:pt x="839" y="2613"/>
                  <a:pt x="691" y="2564"/>
                  <a:pt x="592" y="2416"/>
                </a:cubicBezTo>
                <a:cubicBezTo>
                  <a:pt x="494" y="2317"/>
                  <a:pt x="445" y="2169"/>
                  <a:pt x="445" y="1923"/>
                </a:cubicBezTo>
                <a:lnTo>
                  <a:pt x="44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6" name="Google Shape;5226;p144"/>
          <p:cNvSpPr/>
          <p:nvPr/>
        </p:nvSpPr>
        <p:spPr>
          <a:xfrm>
            <a:off x="2568613" y="1355580"/>
            <a:ext cx="47381" cy="69060"/>
          </a:xfrm>
          <a:custGeom>
            <a:rect b="b" l="l" r="r" t="t"/>
            <a:pathLst>
              <a:path extrusionOk="0" h="2909" w="2022">
                <a:moveTo>
                  <a:pt x="789" y="296"/>
                </a:moveTo>
                <a:cubicBezTo>
                  <a:pt x="987" y="296"/>
                  <a:pt x="1184" y="346"/>
                  <a:pt x="1282" y="444"/>
                </a:cubicBezTo>
                <a:cubicBezTo>
                  <a:pt x="1381" y="493"/>
                  <a:pt x="1430" y="641"/>
                  <a:pt x="1430" y="839"/>
                </a:cubicBezTo>
                <a:cubicBezTo>
                  <a:pt x="1430" y="1036"/>
                  <a:pt x="1381" y="1134"/>
                  <a:pt x="1282" y="1233"/>
                </a:cubicBezTo>
                <a:cubicBezTo>
                  <a:pt x="1184" y="1331"/>
                  <a:pt x="1036" y="1381"/>
                  <a:pt x="839" y="1381"/>
                </a:cubicBezTo>
                <a:lnTo>
                  <a:pt x="395" y="1381"/>
                </a:lnTo>
                <a:lnTo>
                  <a:pt x="395" y="296"/>
                </a:lnTo>
                <a:close/>
                <a:moveTo>
                  <a:pt x="1" y="1"/>
                </a:moveTo>
                <a:lnTo>
                  <a:pt x="1" y="2909"/>
                </a:lnTo>
                <a:lnTo>
                  <a:pt x="395" y="2909"/>
                </a:lnTo>
                <a:lnTo>
                  <a:pt x="395" y="1677"/>
                </a:lnTo>
                <a:lnTo>
                  <a:pt x="839" y="1677"/>
                </a:lnTo>
                <a:lnTo>
                  <a:pt x="1529" y="2909"/>
                </a:lnTo>
                <a:lnTo>
                  <a:pt x="2022" y="2909"/>
                </a:lnTo>
                <a:lnTo>
                  <a:pt x="1233" y="1578"/>
                </a:lnTo>
                <a:cubicBezTo>
                  <a:pt x="1430" y="1529"/>
                  <a:pt x="1627" y="1430"/>
                  <a:pt x="1726" y="1331"/>
                </a:cubicBezTo>
                <a:cubicBezTo>
                  <a:pt x="1825" y="1184"/>
                  <a:pt x="1874" y="1036"/>
                  <a:pt x="1874" y="839"/>
                </a:cubicBezTo>
                <a:cubicBezTo>
                  <a:pt x="1874" y="543"/>
                  <a:pt x="1775" y="346"/>
                  <a:pt x="1578" y="198"/>
                </a:cubicBezTo>
                <a:cubicBezTo>
                  <a:pt x="1381" y="99"/>
                  <a:pt x="1134" y="1"/>
                  <a:pt x="78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7" name="Google Shape;5227;p144"/>
          <p:cNvSpPr/>
          <p:nvPr/>
        </p:nvSpPr>
        <p:spPr>
          <a:xfrm>
            <a:off x="2628690" y="1355580"/>
            <a:ext cx="9256" cy="69060"/>
          </a:xfrm>
          <a:custGeom>
            <a:rect b="b" l="l" r="r" t="t"/>
            <a:pathLst>
              <a:path extrusionOk="0" h="2909" w="395">
                <a:moveTo>
                  <a:pt x="0" y="1"/>
                </a:moveTo>
                <a:lnTo>
                  <a:pt x="0" y="2909"/>
                </a:lnTo>
                <a:lnTo>
                  <a:pt x="394" y="2909"/>
                </a:lnTo>
                <a:lnTo>
                  <a:pt x="3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8" name="Google Shape;5228;p144"/>
          <p:cNvSpPr/>
          <p:nvPr/>
        </p:nvSpPr>
        <p:spPr>
          <a:xfrm>
            <a:off x="2648325" y="1355580"/>
            <a:ext cx="48529" cy="69060"/>
          </a:xfrm>
          <a:custGeom>
            <a:rect b="b" l="l" r="r" t="t"/>
            <a:pathLst>
              <a:path extrusionOk="0" h="2909" w="2071">
                <a:moveTo>
                  <a:pt x="0" y="1"/>
                </a:moveTo>
                <a:lnTo>
                  <a:pt x="0" y="346"/>
                </a:lnTo>
                <a:lnTo>
                  <a:pt x="838" y="346"/>
                </a:lnTo>
                <a:lnTo>
                  <a:pt x="838" y="2909"/>
                </a:lnTo>
                <a:lnTo>
                  <a:pt x="1232" y="2909"/>
                </a:lnTo>
                <a:lnTo>
                  <a:pt x="1232" y="346"/>
                </a:lnTo>
                <a:lnTo>
                  <a:pt x="2021" y="346"/>
                </a:lnTo>
                <a:lnTo>
                  <a:pt x="207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9" name="Google Shape;5229;p144"/>
          <p:cNvSpPr/>
          <p:nvPr/>
        </p:nvSpPr>
        <p:spPr>
          <a:xfrm>
            <a:off x="2693358" y="1355580"/>
            <a:ext cx="54317" cy="69060"/>
          </a:xfrm>
          <a:custGeom>
            <a:rect b="b" l="l" r="r" t="t"/>
            <a:pathLst>
              <a:path extrusionOk="0" h="2909" w="2318">
                <a:moveTo>
                  <a:pt x="1184" y="346"/>
                </a:moveTo>
                <a:lnTo>
                  <a:pt x="1627" y="1824"/>
                </a:lnTo>
                <a:lnTo>
                  <a:pt x="691" y="1824"/>
                </a:lnTo>
                <a:lnTo>
                  <a:pt x="1184" y="346"/>
                </a:lnTo>
                <a:close/>
                <a:moveTo>
                  <a:pt x="937" y="1"/>
                </a:moveTo>
                <a:lnTo>
                  <a:pt x="0" y="2909"/>
                </a:lnTo>
                <a:lnTo>
                  <a:pt x="395" y="2909"/>
                </a:lnTo>
                <a:lnTo>
                  <a:pt x="641" y="2169"/>
                </a:lnTo>
                <a:lnTo>
                  <a:pt x="1726" y="2169"/>
                </a:lnTo>
                <a:lnTo>
                  <a:pt x="1923" y="2909"/>
                </a:lnTo>
                <a:lnTo>
                  <a:pt x="2317" y="2909"/>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0" name="Google Shape;5230;p144"/>
          <p:cNvSpPr/>
          <p:nvPr/>
        </p:nvSpPr>
        <p:spPr>
          <a:xfrm>
            <a:off x="2758027" y="1355580"/>
            <a:ext cx="47404" cy="69060"/>
          </a:xfrm>
          <a:custGeom>
            <a:rect b="b" l="l" r="r" t="t"/>
            <a:pathLst>
              <a:path extrusionOk="0" h="2909" w="2023">
                <a:moveTo>
                  <a:pt x="1" y="1"/>
                </a:moveTo>
                <a:lnTo>
                  <a:pt x="1" y="2909"/>
                </a:lnTo>
                <a:lnTo>
                  <a:pt x="395" y="2909"/>
                </a:lnTo>
                <a:lnTo>
                  <a:pt x="395" y="1578"/>
                </a:lnTo>
                <a:cubicBezTo>
                  <a:pt x="395" y="1331"/>
                  <a:pt x="395" y="1134"/>
                  <a:pt x="395" y="986"/>
                </a:cubicBezTo>
                <a:cubicBezTo>
                  <a:pt x="346" y="789"/>
                  <a:pt x="346" y="641"/>
                  <a:pt x="346" y="444"/>
                </a:cubicBezTo>
                <a:lnTo>
                  <a:pt x="346" y="444"/>
                </a:lnTo>
                <a:lnTo>
                  <a:pt x="1529" y="2909"/>
                </a:lnTo>
                <a:lnTo>
                  <a:pt x="2022" y="2909"/>
                </a:lnTo>
                <a:lnTo>
                  <a:pt x="2022" y="1"/>
                </a:lnTo>
                <a:lnTo>
                  <a:pt x="1677" y="1"/>
                </a:lnTo>
                <a:lnTo>
                  <a:pt x="1677" y="1578"/>
                </a:lnTo>
                <a:cubicBezTo>
                  <a:pt x="1677" y="1726"/>
                  <a:pt x="1677" y="1874"/>
                  <a:pt x="1677" y="2071"/>
                </a:cubicBezTo>
                <a:cubicBezTo>
                  <a:pt x="1677" y="2268"/>
                  <a:pt x="1726" y="2367"/>
                  <a:pt x="1726" y="2465"/>
                </a:cubicBezTo>
                <a:lnTo>
                  <a:pt x="5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1" name="Google Shape;5231;p144"/>
          <p:cNvSpPr/>
          <p:nvPr/>
        </p:nvSpPr>
        <p:spPr>
          <a:xfrm>
            <a:off x="2825039" y="1355580"/>
            <a:ext cx="9256" cy="69060"/>
          </a:xfrm>
          <a:custGeom>
            <a:rect b="b" l="l" r="r" t="t"/>
            <a:pathLst>
              <a:path extrusionOk="0" h="2909" w="395">
                <a:moveTo>
                  <a:pt x="0" y="1"/>
                </a:moveTo>
                <a:lnTo>
                  <a:pt x="0" y="2909"/>
                </a:lnTo>
                <a:lnTo>
                  <a:pt x="394" y="2909"/>
                </a:lnTo>
                <a:lnTo>
                  <a:pt x="3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2" name="Google Shape;5232;p144"/>
          <p:cNvSpPr/>
          <p:nvPr/>
        </p:nvSpPr>
        <p:spPr>
          <a:xfrm>
            <a:off x="2844674" y="1355580"/>
            <a:ext cx="55465" cy="69060"/>
          </a:xfrm>
          <a:custGeom>
            <a:rect b="b" l="l" r="r" t="t"/>
            <a:pathLst>
              <a:path extrusionOk="0" h="2909" w="2367">
                <a:moveTo>
                  <a:pt x="1183" y="346"/>
                </a:moveTo>
                <a:lnTo>
                  <a:pt x="1627" y="1824"/>
                </a:lnTo>
                <a:lnTo>
                  <a:pt x="739" y="1824"/>
                </a:lnTo>
                <a:lnTo>
                  <a:pt x="1183" y="346"/>
                </a:lnTo>
                <a:close/>
                <a:moveTo>
                  <a:pt x="937" y="1"/>
                </a:moveTo>
                <a:lnTo>
                  <a:pt x="0" y="2909"/>
                </a:lnTo>
                <a:lnTo>
                  <a:pt x="394" y="2909"/>
                </a:lnTo>
                <a:lnTo>
                  <a:pt x="641" y="2169"/>
                </a:lnTo>
                <a:lnTo>
                  <a:pt x="1725" y="2169"/>
                </a:lnTo>
                <a:lnTo>
                  <a:pt x="1922" y="2909"/>
                </a:lnTo>
                <a:lnTo>
                  <a:pt x="2366" y="2909"/>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3" name="Google Shape;5233;p144"/>
          <p:cNvSpPr/>
          <p:nvPr/>
        </p:nvSpPr>
        <p:spPr>
          <a:xfrm>
            <a:off x="3194635" y="1446856"/>
            <a:ext cx="67017" cy="71410"/>
          </a:xfrm>
          <a:custGeom>
            <a:rect b="b" l="l" r="r" t="t"/>
            <a:pathLst>
              <a:path extrusionOk="0" h="3008" w="2860">
                <a:moveTo>
                  <a:pt x="247" y="0"/>
                </a:moveTo>
                <a:lnTo>
                  <a:pt x="0" y="3007"/>
                </a:lnTo>
                <a:lnTo>
                  <a:pt x="394" y="3007"/>
                </a:lnTo>
                <a:lnTo>
                  <a:pt x="493" y="1676"/>
                </a:lnTo>
                <a:cubicBezTo>
                  <a:pt x="542" y="1233"/>
                  <a:pt x="592" y="789"/>
                  <a:pt x="592" y="444"/>
                </a:cubicBezTo>
                <a:lnTo>
                  <a:pt x="1232" y="2662"/>
                </a:lnTo>
                <a:lnTo>
                  <a:pt x="1627" y="2662"/>
                </a:lnTo>
                <a:lnTo>
                  <a:pt x="2317" y="444"/>
                </a:lnTo>
                <a:cubicBezTo>
                  <a:pt x="2317" y="740"/>
                  <a:pt x="2317" y="1134"/>
                  <a:pt x="2366" y="1676"/>
                </a:cubicBezTo>
                <a:lnTo>
                  <a:pt x="2465" y="3007"/>
                </a:lnTo>
                <a:lnTo>
                  <a:pt x="2859" y="3007"/>
                </a:lnTo>
                <a:lnTo>
                  <a:pt x="2613" y="0"/>
                </a:lnTo>
                <a:lnTo>
                  <a:pt x="2070" y="0"/>
                </a:lnTo>
                <a:lnTo>
                  <a:pt x="1479" y="2219"/>
                </a:lnTo>
                <a:lnTo>
                  <a:pt x="83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4" name="Google Shape;5234;p144"/>
          <p:cNvSpPr/>
          <p:nvPr/>
        </p:nvSpPr>
        <p:spPr>
          <a:xfrm>
            <a:off x="3268536" y="1446856"/>
            <a:ext cx="57785" cy="71410"/>
          </a:xfrm>
          <a:custGeom>
            <a:rect b="b" l="l" r="r" t="t"/>
            <a:pathLst>
              <a:path extrusionOk="0" h="3008" w="2466">
                <a:moveTo>
                  <a:pt x="1233" y="346"/>
                </a:moveTo>
                <a:lnTo>
                  <a:pt x="1726" y="1923"/>
                </a:lnTo>
                <a:lnTo>
                  <a:pt x="790" y="1923"/>
                </a:lnTo>
                <a:lnTo>
                  <a:pt x="1233" y="346"/>
                </a:lnTo>
                <a:close/>
                <a:moveTo>
                  <a:pt x="987" y="0"/>
                </a:moveTo>
                <a:lnTo>
                  <a:pt x="1" y="3007"/>
                </a:lnTo>
                <a:lnTo>
                  <a:pt x="445" y="3007"/>
                </a:lnTo>
                <a:lnTo>
                  <a:pt x="691" y="2268"/>
                </a:lnTo>
                <a:lnTo>
                  <a:pt x="1825" y="2268"/>
                </a:lnTo>
                <a:lnTo>
                  <a:pt x="2022" y="3007"/>
                </a:lnTo>
                <a:lnTo>
                  <a:pt x="2466" y="3007"/>
                </a:lnTo>
                <a:lnTo>
                  <a:pt x="152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5" name="Google Shape;5235;p144"/>
          <p:cNvSpPr/>
          <p:nvPr/>
        </p:nvSpPr>
        <p:spPr>
          <a:xfrm>
            <a:off x="3337844" y="1446856"/>
            <a:ext cx="38148" cy="71410"/>
          </a:xfrm>
          <a:custGeom>
            <a:rect b="b" l="l" r="r" t="t"/>
            <a:pathLst>
              <a:path extrusionOk="0" h="3008" w="1628">
                <a:moveTo>
                  <a:pt x="1" y="0"/>
                </a:moveTo>
                <a:lnTo>
                  <a:pt x="1" y="3007"/>
                </a:lnTo>
                <a:lnTo>
                  <a:pt x="1578" y="3007"/>
                </a:lnTo>
                <a:lnTo>
                  <a:pt x="1627" y="2662"/>
                </a:lnTo>
                <a:lnTo>
                  <a:pt x="395" y="2662"/>
                </a:ln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6" name="Google Shape;5236;p144"/>
          <p:cNvSpPr/>
          <p:nvPr/>
        </p:nvSpPr>
        <p:spPr>
          <a:xfrm>
            <a:off x="3388665" y="1446856"/>
            <a:ext cx="9256" cy="71410"/>
          </a:xfrm>
          <a:custGeom>
            <a:rect b="b" l="l" r="r" t="t"/>
            <a:pathLst>
              <a:path extrusionOk="0" h="3008" w="395">
                <a:moveTo>
                  <a:pt x="1" y="0"/>
                </a:moveTo>
                <a:lnTo>
                  <a:pt x="1" y="3007"/>
                </a:lnTo>
                <a:lnTo>
                  <a:pt x="395" y="3007"/>
                </a:ln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7" name="Google Shape;5237;p144"/>
          <p:cNvSpPr/>
          <p:nvPr/>
        </p:nvSpPr>
        <p:spPr>
          <a:xfrm>
            <a:off x="5211248" y="1534618"/>
            <a:ext cx="47381" cy="71410"/>
          </a:xfrm>
          <a:custGeom>
            <a:rect b="b" l="l" r="r" t="t"/>
            <a:pathLst>
              <a:path extrusionOk="0" h="3008" w="2022">
                <a:moveTo>
                  <a:pt x="1036" y="1"/>
                </a:moveTo>
                <a:cubicBezTo>
                  <a:pt x="839" y="1"/>
                  <a:pt x="691" y="50"/>
                  <a:pt x="543" y="99"/>
                </a:cubicBezTo>
                <a:cubicBezTo>
                  <a:pt x="444" y="198"/>
                  <a:pt x="296" y="247"/>
                  <a:pt x="247" y="395"/>
                </a:cubicBezTo>
                <a:cubicBezTo>
                  <a:pt x="149" y="494"/>
                  <a:pt x="149" y="641"/>
                  <a:pt x="149" y="789"/>
                </a:cubicBezTo>
                <a:cubicBezTo>
                  <a:pt x="149" y="986"/>
                  <a:pt x="198" y="1134"/>
                  <a:pt x="346" y="1282"/>
                </a:cubicBezTo>
                <a:cubicBezTo>
                  <a:pt x="494" y="1381"/>
                  <a:pt x="691" y="1529"/>
                  <a:pt x="987" y="1578"/>
                </a:cubicBezTo>
                <a:cubicBezTo>
                  <a:pt x="1134" y="1627"/>
                  <a:pt x="1282" y="1677"/>
                  <a:pt x="1381" y="1726"/>
                </a:cubicBezTo>
                <a:cubicBezTo>
                  <a:pt x="1430" y="1775"/>
                  <a:pt x="1529" y="1874"/>
                  <a:pt x="1529" y="1923"/>
                </a:cubicBezTo>
                <a:cubicBezTo>
                  <a:pt x="1578" y="1972"/>
                  <a:pt x="1578" y="2071"/>
                  <a:pt x="1578" y="2170"/>
                </a:cubicBezTo>
                <a:cubicBezTo>
                  <a:pt x="1578" y="2317"/>
                  <a:pt x="1529" y="2465"/>
                  <a:pt x="1430" y="2515"/>
                </a:cubicBezTo>
                <a:cubicBezTo>
                  <a:pt x="1332" y="2613"/>
                  <a:pt x="1184" y="2662"/>
                  <a:pt x="987" y="2662"/>
                </a:cubicBezTo>
                <a:cubicBezTo>
                  <a:pt x="839" y="2662"/>
                  <a:pt x="691" y="2662"/>
                  <a:pt x="592" y="2613"/>
                </a:cubicBezTo>
                <a:cubicBezTo>
                  <a:pt x="444" y="2564"/>
                  <a:pt x="346" y="2465"/>
                  <a:pt x="247" y="2367"/>
                </a:cubicBezTo>
                <a:lnTo>
                  <a:pt x="1" y="2613"/>
                </a:lnTo>
                <a:cubicBezTo>
                  <a:pt x="247" y="2860"/>
                  <a:pt x="592" y="3008"/>
                  <a:pt x="987" y="3008"/>
                </a:cubicBezTo>
                <a:cubicBezTo>
                  <a:pt x="1184" y="3008"/>
                  <a:pt x="1381" y="2958"/>
                  <a:pt x="1529" y="2860"/>
                </a:cubicBezTo>
                <a:cubicBezTo>
                  <a:pt x="1677" y="2810"/>
                  <a:pt x="1825" y="2712"/>
                  <a:pt x="1874" y="2564"/>
                </a:cubicBezTo>
                <a:cubicBezTo>
                  <a:pt x="1972" y="2465"/>
                  <a:pt x="2022" y="2317"/>
                  <a:pt x="2022" y="2120"/>
                </a:cubicBezTo>
                <a:cubicBezTo>
                  <a:pt x="2022" y="1972"/>
                  <a:pt x="1972" y="1824"/>
                  <a:pt x="1923" y="1726"/>
                </a:cubicBezTo>
                <a:cubicBezTo>
                  <a:pt x="1825" y="1578"/>
                  <a:pt x="1726" y="1529"/>
                  <a:pt x="1627" y="1430"/>
                </a:cubicBezTo>
                <a:cubicBezTo>
                  <a:pt x="1480" y="1381"/>
                  <a:pt x="1332" y="1332"/>
                  <a:pt x="1184" y="1282"/>
                </a:cubicBezTo>
                <a:cubicBezTo>
                  <a:pt x="987" y="1233"/>
                  <a:pt x="839" y="1184"/>
                  <a:pt x="789" y="1134"/>
                </a:cubicBezTo>
                <a:cubicBezTo>
                  <a:pt x="691" y="1085"/>
                  <a:pt x="642" y="1036"/>
                  <a:pt x="592" y="986"/>
                </a:cubicBezTo>
                <a:cubicBezTo>
                  <a:pt x="543" y="888"/>
                  <a:pt x="543" y="839"/>
                  <a:pt x="543" y="740"/>
                </a:cubicBezTo>
                <a:cubicBezTo>
                  <a:pt x="543" y="592"/>
                  <a:pt x="592" y="494"/>
                  <a:pt x="691" y="444"/>
                </a:cubicBezTo>
                <a:cubicBezTo>
                  <a:pt x="789" y="395"/>
                  <a:pt x="888" y="346"/>
                  <a:pt x="1036" y="346"/>
                </a:cubicBezTo>
                <a:cubicBezTo>
                  <a:pt x="1184" y="346"/>
                  <a:pt x="1282" y="346"/>
                  <a:pt x="1381" y="395"/>
                </a:cubicBezTo>
                <a:cubicBezTo>
                  <a:pt x="1480" y="444"/>
                  <a:pt x="1578" y="494"/>
                  <a:pt x="1726" y="592"/>
                </a:cubicBezTo>
                <a:lnTo>
                  <a:pt x="1923" y="346"/>
                </a:lnTo>
                <a:cubicBezTo>
                  <a:pt x="1775" y="247"/>
                  <a:pt x="1677" y="148"/>
                  <a:pt x="1529" y="99"/>
                </a:cubicBezTo>
                <a:cubicBezTo>
                  <a:pt x="1381" y="50"/>
                  <a:pt x="1233" y="1"/>
                  <a:pt x="10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8" name="Google Shape;5238;p144"/>
          <p:cNvSpPr/>
          <p:nvPr/>
        </p:nvSpPr>
        <p:spPr>
          <a:xfrm>
            <a:off x="5271301" y="1535781"/>
            <a:ext cx="47404" cy="70247"/>
          </a:xfrm>
          <a:custGeom>
            <a:rect b="b" l="l" r="r" t="t"/>
            <a:pathLst>
              <a:path extrusionOk="0" h="2959" w="2023">
                <a:moveTo>
                  <a:pt x="1" y="1"/>
                </a:moveTo>
                <a:lnTo>
                  <a:pt x="1" y="1973"/>
                </a:lnTo>
                <a:cubicBezTo>
                  <a:pt x="1" y="2268"/>
                  <a:pt x="100" y="2515"/>
                  <a:pt x="247" y="2663"/>
                </a:cubicBezTo>
                <a:cubicBezTo>
                  <a:pt x="445" y="2860"/>
                  <a:pt x="691" y="2959"/>
                  <a:pt x="987" y="2959"/>
                </a:cubicBezTo>
                <a:cubicBezTo>
                  <a:pt x="1184" y="2959"/>
                  <a:pt x="1381" y="2909"/>
                  <a:pt x="1529" y="2811"/>
                </a:cubicBezTo>
                <a:cubicBezTo>
                  <a:pt x="1677" y="2712"/>
                  <a:pt x="1825" y="2613"/>
                  <a:pt x="1874" y="2466"/>
                </a:cubicBezTo>
                <a:cubicBezTo>
                  <a:pt x="1973" y="2318"/>
                  <a:pt x="2022" y="2170"/>
                  <a:pt x="2022" y="1973"/>
                </a:cubicBezTo>
                <a:lnTo>
                  <a:pt x="2022" y="1"/>
                </a:lnTo>
                <a:lnTo>
                  <a:pt x="1628" y="1"/>
                </a:lnTo>
                <a:lnTo>
                  <a:pt x="1628" y="1923"/>
                </a:lnTo>
                <a:cubicBezTo>
                  <a:pt x="1628" y="2170"/>
                  <a:pt x="1578" y="2318"/>
                  <a:pt x="1431" y="2466"/>
                </a:cubicBezTo>
                <a:cubicBezTo>
                  <a:pt x="1332" y="2564"/>
                  <a:pt x="1184" y="2613"/>
                  <a:pt x="987" y="2613"/>
                </a:cubicBezTo>
                <a:cubicBezTo>
                  <a:pt x="790" y="2613"/>
                  <a:pt x="642" y="2564"/>
                  <a:pt x="543" y="2416"/>
                </a:cubicBezTo>
                <a:cubicBezTo>
                  <a:pt x="445" y="2318"/>
                  <a:pt x="395" y="2170"/>
                  <a:pt x="395" y="1923"/>
                </a:cubicBez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9" name="Google Shape;5239;p144"/>
          <p:cNvSpPr/>
          <p:nvPr/>
        </p:nvSpPr>
        <p:spPr>
          <a:xfrm>
            <a:off x="5337141" y="1535781"/>
            <a:ext cx="47381" cy="69083"/>
          </a:xfrm>
          <a:custGeom>
            <a:rect b="b" l="l" r="r" t="t"/>
            <a:pathLst>
              <a:path extrusionOk="0" h="2910" w="2022">
                <a:moveTo>
                  <a:pt x="691" y="346"/>
                </a:moveTo>
                <a:cubicBezTo>
                  <a:pt x="839" y="346"/>
                  <a:pt x="1036" y="346"/>
                  <a:pt x="1135" y="395"/>
                </a:cubicBezTo>
                <a:cubicBezTo>
                  <a:pt x="1282" y="494"/>
                  <a:pt x="1381" y="592"/>
                  <a:pt x="1480" y="740"/>
                </a:cubicBezTo>
                <a:cubicBezTo>
                  <a:pt x="1578" y="888"/>
                  <a:pt x="1627" y="1135"/>
                  <a:pt x="1627" y="1430"/>
                </a:cubicBezTo>
                <a:cubicBezTo>
                  <a:pt x="1627" y="1874"/>
                  <a:pt x="1529" y="2170"/>
                  <a:pt x="1332" y="2318"/>
                </a:cubicBezTo>
                <a:cubicBezTo>
                  <a:pt x="1184" y="2515"/>
                  <a:pt x="987" y="2564"/>
                  <a:pt x="691" y="2564"/>
                </a:cubicBezTo>
                <a:lnTo>
                  <a:pt x="395" y="2564"/>
                </a:lnTo>
                <a:lnTo>
                  <a:pt x="395" y="346"/>
                </a:lnTo>
                <a:close/>
                <a:moveTo>
                  <a:pt x="1" y="1"/>
                </a:moveTo>
                <a:lnTo>
                  <a:pt x="1" y="2909"/>
                </a:lnTo>
                <a:lnTo>
                  <a:pt x="691" y="2909"/>
                </a:lnTo>
                <a:cubicBezTo>
                  <a:pt x="1036" y="2909"/>
                  <a:pt x="1381" y="2761"/>
                  <a:pt x="1627" y="2564"/>
                </a:cubicBezTo>
                <a:cubicBezTo>
                  <a:pt x="1874" y="2367"/>
                  <a:pt x="2022" y="1973"/>
                  <a:pt x="2022" y="1430"/>
                </a:cubicBezTo>
                <a:cubicBezTo>
                  <a:pt x="2022" y="888"/>
                  <a:pt x="1874" y="543"/>
                  <a:pt x="1627" y="297"/>
                </a:cubicBezTo>
                <a:cubicBezTo>
                  <a:pt x="1381" y="99"/>
                  <a:pt x="1036" y="1"/>
                  <a:pt x="59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0" name="Google Shape;5240;p144"/>
          <p:cNvSpPr/>
          <p:nvPr/>
        </p:nvSpPr>
        <p:spPr>
          <a:xfrm>
            <a:off x="5389111" y="1535781"/>
            <a:ext cx="55488" cy="69083"/>
          </a:xfrm>
          <a:custGeom>
            <a:rect b="b" l="l" r="r" t="t"/>
            <a:pathLst>
              <a:path extrusionOk="0" h="2910" w="2368">
                <a:moveTo>
                  <a:pt x="1184" y="346"/>
                </a:moveTo>
                <a:lnTo>
                  <a:pt x="1628" y="1825"/>
                </a:lnTo>
                <a:lnTo>
                  <a:pt x="740" y="1825"/>
                </a:lnTo>
                <a:lnTo>
                  <a:pt x="1184" y="346"/>
                </a:lnTo>
                <a:close/>
                <a:moveTo>
                  <a:pt x="938" y="1"/>
                </a:moveTo>
                <a:lnTo>
                  <a:pt x="1" y="2909"/>
                </a:lnTo>
                <a:lnTo>
                  <a:pt x="445" y="2909"/>
                </a:lnTo>
                <a:lnTo>
                  <a:pt x="642" y="2170"/>
                </a:lnTo>
                <a:lnTo>
                  <a:pt x="1726" y="2170"/>
                </a:lnTo>
                <a:lnTo>
                  <a:pt x="1923" y="2909"/>
                </a:lnTo>
                <a:lnTo>
                  <a:pt x="2367" y="2909"/>
                </a:lnTo>
                <a:lnTo>
                  <a:pt x="143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1" name="Google Shape;5241;p144"/>
          <p:cNvSpPr/>
          <p:nvPr/>
        </p:nvSpPr>
        <p:spPr>
          <a:xfrm>
            <a:off x="5454951" y="1535781"/>
            <a:ext cx="47381" cy="69083"/>
          </a:xfrm>
          <a:custGeom>
            <a:rect b="b" l="l" r="r" t="t"/>
            <a:pathLst>
              <a:path extrusionOk="0" h="2910" w="2022">
                <a:moveTo>
                  <a:pt x="1" y="1"/>
                </a:moveTo>
                <a:lnTo>
                  <a:pt x="1" y="2909"/>
                </a:lnTo>
                <a:lnTo>
                  <a:pt x="346" y="2909"/>
                </a:lnTo>
                <a:lnTo>
                  <a:pt x="346" y="1578"/>
                </a:lnTo>
                <a:cubicBezTo>
                  <a:pt x="346" y="1332"/>
                  <a:pt x="346" y="1135"/>
                  <a:pt x="346" y="987"/>
                </a:cubicBezTo>
                <a:cubicBezTo>
                  <a:pt x="346" y="839"/>
                  <a:pt x="346" y="642"/>
                  <a:pt x="297" y="445"/>
                </a:cubicBezTo>
                <a:lnTo>
                  <a:pt x="297" y="445"/>
                </a:lnTo>
                <a:lnTo>
                  <a:pt x="1480" y="2909"/>
                </a:lnTo>
                <a:lnTo>
                  <a:pt x="2022" y="2909"/>
                </a:lnTo>
                <a:lnTo>
                  <a:pt x="2022" y="1"/>
                </a:lnTo>
                <a:lnTo>
                  <a:pt x="1627" y="1"/>
                </a:lnTo>
                <a:lnTo>
                  <a:pt x="1627" y="1578"/>
                </a:lnTo>
                <a:cubicBezTo>
                  <a:pt x="1627" y="1726"/>
                  <a:pt x="1627" y="1923"/>
                  <a:pt x="1677" y="2071"/>
                </a:cubicBezTo>
                <a:cubicBezTo>
                  <a:pt x="1677" y="2268"/>
                  <a:pt x="1677" y="2367"/>
                  <a:pt x="1677" y="2466"/>
                </a:cubicBezTo>
                <a:lnTo>
                  <a:pt x="4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2" name="Google Shape;5242;p144"/>
          <p:cNvSpPr/>
          <p:nvPr/>
        </p:nvSpPr>
        <p:spPr>
          <a:xfrm>
            <a:off x="5795681" y="2099813"/>
            <a:ext cx="36976" cy="67896"/>
          </a:xfrm>
          <a:custGeom>
            <a:rect b="b" l="l" r="r" t="t"/>
            <a:pathLst>
              <a:path extrusionOk="0" h="2860" w="1578">
                <a:moveTo>
                  <a:pt x="1" y="1"/>
                </a:moveTo>
                <a:lnTo>
                  <a:pt x="1" y="2860"/>
                </a:lnTo>
                <a:lnTo>
                  <a:pt x="1578" y="2860"/>
                </a:lnTo>
                <a:lnTo>
                  <a:pt x="1578" y="2564"/>
                </a:lnTo>
                <a:lnTo>
                  <a:pt x="395" y="2564"/>
                </a:lnTo>
                <a:lnTo>
                  <a:pt x="395" y="1578"/>
                </a:lnTo>
                <a:lnTo>
                  <a:pt x="1331" y="1578"/>
                </a:lnTo>
                <a:lnTo>
                  <a:pt x="1331" y="1282"/>
                </a:lnTo>
                <a:lnTo>
                  <a:pt x="395" y="1282"/>
                </a:lnTo>
                <a:lnTo>
                  <a:pt x="395" y="296"/>
                </a:lnTo>
                <a:lnTo>
                  <a:pt x="1479" y="296"/>
                </a:lnTo>
                <a:lnTo>
                  <a:pt x="152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3" name="Google Shape;5243;p144"/>
          <p:cNvSpPr/>
          <p:nvPr/>
        </p:nvSpPr>
        <p:spPr>
          <a:xfrm>
            <a:off x="5839566" y="2099813"/>
            <a:ext cx="47381" cy="67896"/>
          </a:xfrm>
          <a:custGeom>
            <a:rect b="b" l="l" r="r" t="t"/>
            <a:pathLst>
              <a:path extrusionOk="0" h="2860" w="2022">
                <a:moveTo>
                  <a:pt x="1" y="1"/>
                </a:moveTo>
                <a:lnTo>
                  <a:pt x="1" y="346"/>
                </a:lnTo>
                <a:lnTo>
                  <a:pt x="789" y="346"/>
                </a:lnTo>
                <a:lnTo>
                  <a:pt x="789" y="2860"/>
                </a:lnTo>
                <a:lnTo>
                  <a:pt x="1184" y="2860"/>
                </a:lnTo>
                <a:lnTo>
                  <a:pt x="1184" y="346"/>
                </a:lnTo>
                <a:lnTo>
                  <a:pt x="1972" y="346"/>
                </a:lnTo>
                <a:lnTo>
                  <a:pt x="202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4" name="Google Shape;5244;p144"/>
          <p:cNvSpPr/>
          <p:nvPr/>
        </p:nvSpPr>
        <p:spPr>
          <a:xfrm>
            <a:off x="5898471" y="2099813"/>
            <a:ext cx="46232" cy="67896"/>
          </a:xfrm>
          <a:custGeom>
            <a:rect b="b" l="l" r="r" t="t"/>
            <a:pathLst>
              <a:path extrusionOk="0" h="2860" w="1973">
                <a:moveTo>
                  <a:pt x="1" y="1"/>
                </a:moveTo>
                <a:lnTo>
                  <a:pt x="1" y="2860"/>
                </a:lnTo>
                <a:lnTo>
                  <a:pt x="395" y="2860"/>
                </a:lnTo>
                <a:lnTo>
                  <a:pt x="395" y="1529"/>
                </a:lnTo>
                <a:lnTo>
                  <a:pt x="1578" y="1529"/>
                </a:lnTo>
                <a:lnTo>
                  <a:pt x="1578" y="2860"/>
                </a:lnTo>
                <a:lnTo>
                  <a:pt x="1972" y="2860"/>
                </a:lnTo>
                <a:lnTo>
                  <a:pt x="1972" y="1"/>
                </a:lnTo>
                <a:lnTo>
                  <a:pt x="1578" y="1"/>
                </a:lnTo>
                <a:lnTo>
                  <a:pt x="1578" y="1184"/>
                </a:lnTo>
                <a:lnTo>
                  <a:pt x="395" y="1184"/>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5" name="Google Shape;5245;p144"/>
          <p:cNvSpPr/>
          <p:nvPr/>
        </p:nvSpPr>
        <p:spPr>
          <a:xfrm>
            <a:off x="5964312" y="2099813"/>
            <a:ext cx="9256" cy="67896"/>
          </a:xfrm>
          <a:custGeom>
            <a:rect b="b" l="l" r="r" t="t"/>
            <a:pathLst>
              <a:path extrusionOk="0" h="2860" w="395">
                <a:moveTo>
                  <a:pt x="0" y="1"/>
                </a:moveTo>
                <a:lnTo>
                  <a:pt x="0" y="2860"/>
                </a:lnTo>
                <a:lnTo>
                  <a:pt x="395" y="2860"/>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6" name="Google Shape;5246;p144"/>
          <p:cNvSpPr/>
          <p:nvPr/>
        </p:nvSpPr>
        <p:spPr>
          <a:xfrm>
            <a:off x="5988562" y="2098650"/>
            <a:ext cx="57785" cy="70247"/>
          </a:xfrm>
          <a:custGeom>
            <a:rect b="b" l="l" r="r" t="t"/>
            <a:pathLst>
              <a:path extrusionOk="0" h="2959" w="2466">
                <a:moveTo>
                  <a:pt x="1233" y="345"/>
                </a:moveTo>
                <a:cubicBezTo>
                  <a:pt x="1775" y="345"/>
                  <a:pt x="2022" y="740"/>
                  <a:pt x="2022" y="1479"/>
                </a:cubicBezTo>
                <a:cubicBezTo>
                  <a:pt x="2022" y="2268"/>
                  <a:pt x="1775" y="2662"/>
                  <a:pt x="1233" y="2662"/>
                </a:cubicBezTo>
                <a:cubicBezTo>
                  <a:pt x="987" y="2662"/>
                  <a:pt x="789" y="2564"/>
                  <a:pt x="641" y="2367"/>
                </a:cubicBezTo>
                <a:cubicBezTo>
                  <a:pt x="494" y="2169"/>
                  <a:pt x="444" y="1874"/>
                  <a:pt x="444" y="1479"/>
                </a:cubicBezTo>
                <a:cubicBezTo>
                  <a:pt x="444" y="1085"/>
                  <a:pt x="494" y="789"/>
                  <a:pt x="641" y="592"/>
                </a:cubicBezTo>
                <a:cubicBezTo>
                  <a:pt x="789" y="444"/>
                  <a:pt x="987" y="345"/>
                  <a:pt x="1233" y="345"/>
                </a:cubicBezTo>
                <a:close/>
                <a:moveTo>
                  <a:pt x="1233" y="0"/>
                </a:moveTo>
                <a:cubicBezTo>
                  <a:pt x="987" y="0"/>
                  <a:pt x="789" y="50"/>
                  <a:pt x="592" y="198"/>
                </a:cubicBezTo>
                <a:cubicBezTo>
                  <a:pt x="395" y="296"/>
                  <a:pt x="247" y="493"/>
                  <a:pt x="149" y="691"/>
                </a:cubicBezTo>
                <a:cubicBezTo>
                  <a:pt x="50" y="937"/>
                  <a:pt x="1" y="1183"/>
                  <a:pt x="1" y="1479"/>
                </a:cubicBezTo>
                <a:cubicBezTo>
                  <a:pt x="1" y="1824"/>
                  <a:pt x="50" y="2071"/>
                  <a:pt x="149" y="2317"/>
                </a:cubicBezTo>
                <a:cubicBezTo>
                  <a:pt x="247" y="2514"/>
                  <a:pt x="395" y="2712"/>
                  <a:pt x="592" y="2810"/>
                </a:cubicBezTo>
                <a:cubicBezTo>
                  <a:pt x="789" y="2909"/>
                  <a:pt x="987" y="2958"/>
                  <a:pt x="1233" y="2958"/>
                </a:cubicBezTo>
                <a:cubicBezTo>
                  <a:pt x="1479" y="2958"/>
                  <a:pt x="1677" y="2909"/>
                  <a:pt x="1874" y="2810"/>
                </a:cubicBezTo>
                <a:cubicBezTo>
                  <a:pt x="2071" y="2662"/>
                  <a:pt x="2170" y="2514"/>
                  <a:pt x="2268" y="2317"/>
                </a:cubicBezTo>
                <a:cubicBezTo>
                  <a:pt x="2416" y="2071"/>
                  <a:pt x="2465" y="1824"/>
                  <a:pt x="2465" y="1479"/>
                </a:cubicBezTo>
                <a:cubicBezTo>
                  <a:pt x="2465" y="1183"/>
                  <a:pt x="2416" y="888"/>
                  <a:pt x="2268" y="691"/>
                </a:cubicBezTo>
                <a:cubicBezTo>
                  <a:pt x="2170" y="444"/>
                  <a:pt x="2071" y="296"/>
                  <a:pt x="1874" y="198"/>
                </a:cubicBezTo>
                <a:cubicBezTo>
                  <a:pt x="1677" y="50"/>
                  <a:pt x="1479" y="0"/>
                  <a:pt x="12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7" name="Google Shape;5247;p144"/>
          <p:cNvSpPr/>
          <p:nvPr/>
        </p:nvSpPr>
        <p:spPr>
          <a:xfrm>
            <a:off x="6061338" y="2099813"/>
            <a:ext cx="43913" cy="67896"/>
          </a:xfrm>
          <a:custGeom>
            <a:rect b="b" l="l" r="r" t="t"/>
            <a:pathLst>
              <a:path extrusionOk="0" h="2860" w="1874">
                <a:moveTo>
                  <a:pt x="740" y="296"/>
                </a:moveTo>
                <a:cubicBezTo>
                  <a:pt x="937" y="296"/>
                  <a:pt x="1134" y="346"/>
                  <a:pt x="1233" y="444"/>
                </a:cubicBezTo>
                <a:cubicBezTo>
                  <a:pt x="1380" y="543"/>
                  <a:pt x="1430" y="691"/>
                  <a:pt x="1430" y="888"/>
                </a:cubicBezTo>
                <a:cubicBezTo>
                  <a:pt x="1430" y="1134"/>
                  <a:pt x="1380" y="1282"/>
                  <a:pt x="1233" y="1381"/>
                </a:cubicBezTo>
                <a:cubicBezTo>
                  <a:pt x="1134" y="1480"/>
                  <a:pt x="937" y="1529"/>
                  <a:pt x="740" y="1529"/>
                </a:cubicBezTo>
                <a:lnTo>
                  <a:pt x="395" y="1529"/>
                </a:lnTo>
                <a:lnTo>
                  <a:pt x="395" y="296"/>
                </a:lnTo>
                <a:close/>
                <a:moveTo>
                  <a:pt x="0" y="1"/>
                </a:moveTo>
                <a:lnTo>
                  <a:pt x="0" y="2860"/>
                </a:lnTo>
                <a:lnTo>
                  <a:pt x="395" y="2860"/>
                </a:lnTo>
                <a:lnTo>
                  <a:pt x="395" y="1825"/>
                </a:lnTo>
                <a:lnTo>
                  <a:pt x="740" y="1825"/>
                </a:lnTo>
                <a:cubicBezTo>
                  <a:pt x="1085" y="1825"/>
                  <a:pt x="1331" y="1726"/>
                  <a:pt x="1528" y="1578"/>
                </a:cubicBezTo>
                <a:cubicBezTo>
                  <a:pt x="1775" y="1430"/>
                  <a:pt x="1873" y="1184"/>
                  <a:pt x="1873" y="888"/>
                </a:cubicBezTo>
                <a:cubicBezTo>
                  <a:pt x="1873" y="592"/>
                  <a:pt x="1775" y="395"/>
                  <a:pt x="1578" y="247"/>
                </a:cubicBezTo>
                <a:cubicBezTo>
                  <a:pt x="1380" y="99"/>
                  <a:pt x="1085" y="1"/>
                  <a:pt x="74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8" name="Google Shape;5248;p144"/>
          <p:cNvSpPr/>
          <p:nvPr/>
        </p:nvSpPr>
        <p:spPr>
          <a:xfrm>
            <a:off x="6117923" y="2099813"/>
            <a:ext cx="9256" cy="67896"/>
          </a:xfrm>
          <a:custGeom>
            <a:rect b="b" l="l" r="r" t="t"/>
            <a:pathLst>
              <a:path extrusionOk="0" h="2860" w="395">
                <a:moveTo>
                  <a:pt x="1" y="1"/>
                </a:moveTo>
                <a:lnTo>
                  <a:pt x="1" y="2860"/>
                </a:lnTo>
                <a:lnTo>
                  <a:pt x="395" y="2860"/>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9" name="Google Shape;5249;p144"/>
          <p:cNvSpPr/>
          <p:nvPr/>
        </p:nvSpPr>
        <p:spPr>
          <a:xfrm>
            <a:off x="6137558" y="2099813"/>
            <a:ext cx="54317" cy="67896"/>
          </a:xfrm>
          <a:custGeom>
            <a:rect b="b" l="l" r="r" t="t"/>
            <a:pathLst>
              <a:path extrusionOk="0" h="2860" w="2318">
                <a:moveTo>
                  <a:pt x="1134" y="346"/>
                </a:moveTo>
                <a:lnTo>
                  <a:pt x="1578" y="1825"/>
                </a:lnTo>
                <a:lnTo>
                  <a:pt x="691" y="1825"/>
                </a:lnTo>
                <a:lnTo>
                  <a:pt x="1134" y="346"/>
                </a:lnTo>
                <a:close/>
                <a:moveTo>
                  <a:pt x="888" y="1"/>
                </a:moveTo>
                <a:lnTo>
                  <a:pt x="1" y="2860"/>
                </a:lnTo>
                <a:lnTo>
                  <a:pt x="395" y="2860"/>
                </a:lnTo>
                <a:lnTo>
                  <a:pt x="592" y="2170"/>
                </a:lnTo>
                <a:lnTo>
                  <a:pt x="1677" y="2170"/>
                </a:lnTo>
                <a:lnTo>
                  <a:pt x="1923" y="2860"/>
                </a:lnTo>
                <a:lnTo>
                  <a:pt x="231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0" name="Google Shape;5250;p144"/>
          <p:cNvSpPr/>
          <p:nvPr/>
        </p:nvSpPr>
        <p:spPr>
          <a:xfrm>
            <a:off x="6151429" y="2425129"/>
            <a:ext cx="47381" cy="70247"/>
          </a:xfrm>
          <a:custGeom>
            <a:rect b="b" l="l" r="r" t="t"/>
            <a:pathLst>
              <a:path extrusionOk="0" h="2959" w="2022">
                <a:moveTo>
                  <a:pt x="1035" y="1"/>
                </a:moveTo>
                <a:cubicBezTo>
                  <a:pt x="838" y="1"/>
                  <a:pt x="690" y="1"/>
                  <a:pt x="542" y="50"/>
                </a:cubicBezTo>
                <a:cubicBezTo>
                  <a:pt x="444" y="148"/>
                  <a:pt x="296" y="247"/>
                  <a:pt x="247" y="346"/>
                </a:cubicBezTo>
                <a:cubicBezTo>
                  <a:pt x="148" y="444"/>
                  <a:pt x="99" y="592"/>
                  <a:pt x="99" y="740"/>
                </a:cubicBezTo>
                <a:cubicBezTo>
                  <a:pt x="99" y="937"/>
                  <a:pt x="197" y="1134"/>
                  <a:pt x="345" y="1233"/>
                </a:cubicBezTo>
                <a:cubicBezTo>
                  <a:pt x="444" y="1381"/>
                  <a:pt x="690" y="1479"/>
                  <a:pt x="986" y="1578"/>
                </a:cubicBezTo>
                <a:cubicBezTo>
                  <a:pt x="1134" y="1627"/>
                  <a:pt x="1282" y="1677"/>
                  <a:pt x="1331" y="1726"/>
                </a:cubicBezTo>
                <a:cubicBezTo>
                  <a:pt x="1430" y="1775"/>
                  <a:pt x="1528" y="1824"/>
                  <a:pt x="1528" y="1874"/>
                </a:cubicBezTo>
                <a:cubicBezTo>
                  <a:pt x="1578" y="1923"/>
                  <a:pt x="1578" y="2022"/>
                  <a:pt x="1578" y="2120"/>
                </a:cubicBezTo>
                <a:cubicBezTo>
                  <a:pt x="1578" y="2268"/>
                  <a:pt x="1528" y="2416"/>
                  <a:pt x="1430" y="2515"/>
                </a:cubicBezTo>
                <a:cubicBezTo>
                  <a:pt x="1282" y="2564"/>
                  <a:pt x="1134" y="2613"/>
                  <a:pt x="986" y="2613"/>
                </a:cubicBezTo>
                <a:cubicBezTo>
                  <a:pt x="838" y="2613"/>
                  <a:pt x="690" y="2613"/>
                  <a:pt x="592" y="2564"/>
                </a:cubicBezTo>
                <a:cubicBezTo>
                  <a:pt x="444" y="2515"/>
                  <a:pt x="345" y="2416"/>
                  <a:pt x="247" y="2317"/>
                </a:cubicBezTo>
                <a:lnTo>
                  <a:pt x="0" y="2564"/>
                </a:lnTo>
                <a:cubicBezTo>
                  <a:pt x="247" y="2810"/>
                  <a:pt x="592" y="2958"/>
                  <a:pt x="986" y="2958"/>
                </a:cubicBezTo>
                <a:cubicBezTo>
                  <a:pt x="1183" y="2958"/>
                  <a:pt x="1380" y="2909"/>
                  <a:pt x="1528" y="2860"/>
                </a:cubicBezTo>
                <a:cubicBezTo>
                  <a:pt x="1676" y="2761"/>
                  <a:pt x="1824" y="2662"/>
                  <a:pt x="1873" y="2564"/>
                </a:cubicBezTo>
                <a:cubicBezTo>
                  <a:pt x="1972" y="2416"/>
                  <a:pt x="2021" y="2268"/>
                  <a:pt x="2021" y="2120"/>
                </a:cubicBezTo>
                <a:cubicBezTo>
                  <a:pt x="2021" y="1923"/>
                  <a:pt x="1972" y="1775"/>
                  <a:pt x="1873" y="1677"/>
                </a:cubicBezTo>
                <a:cubicBezTo>
                  <a:pt x="1824" y="1578"/>
                  <a:pt x="1725" y="1479"/>
                  <a:pt x="1627" y="1430"/>
                </a:cubicBezTo>
                <a:cubicBezTo>
                  <a:pt x="1479" y="1331"/>
                  <a:pt x="1331" y="1282"/>
                  <a:pt x="1134" y="1233"/>
                </a:cubicBezTo>
                <a:cubicBezTo>
                  <a:pt x="986" y="1184"/>
                  <a:pt x="838" y="1134"/>
                  <a:pt x="740" y="1085"/>
                </a:cubicBezTo>
                <a:cubicBezTo>
                  <a:pt x="690" y="1036"/>
                  <a:pt x="592" y="986"/>
                  <a:pt x="592" y="937"/>
                </a:cubicBezTo>
                <a:cubicBezTo>
                  <a:pt x="542" y="888"/>
                  <a:pt x="542" y="789"/>
                  <a:pt x="542" y="691"/>
                </a:cubicBezTo>
                <a:cubicBezTo>
                  <a:pt x="542" y="592"/>
                  <a:pt x="592" y="493"/>
                  <a:pt x="690" y="395"/>
                </a:cubicBezTo>
                <a:cubicBezTo>
                  <a:pt x="789" y="346"/>
                  <a:pt x="887" y="296"/>
                  <a:pt x="1035" y="296"/>
                </a:cubicBezTo>
                <a:cubicBezTo>
                  <a:pt x="1183" y="296"/>
                  <a:pt x="1282" y="346"/>
                  <a:pt x="1380" y="346"/>
                </a:cubicBezTo>
                <a:cubicBezTo>
                  <a:pt x="1479" y="395"/>
                  <a:pt x="1578" y="444"/>
                  <a:pt x="1676" y="543"/>
                </a:cubicBezTo>
                <a:lnTo>
                  <a:pt x="1923" y="296"/>
                </a:lnTo>
                <a:cubicBezTo>
                  <a:pt x="1775" y="198"/>
                  <a:pt x="1676" y="99"/>
                  <a:pt x="1528" y="50"/>
                </a:cubicBezTo>
                <a:cubicBezTo>
                  <a:pt x="1380" y="1"/>
                  <a:pt x="1232" y="1"/>
                  <a:pt x="103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1" name="Google Shape;5251;p144"/>
          <p:cNvSpPr/>
          <p:nvPr/>
        </p:nvSpPr>
        <p:spPr>
          <a:xfrm>
            <a:off x="6208015" y="2425129"/>
            <a:ext cx="56613" cy="70247"/>
          </a:xfrm>
          <a:custGeom>
            <a:rect b="b" l="l" r="r" t="t"/>
            <a:pathLst>
              <a:path extrusionOk="0" h="2959" w="2416">
                <a:moveTo>
                  <a:pt x="1184" y="296"/>
                </a:moveTo>
                <a:cubicBezTo>
                  <a:pt x="1726" y="296"/>
                  <a:pt x="1972" y="691"/>
                  <a:pt x="1972" y="1479"/>
                </a:cubicBezTo>
                <a:cubicBezTo>
                  <a:pt x="1972" y="2219"/>
                  <a:pt x="1726" y="2613"/>
                  <a:pt x="1184" y="2613"/>
                </a:cubicBezTo>
                <a:cubicBezTo>
                  <a:pt x="937" y="2613"/>
                  <a:pt x="740" y="2515"/>
                  <a:pt x="641" y="2367"/>
                </a:cubicBezTo>
                <a:cubicBezTo>
                  <a:pt x="493" y="2169"/>
                  <a:pt x="395" y="1874"/>
                  <a:pt x="395" y="1479"/>
                </a:cubicBezTo>
                <a:cubicBezTo>
                  <a:pt x="395" y="1085"/>
                  <a:pt x="493" y="789"/>
                  <a:pt x="641" y="592"/>
                </a:cubicBezTo>
                <a:cubicBezTo>
                  <a:pt x="740" y="395"/>
                  <a:pt x="937" y="296"/>
                  <a:pt x="1184" y="296"/>
                </a:cubicBezTo>
                <a:close/>
                <a:moveTo>
                  <a:pt x="1184" y="1"/>
                </a:moveTo>
                <a:cubicBezTo>
                  <a:pt x="986" y="1"/>
                  <a:pt x="740" y="50"/>
                  <a:pt x="592" y="148"/>
                </a:cubicBezTo>
                <a:cubicBezTo>
                  <a:pt x="395" y="296"/>
                  <a:pt x="247" y="444"/>
                  <a:pt x="148" y="691"/>
                </a:cubicBezTo>
                <a:cubicBezTo>
                  <a:pt x="50" y="888"/>
                  <a:pt x="1" y="1184"/>
                  <a:pt x="1" y="1479"/>
                </a:cubicBezTo>
                <a:cubicBezTo>
                  <a:pt x="1" y="1775"/>
                  <a:pt x="50" y="2071"/>
                  <a:pt x="148" y="2268"/>
                </a:cubicBezTo>
                <a:cubicBezTo>
                  <a:pt x="247" y="2515"/>
                  <a:pt x="395" y="2662"/>
                  <a:pt x="543" y="2761"/>
                </a:cubicBezTo>
                <a:cubicBezTo>
                  <a:pt x="740" y="2909"/>
                  <a:pt x="937" y="2958"/>
                  <a:pt x="1184" y="2958"/>
                </a:cubicBezTo>
                <a:cubicBezTo>
                  <a:pt x="1430" y="2958"/>
                  <a:pt x="1677" y="2909"/>
                  <a:pt x="1824" y="2761"/>
                </a:cubicBezTo>
                <a:cubicBezTo>
                  <a:pt x="2022" y="2662"/>
                  <a:pt x="2169" y="2515"/>
                  <a:pt x="2268" y="2268"/>
                </a:cubicBezTo>
                <a:cubicBezTo>
                  <a:pt x="2367" y="2022"/>
                  <a:pt x="2416" y="1775"/>
                  <a:pt x="2416" y="1479"/>
                </a:cubicBezTo>
                <a:cubicBezTo>
                  <a:pt x="2416" y="1134"/>
                  <a:pt x="2367" y="888"/>
                  <a:pt x="2268" y="641"/>
                </a:cubicBezTo>
                <a:cubicBezTo>
                  <a:pt x="2169" y="444"/>
                  <a:pt x="2022" y="247"/>
                  <a:pt x="1824" y="148"/>
                </a:cubicBezTo>
                <a:cubicBezTo>
                  <a:pt x="1677" y="50"/>
                  <a:pt x="1430" y="1"/>
                  <a:pt x="118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2" name="Google Shape;5252;p144"/>
          <p:cNvSpPr/>
          <p:nvPr/>
        </p:nvSpPr>
        <p:spPr>
          <a:xfrm>
            <a:off x="6275003" y="2426292"/>
            <a:ext cx="64721" cy="67896"/>
          </a:xfrm>
          <a:custGeom>
            <a:rect b="b" l="l" r="r" t="t"/>
            <a:pathLst>
              <a:path extrusionOk="0" h="2860" w="2762">
                <a:moveTo>
                  <a:pt x="247" y="1"/>
                </a:moveTo>
                <a:lnTo>
                  <a:pt x="1" y="2860"/>
                </a:lnTo>
                <a:lnTo>
                  <a:pt x="395" y="2860"/>
                </a:lnTo>
                <a:lnTo>
                  <a:pt x="494" y="1578"/>
                </a:lnTo>
                <a:cubicBezTo>
                  <a:pt x="543" y="1135"/>
                  <a:pt x="543" y="740"/>
                  <a:pt x="543" y="395"/>
                </a:cubicBezTo>
                <a:lnTo>
                  <a:pt x="1184" y="2515"/>
                </a:lnTo>
                <a:lnTo>
                  <a:pt x="1578" y="2515"/>
                </a:lnTo>
                <a:lnTo>
                  <a:pt x="2170" y="395"/>
                </a:lnTo>
                <a:cubicBezTo>
                  <a:pt x="2219" y="642"/>
                  <a:pt x="2219" y="1036"/>
                  <a:pt x="2268" y="1578"/>
                </a:cubicBezTo>
                <a:lnTo>
                  <a:pt x="2367" y="2860"/>
                </a:lnTo>
                <a:lnTo>
                  <a:pt x="2761" y="2860"/>
                </a:lnTo>
                <a:lnTo>
                  <a:pt x="2515" y="1"/>
                </a:lnTo>
                <a:lnTo>
                  <a:pt x="1972" y="1"/>
                </a:lnTo>
                <a:lnTo>
                  <a:pt x="1381" y="2071"/>
                </a:lnTo>
                <a:lnTo>
                  <a:pt x="78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3" name="Google Shape;5253;p144"/>
          <p:cNvSpPr/>
          <p:nvPr/>
        </p:nvSpPr>
        <p:spPr>
          <a:xfrm>
            <a:off x="6345459" y="2426292"/>
            <a:ext cx="55465" cy="67896"/>
          </a:xfrm>
          <a:custGeom>
            <a:rect b="b" l="l" r="r" t="t"/>
            <a:pathLst>
              <a:path extrusionOk="0" h="2860" w="2367">
                <a:moveTo>
                  <a:pt x="1184" y="297"/>
                </a:moveTo>
                <a:lnTo>
                  <a:pt x="1627" y="1825"/>
                </a:lnTo>
                <a:lnTo>
                  <a:pt x="740" y="1825"/>
                </a:lnTo>
                <a:lnTo>
                  <a:pt x="1184" y="297"/>
                </a:lnTo>
                <a:close/>
                <a:moveTo>
                  <a:pt x="937" y="1"/>
                </a:moveTo>
                <a:lnTo>
                  <a:pt x="1" y="2860"/>
                </a:lnTo>
                <a:lnTo>
                  <a:pt x="444" y="2860"/>
                </a:lnTo>
                <a:lnTo>
                  <a:pt x="641" y="2120"/>
                </a:lnTo>
                <a:lnTo>
                  <a:pt x="1726" y="2120"/>
                </a:lnTo>
                <a:lnTo>
                  <a:pt x="1923" y="2860"/>
                </a:lnTo>
                <a:lnTo>
                  <a:pt x="236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4" name="Google Shape;5254;p144"/>
          <p:cNvSpPr/>
          <p:nvPr/>
        </p:nvSpPr>
        <p:spPr>
          <a:xfrm>
            <a:off x="6411300" y="2426292"/>
            <a:ext cx="36976" cy="67896"/>
          </a:xfrm>
          <a:custGeom>
            <a:rect b="b" l="l" r="r" t="t"/>
            <a:pathLst>
              <a:path extrusionOk="0" h="2860" w="1578">
                <a:moveTo>
                  <a:pt x="0" y="1"/>
                </a:moveTo>
                <a:lnTo>
                  <a:pt x="0" y="2860"/>
                </a:lnTo>
                <a:lnTo>
                  <a:pt x="1528" y="2860"/>
                </a:lnTo>
                <a:lnTo>
                  <a:pt x="1578" y="2515"/>
                </a:lnTo>
                <a:lnTo>
                  <a:pt x="395" y="2515"/>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5" name="Google Shape;5255;p144"/>
          <p:cNvSpPr/>
          <p:nvPr/>
        </p:nvSpPr>
        <p:spPr>
          <a:xfrm>
            <a:off x="6459801" y="2426292"/>
            <a:ext cx="9256" cy="67896"/>
          </a:xfrm>
          <a:custGeom>
            <a:rect b="b" l="l" r="r" t="t"/>
            <a:pathLst>
              <a:path extrusionOk="0" h="2860" w="395">
                <a:moveTo>
                  <a:pt x="1" y="1"/>
                </a:moveTo>
                <a:lnTo>
                  <a:pt x="1" y="2860"/>
                </a:lnTo>
                <a:lnTo>
                  <a:pt x="395" y="2860"/>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6" name="Google Shape;5256;p144"/>
          <p:cNvSpPr/>
          <p:nvPr/>
        </p:nvSpPr>
        <p:spPr>
          <a:xfrm>
            <a:off x="6479436" y="2426292"/>
            <a:ext cx="54317" cy="67896"/>
          </a:xfrm>
          <a:custGeom>
            <a:rect b="b" l="l" r="r" t="t"/>
            <a:pathLst>
              <a:path extrusionOk="0" h="2860" w="2318">
                <a:moveTo>
                  <a:pt x="1184" y="297"/>
                </a:moveTo>
                <a:lnTo>
                  <a:pt x="1627" y="1825"/>
                </a:lnTo>
                <a:lnTo>
                  <a:pt x="691" y="1825"/>
                </a:lnTo>
                <a:lnTo>
                  <a:pt x="1184" y="297"/>
                </a:lnTo>
                <a:close/>
                <a:moveTo>
                  <a:pt x="937" y="1"/>
                </a:moveTo>
                <a:lnTo>
                  <a:pt x="1" y="2860"/>
                </a:lnTo>
                <a:lnTo>
                  <a:pt x="395" y="2860"/>
                </a:lnTo>
                <a:lnTo>
                  <a:pt x="592" y="2120"/>
                </a:lnTo>
                <a:lnTo>
                  <a:pt x="1726" y="2120"/>
                </a:lnTo>
                <a:lnTo>
                  <a:pt x="1923" y="2860"/>
                </a:lnTo>
                <a:lnTo>
                  <a:pt x="231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7" name="Google Shape;5257;p144"/>
          <p:cNvSpPr/>
          <p:nvPr/>
        </p:nvSpPr>
        <p:spPr>
          <a:xfrm>
            <a:off x="5685955" y="2576083"/>
            <a:ext cx="47381" cy="69060"/>
          </a:xfrm>
          <a:custGeom>
            <a:rect b="b" l="l" r="r" t="t"/>
            <a:pathLst>
              <a:path extrusionOk="0" h="2909" w="2022">
                <a:moveTo>
                  <a:pt x="1" y="0"/>
                </a:moveTo>
                <a:lnTo>
                  <a:pt x="1" y="2909"/>
                </a:lnTo>
                <a:lnTo>
                  <a:pt x="395" y="2909"/>
                </a:lnTo>
                <a:lnTo>
                  <a:pt x="395" y="0"/>
                </a:lnTo>
                <a:close/>
                <a:moveTo>
                  <a:pt x="1479" y="0"/>
                </a:moveTo>
                <a:lnTo>
                  <a:pt x="395" y="1381"/>
                </a:lnTo>
                <a:lnTo>
                  <a:pt x="1529" y="2909"/>
                </a:lnTo>
                <a:lnTo>
                  <a:pt x="2022" y="2909"/>
                </a:lnTo>
                <a:lnTo>
                  <a:pt x="839" y="1331"/>
                </a:lnTo>
                <a:lnTo>
                  <a:pt x="192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8" name="Google Shape;5258;p144"/>
          <p:cNvSpPr/>
          <p:nvPr/>
        </p:nvSpPr>
        <p:spPr>
          <a:xfrm>
            <a:off x="5743711" y="2576083"/>
            <a:ext cx="36976" cy="69060"/>
          </a:xfrm>
          <a:custGeom>
            <a:rect b="b" l="l" r="r" t="t"/>
            <a:pathLst>
              <a:path extrusionOk="0" h="2909" w="1578">
                <a:moveTo>
                  <a:pt x="0" y="0"/>
                </a:moveTo>
                <a:lnTo>
                  <a:pt x="0" y="2909"/>
                </a:lnTo>
                <a:lnTo>
                  <a:pt x="1578" y="2909"/>
                </a:lnTo>
                <a:lnTo>
                  <a:pt x="1578" y="2564"/>
                </a:lnTo>
                <a:lnTo>
                  <a:pt x="395" y="2564"/>
                </a:lnTo>
                <a:lnTo>
                  <a:pt x="395" y="1578"/>
                </a:lnTo>
                <a:lnTo>
                  <a:pt x="1331" y="1578"/>
                </a:lnTo>
                <a:lnTo>
                  <a:pt x="1331" y="1282"/>
                </a:lnTo>
                <a:lnTo>
                  <a:pt x="395" y="1282"/>
                </a:lnTo>
                <a:lnTo>
                  <a:pt x="395" y="346"/>
                </a:lnTo>
                <a:lnTo>
                  <a:pt x="1479" y="346"/>
                </a:lnTo>
                <a:lnTo>
                  <a:pt x="152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9" name="Google Shape;5259;p144"/>
          <p:cNvSpPr/>
          <p:nvPr/>
        </p:nvSpPr>
        <p:spPr>
          <a:xfrm>
            <a:off x="5795681" y="2576083"/>
            <a:ext cx="47381" cy="69060"/>
          </a:xfrm>
          <a:custGeom>
            <a:rect b="b" l="l" r="r" t="t"/>
            <a:pathLst>
              <a:path extrusionOk="0" h="2909" w="2022">
                <a:moveTo>
                  <a:pt x="1" y="0"/>
                </a:moveTo>
                <a:lnTo>
                  <a:pt x="1" y="2909"/>
                </a:lnTo>
                <a:lnTo>
                  <a:pt x="346" y="2909"/>
                </a:lnTo>
                <a:lnTo>
                  <a:pt x="346" y="1578"/>
                </a:lnTo>
                <a:cubicBezTo>
                  <a:pt x="346" y="1331"/>
                  <a:pt x="346" y="1134"/>
                  <a:pt x="346" y="986"/>
                </a:cubicBezTo>
                <a:cubicBezTo>
                  <a:pt x="346" y="838"/>
                  <a:pt x="346" y="641"/>
                  <a:pt x="296" y="444"/>
                </a:cubicBezTo>
                <a:lnTo>
                  <a:pt x="296" y="444"/>
                </a:lnTo>
                <a:lnTo>
                  <a:pt x="1479" y="2909"/>
                </a:lnTo>
                <a:lnTo>
                  <a:pt x="2022" y="2909"/>
                </a:lnTo>
                <a:lnTo>
                  <a:pt x="2022" y="0"/>
                </a:lnTo>
                <a:lnTo>
                  <a:pt x="1627" y="0"/>
                </a:lnTo>
                <a:lnTo>
                  <a:pt x="1627" y="1578"/>
                </a:lnTo>
                <a:cubicBezTo>
                  <a:pt x="1627" y="1726"/>
                  <a:pt x="1627" y="1923"/>
                  <a:pt x="1677" y="2071"/>
                </a:cubicBezTo>
                <a:cubicBezTo>
                  <a:pt x="1677" y="2268"/>
                  <a:pt x="1677" y="2416"/>
                  <a:pt x="1677" y="2465"/>
                </a:cubicBezTo>
                <a:lnTo>
                  <a:pt x="49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0" name="Google Shape;5260;p144"/>
          <p:cNvSpPr/>
          <p:nvPr/>
        </p:nvSpPr>
        <p:spPr>
          <a:xfrm>
            <a:off x="5853437" y="2576083"/>
            <a:ext cx="51997" cy="69060"/>
          </a:xfrm>
          <a:custGeom>
            <a:rect b="b" l="l" r="r" t="t"/>
            <a:pathLst>
              <a:path extrusionOk="0" h="2909" w="2219">
                <a:moveTo>
                  <a:pt x="0" y="0"/>
                </a:moveTo>
                <a:lnTo>
                  <a:pt x="888" y="1775"/>
                </a:lnTo>
                <a:lnTo>
                  <a:pt x="888" y="2909"/>
                </a:lnTo>
                <a:lnTo>
                  <a:pt x="1282" y="2909"/>
                </a:lnTo>
                <a:lnTo>
                  <a:pt x="1282" y="1775"/>
                </a:lnTo>
                <a:lnTo>
                  <a:pt x="2218" y="0"/>
                </a:lnTo>
                <a:lnTo>
                  <a:pt x="1824" y="0"/>
                </a:lnTo>
                <a:lnTo>
                  <a:pt x="1134" y="1430"/>
                </a:ln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1" name="Google Shape;5261;p144"/>
          <p:cNvSpPr/>
          <p:nvPr/>
        </p:nvSpPr>
        <p:spPr>
          <a:xfrm>
            <a:off x="5901939" y="2576083"/>
            <a:ext cx="54317" cy="69060"/>
          </a:xfrm>
          <a:custGeom>
            <a:rect b="b" l="l" r="r" t="t"/>
            <a:pathLst>
              <a:path extrusionOk="0" h="2909" w="2318">
                <a:moveTo>
                  <a:pt x="1184" y="346"/>
                </a:moveTo>
                <a:lnTo>
                  <a:pt x="1627" y="1874"/>
                </a:lnTo>
                <a:lnTo>
                  <a:pt x="691" y="1874"/>
                </a:lnTo>
                <a:lnTo>
                  <a:pt x="1184" y="346"/>
                </a:lnTo>
                <a:close/>
                <a:moveTo>
                  <a:pt x="937" y="0"/>
                </a:moveTo>
                <a:lnTo>
                  <a:pt x="1" y="2909"/>
                </a:lnTo>
                <a:lnTo>
                  <a:pt x="395" y="2909"/>
                </a:lnTo>
                <a:lnTo>
                  <a:pt x="641" y="2169"/>
                </a:lnTo>
                <a:lnTo>
                  <a:pt x="1726" y="2169"/>
                </a:lnTo>
                <a:lnTo>
                  <a:pt x="1923" y="2909"/>
                </a:lnTo>
                <a:lnTo>
                  <a:pt x="2317" y="2909"/>
                </a:lnTo>
                <a:lnTo>
                  <a:pt x="143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2" name="Google Shape;5262;p144"/>
          <p:cNvSpPr/>
          <p:nvPr/>
        </p:nvSpPr>
        <p:spPr>
          <a:xfrm>
            <a:off x="5437636" y="2995001"/>
            <a:ext cx="48529" cy="67896"/>
          </a:xfrm>
          <a:custGeom>
            <a:rect b="b" l="l" r="r" t="t"/>
            <a:pathLst>
              <a:path extrusionOk="0" h="2860" w="2071">
                <a:moveTo>
                  <a:pt x="0" y="1"/>
                </a:moveTo>
                <a:lnTo>
                  <a:pt x="0" y="297"/>
                </a:lnTo>
                <a:lnTo>
                  <a:pt x="789" y="297"/>
                </a:lnTo>
                <a:lnTo>
                  <a:pt x="789" y="2860"/>
                </a:lnTo>
                <a:lnTo>
                  <a:pt x="1233" y="2860"/>
                </a:lnTo>
                <a:lnTo>
                  <a:pt x="1233" y="297"/>
                </a:lnTo>
                <a:lnTo>
                  <a:pt x="2021" y="297"/>
                </a:lnTo>
                <a:lnTo>
                  <a:pt x="207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3" name="Google Shape;5263;p144"/>
          <p:cNvSpPr/>
          <p:nvPr/>
        </p:nvSpPr>
        <p:spPr>
          <a:xfrm>
            <a:off x="5482670" y="2995001"/>
            <a:ext cx="54317" cy="67896"/>
          </a:xfrm>
          <a:custGeom>
            <a:rect b="b" l="l" r="r" t="t"/>
            <a:pathLst>
              <a:path extrusionOk="0" h="2860" w="2318">
                <a:moveTo>
                  <a:pt x="1135" y="297"/>
                </a:moveTo>
                <a:lnTo>
                  <a:pt x="1578" y="1825"/>
                </a:lnTo>
                <a:lnTo>
                  <a:pt x="691" y="1825"/>
                </a:lnTo>
                <a:lnTo>
                  <a:pt x="1135" y="297"/>
                </a:lnTo>
                <a:close/>
                <a:moveTo>
                  <a:pt x="888" y="1"/>
                </a:moveTo>
                <a:lnTo>
                  <a:pt x="1" y="2860"/>
                </a:lnTo>
                <a:lnTo>
                  <a:pt x="395" y="2860"/>
                </a:lnTo>
                <a:lnTo>
                  <a:pt x="592" y="2120"/>
                </a:lnTo>
                <a:lnTo>
                  <a:pt x="1677" y="2120"/>
                </a:lnTo>
                <a:lnTo>
                  <a:pt x="1923" y="2860"/>
                </a:lnTo>
                <a:lnTo>
                  <a:pt x="2318" y="2860"/>
                </a:lnTo>
                <a:lnTo>
                  <a:pt x="138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4" name="Google Shape;5264;p144"/>
          <p:cNvSpPr/>
          <p:nvPr/>
        </p:nvSpPr>
        <p:spPr>
          <a:xfrm>
            <a:off x="5547362" y="2995001"/>
            <a:ext cx="47381" cy="67896"/>
          </a:xfrm>
          <a:custGeom>
            <a:rect b="b" l="l" r="r" t="t"/>
            <a:pathLst>
              <a:path extrusionOk="0" h="2860" w="2022">
                <a:moveTo>
                  <a:pt x="0" y="1"/>
                </a:moveTo>
                <a:lnTo>
                  <a:pt x="0" y="2860"/>
                </a:lnTo>
                <a:lnTo>
                  <a:pt x="395" y="2860"/>
                </a:lnTo>
                <a:lnTo>
                  <a:pt x="395" y="1529"/>
                </a:lnTo>
                <a:cubicBezTo>
                  <a:pt x="395" y="1282"/>
                  <a:pt x="345" y="1085"/>
                  <a:pt x="345" y="937"/>
                </a:cubicBezTo>
                <a:cubicBezTo>
                  <a:pt x="345" y="790"/>
                  <a:pt x="345" y="592"/>
                  <a:pt x="296" y="395"/>
                </a:cubicBezTo>
                <a:lnTo>
                  <a:pt x="296" y="395"/>
                </a:lnTo>
                <a:lnTo>
                  <a:pt x="1479" y="2860"/>
                </a:lnTo>
                <a:lnTo>
                  <a:pt x="2021" y="2860"/>
                </a:lnTo>
                <a:lnTo>
                  <a:pt x="2021" y="1"/>
                </a:lnTo>
                <a:lnTo>
                  <a:pt x="1627" y="1"/>
                </a:lnTo>
                <a:lnTo>
                  <a:pt x="1627" y="1529"/>
                </a:lnTo>
                <a:cubicBezTo>
                  <a:pt x="1627" y="1677"/>
                  <a:pt x="1627" y="1874"/>
                  <a:pt x="1676" y="2022"/>
                </a:cubicBezTo>
                <a:cubicBezTo>
                  <a:pt x="1676" y="2219"/>
                  <a:pt x="1676" y="2367"/>
                  <a:pt x="1676" y="2416"/>
                </a:cubicBezTo>
                <a:lnTo>
                  <a:pt x="5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5" name="Google Shape;5265;p144"/>
          <p:cNvSpPr/>
          <p:nvPr/>
        </p:nvSpPr>
        <p:spPr>
          <a:xfrm>
            <a:off x="5607415" y="2995001"/>
            <a:ext cx="43913" cy="67896"/>
          </a:xfrm>
          <a:custGeom>
            <a:rect b="b" l="l" r="r" t="t"/>
            <a:pathLst>
              <a:path extrusionOk="0" h="2860" w="1874">
                <a:moveTo>
                  <a:pt x="148" y="1"/>
                </a:moveTo>
                <a:lnTo>
                  <a:pt x="148" y="297"/>
                </a:lnTo>
                <a:lnTo>
                  <a:pt x="1430" y="297"/>
                </a:lnTo>
                <a:lnTo>
                  <a:pt x="1" y="2515"/>
                </a:lnTo>
                <a:lnTo>
                  <a:pt x="1" y="2860"/>
                </a:lnTo>
                <a:lnTo>
                  <a:pt x="1824" y="2860"/>
                </a:lnTo>
                <a:lnTo>
                  <a:pt x="1874" y="2515"/>
                </a:lnTo>
                <a:lnTo>
                  <a:pt x="444" y="2515"/>
                </a:lnTo>
                <a:lnTo>
                  <a:pt x="1874" y="297"/>
                </a:lnTo>
                <a:lnTo>
                  <a:pt x="187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6" name="Google Shape;5266;p144"/>
          <p:cNvSpPr/>
          <p:nvPr/>
        </p:nvSpPr>
        <p:spPr>
          <a:xfrm>
            <a:off x="5655916" y="2995001"/>
            <a:ext cx="55488" cy="67896"/>
          </a:xfrm>
          <a:custGeom>
            <a:rect b="b" l="l" r="r" t="t"/>
            <a:pathLst>
              <a:path extrusionOk="0" h="2860" w="2368">
                <a:moveTo>
                  <a:pt x="1184" y="297"/>
                </a:moveTo>
                <a:lnTo>
                  <a:pt x="1628" y="1825"/>
                </a:lnTo>
                <a:lnTo>
                  <a:pt x="740" y="1825"/>
                </a:lnTo>
                <a:lnTo>
                  <a:pt x="1184" y="297"/>
                </a:lnTo>
                <a:close/>
                <a:moveTo>
                  <a:pt x="938" y="1"/>
                </a:moveTo>
                <a:lnTo>
                  <a:pt x="1" y="2860"/>
                </a:lnTo>
                <a:lnTo>
                  <a:pt x="395" y="2860"/>
                </a:lnTo>
                <a:lnTo>
                  <a:pt x="642" y="2120"/>
                </a:lnTo>
                <a:lnTo>
                  <a:pt x="1726" y="2120"/>
                </a:lnTo>
                <a:lnTo>
                  <a:pt x="1923" y="2860"/>
                </a:lnTo>
                <a:lnTo>
                  <a:pt x="236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7" name="Google Shape;5267;p144"/>
          <p:cNvSpPr/>
          <p:nvPr/>
        </p:nvSpPr>
        <p:spPr>
          <a:xfrm>
            <a:off x="5720609" y="2995001"/>
            <a:ext cx="47381" cy="67896"/>
          </a:xfrm>
          <a:custGeom>
            <a:rect b="b" l="l" r="r" t="t"/>
            <a:pathLst>
              <a:path extrusionOk="0" h="2860" w="2022">
                <a:moveTo>
                  <a:pt x="0" y="1"/>
                </a:moveTo>
                <a:lnTo>
                  <a:pt x="0" y="2860"/>
                </a:lnTo>
                <a:lnTo>
                  <a:pt x="395" y="2860"/>
                </a:lnTo>
                <a:lnTo>
                  <a:pt x="395" y="1529"/>
                </a:lnTo>
                <a:cubicBezTo>
                  <a:pt x="395" y="1282"/>
                  <a:pt x="395" y="1085"/>
                  <a:pt x="395" y="937"/>
                </a:cubicBezTo>
                <a:cubicBezTo>
                  <a:pt x="345" y="790"/>
                  <a:pt x="345" y="592"/>
                  <a:pt x="345" y="395"/>
                </a:cubicBezTo>
                <a:lnTo>
                  <a:pt x="345" y="395"/>
                </a:lnTo>
                <a:lnTo>
                  <a:pt x="1529" y="2860"/>
                </a:lnTo>
                <a:lnTo>
                  <a:pt x="2021" y="2860"/>
                </a:lnTo>
                <a:lnTo>
                  <a:pt x="2021" y="1"/>
                </a:lnTo>
                <a:lnTo>
                  <a:pt x="1676" y="1"/>
                </a:lnTo>
                <a:lnTo>
                  <a:pt x="1676" y="1529"/>
                </a:lnTo>
                <a:cubicBezTo>
                  <a:pt x="1676" y="1677"/>
                  <a:pt x="1676" y="1874"/>
                  <a:pt x="1676" y="2022"/>
                </a:cubicBezTo>
                <a:cubicBezTo>
                  <a:pt x="1676" y="2219"/>
                  <a:pt x="1726" y="2367"/>
                  <a:pt x="1726" y="2416"/>
                </a:cubicBezTo>
                <a:lnTo>
                  <a:pt x="5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8" name="Google Shape;5268;p144"/>
          <p:cNvSpPr/>
          <p:nvPr/>
        </p:nvSpPr>
        <p:spPr>
          <a:xfrm>
            <a:off x="5787597" y="2995001"/>
            <a:ext cx="9256" cy="67896"/>
          </a:xfrm>
          <a:custGeom>
            <a:rect b="b" l="l" r="r" t="t"/>
            <a:pathLst>
              <a:path extrusionOk="0" h="2860" w="395">
                <a:moveTo>
                  <a:pt x="0" y="1"/>
                </a:moveTo>
                <a:lnTo>
                  <a:pt x="0" y="2860"/>
                </a:lnTo>
                <a:lnTo>
                  <a:pt x="395" y="2860"/>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9" name="Google Shape;5269;p144"/>
          <p:cNvSpPr/>
          <p:nvPr/>
        </p:nvSpPr>
        <p:spPr>
          <a:xfrm>
            <a:off x="5807232" y="2995001"/>
            <a:ext cx="55465" cy="67896"/>
          </a:xfrm>
          <a:custGeom>
            <a:rect b="b" l="l" r="r" t="t"/>
            <a:pathLst>
              <a:path extrusionOk="0" h="2860" w="2367">
                <a:moveTo>
                  <a:pt x="1184" y="297"/>
                </a:moveTo>
                <a:lnTo>
                  <a:pt x="1627" y="1825"/>
                </a:lnTo>
                <a:lnTo>
                  <a:pt x="740" y="1825"/>
                </a:lnTo>
                <a:lnTo>
                  <a:pt x="1184" y="297"/>
                </a:lnTo>
                <a:close/>
                <a:moveTo>
                  <a:pt x="937" y="1"/>
                </a:moveTo>
                <a:lnTo>
                  <a:pt x="0" y="2860"/>
                </a:lnTo>
                <a:lnTo>
                  <a:pt x="395" y="2860"/>
                </a:lnTo>
                <a:lnTo>
                  <a:pt x="641" y="2120"/>
                </a:lnTo>
                <a:lnTo>
                  <a:pt x="1726" y="2120"/>
                </a:lnTo>
                <a:lnTo>
                  <a:pt x="1923" y="2860"/>
                </a:lnTo>
                <a:lnTo>
                  <a:pt x="236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0" name="Google Shape;5270;p144"/>
          <p:cNvSpPr/>
          <p:nvPr/>
        </p:nvSpPr>
        <p:spPr>
          <a:xfrm>
            <a:off x="4962929" y="2123220"/>
            <a:ext cx="47381" cy="70247"/>
          </a:xfrm>
          <a:custGeom>
            <a:rect b="b" l="l" r="r" t="t"/>
            <a:pathLst>
              <a:path extrusionOk="0" h="2959" w="2022">
                <a:moveTo>
                  <a:pt x="1036" y="1"/>
                </a:moveTo>
                <a:cubicBezTo>
                  <a:pt x="838" y="1"/>
                  <a:pt x="691" y="50"/>
                  <a:pt x="543" y="99"/>
                </a:cubicBezTo>
                <a:cubicBezTo>
                  <a:pt x="444" y="148"/>
                  <a:pt x="296" y="247"/>
                  <a:pt x="247" y="346"/>
                </a:cubicBezTo>
                <a:cubicBezTo>
                  <a:pt x="148" y="494"/>
                  <a:pt x="99" y="592"/>
                  <a:pt x="99" y="740"/>
                </a:cubicBezTo>
                <a:cubicBezTo>
                  <a:pt x="99" y="986"/>
                  <a:pt x="198" y="1134"/>
                  <a:pt x="346" y="1282"/>
                </a:cubicBezTo>
                <a:cubicBezTo>
                  <a:pt x="444" y="1381"/>
                  <a:pt x="691" y="1479"/>
                  <a:pt x="986" y="1578"/>
                </a:cubicBezTo>
                <a:cubicBezTo>
                  <a:pt x="1134" y="1627"/>
                  <a:pt x="1282" y="1677"/>
                  <a:pt x="1331" y="1726"/>
                </a:cubicBezTo>
                <a:cubicBezTo>
                  <a:pt x="1430" y="1775"/>
                  <a:pt x="1529" y="1824"/>
                  <a:pt x="1529" y="1923"/>
                </a:cubicBezTo>
                <a:cubicBezTo>
                  <a:pt x="1578" y="1972"/>
                  <a:pt x="1578" y="2022"/>
                  <a:pt x="1578" y="2120"/>
                </a:cubicBezTo>
                <a:cubicBezTo>
                  <a:pt x="1578" y="2317"/>
                  <a:pt x="1529" y="2416"/>
                  <a:pt x="1430" y="2515"/>
                </a:cubicBezTo>
                <a:cubicBezTo>
                  <a:pt x="1282" y="2613"/>
                  <a:pt x="1134" y="2662"/>
                  <a:pt x="986" y="2662"/>
                </a:cubicBezTo>
                <a:cubicBezTo>
                  <a:pt x="838" y="2662"/>
                  <a:pt x="691" y="2613"/>
                  <a:pt x="592" y="2564"/>
                </a:cubicBezTo>
                <a:cubicBezTo>
                  <a:pt x="444" y="2515"/>
                  <a:pt x="346" y="2465"/>
                  <a:pt x="247" y="2367"/>
                </a:cubicBezTo>
                <a:lnTo>
                  <a:pt x="0" y="2613"/>
                </a:lnTo>
                <a:cubicBezTo>
                  <a:pt x="247" y="2860"/>
                  <a:pt x="592" y="2958"/>
                  <a:pt x="986" y="2958"/>
                </a:cubicBezTo>
                <a:cubicBezTo>
                  <a:pt x="1184" y="2958"/>
                  <a:pt x="1381" y="2958"/>
                  <a:pt x="1529" y="2860"/>
                </a:cubicBezTo>
                <a:cubicBezTo>
                  <a:pt x="1676" y="2810"/>
                  <a:pt x="1824" y="2712"/>
                  <a:pt x="1874" y="2564"/>
                </a:cubicBezTo>
                <a:cubicBezTo>
                  <a:pt x="1972" y="2465"/>
                  <a:pt x="2022" y="2317"/>
                  <a:pt x="2022" y="2120"/>
                </a:cubicBezTo>
                <a:cubicBezTo>
                  <a:pt x="2022" y="1972"/>
                  <a:pt x="1972" y="1824"/>
                  <a:pt x="1874" y="1677"/>
                </a:cubicBezTo>
                <a:cubicBezTo>
                  <a:pt x="1824" y="1578"/>
                  <a:pt x="1726" y="1479"/>
                  <a:pt x="1627" y="1430"/>
                </a:cubicBezTo>
                <a:cubicBezTo>
                  <a:pt x="1479" y="1381"/>
                  <a:pt x="1331" y="1332"/>
                  <a:pt x="1134" y="1233"/>
                </a:cubicBezTo>
                <a:cubicBezTo>
                  <a:pt x="986" y="1184"/>
                  <a:pt x="838" y="1134"/>
                  <a:pt x="740" y="1085"/>
                </a:cubicBezTo>
                <a:cubicBezTo>
                  <a:pt x="691" y="1036"/>
                  <a:pt x="592" y="986"/>
                  <a:pt x="592" y="937"/>
                </a:cubicBezTo>
                <a:cubicBezTo>
                  <a:pt x="543" y="888"/>
                  <a:pt x="543" y="839"/>
                  <a:pt x="543" y="740"/>
                </a:cubicBezTo>
                <a:cubicBezTo>
                  <a:pt x="543" y="592"/>
                  <a:pt x="592" y="494"/>
                  <a:pt x="691" y="444"/>
                </a:cubicBezTo>
                <a:cubicBezTo>
                  <a:pt x="789" y="346"/>
                  <a:pt x="888" y="346"/>
                  <a:pt x="1036" y="346"/>
                </a:cubicBezTo>
                <a:cubicBezTo>
                  <a:pt x="1184" y="346"/>
                  <a:pt x="1282" y="346"/>
                  <a:pt x="1381" y="395"/>
                </a:cubicBezTo>
                <a:cubicBezTo>
                  <a:pt x="1479" y="444"/>
                  <a:pt x="1578" y="494"/>
                  <a:pt x="1676" y="592"/>
                </a:cubicBezTo>
                <a:lnTo>
                  <a:pt x="1923" y="346"/>
                </a:lnTo>
                <a:cubicBezTo>
                  <a:pt x="1775" y="247"/>
                  <a:pt x="1676" y="148"/>
                  <a:pt x="1529" y="99"/>
                </a:cubicBezTo>
                <a:cubicBezTo>
                  <a:pt x="1381" y="50"/>
                  <a:pt x="1233" y="1"/>
                  <a:pt x="10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1" name="Google Shape;5271;p144"/>
          <p:cNvSpPr/>
          <p:nvPr/>
        </p:nvSpPr>
        <p:spPr>
          <a:xfrm>
            <a:off x="5019514" y="2123220"/>
            <a:ext cx="56636" cy="70247"/>
          </a:xfrm>
          <a:custGeom>
            <a:rect b="b" l="l" r="r" t="t"/>
            <a:pathLst>
              <a:path extrusionOk="0" h="2959" w="2417">
                <a:moveTo>
                  <a:pt x="1184" y="346"/>
                </a:moveTo>
                <a:cubicBezTo>
                  <a:pt x="1726" y="346"/>
                  <a:pt x="1973" y="740"/>
                  <a:pt x="1973" y="1479"/>
                </a:cubicBezTo>
                <a:cubicBezTo>
                  <a:pt x="1973" y="2268"/>
                  <a:pt x="1726" y="2662"/>
                  <a:pt x="1184" y="2662"/>
                </a:cubicBezTo>
                <a:cubicBezTo>
                  <a:pt x="937" y="2662"/>
                  <a:pt x="740" y="2564"/>
                  <a:pt x="642" y="2367"/>
                </a:cubicBezTo>
                <a:cubicBezTo>
                  <a:pt x="494" y="2170"/>
                  <a:pt x="395" y="1874"/>
                  <a:pt x="395" y="1479"/>
                </a:cubicBezTo>
                <a:cubicBezTo>
                  <a:pt x="395" y="1085"/>
                  <a:pt x="494" y="789"/>
                  <a:pt x="642" y="592"/>
                </a:cubicBezTo>
                <a:cubicBezTo>
                  <a:pt x="740" y="444"/>
                  <a:pt x="937" y="346"/>
                  <a:pt x="1184" y="346"/>
                </a:cubicBezTo>
                <a:close/>
                <a:moveTo>
                  <a:pt x="1184" y="1"/>
                </a:moveTo>
                <a:cubicBezTo>
                  <a:pt x="987" y="1"/>
                  <a:pt x="740" y="50"/>
                  <a:pt x="592" y="198"/>
                </a:cubicBezTo>
                <a:cubicBezTo>
                  <a:pt x="395" y="296"/>
                  <a:pt x="247" y="494"/>
                  <a:pt x="149" y="691"/>
                </a:cubicBezTo>
                <a:cubicBezTo>
                  <a:pt x="50" y="937"/>
                  <a:pt x="1" y="1184"/>
                  <a:pt x="1" y="1479"/>
                </a:cubicBezTo>
                <a:cubicBezTo>
                  <a:pt x="1" y="1824"/>
                  <a:pt x="50" y="2071"/>
                  <a:pt x="149" y="2317"/>
                </a:cubicBezTo>
                <a:cubicBezTo>
                  <a:pt x="247" y="2515"/>
                  <a:pt x="395" y="2712"/>
                  <a:pt x="543" y="2810"/>
                </a:cubicBezTo>
                <a:cubicBezTo>
                  <a:pt x="740" y="2909"/>
                  <a:pt x="937" y="2958"/>
                  <a:pt x="1184" y="2958"/>
                </a:cubicBezTo>
                <a:cubicBezTo>
                  <a:pt x="1430" y="2958"/>
                  <a:pt x="1677" y="2909"/>
                  <a:pt x="1825" y="2810"/>
                </a:cubicBezTo>
                <a:cubicBezTo>
                  <a:pt x="2022" y="2662"/>
                  <a:pt x="2170" y="2515"/>
                  <a:pt x="2268" y="2317"/>
                </a:cubicBezTo>
                <a:cubicBezTo>
                  <a:pt x="2367" y="2071"/>
                  <a:pt x="2416" y="1824"/>
                  <a:pt x="2416" y="1479"/>
                </a:cubicBezTo>
                <a:cubicBezTo>
                  <a:pt x="2416" y="1184"/>
                  <a:pt x="2367" y="888"/>
                  <a:pt x="2268" y="691"/>
                </a:cubicBezTo>
                <a:cubicBezTo>
                  <a:pt x="2170" y="444"/>
                  <a:pt x="2022" y="296"/>
                  <a:pt x="1825" y="198"/>
                </a:cubicBezTo>
                <a:cubicBezTo>
                  <a:pt x="1677" y="50"/>
                  <a:pt x="1430" y="1"/>
                  <a:pt x="118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2" name="Google Shape;5272;p144"/>
          <p:cNvSpPr/>
          <p:nvPr/>
        </p:nvSpPr>
        <p:spPr>
          <a:xfrm>
            <a:off x="5089971" y="2124383"/>
            <a:ext cx="47381" cy="69083"/>
          </a:xfrm>
          <a:custGeom>
            <a:rect b="b" l="l" r="r" t="t"/>
            <a:pathLst>
              <a:path extrusionOk="0" h="2910" w="2022">
                <a:moveTo>
                  <a:pt x="1" y="1"/>
                </a:moveTo>
                <a:lnTo>
                  <a:pt x="1" y="1973"/>
                </a:lnTo>
                <a:cubicBezTo>
                  <a:pt x="1" y="2268"/>
                  <a:pt x="99" y="2466"/>
                  <a:pt x="247" y="2663"/>
                </a:cubicBezTo>
                <a:cubicBezTo>
                  <a:pt x="444" y="2860"/>
                  <a:pt x="691" y="2909"/>
                  <a:pt x="1036" y="2909"/>
                </a:cubicBezTo>
                <a:cubicBezTo>
                  <a:pt x="1233" y="2909"/>
                  <a:pt x="1430" y="2909"/>
                  <a:pt x="1578" y="2811"/>
                </a:cubicBezTo>
                <a:cubicBezTo>
                  <a:pt x="1726" y="2712"/>
                  <a:pt x="1825" y="2613"/>
                  <a:pt x="1923" y="2466"/>
                </a:cubicBezTo>
                <a:cubicBezTo>
                  <a:pt x="1973" y="2318"/>
                  <a:pt x="2022" y="2170"/>
                  <a:pt x="2022" y="1973"/>
                </a:cubicBezTo>
                <a:lnTo>
                  <a:pt x="2022" y="1"/>
                </a:lnTo>
                <a:lnTo>
                  <a:pt x="1628" y="1"/>
                </a:lnTo>
                <a:lnTo>
                  <a:pt x="1628" y="1923"/>
                </a:lnTo>
                <a:cubicBezTo>
                  <a:pt x="1628" y="2170"/>
                  <a:pt x="1578" y="2318"/>
                  <a:pt x="1480" y="2416"/>
                </a:cubicBezTo>
                <a:cubicBezTo>
                  <a:pt x="1381" y="2564"/>
                  <a:pt x="1233" y="2613"/>
                  <a:pt x="1036" y="2613"/>
                </a:cubicBezTo>
                <a:cubicBezTo>
                  <a:pt x="790" y="2613"/>
                  <a:pt x="642" y="2515"/>
                  <a:pt x="543" y="2416"/>
                </a:cubicBezTo>
                <a:cubicBezTo>
                  <a:pt x="444" y="2318"/>
                  <a:pt x="395" y="2170"/>
                  <a:pt x="395" y="1923"/>
                </a:cubicBez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3" name="Google Shape;5273;p144"/>
          <p:cNvSpPr/>
          <p:nvPr/>
        </p:nvSpPr>
        <p:spPr>
          <a:xfrm>
            <a:off x="5147727" y="2124383"/>
            <a:ext cx="48529" cy="67896"/>
          </a:xfrm>
          <a:custGeom>
            <a:rect b="b" l="l" r="r" t="t"/>
            <a:pathLst>
              <a:path extrusionOk="0" h="2860" w="2071">
                <a:moveTo>
                  <a:pt x="1" y="1"/>
                </a:moveTo>
                <a:lnTo>
                  <a:pt x="1" y="346"/>
                </a:lnTo>
                <a:lnTo>
                  <a:pt x="839" y="346"/>
                </a:lnTo>
                <a:lnTo>
                  <a:pt x="839" y="2860"/>
                </a:lnTo>
                <a:lnTo>
                  <a:pt x="1233" y="2860"/>
                </a:lnTo>
                <a:lnTo>
                  <a:pt x="1233" y="346"/>
                </a:lnTo>
                <a:lnTo>
                  <a:pt x="2022" y="346"/>
                </a:lnTo>
                <a:lnTo>
                  <a:pt x="207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4" name="Google Shape;5274;p144"/>
          <p:cNvSpPr/>
          <p:nvPr/>
        </p:nvSpPr>
        <p:spPr>
          <a:xfrm>
            <a:off x="5206632" y="2124383"/>
            <a:ext cx="47381" cy="67896"/>
          </a:xfrm>
          <a:custGeom>
            <a:rect b="b" l="l" r="r" t="t"/>
            <a:pathLst>
              <a:path extrusionOk="0" h="2860" w="2022">
                <a:moveTo>
                  <a:pt x="1" y="1"/>
                </a:moveTo>
                <a:lnTo>
                  <a:pt x="1" y="2860"/>
                </a:lnTo>
                <a:lnTo>
                  <a:pt x="395" y="2860"/>
                </a:lnTo>
                <a:lnTo>
                  <a:pt x="395" y="1529"/>
                </a:lnTo>
                <a:lnTo>
                  <a:pt x="1578" y="1529"/>
                </a:lnTo>
                <a:lnTo>
                  <a:pt x="1578" y="2860"/>
                </a:lnTo>
                <a:lnTo>
                  <a:pt x="2022" y="2860"/>
                </a:lnTo>
                <a:lnTo>
                  <a:pt x="2022" y="1"/>
                </a:lnTo>
                <a:lnTo>
                  <a:pt x="1578" y="1"/>
                </a:lnTo>
                <a:lnTo>
                  <a:pt x="1578" y="1184"/>
                </a:lnTo>
                <a:lnTo>
                  <a:pt x="395" y="1184"/>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5" name="Google Shape;5275;p144"/>
          <p:cNvSpPr/>
          <p:nvPr/>
        </p:nvSpPr>
        <p:spPr>
          <a:xfrm>
            <a:off x="5292107" y="2123220"/>
            <a:ext cx="46232" cy="70247"/>
          </a:xfrm>
          <a:custGeom>
            <a:rect b="b" l="l" r="r" t="t"/>
            <a:pathLst>
              <a:path extrusionOk="0" h="2959" w="1973">
                <a:moveTo>
                  <a:pt x="986" y="1"/>
                </a:moveTo>
                <a:cubicBezTo>
                  <a:pt x="838" y="1"/>
                  <a:pt x="690" y="50"/>
                  <a:pt x="543" y="99"/>
                </a:cubicBezTo>
                <a:cubicBezTo>
                  <a:pt x="395" y="148"/>
                  <a:pt x="296" y="247"/>
                  <a:pt x="197" y="346"/>
                </a:cubicBezTo>
                <a:cubicBezTo>
                  <a:pt x="148" y="494"/>
                  <a:pt x="99" y="592"/>
                  <a:pt x="99" y="740"/>
                </a:cubicBezTo>
                <a:cubicBezTo>
                  <a:pt x="99" y="986"/>
                  <a:pt x="148" y="1134"/>
                  <a:pt x="296" y="1282"/>
                </a:cubicBezTo>
                <a:cubicBezTo>
                  <a:pt x="444" y="1381"/>
                  <a:pt x="641" y="1479"/>
                  <a:pt x="937" y="1578"/>
                </a:cubicBezTo>
                <a:cubicBezTo>
                  <a:pt x="1134" y="1627"/>
                  <a:pt x="1233" y="1677"/>
                  <a:pt x="1331" y="1726"/>
                </a:cubicBezTo>
                <a:cubicBezTo>
                  <a:pt x="1430" y="1775"/>
                  <a:pt x="1479" y="1824"/>
                  <a:pt x="1528" y="1923"/>
                </a:cubicBezTo>
                <a:cubicBezTo>
                  <a:pt x="1528" y="1972"/>
                  <a:pt x="1578" y="2022"/>
                  <a:pt x="1578" y="2120"/>
                </a:cubicBezTo>
                <a:cubicBezTo>
                  <a:pt x="1578" y="2317"/>
                  <a:pt x="1528" y="2416"/>
                  <a:pt x="1381" y="2515"/>
                </a:cubicBezTo>
                <a:cubicBezTo>
                  <a:pt x="1282" y="2613"/>
                  <a:pt x="1134" y="2662"/>
                  <a:pt x="937" y="2662"/>
                </a:cubicBezTo>
                <a:cubicBezTo>
                  <a:pt x="789" y="2662"/>
                  <a:pt x="690" y="2613"/>
                  <a:pt x="543" y="2564"/>
                </a:cubicBezTo>
                <a:cubicBezTo>
                  <a:pt x="444" y="2515"/>
                  <a:pt x="296" y="2465"/>
                  <a:pt x="197" y="2367"/>
                </a:cubicBezTo>
                <a:lnTo>
                  <a:pt x="0" y="2613"/>
                </a:lnTo>
                <a:cubicBezTo>
                  <a:pt x="247" y="2860"/>
                  <a:pt x="543" y="2958"/>
                  <a:pt x="937" y="2958"/>
                </a:cubicBezTo>
                <a:cubicBezTo>
                  <a:pt x="1183" y="2958"/>
                  <a:pt x="1331" y="2958"/>
                  <a:pt x="1479" y="2860"/>
                </a:cubicBezTo>
                <a:cubicBezTo>
                  <a:pt x="1676" y="2810"/>
                  <a:pt x="1775" y="2712"/>
                  <a:pt x="1873" y="2564"/>
                </a:cubicBezTo>
                <a:cubicBezTo>
                  <a:pt x="1923" y="2465"/>
                  <a:pt x="1972" y="2317"/>
                  <a:pt x="1972" y="2120"/>
                </a:cubicBezTo>
                <a:cubicBezTo>
                  <a:pt x="1972" y="1972"/>
                  <a:pt x="1923" y="1824"/>
                  <a:pt x="1873" y="1677"/>
                </a:cubicBezTo>
                <a:cubicBezTo>
                  <a:pt x="1775" y="1578"/>
                  <a:pt x="1676" y="1479"/>
                  <a:pt x="1578" y="1430"/>
                </a:cubicBezTo>
                <a:cubicBezTo>
                  <a:pt x="1479" y="1381"/>
                  <a:pt x="1331" y="1332"/>
                  <a:pt x="1134" y="1233"/>
                </a:cubicBezTo>
                <a:cubicBezTo>
                  <a:pt x="937" y="1184"/>
                  <a:pt x="838" y="1134"/>
                  <a:pt x="740" y="1085"/>
                </a:cubicBezTo>
                <a:cubicBezTo>
                  <a:pt x="641" y="1036"/>
                  <a:pt x="592" y="986"/>
                  <a:pt x="543" y="937"/>
                </a:cubicBezTo>
                <a:cubicBezTo>
                  <a:pt x="493" y="888"/>
                  <a:pt x="493" y="839"/>
                  <a:pt x="493" y="740"/>
                </a:cubicBezTo>
                <a:cubicBezTo>
                  <a:pt x="493" y="592"/>
                  <a:pt x="543" y="494"/>
                  <a:pt x="641" y="444"/>
                </a:cubicBezTo>
                <a:cubicBezTo>
                  <a:pt x="740" y="346"/>
                  <a:pt x="888" y="346"/>
                  <a:pt x="1035" y="346"/>
                </a:cubicBezTo>
                <a:cubicBezTo>
                  <a:pt x="1134" y="346"/>
                  <a:pt x="1233" y="346"/>
                  <a:pt x="1331" y="395"/>
                </a:cubicBezTo>
                <a:cubicBezTo>
                  <a:pt x="1479" y="444"/>
                  <a:pt x="1578" y="494"/>
                  <a:pt x="1676" y="592"/>
                </a:cubicBezTo>
                <a:lnTo>
                  <a:pt x="1873" y="346"/>
                </a:lnTo>
                <a:cubicBezTo>
                  <a:pt x="1775" y="247"/>
                  <a:pt x="1627" y="148"/>
                  <a:pt x="1479" y="99"/>
                </a:cubicBezTo>
                <a:cubicBezTo>
                  <a:pt x="1381" y="50"/>
                  <a:pt x="1183" y="1"/>
                  <a:pt x="98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6" name="Google Shape;5276;p144"/>
          <p:cNvSpPr/>
          <p:nvPr/>
        </p:nvSpPr>
        <p:spPr>
          <a:xfrm>
            <a:off x="5351012" y="2124383"/>
            <a:ext cx="47381" cy="69083"/>
          </a:xfrm>
          <a:custGeom>
            <a:rect b="b" l="l" r="r" t="t"/>
            <a:pathLst>
              <a:path extrusionOk="0" h="2910" w="2022">
                <a:moveTo>
                  <a:pt x="0" y="1"/>
                </a:moveTo>
                <a:lnTo>
                  <a:pt x="0" y="1973"/>
                </a:lnTo>
                <a:cubicBezTo>
                  <a:pt x="0" y="2268"/>
                  <a:pt x="99" y="2466"/>
                  <a:pt x="247" y="2663"/>
                </a:cubicBezTo>
                <a:cubicBezTo>
                  <a:pt x="444" y="2860"/>
                  <a:pt x="690" y="2909"/>
                  <a:pt x="986" y="2909"/>
                </a:cubicBezTo>
                <a:cubicBezTo>
                  <a:pt x="1233" y="2909"/>
                  <a:pt x="1381" y="2909"/>
                  <a:pt x="1528" y="2811"/>
                </a:cubicBezTo>
                <a:cubicBezTo>
                  <a:pt x="1726" y="2712"/>
                  <a:pt x="1824" y="2613"/>
                  <a:pt x="1923" y="2466"/>
                </a:cubicBezTo>
                <a:cubicBezTo>
                  <a:pt x="1972" y="2318"/>
                  <a:pt x="2021" y="2170"/>
                  <a:pt x="2021" y="1973"/>
                </a:cubicBezTo>
                <a:lnTo>
                  <a:pt x="2021" y="1"/>
                </a:lnTo>
                <a:lnTo>
                  <a:pt x="1627" y="1"/>
                </a:lnTo>
                <a:lnTo>
                  <a:pt x="1627" y="1923"/>
                </a:lnTo>
                <a:cubicBezTo>
                  <a:pt x="1627" y="2170"/>
                  <a:pt x="1578" y="2318"/>
                  <a:pt x="1479" y="2416"/>
                </a:cubicBezTo>
                <a:cubicBezTo>
                  <a:pt x="1381" y="2564"/>
                  <a:pt x="1233" y="2613"/>
                  <a:pt x="986" y="2613"/>
                </a:cubicBezTo>
                <a:cubicBezTo>
                  <a:pt x="789" y="2613"/>
                  <a:pt x="641" y="2515"/>
                  <a:pt x="543" y="2416"/>
                </a:cubicBezTo>
                <a:cubicBezTo>
                  <a:pt x="444" y="2318"/>
                  <a:pt x="395" y="2170"/>
                  <a:pt x="395" y="1923"/>
                </a:cubicBez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7" name="Google Shape;5277;p144"/>
          <p:cNvSpPr/>
          <p:nvPr/>
        </p:nvSpPr>
        <p:spPr>
          <a:xfrm>
            <a:off x="5416853" y="2124383"/>
            <a:ext cx="47381" cy="67896"/>
          </a:xfrm>
          <a:custGeom>
            <a:rect b="b" l="l" r="r" t="t"/>
            <a:pathLst>
              <a:path extrusionOk="0" h="2860" w="2022">
                <a:moveTo>
                  <a:pt x="690" y="297"/>
                </a:moveTo>
                <a:cubicBezTo>
                  <a:pt x="887" y="297"/>
                  <a:pt x="1035" y="346"/>
                  <a:pt x="1134" y="395"/>
                </a:cubicBezTo>
                <a:cubicBezTo>
                  <a:pt x="1282" y="445"/>
                  <a:pt x="1380" y="543"/>
                  <a:pt x="1479" y="740"/>
                </a:cubicBezTo>
                <a:cubicBezTo>
                  <a:pt x="1577" y="888"/>
                  <a:pt x="1627" y="1135"/>
                  <a:pt x="1627" y="1430"/>
                </a:cubicBezTo>
                <a:cubicBezTo>
                  <a:pt x="1627" y="1874"/>
                  <a:pt x="1528" y="2170"/>
                  <a:pt x="1380" y="2318"/>
                </a:cubicBezTo>
                <a:cubicBezTo>
                  <a:pt x="1183" y="2466"/>
                  <a:pt x="986" y="2564"/>
                  <a:pt x="739" y="2564"/>
                </a:cubicBezTo>
                <a:lnTo>
                  <a:pt x="394" y="2564"/>
                </a:lnTo>
                <a:lnTo>
                  <a:pt x="394" y="297"/>
                </a:lnTo>
                <a:close/>
                <a:moveTo>
                  <a:pt x="0" y="1"/>
                </a:moveTo>
                <a:lnTo>
                  <a:pt x="0" y="2860"/>
                </a:lnTo>
                <a:lnTo>
                  <a:pt x="690" y="2860"/>
                </a:lnTo>
                <a:cubicBezTo>
                  <a:pt x="1085" y="2860"/>
                  <a:pt x="1380" y="2761"/>
                  <a:pt x="1627" y="2564"/>
                </a:cubicBezTo>
                <a:cubicBezTo>
                  <a:pt x="1923" y="2318"/>
                  <a:pt x="2021" y="1973"/>
                  <a:pt x="2021" y="1430"/>
                </a:cubicBezTo>
                <a:cubicBezTo>
                  <a:pt x="2021" y="888"/>
                  <a:pt x="1923" y="494"/>
                  <a:pt x="1627" y="297"/>
                </a:cubicBezTo>
                <a:cubicBezTo>
                  <a:pt x="1380" y="99"/>
                  <a:pt x="1035" y="1"/>
                  <a:pt x="59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8" name="Google Shape;5278;p144"/>
          <p:cNvSpPr/>
          <p:nvPr/>
        </p:nvSpPr>
        <p:spPr>
          <a:xfrm>
            <a:off x="5469970" y="2124383"/>
            <a:ext cx="54317" cy="67896"/>
          </a:xfrm>
          <a:custGeom>
            <a:rect b="b" l="l" r="r" t="t"/>
            <a:pathLst>
              <a:path extrusionOk="0" h="2860" w="2318">
                <a:moveTo>
                  <a:pt x="1134" y="346"/>
                </a:moveTo>
                <a:lnTo>
                  <a:pt x="1578" y="1825"/>
                </a:lnTo>
                <a:lnTo>
                  <a:pt x="691" y="1825"/>
                </a:lnTo>
                <a:lnTo>
                  <a:pt x="1134" y="346"/>
                </a:lnTo>
                <a:close/>
                <a:moveTo>
                  <a:pt x="888" y="1"/>
                </a:moveTo>
                <a:lnTo>
                  <a:pt x="1" y="2860"/>
                </a:lnTo>
                <a:lnTo>
                  <a:pt x="395" y="2860"/>
                </a:lnTo>
                <a:lnTo>
                  <a:pt x="592" y="2170"/>
                </a:lnTo>
                <a:lnTo>
                  <a:pt x="1677" y="2170"/>
                </a:lnTo>
                <a:lnTo>
                  <a:pt x="1923" y="2860"/>
                </a:lnTo>
                <a:lnTo>
                  <a:pt x="2317" y="2860"/>
                </a:lnTo>
                <a:lnTo>
                  <a:pt x="138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9" name="Google Shape;5279;p144"/>
          <p:cNvSpPr/>
          <p:nvPr/>
        </p:nvSpPr>
        <p:spPr>
          <a:xfrm>
            <a:off x="5534662" y="2124383"/>
            <a:ext cx="47381" cy="67896"/>
          </a:xfrm>
          <a:custGeom>
            <a:rect b="b" l="l" r="r" t="t"/>
            <a:pathLst>
              <a:path extrusionOk="0" h="2860" w="2022">
                <a:moveTo>
                  <a:pt x="0" y="1"/>
                </a:moveTo>
                <a:lnTo>
                  <a:pt x="0" y="2860"/>
                </a:lnTo>
                <a:lnTo>
                  <a:pt x="394" y="2860"/>
                </a:lnTo>
                <a:lnTo>
                  <a:pt x="394" y="1578"/>
                </a:lnTo>
                <a:cubicBezTo>
                  <a:pt x="394" y="1332"/>
                  <a:pt x="345" y="1135"/>
                  <a:pt x="345" y="987"/>
                </a:cubicBezTo>
                <a:cubicBezTo>
                  <a:pt x="345" y="790"/>
                  <a:pt x="345" y="642"/>
                  <a:pt x="296" y="445"/>
                </a:cubicBezTo>
                <a:lnTo>
                  <a:pt x="296" y="445"/>
                </a:lnTo>
                <a:lnTo>
                  <a:pt x="1479" y="2860"/>
                </a:lnTo>
                <a:lnTo>
                  <a:pt x="2021" y="2860"/>
                </a:lnTo>
                <a:lnTo>
                  <a:pt x="2021" y="1"/>
                </a:lnTo>
                <a:lnTo>
                  <a:pt x="1627" y="1"/>
                </a:lnTo>
                <a:lnTo>
                  <a:pt x="1627" y="1578"/>
                </a:lnTo>
                <a:cubicBezTo>
                  <a:pt x="1627" y="1726"/>
                  <a:pt x="1627" y="1874"/>
                  <a:pt x="1676" y="2071"/>
                </a:cubicBezTo>
                <a:cubicBezTo>
                  <a:pt x="1676" y="2268"/>
                  <a:pt x="1676" y="2367"/>
                  <a:pt x="1676" y="2466"/>
                </a:cubicBezTo>
                <a:lnTo>
                  <a:pt x="5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0" name="Google Shape;5280;p144"/>
          <p:cNvSpPr/>
          <p:nvPr/>
        </p:nvSpPr>
        <p:spPr>
          <a:xfrm>
            <a:off x="4473203" y="1588457"/>
            <a:ext cx="47381" cy="70223"/>
          </a:xfrm>
          <a:custGeom>
            <a:rect b="b" l="l" r="r" t="t"/>
            <a:pathLst>
              <a:path extrusionOk="0" h="2958" w="2022">
                <a:moveTo>
                  <a:pt x="1184" y="0"/>
                </a:moveTo>
                <a:cubicBezTo>
                  <a:pt x="937" y="0"/>
                  <a:pt x="740" y="49"/>
                  <a:pt x="592" y="148"/>
                </a:cubicBezTo>
                <a:cubicBezTo>
                  <a:pt x="395" y="296"/>
                  <a:pt x="247" y="444"/>
                  <a:pt x="149" y="690"/>
                </a:cubicBezTo>
                <a:cubicBezTo>
                  <a:pt x="50" y="887"/>
                  <a:pt x="1" y="1183"/>
                  <a:pt x="1" y="1479"/>
                </a:cubicBezTo>
                <a:cubicBezTo>
                  <a:pt x="1" y="1775"/>
                  <a:pt x="50" y="2070"/>
                  <a:pt x="149" y="2268"/>
                </a:cubicBezTo>
                <a:cubicBezTo>
                  <a:pt x="247" y="2514"/>
                  <a:pt x="395" y="2662"/>
                  <a:pt x="543" y="2810"/>
                </a:cubicBezTo>
                <a:cubicBezTo>
                  <a:pt x="740" y="2908"/>
                  <a:pt x="937" y="2958"/>
                  <a:pt x="1184" y="2958"/>
                </a:cubicBezTo>
                <a:cubicBezTo>
                  <a:pt x="1381" y="2958"/>
                  <a:pt x="1529" y="2958"/>
                  <a:pt x="1677" y="2859"/>
                </a:cubicBezTo>
                <a:cubicBezTo>
                  <a:pt x="1825" y="2810"/>
                  <a:pt x="1923" y="2761"/>
                  <a:pt x="2022" y="2662"/>
                </a:cubicBezTo>
                <a:lnTo>
                  <a:pt x="1825" y="2416"/>
                </a:lnTo>
                <a:cubicBezTo>
                  <a:pt x="1726" y="2465"/>
                  <a:pt x="1627" y="2514"/>
                  <a:pt x="1529" y="2563"/>
                </a:cubicBezTo>
                <a:cubicBezTo>
                  <a:pt x="1430" y="2613"/>
                  <a:pt x="1332" y="2613"/>
                  <a:pt x="1184" y="2613"/>
                </a:cubicBezTo>
                <a:cubicBezTo>
                  <a:pt x="987" y="2613"/>
                  <a:pt x="789" y="2563"/>
                  <a:pt x="642" y="2366"/>
                </a:cubicBezTo>
                <a:cubicBezTo>
                  <a:pt x="494" y="2169"/>
                  <a:pt x="395" y="1873"/>
                  <a:pt x="395" y="1479"/>
                </a:cubicBezTo>
                <a:cubicBezTo>
                  <a:pt x="395" y="1085"/>
                  <a:pt x="494" y="789"/>
                  <a:pt x="642" y="592"/>
                </a:cubicBezTo>
                <a:cubicBezTo>
                  <a:pt x="789" y="394"/>
                  <a:pt x="987" y="345"/>
                  <a:pt x="1184" y="345"/>
                </a:cubicBezTo>
                <a:cubicBezTo>
                  <a:pt x="1381" y="345"/>
                  <a:pt x="1578" y="394"/>
                  <a:pt x="1775" y="542"/>
                </a:cubicBezTo>
                <a:lnTo>
                  <a:pt x="1973" y="296"/>
                </a:lnTo>
                <a:cubicBezTo>
                  <a:pt x="1874" y="197"/>
                  <a:pt x="1726" y="99"/>
                  <a:pt x="1627" y="49"/>
                </a:cubicBezTo>
                <a:cubicBezTo>
                  <a:pt x="1480" y="0"/>
                  <a:pt x="1332" y="0"/>
                  <a:pt x="118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1" name="Google Shape;5281;p144"/>
          <p:cNvSpPr/>
          <p:nvPr/>
        </p:nvSpPr>
        <p:spPr>
          <a:xfrm>
            <a:off x="4532108" y="1589620"/>
            <a:ext cx="47381" cy="67896"/>
          </a:xfrm>
          <a:custGeom>
            <a:rect b="b" l="l" r="r" t="t"/>
            <a:pathLst>
              <a:path extrusionOk="0" h="2860" w="2022">
                <a:moveTo>
                  <a:pt x="1" y="0"/>
                </a:moveTo>
                <a:lnTo>
                  <a:pt x="1" y="2859"/>
                </a:lnTo>
                <a:lnTo>
                  <a:pt x="395" y="2859"/>
                </a:lnTo>
                <a:lnTo>
                  <a:pt x="395" y="1529"/>
                </a:lnTo>
                <a:lnTo>
                  <a:pt x="1627" y="1529"/>
                </a:lnTo>
                <a:lnTo>
                  <a:pt x="1627" y="2859"/>
                </a:lnTo>
                <a:lnTo>
                  <a:pt x="2022" y="2859"/>
                </a:lnTo>
                <a:lnTo>
                  <a:pt x="2022" y="0"/>
                </a:lnTo>
                <a:lnTo>
                  <a:pt x="1627" y="0"/>
                </a:lnTo>
                <a:lnTo>
                  <a:pt x="1627" y="1183"/>
                </a:lnTo>
                <a:lnTo>
                  <a:pt x="395" y="1183"/>
                </a:ln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2" name="Google Shape;5282;p144"/>
          <p:cNvSpPr/>
          <p:nvPr/>
        </p:nvSpPr>
        <p:spPr>
          <a:xfrm>
            <a:off x="4589865" y="1589620"/>
            <a:ext cx="54317" cy="67896"/>
          </a:xfrm>
          <a:custGeom>
            <a:rect b="b" l="l" r="r" t="t"/>
            <a:pathLst>
              <a:path extrusionOk="0" h="2860" w="2318">
                <a:moveTo>
                  <a:pt x="1134" y="345"/>
                </a:moveTo>
                <a:lnTo>
                  <a:pt x="1578" y="1824"/>
                </a:lnTo>
                <a:lnTo>
                  <a:pt x="691" y="1824"/>
                </a:lnTo>
                <a:lnTo>
                  <a:pt x="1134" y="345"/>
                </a:lnTo>
                <a:close/>
                <a:moveTo>
                  <a:pt x="888" y="0"/>
                </a:moveTo>
                <a:lnTo>
                  <a:pt x="0" y="2859"/>
                </a:lnTo>
                <a:lnTo>
                  <a:pt x="395" y="2859"/>
                </a:lnTo>
                <a:lnTo>
                  <a:pt x="592" y="2169"/>
                </a:lnTo>
                <a:lnTo>
                  <a:pt x="1676" y="2169"/>
                </a:lnTo>
                <a:lnTo>
                  <a:pt x="1923" y="2859"/>
                </a:lnTo>
                <a:lnTo>
                  <a:pt x="2317" y="2859"/>
                </a:lnTo>
                <a:lnTo>
                  <a:pt x="138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3" name="Google Shape;5283;p144"/>
          <p:cNvSpPr/>
          <p:nvPr/>
        </p:nvSpPr>
        <p:spPr>
          <a:xfrm>
            <a:off x="4654534" y="1589620"/>
            <a:ext cx="47381" cy="67896"/>
          </a:xfrm>
          <a:custGeom>
            <a:rect b="b" l="l" r="r" t="t"/>
            <a:pathLst>
              <a:path extrusionOk="0" h="2860" w="2022">
                <a:moveTo>
                  <a:pt x="691" y="296"/>
                </a:moveTo>
                <a:cubicBezTo>
                  <a:pt x="888" y="296"/>
                  <a:pt x="1036" y="345"/>
                  <a:pt x="1135" y="395"/>
                </a:cubicBezTo>
                <a:cubicBezTo>
                  <a:pt x="1283" y="444"/>
                  <a:pt x="1381" y="543"/>
                  <a:pt x="1480" y="740"/>
                </a:cubicBezTo>
                <a:cubicBezTo>
                  <a:pt x="1578" y="888"/>
                  <a:pt x="1628" y="1134"/>
                  <a:pt x="1628" y="1430"/>
                </a:cubicBezTo>
                <a:cubicBezTo>
                  <a:pt x="1628" y="1874"/>
                  <a:pt x="1529" y="2169"/>
                  <a:pt x="1381" y="2317"/>
                </a:cubicBezTo>
                <a:cubicBezTo>
                  <a:pt x="1184" y="2465"/>
                  <a:pt x="987" y="2564"/>
                  <a:pt x="740" y="2564"/>
                </a:cubicBezTo>
                <a:lnTo>
                  <a:pt x="395" y="2564"/>
                </a:lnTo>
                <a:lnTo>
                  <a:pt x="395" y="296"/>
                </a:lnTo>
                <a:close/>
                <a:moveTo>
                  <a:pt x="1" y="0"/>
                </a:moveTo>
                <a:lnTo>
                  <a:pt x="1" y="2859"/>
                </a:lnTo>
                <a:lnTo>
                  <a:pt x="691" y="2859"/>
                </a:lnTo>
                <a:cubicBezTo>
                  <a:pt x="1085" y="2859"/>
                  <a:pt x="1381" y="2761"/>
                  <a:pt x="1628" y="2564"/>
                </a:cubicBezTo>
                <a:cubicBezTo>
                  <a:pt x="1923" y="2317"/>
                  <a:pt x="2022" y="1972"/>
                  <a:pt x="2022" y="1430"/>
                </a:cubicBezTo>
                <a:cubicBezTo>
                  <a:pt x="2022" y="888"/>
                  <a:pt x="1923" y="493"/>
                  <a:pt x="1628" y="296"/>
                </a:cubicBezTo>
                <a:cubicBezTo>
                  <a:pt x="1381" y="99"/>
                  <a:pt x="1036" y="0"/>
                  <a:pt x="59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4" name="Google Shape;5284;p144"/>
          <p:cNvSpPr/>
          <p:nvPr/>
        </p:nvSpPr>
        <p:spPr>
          <a:xfrm>
            <a:off x="3765197" y="2008538"/>
            <a:ext cx="47381" cy="69083"/>
          </a:xfrm>
          <a:custGeom>
            <a:rect b="b" l="l" r="r" t="t"/>
            <a:pathLst>
              <a:path extrusionOk="0" h="2910" w="2022">
                <a:moveTo>
                  <a:pt x="0" y="1"/>
                </a:moveTo>
                <a:lnTo>
                  <a:pt x="0" y="2909"/>
                </a:lnTo>
                <a:lnTo>
                  <a:pt x="395" y="2909"/>
                </a:lnTo>
                <a:lnTo>
                  <a:pt x="395" y="1578"/>
                </a:lnTo>
                <a:cubicBezTo>
                  <a:pt x="395" y="1332"/>
                  <a:pt x="395" y="1135"/>
                  <a:pt x="395" y="987"/>
                </a:cubicBezTo>
                <a:cubicBezTo>
                  <a:pt x="345" y="839"/>
                  <a:pt x="345" y="642"/>
                  <a:pt x="345" y="444"/>
                </a:cubicBezTo>
                <a:lnTo>
                  <a:pt x="345" y="444"/>
                </a:lnTo>
                <a:lnTo>
                  <a:pt x="1479" y="2909"/>
                </a:lnTo>
                <a:lnTo>
                  <a:pt x="2021" y="2909"/>
                </a:lnTo>
                <a:lnTo>
                  <a:pt x="2021" y="1"/>
                </a:lnTo>
                <a:lnTo>
                  <a:pt x="1676" y="1"/>
                </a:lnTo>
                <a:lnTo>
                  <a:pt x="1676" y="1578"/>
                </a:lnTo>
                <a:cubicBezTo>
                  <a:pt x="1676" y="1726"/>
                  <a:pt x="1676" y="1923"/>
                  <a:pt x="1676" y="2071"/>
                </a:cubicBezTo>
                <a:cubicBezTo>
                  <a:pt x="1676" y="2268"/>
                  <a:pt x="1726" y="2416"/>
                  <a:pt x="1726" y="2465"/>
                </a:cubicBezTo>
                <a:lnTo>
                  <a:pt x="5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5" name="Google Shape;5285;p144"/>
          <p:cNvSpPr/>
          <p:nvPr/>
        </p:nvSpPr>
        <p:spPr>
          <a:xfrm>
            <a:off x="3832186" y="2008538"/>
            <a:ext cx="9256" cy="69083"/>
          </a:xfrm>
          <a:custGeom>
            <a:rect b="b" l="l" r="r" t="t"/>
            <a:pathLst>
              <a:path extrusionOk="0" h="2910" w="395">
                <a:moveTo>
                  <a:pt x="0" y="1"/>
                </a:moveTo>
                <a:lnTo>
                  <a:pt x="0" y="2909"/>
                </a:lnTo>
                <a:lnTo>
                  <a:pt x="395" y="2909"/>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6" name="Google Shape;5286;p144"/>
          <p:cNvSpPr/>
          <p:nvPr/>
        </p:nvSpPr>
        <p:spPr>
          <a:xfrm>
            <a:off x="3856436" y="2007375"/>
            <a:ext cx="50849" cy="71410"/>
          </a:xfrm>
          <a:custGeom>
            <a:rect b="b" l="l" r="r" t="t"/>
            <a:pathLst>
              <a:path extrusionOk="0" h="3008" w="2170">
                <a:moveTo>
                  <a:pt x="1282" y="0"/>
                </a:moveTo>
                <a:cubicBezTo>
                  <a:pt x="1036" y="0"/>
                  <a:pt x="839" y="99"/>
                  <a:pt x="641" y="198"/>
                </a:cubicBezTo>
                <a:cubicBezTo>
                  <a:pt x="444" y="296"/>
                  <a:pt x="296" y="493"/>
                  <a:pt x="198" y="691"/>
                </a:cubicBezTo>
                <a:cubicBezTo>
                  <a:pt x="50" y="937"/>
                  <a:pt x="1" y="1184"/>
                  <a:pt x="1" y="1529"/>
                </a:cubicBezTo>
                <a:cubicBezTo>
                  <a:pt x="1" y="1972"/>
                  <a:pt x="99" y="2367"/>
                  <a:pt x="346" y="2613"/>
                </a:cubicBezTo>
                <a:cubicBezTo>
                  <a:pt x="543" y="2860"/>
                  <a:pt x="839" y="3007"/>
                  <a:pt x="1233" y="3007"/>
                </a:cubicBezTo>
                <a:cubicBezTo>
                  <a:pt x="1529" y="3007"/>
                  <a:pt x="1874" y="2909"/>
                  <a:pt x="2170" y="2761"/>
                </a:cubicBezTo>
                <a:lnTo>
                  <a:pt x="2170" y="1331"/>
                </a:lnTo>
                <a:lnTo>
                  <a:pt x="1233" y="1331"/>
                </a:lnTo>
                <a:lnTo>
                  <a:pt x="1282" y="1676"/>
                </a:lnTo>
                <a:lnTo>
                  <a:pt x="1775" y="1676"/>
                </a:lnTo>
                <a:lnTo>
                  <a:pt x="1775" y="2564"/>
                </a:lnTo>
                <a:cubicBezTo>
                  <a:pt x="1627" y="2613"/>
                  <a:pt x="1430" y="2662"/>
                  <a:pt x="1233" y="2662"/>
                </a:cubicBezTo>
                <a:cubicBezTo>
                  <a:pt x="987" y="2662"/>
                  <a:pt x="789" y="2564"/>
                  <a:pt x="641" y="2367"/>
                </a:cubicBezTo>
                <a:cubicBezTo>
                  <a:pt x="494" y="2219"/>
                  <a:pt x="444" y="1923"/>
                  <a:pt x="444" y="1529"/>
                </a:cubicBezTo>
                <a:cubicBezTo>
                  <a:pt x="444" y="1233"/>
                  <a:pt x="494" y="1036"/>
                  <a:pt x="543" y="838"/>
                </a:cubicBezTo>
                <a:cubicBezTo>
                  <a:pt x="641" y="691"/>
                  <a:pt x="740" y="543"/>
                  <a:pt x="839" y="444"/>
                </a:cubicBezTo>
                <a:cubicBezTo>
                  <a:pt x="987" y="395"/>
                  <a:pt x="1134" y="346"/>
                  <a:pt x="1282" y="346"/>
                </a:cubicBezTo>
                <a:cubicBezTo>
                  <a:pt x="1381" y="346"/>
                  <a:pt x="1479" y="346"/>
                  <a:pt x="1578" y="395"/>
                </a:cubicBezTo>
                <a:cubicBezTo>
                  <a:pt x="1677" y="444"/>
                  <a:pt x="1775" y="493"/>
                  <a:pt x="1874" y="592"/>
                </a:cubicBezTo>
                <a:lnTo>
                  <a:pt x="2120" y="346"/>
                </a:lnTo>
                <a:cubicBezTo>
                  <a:pt x="2022" y="247"/>
                  <a:pt x="1874" y="148"/>
                  <a:pt x="1726" y="99"/>
                </a:cubicBezTo>
                <a:cubicBezTo>
                  <a:pt x="1578" y="50"/>
                  <a:pt x="1430" y="0"/>
                  <a:pt x="128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7" name="Google Shape;5287;p144"/>
          <p:cNvSpPr/>
          <p:nvPr/>
        </p:nvSpPr>
        <p:spPr>
          <a:xfrm>
            <a:off x="3923425" y="2008538"/>
            <a:ext cx="37000" cy="69083"/>
          </a:xfrm>
          <a:custGeom>
            <a:rect b="b" l="l" r="r" t="t"/>
            <a:pathLst>
              <a:path extrusionOk="0" h="2910" w="1579">
                <a:moveTo>
                  <a:pt x="1" y="1"/>
                </a:moveTo>
                <a:lnTo>
                  <a:pt x="1" y="2909"/>
                </a:lnTo>
                <a:lnTo>
                  <a:pt x="1578" y="2909"/>
                </a:lnTo>
                <a:lnTo>
                  <a:pt x="1578" y="2564"/>
                </a:lnTo>
                <a:lnTo>
                  <a:pt x="395" y="2564"/>
                </a:lnTo>
                <a:lnTo>
                  <a:pt x="395" y="1578"/>
                </a:lnTo>
                <a:lnTo>
                  <a:pt x="1332" y="1578"/>
                </a:lnTo>
                <a:lnTo>
                  <a:pt x="1332" y="1282"/>
                </a:lnTo>
                <a:lnTo>
                  <a:pt x="395" y="1282"/>
                </a:lnTo>
                <a:lnTo>
                  <a:pt x="395" y="346"/>
                </a:lnTo>
                <a:lnTo>
                  <a:pt x="1480" y="346"/>
                </a:lnTo>
                <a:lnTo>
                  <a:pt x="152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8" name="Google Shape;5288;p144"/>
          <p:cNvSpPr/>
          <p:nvPr/>
        </p:nvSpPr>
        <p:spPr>
          <a:xfrm>
            <a:off x="3975394" y="2008538"/>
            <a:ext cx="46232" cy="69083"/>
          </a:xfrm>
          <a:custGeom>
            <a:rect b="b" l="l" r="r" t="t"/>
            <a:pathLst>
              <a:path extrusionOk="0" h="2910" w="1973">
                <a:moveTo>
                  <a:pt x="740" y="346"/>
                </a:moveTo>
                <a:cubicBezTo>
                  <a:pt x="987" y="346"/>
                  <a:pt x="1135" y="395"/>
                  <a:pt x="1233" y="444"/>
                </a:cubicBezTo>
                <a:cubicBezTo>
                  <a:pt x="1381" y="543"/>
                  <a:pt x="1430" y="642"/>
                  <a:pt x="1430" y="839"/>
                </a:cubicBezTo>
                <a:cubicBezTo>
                  <a:pt x="1430" y="1036"/>
                  <a:pt x="1381" y="1184"/>
                  <a:pt x="1283" y="1233"/>
                </a:cubicBezTo>
                <a:cubicBezTo>
                  <a:pt x="1135" y="1332"/>
                  <a:pt x="987" y="1381"/>
                  <a:pt x="790" y="1381"/>
                </a:cubicBezTo>
                <a:lnTo>
                  <a:pt x="395" y="1381"/>
                </a:lnTo>
                <a:lnTo>
                  <a:pt x="395" y="346"/>
                </a:lnTo>
                <a:close/>
                <a:moveTo>
                  <a:pt x="1" y="1"/>
                </a:moveTo>
                <a:lnTo>
                  <a:pt x="1" y="2909"/>
                </a:lnTo>
                <a:lnTo>
                  <a:pt x="395" y="2909"/>
                </a:lnTo>
                <a:lnTo>
                  <a:pt x="395" y="1677"/>
                </a:lnTo>
                <a:lnTo>
                  <a:pt x="839" y="1677"/>
                </a:lnTo>
                <a:lnTo>
                  <a:pt x="1529" y="2909"/>
                </a:lnTo>
                <a:lnTo>
                  <a:pt x="1973" y="2909"/>
                </a:lnTo>
                <a:lnTo>
                  <a:pt x="1233" y="1627"/>
                </a:lnTo>
                <a:cubicBezTo>
                  <a:pt x="1430" y="1529"/>
                  <a:pt x="1578" y="1430"/>
                  <a:pt x="1677" y="1332"/>
                </a:cubicBezTo>
                <a:cubicBezTo>
                  <a:pt x="1776" y="1184"/>
                  <a:pt x="1825" y="1036"/>
                  <a:pt x="1825" y="839"/>
                </a:cubicBezTo>
                <a:cubicBezTo>
                  <a:pt x="1825" y="543"/>
                  <a:pt x="1726" y="346"/>
                  <a:pt x="1578" y="247"/>
                </a:cubicBezTo>
                <a:cubicBezTo>
                  <a:pt x="1381" y="99"/>
                  <a:pt x="1085" y="1"/>
                  <a:pt x="74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9" name="Google Shape;5289;p144"/>
          <p:cNvSpPr/>
          <p:nvPr/>
        </p:nvSpPr>
        <p:spPr>
          <a:xfrm>
            <a:off x="4034299" y="2008538"/>
            <a:ext cx="9279" cy="69083"/>
          </a:xfrm>
          <a:custGeom>
            <a:rect b="b" l="l" r="r" t="t"/>
            <a:pathLst>
              <a:path extrusionOk="0" h="2910" w="396">
                <a:moveTo>
                  <a:pt x="1" y="1"/>
                </a:moveTo>
                <a:lnTo>
                  <a:pt x="1" y="2909"/>
                </a:lnTo>
                <a:lnTo>
                  <a:pt x="395" y="2909"/>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0" name="Google Shape;5290;p144"/>
          <p:cNvSpPr/>
          <p:nvPr/>
        </p:nvSpPr>
        <p:spPr>
          <a:xfrm>
            <a:off x="4053934" y="2008538"/>
            <a:ext cx="55488" cy="69083"/>
          </a:xfrm>
          <a:custGeom>
            <a:rect b="b" l="l" r="r" t="t"/>
            <a:pathLst>
              <a:path extrusionOk="0" h="2910" w="2368">
                <a:moveTo>
                  <a:pt x="1184" y="346"/>
                </a:moveTo>
                <a:lnTo>
                  <a:pt x="1628" y="1874"/>
                </a:lnTo>
                <a:lnTo>
                  <a:pt x="740" y="1874"/>
                </a:lnTo>
                <a:lnTo>
                  <a:pt x="1184" y="346"/>
                </a:lnTo>
                <a:close/>
                <a:moveTo>
                  <a:pt x="938" y="1"/>
                </a:moveTo>
                <a:lnTo>
                  <a:pt x="1" y="2909"/>
                </a:lnTo>
                <a:lnTo>
                  <a:pt x="395" y="2909"/>
                </a:lnTo>
                <a:lnTo>
                  <a:pt x="642" y="2170"/>
                </a:lnTo>
                <a:lnTo>
                  <a:pt x="1726" y="2170"/>
                </a:lnTo>
                <a:lnTo>
                  <a:pt x="1923" y="2909"/>
                </a:lnTo>
                <a:lnTo>
                  <a:pt x="2367" y="2909"/>
                </a:lnTo>
                <a:lnTo>
                  <a:pt x="143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1" name="Google Shape;5291;p144"/>
          <p:cNvSpPr/>
          <p:nvPr/>
        </p:nvSpPr>
        <p:spPr>
          <a:xfrm>
            <a:off x="3844885" y="2680225"/>
            <a:ext cx="49700" cy="70247"/>
          </a:xfrm>
          <a:custGeom>
            <a:rect b="b" l="l" r="r" t="t"/>
            <a:pathLst>
              <a:path extrusionOk="0" h="2959" w="2121">
                <a:moveTo>
                  <a:pt x="1233" y="1"/>
                </a:moveTo>
                <a:cubicBezTo>
                  <a:pt x="1036" y="1"/>
                  <a:pt x="789" y="50"/>
                  <a:pt x="592" y="149"/>
                </a:cubicBezTo>
                <a:cubicBezTo>
                  <a:pt x="444" y="296"/>
                  <a:pt x="247" y="444"/>
                  <a:pt x="149" y="691"/>
                </a:cubicBezTo>
                <a:cubicBezTo>
                  <a:pt x="50" y="888"/>
                  <a:pt x="1" y="1184"/>
                  <a:pt x="1" y="1479"/>
                </a:cubicBezTo>
                <a:cubicBezTo>
                  <a:pt x="1" y="1972"/>
                  <a:pt x="99" y="2317"/>
                  <a:pt x="296" y="2613"/>
                </a:cubicBezTo>
                <a:cubicBezTo>
                  <a:pt x="543" y="2860"/>
                  <a:pt x="839" y="2958"/>
                  <a:pt x="1184" y="2958"/>
                </a:cubicBezTo>
                <a:cubicBezTo>
                  <a:pt x="1529" y="2958"/>
                  <a:pt x="1825" y="2909"/>
                  <a:pt x="2120" y="2712"/>
                </a:cubicBezTo>
                <a:lnTo>
                  <a:pt x="2120" y="1332"/>
                </a:lnTo>
                <a:lnTo>
                  <a:pt x="1184" y="1332"/>
                </a:lnTo>
                <a:lnTo>
                  <a:pt x="1233" y="1627"/>
                </a:lnTo>
                <a:lnTo>
                  <a:pt x="1726" y="1627"/>
                </a:lnTo>
                <a:lnTo>
                  <a:pt x="1726" y="2515"/>
                </a:lnTo>
                <a:cubicBezTo>
                  <a:pt x="1578" y="2613"/>
                  <a:pt x="1430" y="2663"/>
                  <a:pt x="1184" y="2663"/>
                </a:cubicBezTo>
                <a:cubicBezTo>
                  <a:pt x="937" y="2663"/>
                  <a:pt x="740" y="2564"/>
                  <a:pt x="592" y="2367"/>
                </a:cubicBezTo>
                <a:cubicBezTo>
                  <a:pt x="494" y="2170"/>
                  <a:pt x="395" y="1874"/>
                  <a:pt x="395" y="1479"/>
                </a:cubicBezTo>
                <a:cubicBezTo>
                  <a:pt x="395" y="1233"/>
                  <a:pt x="444" y="987"/>
                  <a:pt x="543" y="839"/>
                </a:cubicBezTo>
                <a:cubicBezTo>
                  <a:pt x="592" y="641"/>
                  <a:pt x="691" y="543"/>
                  <a:pt x="839" y="444"/>
                </a:cubicBezTo>
                <a:cubicBezTo>
                  <a:pt x="937" y="346"/>
                  <a:pt x="1085" y="346"/>
                  <a:pt x="1233" y="346"/>
                </a:cubicBezTo>
                <a:cubicBezTo>
                  <a:pt x="1381" y="346"/>
                  <a:pt x="1480" y="346"/>
                  <a:pt x="1578" y="395"/>
                </a:cubicBezTo>
                <a:cubicBezTo>
                  <a:pt x="1677" y="395"/>
                  <a:pt x="1775" y="494"/>
                  <a:pt x="1874" y="543"/>
                </a:cubicBezTo>
                <a:lnTo>
                  <a:pt x="2120" y="296"/>
                </a:lnTo>
                <a:cubicBezTo>
                  <a:pt x="1972" y="198"/>
                  <a:pt x="1825" y="149"/>
                  <a:pt x="1726" y="99"/>
                </a:cubicBezTo>
                <a:cubicBezTo>
                  <a:pt x="1578" y="1"/>
                  <a:pt x="1430" y="1"/>
                  <a:pt x="123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2" name="Google Shape;5292;p144"/>
          <p:cNvSpPr/>
          <p:nvPr/>
        </p:nvSpPr>
        <p:spPr>
          <a:xfrm>
            <a:off x="3901494" y="2681388"/>
            <a:ext cx="54293" cy="67920"/>
          </a:xfrm>
          <a:custGeom>
            <a:rect b="b" l="l" r="r" t="t"/>
            <a:pathLst>
              <a:path extrusionOk="0" h="2861" w="2317">
                <a:moveTo>
                  <a:pt x="1183" y="346"/>
                </a:moveTo>
                <a:lnTo>
                  <a:pt x="1627" y="1825"/>
                </a:lnTo>
                <a:lnTo>
                  <a:pt x="690" y="1825"/>
                </a:lnTo>
                <a:lnTo>
                  <a:pt x="1183" y="346"/>
                </a:lnTo>
                <a:close/>
                <a:moveTo>
                  <a:pt x="937" y="1"/>
                </a:moveTo>
                <a:lnTo>
                  <a:pt x="0" y="2860"/>
                </a:lnTo>
                <a:lnTo>
                  <a:pt x="394" y="2860"/>
                </a:lnTo>
                <a:lnTo>
                  <a:pt x="641" y="2170"/>
                </a:lnTo>
                <a:lnTo>
                  <a:pt x="1725" y="2170"/>
                </a:lnTo>
                <a:lnTo>
                  <a:pt x="1923" y="2860"/>
                </a:lnTo>
                <a:lnTo>
                  <a:pt x="2317" y="2860"/>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3" name="Google Shape;5293;p144"/>
          <p:cNvSpPr/>
          <p:nvPr/>
        </p:nvSpPr>
        <p:spPr>
          <a:xfrm>
            <a:off x="3966162" y="2681388"/>
            <a:ext cx="46232" cy="67920"/>
          </a:xfrm>
          <a:custGeom>
            <a:rect b="b" l="l" r="r" t="t"/>
            <a:pathLst>
              <a:path extrusionOk="0" h="2861" w="1973">
                <a:moveTo>
                  <a:pt x="740" y="297"/>
                </a:moveTo>
                <a:cubicBezTo>
                  <a:pt x="986" y="297"/>
                  <a:pt x="1134" y="346"/>
                  <a:pt x="1233" y="395"/>
                </a:cubicBezTo>
                <a:cubicBezTo>
                  <a:pt x="1381" y="494"/>
                  <a:pt x="1430" y="592"/>
                  <a:pt x="1430" y="740"/>
                </a:cubicBezTo>
                <a:cubicBezTo>
                  <a:pt x="1430" y="888"/>
                  <a:pt x="1381" y="1036"/>
                  <a:pt x="1282" y="1085"/>
                </a:cubicBezTo>
                <a:cubicBezTo>
                  <a:pt x="1134" y="1184"/>
                  <a:pt x="1036" y="1233"/>
                  <a:pt x="839" y="1233"/>
                </a:cubicBezTo>
                <a:lnTo>
                  <a:pt x="395" y="1233"/>
                </a:lnTo>
                <a:lnTo>
                  <a:pt x="395" y="297"/>
                </a:lnTo>
                <a:close/>
                <a:moveTo>
                  <a:pt x="888" y="1529"/>
                </a:moveTo>
                <a:cubicBezTo>
                  <a:pt x="1085" y="1529"/>
                  <a:pt x="1233" y="1578"/>
                  <a:pt x="1332" y="1628"/>
                </a:cubicBezTo>
                <a:cubicBezTo>
                  <a:pt x="1479" y="1726"/>
                  <a:pt x="1529" y="1874"/>
                  <a:pt x="1529" y="2071"/>
                </a:cubicBezTo>
                <a:cubicBezTo>
                  <a:pt x="1529" y="2268"/>
                  <a:pt x="1479" y="2367"/>
                  <a:pt x="1332" y="2466"/>
                </a:cubicBezTo>
                <a:cubicBezTo>
                  <a:pt x="1233" y="2515"/>
                  <a:pt x="1036" y="2564"/>
                  <a:pt x="789" y="2564"/>
                </a:cubicBezTo>
                <a:lnTo>
                  <a:pt x="395" y="2564"/>
                </a:lnTo>
                <a:lnTo>
                  <a:pt x="395" y="1529"/>
                </a:lnTo>
                <a:close/>
                <a:moveTo>
                  <a:pt x="1" y="1"/>
                </a:moveTo>
                <a:lnTo>
                  <a:pt x="1" y="2860"/>
                </a:lnTo>
                <a:lnTo>
                  <a:pt x="789" y="2860"/>
                </a:lnTo>
                <a:cubicBezTo>
                  <a:pt x="1578" y="2860"/>
                  <a:pt x="1972" y="2614"/>
                  <a:pt x="1972" y="2071"/>
                </a:cubicBezTo>
                <a:cubicBezTo>
                  <a:pt x="1972" y="1825"/>
                  <a:pt x="1874" y="1677"/>
                  <a:pt x="1775" y="1578"/>
                </a:cubicBezTo>
                <a:cubicBezTo>
                  <a:pt x="1627" y="1480"/>
                  <a:pt x="1479" y="1381"/>
                  <a:pt x="1282" y="1332"/>
                </a:cubicBezTo>
                <a:cubicBezTo>
                  <a:pt x="1430" y="1332"/>
                  <a:pt x="1578" y="1233"/>
                  <a:pt x="1677" y="1135"/>
                </a:cubicBezTo>
                <a:cubicBezTo>
                  <a:pt x="1775" y="1036"/>
                  <a:pt x="1824" y="888"/>
                  <a:pt x="1824" y="740"/>
                </a:cubicBezTo>
                <a:cubicBezTo>
                  <a:pt x="1824" y="494"/>
                  <a:pt x="1726" y="297"/>
                  <a:pt x="1529" y="198"/>
                </a:cubicBezTo>
                <a:cubicBezTo>
                  <a:pt x="1332" y="50"/>
                  <a:pt x="1085" y="1"/>
                  <a:pt x="69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4" name="Google Shape;5294;p144"/>
          <p:cNvSpPr/>
          <p:nvPr/>
        </p:nvSpPr>
        <p:spPr>
          <a:xfrm>
            <a:off x="4021600" y="2680225"/>
            <a:ext cx="56636" cy="70247"/>
          </a:xfrm>
          <a:custGeom>
            <a:rect b="b" l="l" r="r" t="t"/>
            <a:pathLst>
              <a:path extrusionOk="0" h="2959" w="2417">
                <a:moveTo>
                  <a:pt x="1233" y="346"/>
                </a:moveTo>
                <a:cubicBezTo>
                  <a:pt x="1726" y="346"/>
                  <a:pt x="2022" y="691"/>
                  <a:pt x="2022" y="1479"/>
                </a:cubicBezTo>
                <a:cubicBezTo>
                  <a:pt x="2022" y="2268"/>
                  <a:pt x="1726" y="2663"/>
                  <a:pt x="1233" y="2663"/>
                </a:cubicBezTo>
                <a:cubicBezTo>
                  <a:pt x="987" y="2663"/>
                  <a:pt x="789" y="2564"/>
                  <a:pt x="642" y="2367"/>
                </a:cubicBezTo>
                <a:cubicBezTo>
                  <a:pt x="494" y="2170"/>
                  <a:pt x="444" y="1874"/>
                  <a:pt x="444" y="1479"/>
                </a:cubicBezTo>
                <a:cubicBezTo>
                  <a:pt x="444" y="1085"/>
                  <a:pt x="494" y="789"/>
                  <a:pt x="642" y="592"/>
                </a:cubicBezTo>
                <a:cubicBezTo>
                  <a:pt x="789" y="395"/>
                  <a:pt x="987" y="346"/>
                  <a:pt x="1233" y="346"/>
                </a:cubicBezTo>
                <a:close/>
                <a:moveTo>
                  <a:pt x="1233" y="1"/>
                </a:moveTo>
                <a:cubicBezTo>
                  <a:pt x="987" y="1"/>
                  <a:pt x="740" y="50"/>
                  <a:pt x="592" y="198"/>
                </a:cubicBezTo>
                <a:cubicBezTo>
                  <a:pt x="395" y="296"/>
                  <a:pt x="247" y="444"/>
                  <a:pt x="149" y="691"/>
                </a:cubicBezTo>
                <a:cubicBezTo>
                  <a:pt x="50" y="937"/>
                  <a:pt x="1" y="1184"/>
                  <a:pt x="1" y="1479"/>
                </a:cubicBezTo>
                <a:cubicBezTo>
                  <a:pt x="1" y="1825"/>
                  <a:pt x="50" y="2071"/>
                  <a:pt x="149" y="2317"/>
                </a:cubicBezTo>
                <a:cubicBezTo>
                  <a:pt x="247" y="2515"/>
                  <a:pt x="395" y="2663"/>
                  <a:pt x="592" y="2810"/>
                </a:cubicBezTo>
                <a:cubicBezTo>
                  <a:pt x="740" y="2909"/>
                  <a:pt x="987" y="2958"/>
                  <a:pt x="1233" y="2958"/>
                </a:cubicBezTo>
                <a:cubicBezTo>
                  <a:pt x="1480" y="2958"/>
                  <a:pt x="1677" y="2909"/>
                  <a:pt x="1825" y="2810"/>
                </a:cubicBezTo>
                <a:cubicBezTo>
                  <a:pt x="2022" y="2663"/>
                  <a:pt x="2170" y="2515"/>
                  <a:pt x="2268" y="2268"/>
                </a:cubicBezTo>
                <a:cubicBezTo>
                  <a:pt x="2367" y="2071"/>
                  <a:pt x="2416" y="1775"/>
                  <a:pt x="2416" y="1479"/>
                </a:cubicBezTo>
                <a:cubicBezTo>
                  <a:pt x="2416" y="1184"/>
                  <a:pt x="2367" y="888"/>
                  <a:pt x="2268" y="691"/>
                </a:cubicBezTo>
                <a:cubicBezTo>
                  <a:pt x="2170" y="444"/>
                  <a:pt x="2022" y="296"/>
                  <a:pt x="1825" y="149"/>
                </a:cubicBezTo>
                <a:cubicBezTo>
                  <a:pt x="1677" y="50"/>
                  <a:pt x="1480" y="1"/>
                  <a:pt x="123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5" name="Google Shape;5295;p144"/>
          <p:cNvSpPr/>
          <p:nvPr/>
        </p:nvSpPr>
        <p:spPr>
          <a:xfrm>
            <a:off x="4093204" y="2681388"/>
            <a:ext cx="47404" cy="67920"/>
          </a:xfrm>
          <a:custGeom>
            <a:rect b="b" l="l" r="r" t="t"/>
            <a:pathLst>
              <a:path extrusionOk="0" h="2861" w="2023">
                <a:moveTo>
                  <a:pt x="1" y="1"/>
                </a:moveTo>
                <a:lnTo>
                  <a:pt x="1" y="2860"/>
                </a:lnTo>
                <a:lnTo>
                  <a:pt x="395" y="2860"/>
                </a:lnTo>
                <a:lnTo>
                  <a:pt x="395" y="1578"/>
                </a:lnTo>
                <a:cubicBezTo>
                  <a:pt x="395" y="1332"/>
                  <a:pt x="395" y="1135"/>
                  <a:pt x="395" y="987"/>
                </a:cubicBezTo>
                <a:cubicBezTo>
                  <a:pt x="346" y="790"/>
                  <a:pt x="346" y="642"/>
                  <a:pt x="346" y="445"/>
                </a:cubicBezTo>
                <a:lnTo>
                  <a:pt x="346" y="445"/>
                </a:lnTo>
                <a:lnTo>
                  <a:pt x="1480" y="2860"/>
                </a:lnTo>
                <a:lnTo>
                  <a:pt x="2022" y="2860"/>
                </a:lnTo>
                <a:lnTo>
                  <a:pt x="2022" y="1"/>
                </a:lnTo>
                <a:lnTo>
                  <a:pt x="1677" y="1"/>
                </a:lnTo>
                <a:lnTo>
                  <a:pt x="1677" y="1578"/>
                </a:lnTo>
                <a:cubicBezTo>
                  <a:pt x="1677" y="1726"/>
                  <a:pt x="1677" y="1874"/>
                  <a:pt x="1677" y="2071"/>
                </a:cubicBezTo>
                <a:cubicBezTo>
                  <a:pt x="1677" y="2219"/>
                  <a:pt x="1726" y="2367"/>
                  <a:pt x="1726" y="2466"/>
                </a:cubicBezTo>
                <a:lnTo>
                  <a:pt x="5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6" name="Google Shape;5296;p144"/>
          <p:cNvSpPr/>
          <p:nvPr/>
        </p:nvSpPr>
        <p:spPr>
          <a:xfrm>
            <a:off x="4796618" y="2785554"/>
            <a:ext cx="62377" cy="87791"/>
          </a:xfrm>
          <a:custGeom>
            <a:rect b="b" l="l" r="r" t="t"/>
            <a:pathLst>
              <a:path extrusionOk="0" h="3698" w="2662">
                <a:moveTo>
                  <a:pt x="887" y="395"/>
                </a:moveTo>
                <a:cubicBezTo>
                  <a:pt x="1134" y="395"/>
                  <a:pt x="1331" y="444"/>
                  <a:pt x="1528" y="493"/>
                </a:cubicBezTo>
                <a:cubicBezTo>
                  <a:pt x="1676" y="592"/>
                  <a:pt x="1824" y="740"/>
                  <a:pt x="1923" y="937"/>
                </a:cubicBezTo>
                <a:cubicBezTo>
                  <a:pt x="2021" y="1134"/>
                  <a:pt x="2120" y="1430"/>
                  <a:pt x="2120" y="1824"/>
                </a:cubicBezTo>
                <a:cubicBezTo>
                  <a:pt x="2120" y="2416"/>
                  <a:pt x="1972" y="2761"/>
                  <a:pt x="1775" y="3007"/>
                </a:cubicBezTo>
                <a:cubicBezTo>
                  <a:pt x="1578" y="3204"/>
                  <a:pt x="1282" y="3303"/>
                  <a:pt x="937" y="3303"/>
                </a:cubicBezTo>
                <a:lnTo>
                  <a:pt x="493" y="3303"/>
                </a:lnTo>
                <a:lnTo>
                  <a:pt x="493" y="395"/>
                </a:lnTo>
                <a:close/>
                <a:moveTo>
                  <a:pt x="0" y="0"/>
                </a:moveTo>
                <a:lnTo>
                  <a:pt x="0" y="3697"/>
                </a:lnTo>
                <a:lnTo>
                  <a:pt x="887" y="3697"/>
                </a:lnTo>
                <a:cubicBezTo>
                  <a:pt x="1380" y="3697"/>
                  <a:pt x="1775" y="3599"/>
                  <a:pt x="2120" y="3303"/>
                </a:cubicBezTo>
                <a:cubicBezTo>
                  <a:pt x="2465" y="3007"/>
                  <a:pt x="2662" y="2514"/>
                  <a:pt x="2662" y="1824"/>
                </a:cubicBezTo>
                <a:cubicBezTo>
                  <a:pt x="2662" y="1134"/>
                  <a:pt x="2465" y="641"/>
                  <a:pt x="2120" y="395"/>
                </a:cubicBezTo>
                <a:cubicBezTo>
                  <a:pt x="1775" y="148"/>
                  <a:pt x="1331" y="0"/>
                  <a:pt x="78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7" name="Google Shape;5297;p144"/>
          <p:cNvSpPr/>
          <p:nvPr/>
        </p:nvSpPr>
        <p:spPr>
          <a:xfrm>
            <a:off x="4878602" y="2785554"/>
            <a:ext cx="60104" cy="87791"/>
          </a:xfrm>
          <a:custGeom>
            <a:rect b="b" l="l" r="r" t="t"/>
            <a:pathLst>
              <a:path extrusionOk="0" h="3698" w="2565">
                <a:moveTo>
                  <a:pt x="938" y="395"/>
                </a:moveTo>
                <a:cubicBezTo>
                  <a:pt x="1233" y="395"/>
                  <a:pt x="1480" y="444"/>
                  <a:pt x="1628" y="542"/>
                </a:cubicBezTo>
                <a:cubicBezTo>
                  <a:pt x="1776" y="641"/>
                  <a:pt x="1825" y="838"/>
                  <a:pt x="1825" y="1035"/>
                </a:cubicBezTo>
                <a:cubicBezTo>
                  <a:pt x="1825" y="1282"/>
                  <a:pt x="1776" y="1479"/>
                  <a:pt x="1628" y="1578"/>
                </a:cubicBezTo>
                <a:cubicBezTo>
                  <a:pt x="1480" y="1676"/>
                  <a:pt x="1283" y="1725"/>
                  <a:pt x="987" y="1725"/>
                </a:cubicBezTo>
                <a:lnTo>
                  <a:pt x="494" y="1725"/>
                </a:lnTo>
                <a:lnTo>
                  <a:pt x="494" y="395"/>
                </a:lnTo>
                <a:close/>
                <a:moveTo>
                  <a:pt x="1" y="0"/>
                </a:moveTo>
                <a:lnTo>
                  <a:pt x="1" y="3697"/>
                </a:lnTo>
                <a:lnTo>
                  <a:pt x="494" y="3697"/>
                </a:lnTo>
                <a:lnTo>
                  <a:pt x="494" y="2120"/>
                </a:lnTo>
                <a:lnTo>
                  <a:pt x="1085" y="2120"/>
                </a:lnTo>
                <a:lnTo>
                  <a:pt x="1973" y="3697"/>
                </a:lnTo>
                <a:lnTo>
                  <a:pt x="2564" y="3697"/>
                </a:lnTo>
                <a:lnTo>
                  <a:pt x="1578" y="2071"/>
                </a:lnTo>
                <a:cubicBezTo>
                  <a:pt x="1825" y="1972"/>
                  <a:pt x="2022" y="1824"/>
                  <a:pt x="2170" y="1676"/>
                </a:cubicBezTo>
                <a:cubicBezTo>
                  <a:pt x="2318" y="1528"/>
                  <a:pt x="2367" y="1331"/>
                  <a:pt x="2367" y="1035"/>
                </a:cubicBezTo>
                <a:cubicBezTo>
                  <a:pt x="2367" y="690"/>
                  <a:pt x="2269" y="444"/>
                  <a:pt x="2022" y="247"/>
                </a:cubicBezTo>
                <a:cubicBezTo>
                  <a:pt x="1776" y="99"/>
                  <a:pt x="1431" y="0"/>
                  <a:pt x="93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8" name="Google Shape;5298;p144"/>
          <p:cNvSpPr/>
          <p:nvPr/>
        </p:nvSpPr>
        <p:spPr>
          <a:xfrm>
            <a:off x="4947910" y="2784367"/>
            <a:ext cx="61253" cy="91304"/>
          </a:xfrm>
          <a:custGeom>
            <a:rect b="b" l="l" r="r" t="t"/>
            <a:pathLst>
              <a:path extrusionOk="0" h="3846" w="2614">
                <a:moveTo>
                  <a:pt x="1529" y="1"/>
                </a:moveTo>
                <a:cubicBezTo>
                  <a:pt x="1233" y="1"/>
                  <a:pt x="987" y="50"/>
                  <a:pt x="740" y="198"/>
                </a:cubicBezTo>
                <a:cubicBezTo>
                  <a:pt x="543" y="346"/>
                  <a:pt x="346" y="592"/>
                  <a:pt x="198" y="839"/>
                </a:cubicBezTo>
                <a:cubicBezTo>
                  <a:pt x="50" y="1135"/>
                  <a:pt x="1" y="1480"/>
                  <a:pt x="1" y="1923"/>
                </a:cubicBezTo>
                <a:cubicBezTo>
                  <a:pt x="1" y="2318"/>
                  <a:pt x="50" y="2663"/>
                  <a:pt x="198" y="2959"/>
                </a:cubicBezTo>
                <a:cubicBezTo>
                  <a:pt x="346" y="3254"/>
                  <a:pt x="494" y="3451"/>
                  <a:pt x="740" y="3599"/>
                </a:cubicBezTo>
                <a:cubicBezTo>
                  <a:pt x="987" y="3747"/>
                  <a:pt x="1233" y="3846"/>
                  <a:pt x="1529" y="3846"/>
                </a:cubicBezTo>
                <a:cubicBezTo>
                  <a:pt x="1775" y="3846"/>
                  <a:pt x="1972" y="3797"/>
                  <a:pt x="2170" y="3698"/>
                </a:cubicBezTo>
                <a:cubicBezTo>
                  <a:pt x="2367" y="3649"/>
                  <a:pt x="2515" y="3550"/>
                  <a:pt x="2613" y="3402"/>
                </a:cubicBezTo>
                <a:lnTo>
                  <a:pt x="2367" y="3106"/>
                </a:lnTo>
                <a:cubicBezTo>
                  <a:pt x="2219" y="3205"/>
                  <a:pt x="2120" y="3254"/>
                  <a:pt x="1972" y="3304"/>
                </a:cubicBezTo>
                <a:cubicBezTo>
                  <a:pt x="1874" y="3353"/>
                  <a:pt x="1726" y="3402"/>
                  <a:pt x="1578" y="3402"/>
                </a:cubicBezTo>
                <a:cubicBezTo>
                  <a:pt x="1233" y="3402"/>
                  <a:pt x="987" y="3254"/>
                  <a:pt x="839" y="3057"/>
                </a:cubicBezTo>
                <a:cubicBezTo>
                  <a:pt x="641" y="2811"/>
                  <a:pt x="543" y="2416"/>
                  <a:pt x="543" y="1923"/>
                </a:cubicBezTo>
                <a:cubicBezTo>
                  <a:pt x="543" y="1381"/>
                  <a:pt x="641" y="987"/>
                  <a:pt x="839" y="740"/>
                </a:cubicBezTo>
                <a:cubicBezTo>
                  <a:pt x="1036" y="543"/>
                  <a:pt x="1282" y="395"/>
                  <a:pt x="1578" y="395"/>
                </a:cubicBezTo>
                <a:cubicBezTo>
                  <a:pt x="1825" y="395"/>
                  <a:pt x="2071" y="494"/>
                  <a:pt x="2268" y="691"/>
                </a:cubicBezTo>
                <a:lnTo>
                  <a:pt x="2564" y="346"/>
                </a:lnTo>
                <a:cubicBezTo>
                  <a:pt x="2416" y="198"/>
                  <a:pt x="2268" y="149"/>
                  <a:pt x="2120" y="50"/>
                </a:cubicBezTo>
                <a:cubicBezTo>
                  <a:pt x="1972" y="1"/>
                  <a:pt x="1775" y="1"/>
                  <a:pt x="152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9" name="Google Shape;5299;p144"/>
          <p:cNvSpPr/>
          <p:nvPr/>
        </p:nvSpPr>
        <p:spPr>
          <a:xfrm>
            <a:off x="4964077" y="3488837"/>
            <a:ext cx="56636" cy="87791"/>
          </a:xfrm>
          <a:custGeom>
            <a:rect b="b" l="l" r="r" t="t"/>
            <a:pathLst>
              <a:path extrusionOk="0" h="3698" w="2417">
                <a:moveTo>
                  <a:pt x="198" y="0"/>
                </a:moveTo>
                <a:lnTo>
                  <a:pt x="198" y="394"/>
                </a:lnTo>
                <a:lnTo>
                  <a:pt x="1874" y="394"/>
                </a:lnTo>
                <a:lnTo>
                  <a:pt x="1" y="3303"/>
                </a:lnTo>
                <a:lnTo>
                  <a:pt x="1" y="3697"/>
                </a:lnTo>
                <a:lnTo>
                  <a:pt x="2367" y="3697"/>
                </a:lnTo>
                <a:lnTo>
                  <a:pt x="2416" y="3253"/>
                </a:lnTo>
                <a:lnTo>
                  <a:pt x="592" y="3253"/>
                </a:lnTo>
                <a:lnTo>
                  <a:pt x="2416" y="394"/>
                </a:lnTo>
                <a:lnTo>
                  <a:pt x="241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0" name="Google Shape;5300;p144"/>
          <p:cNvSpPr/>
          <p:nvPr/>
        </p:nvSpPr>
        <p:spPr>
          <a:xfrm>
            <a:off x="5027598" y="3488837"/>
            <a:ext cx="70485" cy="87791"/>
          </a:xfrm>
          <a:custGeom>
            <a:rect b="b" l="l" r="r" t="t"/>
            <a:pathLst>
              <a:path extrusionOk="0" h="3698" w="3008">
                <a:moveTo>
                  <a:pt x="1480" y="394"/>
                </a:moveTo>
                <a:lnTo>
                  <a:pt x="2071" y="2366"/>
                </a:lnTo>
                <a:lnTo>
                  <a:pt x="888" y="2366"/>
                </a:lnTo>
                <a:lnTo>
                  <a:pt x="1480" y="394"/>
                </a:lnTo>
                <a:close/>
                <a:moveTo>
                  <a:pt x="1184" y="0"/>
                </a:moveTo>
                <a:lnTo>
                  <a:pt x="1" y="3697"/>
                </a:lnTo>
                <a:lnTo>
                  <a:pt x="494" y="3697"/>
                </a:lnTo>
                <a:lnTo>
                  <a:pt x="790" y="2761"/>
                </a:lnTo>
                <a:lnTo>
                  <a:pt x="2219" y="2761"/>
                </a:lnTo>
                <a:lnTo>
                  <a:pt x="2466" y="3697"/>
                </a:lnTo>
                <a:lnTo>
                  <a:pt x="3008" y="3697"/>
                </a:lnTo>
                <a:lnTo>
                  <a:pt x="1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1" name="Google Shape;5301;p144"/>
          <p:cNvSpPr/>
          <p:nvPr/>
        </p:nvSpPr>
        <p:spPr>
          <a:xfrm>
            <a:off x="5107309" y="3488837"/>
            <a:ext cx="82037" cy="87791"/>
          </a:xfrm>
          <a:custGeom>
            <a:rect b="b" l="l" r="r" t="t"/>
            <a:pathLst>
              <a:path extrusionOk="0" h="3698" w="3501">
                <a:moveTo>
                  <a:pt x="296" y="0"/>
                </a:moveTo>
                <a:lnTo>
                  <a:pt x="0" y="3697"/>
                </a:lnTo>
                <a:lnTo>
                  <a:pt x="444" y="3697"/>
                </a:lnTo>
                <a:lnTo>
                  <a:pt x="592" y="2070"/>
                </a:lnTo>
                <a:cubicBezTo>
                  <a:pt x="641" y="1479"/>
                  <a:pt x="641" y="937"/>
                  <a:pt x="641" y="493"/>
                </a:cubicBezTo>
                <a:lnTo>
                  <a:pt x="1528" y="3303"/>
                </a:lnTo>
                <a:lnTo>
                  <a:pt x="1972" y="3303"/>
                </a:lnTo>
                <a:lnTo>
                  <a:pt x="2810" y="493"/>
                </a:lnTo>
                <a:cubicBezTo>
                  <a:pt x="2810" y="838"/>
                  <a:pt x="2810" y="1380"/>
                  <a:pt x="2859" y="2021"/>
                </a:cubicBezTo>
                <a:lnTo>
                  <a:pt x="3007" y="3697"/>
                </a:lnTo>
                <a:lnTo>
                  <a:pt x="3500" y="3697"/>
                </a:lnTo>
                <a:lnTo>
                  <a:pt x="3204" y="0"/>
                </a:lnTo>
                <a:lnTo>
                  <a:pt x="2514" y="0"/>
                </a:lnTo>
                <a:lnTo>
                  <a:pt x="1775" y="2711"/>
                </a:lnTo>
                <a:lnTo>
                  <a:pt x="98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2" name="Google Shape;5302;p144"/>
          <p:cNvSpPr/>
          <p:nvPr/>
        </p:nvSpPr>
        <p:spPr>
          <a:xfrm>
            <a:off x="5210100" y="3488837"/>
            <a:ext cx="58933" cy="87791"/>
          </a:xfrm>
          <a:custGeom>
            <a:rect b="b" l="l" r="r" t="t"/>
            <a:pathLst>
              <a:path extrusionOk="0" h="3698" w="2515">
                <a:moveTo>
                  <a:pt x="937" y="394"/>
                </a:moveTo>
                <a:cubicBezTo>
                  <a:pt x="1233" y="394"/>
                  <a:pt x="1430" y="444"/>
                  <a:pt x="1578" y="493"/>
                </a:cubicBezTo>
                <a:cubicBezTo>
                  <a:pt x="1726" y="592"/>
                  <a:pt x="1824" y="739"/>
                  <a:pt x="1824" y="937"/>
                </a:cubicBezTo>
                <a:cubicBezTo>
                  <a:pt x="1824" y="1134"/>
                  <a:pt x="1726" y="1282"/>
                  <a:pt x="1578" y="1380"/>
                </a:cubicBezTo>
                <a:cubicBezTo>
                  <a:pt x="1479" y="1528"/>
                  <a:pt x="1282" y="1577"/>
                  <a:pt x="1085" y="1577"/>
                </a:cubicBezTo>
                <a:lnTo>
                  <a:pt x="493" y="1577"/>
                </a:lnTo>
                <a:lnTo>
                  <a:pt x="493" y="394"/>
                </a:lnTo>
                <a:close/>
                <a:moveTo>
                  <a:pt x="1134" y="1972"/>
                </a:moveTo>
                <a:cubicBezTo>
                  <a:pt x="1381" y="1972"/>
                  <a:pt x="1578" y="2021"/>
                  <a:pt x="1726" y="2120"/>
                </a:cubicBezTo>
                <a:cubicBezTo>
                  <a:pt x="1874" y="2218"/>
                  <a:pt x="1972" y="2415"/>
                  <a:pt x="1972" y="2662"/>
                </a:cubicBezTo>
                <a:cubicBezTo>
                  <a:pt x="1972" y="2908"/>
                  <a:pt x="1874" y="3056"/>
                  <a:pt x="1726" y="3155"/>
                </a:cubicBezTo>
                <a:cubicBezTo>
                  <a:pt x="1529" y="3253"/>
                  <a:pt x="1331" y="3303"/>
                  <a:pt x="1036" y="3303"/>
                </a:cubicBezTo>
                <a:lnTo>
                  <a:pt x="493" y="3303"/>
                </a:lnTo>
                <a:lnTo>
                  <a:pt x="493" y="1972"/>
                </a:lnTo>
                <a:close/>
                <a:moveTo>
                  <a:pt x="0" y="0"/>
                </a:moveTo>
                <a:lnTo>
                  <a:pt x="0" y="3697"/>
                </a:lnTo>
                <a:lnTo>
                  <a:pt x="1036" y="3697"/>
                </a:lnTo>
                <a:cubicBezTo>
                  <a:pt x="2021" y="3697"/>
                  <a:pt x="2514" y="3352"/>
                  <a:pt x="2514" y="2662"/>
                </a:cubicBezTo>
                <a:cubicBezTo>
                  <a:pt x="2514" y="2366"/>
                  <a:pt x="2416" y="2169"/>
                  <a:pt x="2268" y="2021"/>
                </a:cubicBezTo>
                <a:cubicBezTo>
                  <a:pt x="2120" y="1873"/>
                  <a:pt x="1874" y="1775"/>
                  <a:pt x="1627" y="1725"/>
                </a:cubicBezTo>
                <a:cubicBezTo>
                  <a:pt x="1824" y="1676"/>
                  <a:pt x="1972" y="1627"/>
                  <a:pt x="2120" y="1479"/>
                </a:cubicBezTo>
                <a:cubicBezTo>
                  <a:pt x="2268" y="1331"/>
                  <a:pt x="2317" y="1134"/>
                  <a:pt x="2317" y="937"/>
                </a:cubicBezTo>
                <a:cubicBezTo>
                  <a:pt x="2317" y="592"/>
                  <a:pt x="2219" y="394"/>
                  <a:pt x="1972" y="197"/>
                </a:cubicBezTo>
                <a:cubicBezTo>
                  <a:pt x="1726" y="49"/>
                  <a:pt x="1331" y="0"/>
                  <a:pt x="88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3" name="Google Shape;5303;p144"/>
          <p:cNvSpPr/>
          <p:nvPr/>
        </p:nvSpPr>
        <p:spPr>
          <a:xfrm>
            <a:off x="5286320" y="3488837"/>
            <a:ext cx="12747" cy="87791"/>
          </a:xfrm>
          <a:custGeom>
            <a:rect b="b" l="l" r="r" t="t"/>
            <a:pathLst>
              <a:path extrusionOk="0" h="3698" w="544">
                <a:moveTo>
                  <a:pt x="1" y="0"/>
                </a:moveTo>
                <a:lnTo>
                  <a:pt x="1" y="3697"/>
                </a:lnTo>
                <a:lnTo>
                  <a:pt x="543" y="3697"/>
                </a:lnTo>
                <a:lnTo>
                  <a:pt x="5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4" name="Google Shape;5304;p144"/>
          <p:cNvSpPr/>
          <p:nvPr/>
        </p:nvSpPr>
        <p:spPr>
          <a:xfrm>
            <a:off x="5311742" y="3488837"/>
            <a:ext cx="71633" cy="87791"/>
          </a:xfrm>
          <a:custGeom>
            <a:rect b="b" l="l" r="r" t="t"/>
            <a:pathLst>
              <a:path extrusionOk="0" h="3698" w="3057">
                <a:moveTo>
                  <a:pt x="1528" y="394"/>
                </a:moveTo>
                <a:lnTo>
                  <a:pt x="2120" y="2366"/>
                </a:lnTo>
                <a:lnTo>
                  <a:pt x="937" y="2366"/>
                </a:lnTo>
                <a:lnTo>
                  <a:pt x="1528" y="394"/>
                </a:lnTo>
                <a:close/>
                <a:moveTo>
                  <a:pt x="1233" y="0"/>
                </a:moveTo>
                <a:lnTo>
                  <a:pt x="0" y="3697"/>
                </a:lnTo>
                <a:lnTo>
                  <a:pt x="543" y="3697"/>
                </a:lnTo>
                <a:lnTo>
                  <a:pt x="838" y="2761"/>
                </a:lnTo>
                <a:lnTo>
                  <a:pt x="2219" y="2761"/>
                </a:lnTo>
                <a:lnTo>
                  <a:pt x="2514" y="3697"/>
                </a:lnTo>
                <a:lnTo>
                  <a:pt x="3057" y="3697"/>
                </a:lnTo>
                <a:lnTo>
                  <a:pt x="187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5" name="Google Shape;5305;p144"/>
          <p:cNvSpPr/>
          <p:nvPr/>
        </p:nvSpPr>
        <p:spPr>
          <a:xfrm>
            <a:off x="4065485" y="3995517"/>
            <a:ext cx="60104" cy="87791"/>
          </a:xfrm>
          <a:custGeom>
            <a:rect b="b" l="l" r="r" t="t"/>
            <a:pathLst>
              <a:path extrusionOk="0" h="3698" w="2565">
                <a:moveTo>
                  <a:pt x="1" y="0"/>
                </a:moveTo>
                <a:lnTo>
                  <a:pt x="1" y="3698"/>
                </a:lnTo>
                <a:lnTo>
                  <a:pt x="445" y="3698"/>
                </a:lnTo>
                <a:lnTo>
                  <a:pt x="445" y="2022"/>
                </a:lnTo>
                <a:cubicBezTo>
                  <a:pt x="445" y="1726"/>
                  <a:pt x="445" y="1479"/>
                  <a:pt x="445" y="1233"/>
                </a:cubicBezTo>
                <a:cubicBezTo>
                  <a:pt x="445" y="1036"/>
                  <a:pt x="395" y="789"/>
                  <a:pt x="395" y="543"/>
                </a:cubicBezTo>
                <a:lnTo>
                  <a:pt x="395" y="543"/>
                </a:lnTo>
                <a:lnTo>
                  <a:pt x="1923" y="3698"/>
                </a:lnTo>
                <a:lnTo>
                  <a:pt x="2564" y="3698"/>
                </a:lnTo>
                <a:lnTo>
                  <a:pt x="2564" y="0"/>
                </a:lnTo>
                <a:lnTo>
                  <a:pt x="2121" y="0"/>
                </a:lnTo>
                <a:lnTo>
                  <a:pt x="2121" y="2022"/>
                </a:lnTo>
                <a:cubicBezTo>
                  <a:pt x="2121" y="2219"/>
                  <a:pt x="2121" y="2416"/>
                  <a:pt x="2121" y="2662"/>
                </a:cubicBezTo>
                <a:cubicBezTo>
                  <a:pt x="2170" y="2909"/>
                  <a:pt x="2170" y="3057"/>
                  <a:pt x="2170" y="3155"/>
                </a:cubicBezTo>
                <a:lnTo>
                  <a:pt x="64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6" name="Google Shape;5306;p144"/>
          <p:cNvSpPr/>
          <p:nvPr/>
        </p:nvSpPr>
        <p:spPr>
          <a:xfrm>
            <a:off x="4139409" y="3995517"/>
            <a:ext cx="71633" cy="87791"/>
          </a:xfrm>
          <a:custGeom>
            <a:rect b="b" l="l" r="r" t="t"/>
            <a:pathLst>
              <a:path extrusionOk="0" h="3698" w="3057">
                <a:moveTo>
                  <a:pt x="1529" y="444"/>
                </a:moveTo>
                <a:lnTo>
                  <a:pt x="2071" y="2367"/>
                </a:lnTo>
                <a:lnTo>
                  <a:pt x="937" y="2367"/>
                </a:lnTo>
                <a:lnTo>
                  <a:pt x="1529" y="444"/>
                </a:lnTo>
                <a:close/>
                <a:moveTo>
                  <a:pt x="1184" y="0"/>
                </a:moveTo>
                <a:lnTo>
                  <a:pt x="1" y="3698"/>
                </a:lnTo>
                <a:lnTo>
                  <a:pt x="543" y="3698"/>
                </a:lnTo>
                <a:lnTo>
                  <a:pt x="789" y="2761"/>
                </a:lnTo>
                <a:lnTo>
                  <a:pt x="2219" y="2761"/>
                </a:lnTo>
                <a:lnTo>
                  <a:pt x="2515" y="3698"/>
                </a:lnTo>
                <a:lnTo>
                  <a:pt x="3057" y="3698"/>
                </a:lnTo>
                <a:lnTo>
                  <a:pt x="1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7" name="Google Shape;5307;p144"/>
          <p:cNvSpPr/>
          <p:nvPr/>
        </p:nvSpPr>
        <p:spPr>
          <a:xfrm>
            <a:off x="4219121" y="3995517"/>
            <a:ext cx="83185" cy="87791"/>
          </a:xfrm>
          <a:custGeom>
            <a:rect b="b" l="l" r="r" t="t"/>
            <a:pathLst>
              <a:path extrusionOk="0" h="3698" w="3550">
                <a:moveTo>
                  <a:pt x="296" y="0"/>
                </a:moveTo>
                <a:lnTo>
                  <a:pt x="0" y="3698"/>
                </a:lnTo>
                <a:lnTo>
                  <a:pt x="493" y="3698"/>
                </a:lnTo>
                <a:lnTo>
                  <a:pt x="592" y="2071"/>
                </a:lnTo>
                <a:cubicBezTo>
                  <a:pt x="641" y="1479"/>
                  <a:pt x="690" y="986"/>
                  <a:pt x="690" y="493"/>
                </a:cubicBezTo>
                <a:lnTo>
                  <a:pt x="1528" y="3303"/>
                </a:lnTo>
                <a:lnTo>
                  <a:pt x="2021" y="3303"/>
                </a:lnTo>
                <a:lnTo>
                  <a:pt x="2810" y="543"/>
                </a:lnTo>
                <a:cubicBezTo>
                  <a:pt x="2810" y="888"/>
                  <a:pt x="2859" y="1381"/>
                  <a:pt x="2908" y="2022"/>
                </a:cubicBezTo>
                <a:lnTo>
                  <a:pt x="3007" y="3698"/>
                </a:lnTo>
                <a:lnTo>
                  <a:pt x="3549" y="3698"/>
                </a:lnTo>
                <a:lnTo>
                  <a:pt x="3204" y="0"/>
                </a:lnTo>
                <a:lnTo>
                  <a:pt x="2514" y="0"/>
                </a:lnTo>
                <a:lnTo>
                  <a:pt x="1775" y="2712"/>
                </a:lnTo>
                <a:lnTo>
                  <a:pt x="98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8" name="Google Shape;5308;p144"/>
          <p:cNvSpPr/>
          <p:nvPr/>
        </p:nvSpPr>
        <p:spPr>
          <a:xfrm>
            <a:off x="4321911" y="3995517"/>
            <a:ext cx="12724" cy="87791"/>
          </a:xfrm>
          <a:custGeom>
            <a:rect b="b" l="l" r="r" t="t"/>
            <a:pathLst>
              <a:path extrusionOk="0" h="3698" w="543">
                <a:moveTo>
                  <a:pt x="0" y="0"/>
                </a:moveTo>
                <a:lnTo>
                  <a:pt x="0" y="3698"/>
                </a:lnTo>
                <a:lnTo>
                  <a:pt x="542" y="3698"/>
                </a:lnTo>
                <a:lnTo>
                  <a:pt x="54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9" name="Google Shape;5309;p144"/>
          <p:cNvSpPr/>
          <p:nvPr/>
        </p:nvSpPr>
        <p:spPr>
          <a:xfrm>
            <a:off x="4360010" y="3995517"/>
            <a:ext cx="57785" cy="87791"/>
          </a:xfrm>
          <a:custGeom>
            <a:rect b="b" l="l" r="r" t="t"/>
            <a:pathLst>
              <a:path extrusionOk="0" h="3698" w="2466">
                <a:moveTo>
                  <a:pt x="888" y="395"/>
                </a:moveTo>
                <a:cubicBezTo>
                  <a:pt x="1184" y="395"/>
                  <a:pt x="1430" y="444"/>
                  <a:pt x="1578" y="543"/>
                </a:cubicBezTo>
                <a:cubicBezTo>
                  <a:pt x="1726" y="592"/>
                  <a:pt x="1776" y="740"/>
                  <a:pt x="1776" y="986"/>
                </a:cubicBezTo>
                <a:cubicBezTo>
                  <a:pt x="1776" y="1184"/>
                  <a:pt x="1726" y="1331"/>
                  <a:pt x="1578" y="1430"/>
                </a:cubicBezTo>
                <a:cubicBezTo>
                  <a:pt x="1430" y="1529"/>
                  <a:pt x="1283" y="1578"/>
                  <a:pt x="1036" y="1578"/>
                </a:cubicBezTo>
                <a:lnTo>
                  <a:pt x="494" y="1578"/>
                </a:lnTo>
                <a:lnTo>
                  <a:pt x="494" y="395"/>
                </a:lnTo>
                <a:close/>
                <a:moveTo>
                  <a:pt x="1085" y="1972"/>
                </a:moveTo>
                <a:cubicBezTo>
                  <a:pt x="1332" y="1972"/>
                  <a:pt x="1529" y="2022"/>
                  <a:pt x="1726" y="2120"/>
                </a:cubicBezTo>
                <a:cubicBezTo>
                  <a:pt x="1874" y="2219"/>
                  <a:pt x="1923" y="2416"/>
                  <a:pt x="1923" y="2662"/>
                </a:cubicBezTo>
                <a:cubicBezTo>
                  <a:pt x="1923" y="2909"/>
                  <a:pt x="1874" y="3057"/>
                  <a:pt x="1677" y="3155"/>
                </a:cubicBezTo>
                <a:cubicBezTo>
                  <a:pt x="1529" y="3254"/>
                  <a:pt x="1283" y="3303"/>
                  <a:pt x="987" y="3303"/>
                </a:cubicBezTo>
                <a:lnTo>
                  <a:pt x="494" y="3303"/>
                </a:lnTo>
                <a:lnTo>
                  <a:pt x="494" y="1972"/>
                </a:lnTo>
                <a:close/>
                <a:moveTo>
                  <a:pt x="1" y="0"/>
                </a:moveTo>
                <a:lnTo>
                  <a:pt x="1" y="3698"/>
                </a:lnTo>
                <a:lnTo>
                  <a:pt x="987" y="3698"/>
                </a:lnTo>
                <a:cubicBezTo>
                  <a:pt x="1973" y="3698"/>
                  <a:pt x="2466" y="3352"/>
                  <a:pt x="2466" y="2662"/>
                </a:cubicBezTo>
                <a:cubicBezTo>
                  <a:pt x="2466" y="2367"/>
                  <a:pt x="2416" y="2169"/>
                  <a:pt x="2219" y="2022"/>
                </a:cubicBezTo>
                <a:cubicBezTo>
                  <a:pt x="2071" y="1874"/>
                  <a:pt x="1874" y="1775"/>
                  <a:pt x="1628" y="1775"/>
                </a:cubicBezTo>
                <a:cubicBezTo>
                  <a:pt x="1825" y="1726"/>
                  <a:pt x="1973" y="1627"/>
                  <a:pt x="2121" y="1479"/>
                </a:cubicBezTo>
                <a:cubicBezTo>
                  <a:pt x="2268" y="1331"/>
                  <a:pt x="2318" y="1134"/>
                  <a:pt x="2318" y="937"/>
                </a:cubicBezTo>
                <a:cubicBezTo>
                  <a:pt x="2318" y="641"/>
                  <a:pt x="2170" y="395"/>
                  <a:pt x="1923" y="247"/>
                </a:cubicBezTo>
                <a:cubicBezTo>
                  <a:pt x="1677" y="50"/>
                  <a:pt x="1332" y="0"/>
                  <a:pt x="8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0" name="Google Shape;5310;p144"/>
          <p:cNvSpPr/>
          <p:nvPr/>
        </p:nvSpPr>
        <p:spPr>
          <a:xfrm>
            <a:off x="4436253" y="3995517"/>
            <a:ext cx="11576" cy="87791"/>
          </a:xfrm>
          <a:custGeom>
            <a:rect b="b" l="l" r="r" t="t"/>
            <a:pathLst>
              <a:path extrusionOk="0" h="3698" w="494">
                <a:moveTo>
                  <a:pt x="0" y="0"/>
                </a:moveTo>
                <a:lnTo>
                  <a:pt x="0" y="3698"/>
                </a:lnTo>
                <a:lnTo>
                  <a:pt x="493" y="3698"/>
                </a:lnTo>
                <a:lnTo>
                  <a:pt x="49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1" name="Google Shape;5311;p144"/>
          <p:cNvSpPr/>
          <p:nvPr/>
        </p:nvSpPr>
        <p:spPr>
          <a:xfrm>
            <a:off x="4461652" y="3995517"/>
            <a:ext cx="70485" cy="87791"/>
          </a:xfrm>
          <a:custGeom>
            <a:rect b="b" l="l" r="r" t="t"/>
            <a:pathLst>
              <a:path extrusionOk="0" h="3698" w="3008">
                <a:moveTo>
                  <a:pt x="1529" y="444"/>
                </a:moveTo>
                <a:lnTo>
                  <a:pt x="2071" y="2367"/>
                </a:lnTo>
                <a:lnTo>
                  <a:pt x="937" y="2367"/>
                </a:lnTo>
                <a:lnTo>
                  <a:pt x="1529" y="444"/>
                </a:lnTo>
                <a:close/>
                <a:moveTo>
                  <a:pt x="1184" y="0"/>
                </a:moveTo>
                <a:lnTo>
                  <a:pt x="1" y="3698"/>
                </a:lnTo>
                <a:lnTo>
                  <a:pt x="543" y="3698"/>
                </a:lnTo>
                <a:lnTo>
                  <a:pt x="790" y="2761"/>
                </a:lnTo>
                <a:lnTo>
                  <a:pt x="2219" y="2761"/>
                </a:lnTo>
                <a:lnTo>
                  <a:pt x="2466" y="3698"/>
                </a:lnTo>
                <a:lnTo>
                  <a:pt x="3008" y="3698"/>
                </a:lnTo>
                <a:lnTo>
                  <a:pt x="1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2" name="Google Shape;5312;p144"/>
          <p:cNvSpPr/>
          <p:nvPr/>
        </p:nvSpPr>
        <p:spPr>
          <a:xfrm>
            <a:off x="4726162" y="4148798"/>
            <a:ext cx="57761" cy="88978"/>
          </a:xfrm>
          <a:custGeom>
            <a:rect b="b" l="l" r="r" t="t"/>
            <a:pathLst>
              <a:path extrusionOk="0" h="3748" w="2465">
                <a:moveTo>
                  <a:pt x="937" y="445"/>
                </a:moveTo>
                <a:cubicBezTo>
                  <a:pt x="1233" y="445"/>
                  <a:pt x="1430" y="445"/>
                  <a:pt x="1578" y="543"/>
                </a:cubicBezTo>
                <a:cubicBezTo>
                  <a:pt x="1725" y="642"/>
                  <a:pt x="1775" y="790"/>
                  <a:pt x="1775" y="987"/>
                </a:cubicBezTo>
                <a:cubicBezTo>
                  <a:pt x="1775" y="1184"/>
                  <a:pt x="1725" y="1332"/>
                  <a:pt x="1578" y="1431"/>
                </a:cubicBezTo>
                <a:cubicBezTo>
                  <a:pt x="1430" y="1529"/>
                  <a:pt x="1282" y="1578"/>
                  <a:pt x="1035" y="1578"/>
                </a:cubicBezTo>
                <a:lnTo>
                  <a:pt x="493" y="1578"/>
                </a:lnTo>
                <a:lnTo>
                  <a:pt x="493" y="445"/>
                </a:lnTo>
                <a:close/>
                <a:moveTo>
                  <a:pt x="1085" y="1973"/>
                </a:moveTo>
                <a:cubicBezTo>
                  <a:pt x="1380" y="1973"/>
                  <a:pt x="1578" y="2022"/>
                  <a:pt x="1725" y="2170"/>
                </a:cubicBezTo>
                <a:cubicBezTo>
                  <a:pt x="1873" y="2269"/>
                  <a:pt x="1923" y="2416"/>
                  <a:pt x="1923" y="2663"/>
                </a:cubicBezTo>
                <a:cubicBezTo>
                  <a:pt x="1923" y="2959"/>
                  <a:pt x="1873" y="3107"/>
                  <a:pt x="1725" y="3205"/>
                </a:cubicBezTo>
                <a:cubicBezTo>
                  <a:pt x="1528" y="3304"/>
                  <a:pt x="1331" y="3353"/>
                  <a:pt x="1035" y="3353"/>
                </a:cubicBezTo>
                <a:lnTo>
                  <a:pt x="493" y="3353"/>
                </a:lnTo>
                <a:lnTo>
                  <a:pt x="493" y="1973"/>
                </a:lnTo>
                <a:close/>
                <a:moveTo>
                  <a:pt x="0" y="1"/>
                </a:moveTo>
                <a:lnTo>
                  <a:pt x="0" y="3747"/>
                </a:lnTo>
                <a:lnTo>
                  <a:pt x="1035" y="3747"/>
                </a:lnTo>
                <a:cubicBezTo>
                  <a:pt x="1972" y="3747"/>
                  <a:pt x="2465" y="3402"/>
                  <a:pt x="2465" y="2663"/>
                </a:cubicBezTo>
                <a:cubicBezTo>
                  <a:pt x="2465" y="2416"/>
                  <a:pt x="2416" y="2170"/>
                  <a:pt x="2268" y="2022"/>
                </a:cubicBezTo>
                <a:cubicBezTo>
                  <a:pt x="2071" y="1923"/>
                  <a:pt x="1873" y="1825"/>
                  <a:pt x="1627" y="1776"/>
                </a:cubicBezTo>
                <a:cubicBezTo>
                  <a:pt x="1824" y="1726"/>
                  <a:pt x="1972" y="1628"/>
                  <a:pt x="2120" y="1480"/>
                </a:cubicBezTo>
                <a:cubicBezTo>
                  <a:pt x="2268" y="1381"/>
                  <a:pt x="2317" y="1184"/>
                  <a:pt x="2317" y="938"/>
                </a:cubicBezTo>
                <a:cubicBezTo>
                  <a:pt x="2317" y="642"/>
                  <a:pt x="2218" y="395"/>
                  <a:pt x="1923" y="247"/>
                </a:cubicBezTo>
                <a:cubicBezTo>
                  <a:pt x="1676" y="100"/>
                  <a:pt x="1331" y="1"/>
                  <a:pt x="88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3" name="Google Shape;5313;p144"/>
          <p:cNvSpPr/>
          <p:nvPr/>
        </p:nvSpPr>
        <p:spPr>
          <a:xfrm>
            <a:off x="4796618" y="4147635"/>
            <a:ext cx="73930" cy="91304"/>
          </a:xfrm>
          <a:custGeom>
            <a:rect b="b" l="l" r="r" t="t"/>
            <a:pathLst>
              <a:path extrusionOk="0" h="3846" w="3155">
                <a:moveTo>
                  <a:pt x="1578" y="444"/>
                </a:moveTo>
                <a:cubicBezTo>
                  <a:pt x="2268" y="444"/>
                  <a:pt x="2613" y="937"/>
                  <a:pt x="2613" y="1923"/>
                </a:cubicBezTo>
                <a:cubicBezTo>
                  <a:pt x="2613" y="2958"/>
                  <a:pt x="2268" y="3451"/>
                  <a:pt x="1578" y="3451"/>
                </a:cubicBezTo>
                <a:cubicBezTo>
                  <a:pt x="1282" y="3451"/>
                  <a:pt x="1035" y="3303"/>
                  <a:pt x="838" y="3057"/>
                </a:cubicBezTo>
                <a:cubicBezTo>
                  <a:pt x="641" y="2810"/>
                  <a:pt x="542" y="2465"/>
                  <a:pt x="542" y="1923"/>
                </a:cubicBezTo>
                <a:cubicBezTo>
                  <a:pt x="542" y="1430"/>
                  <a:pt x="641" y="1036"/>
                  <a:pt x="838" y="789"/>
                </a:cubicBezTo>
                <a:cubicBezTo>
                  <a:pt x="986" y="543"/>
                  <a:pt x="1282" y="444"/>
                  <a:pt x="1578" y="444"/>
                </a:cubicBezTo>
                <a:close/>
                <a:moveTo>
                  <a:pt x="1578" y="1"/>
                </a:moveTo>
                <a:cubicBezTo>
                  <a:pt x="1282" y="1"/>
                  <a:pt x="986" y="99"/>
                  <a:pt x="740" y="247"/>
                </a:cubicBezTo>
                <a:cubicBezTo>
                  <a:pt x="542" y="395"/>
                  <a:pt x="345" y="592"/>
                  <a:pt x="197" y="888"/>
                </a:cubicBezTo>
                <a:cubicBezTo>
                  <a:pt x="99" y="1184"/>
                  <a:pt x="0" y="1529"/>
                  <a:pt x="0" y="1923"/>
                </a:cubicBezTo>
                <a:cubicBezTo>
                  <a:pt x="0" y="2367"/>
                  <a:pt x="99" y="2712"/>
                  <a:pt x="197" y="2958"/>
                </a:cubicBezTo>
                <a:cubicBezTo>
                  <a:pt x="345" y="3254"/>
                  <a:pt x="542" y="3501"/>
                  <a:pt x="740" y="3648"/>
                </a:cubicBezTo>
                <a:cubicBezTo>
                  <a:pt x="986" y="3796"/>
                  <a:pt x="1282" y="3846"/>
                  <a:pt x="1578" y="3846"/>
                </a:cubicBezTo>
                <a:cubicBezTo>
                  <a:pt x="1873" y="3846"/>
                  <a:pt x="2169" y="3796"/>
                  <a:pt x="2416" y="3648"/>
                </a:cubicBezTo>
                <a:cubicBezTo>
                  <a:pt x="2662" y="3501"/>
                  <a:pt x="2810" y="3254"/>
                  <a:pt x="2958" y="2958"/>
                </a:cubicBezTo>
                <a:cubicBezTo>
                  <a:pt x="3106" y="2663"/>
                  <a:pt x="3155" y="2318"/>
                  <a:pt x="3155" y="1923"/>
                </a:cubicBezTo>
                <a:cubicBezTo>
                  <a:pt x="3155" y="1529"/>
                  <a:pt x="3106" y="1184"/>
                  <a:pt x="2958" y="888"/>
                </a:cubicBezTo>
                <a:cubicBezTo>
                  <a:pt x="2810" y="592"/>
                  <a:pt x="2662" y="395"/>
                  <a:pt x="2416" y="247"/>
                </a:cubicBezTo>
                <a:cubicBezTo>
                  <a:pt x="2169" y="99"/>
                  <a:pt x="1873" y="1"/>
                  <a:pt x="157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4" name="Google Shape;5314;p144"/>
          <p:cNvSpPr/>
          <p:nvPr/>
        </p:nvSpPr>
        <p:spPr>
          <a:xfrm>
            <a:off x="4875158" y="4148798"/>
            <a:ext cx="62377" cy="88978"/>
          </a:xfrm>
          <a:custGeom>
            <a:rect b="b" l="l" r="r" t="t"/>
            <a:pathLst>
              <a:path extrusionOk="0" h="3748" w="2662">
                <a:moveTo>
                  <a:pt x="0" y="1"/>
                </a:moveTo>
                <a:lnTo>
                  <a:pt x="0" y="445"/>
                </a:lnTo>
                <a:lnTo>
                  <a:pt x="1035" y="445"/>
                </a:lnTo>
                <a:lnTo>
                  <a:pt x="1035" y="3747"/>
                </a:lnTo>
                <a:lnTo>
                  <a:pt x="1578" y="3747"/>
                </a:lnTo>
                <a:lnTo>
                  <a:pt x="1578" y="445"/>
                </a:lnTo>
                <a:lnTo>
                  <a:pt x="2613" y="445"/>
                </a:lnTo>
                <a:lnTo>
                  <a:pt x="266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5" name="Google Shape;5315;p144"/>
          <p:cNvSpPr/>
          <p:nvPr/>
        </p:nvSpPr>
        <p:spPr>
          <a:xfrm>
            <a:off x="4938678" y="4147635"/>
            <a:ext cx="61229" cy="91304"/>
          </a:xfrm>
          <a:custGeom>
            <a:rect b="b" l="l" r="r" t="t"/>
            <a:pathLst>
              <a:path extrusionOk="0" h="3846" w="2613">
                <a:moveTo>
                  <a:pt x="1331" y="1"/>
                </a:moveTo>
                <a:cubicBezTo>
                  <a:pt x="1134" y="1"/>
                  <a:pt x="888" y="50"/>
                  <a:pt x="740" y="149"/>
                </a:cubicBezTo>
                <a:cubicBezTo>
                  <a:pt x="543" y="198"/>
                  <a:pt x="395" y="346"/>
                  <a:pt x="296" y="494"/>
                </a:cubicBezTo>
                <a:cubicBezTo>
                  <a:pt x="197" y="642"/>
                  <a:pt x="148" y="789"/>
                  <a:pt x="148" y="987"/>
                </a:cubicBezTo>
                <a:cubicBezTo>
                  <a:pt x="148" y="1233"/>
                  <a:pt x="247" y="1480"/>
                  <a:pt x="444" y="1627"/>
                </a:cubicBezTo>
                <a:cubicBezTo>
                  <a:pt x="592" y="1775"/>
                  <a:pt x="888" y="1923"/>
                  <a:pt x="1282" y="2071"/>
                </a:cubicBezTo>
                <a:cubicBezTo>
                  <a:pt x="1479" y="2120"/>
                  <a:pt x="1627" y="2170"/>
                  <a:pt x="1775" y="2268"/>
                </a:cubicBezTo>
                <a:cubicBezTo>
                  <a:pt x="1873" y="2318"/>
                  <a:pt x="1972" y="2367"/>
                  <a:pt x="2021" y="2465"/>
                </a:cubicBezTo>
                <a:cubicBezTo>
                  <a:pt x="2071" y="2564"/>
                  <a:pt x="2071" y="2663"/>
                  <a:pt x="2071" y="2761"/>
                </a:cubicBezTo>
                <a:cubicBezTo>
                  <a:pt x="2071" y="3008"/>
                  <a:pt x="2021" y="3156"/>
                  <a:pt x="1824" y="3254"/>
                </a:cubicBezTo>
                <a:cubicBezTo>
                  <a:pt x="1676" y="3402"/>
                  <a:pt x="1528" y="3451"/>
                  <a:pt x="1282" y="3451"/>
                </a:cubicBezTo>
                <a:cubicBezTo>
                  <a:pt x="1085" y="3451"/>
                  <a:pt x="937" y="3402"/>
                  <a:pt x="740" y="3353"/>
                </a:cubicBezTo>
                <a:cubicBezTo>
                  <a:pt x="592" y="3254"/>
                  <a:pt x="444" y="3205"/>
                  <a:pt x="296" y="3057"/>
                </a:cubicBezTo>
                <a:lnTo>
                  <a:pt x="0" y="3353"/>
                </a:lnTo>
                <a:cubicBezTo>
                  <a:pt x="345" y="3698"/>
                  <a:pt x="789" y="3846"/>
                  <a:pt x="1282" y="3846"/>
                </a:cubicBezTo>
                <a:cubicBezTo>
                  <a:pt x="1578" y="3846"/>
                  <a:pt x="1775" y="3796"/>
                  <a:pt x="1972" y="3698"/>
                </a:cubicBezTo>
                <a:cubicBezTo>
                  <a:pt x="2169" y="3599"/>
                  <a:pt x="2366" y="3501"/>
                  <a:pt x="2465" y="3303"/>
                </a:cubicBezTo>
                <a:cubicBezTo>
                  <a:pt x="2564" y="3156"/>
                  <a:pt x="2613" y="2958"/>
                  <a:pt x="2613" y="2761"/>
                </a:cubicBezTo>
                <a:cubicBezTo>
                  <a:pt x="2613" y="2515"/>
                  <a:pt x="2564" y="2367"/>
                  <a:pt x="2465" y="2219"/>
                </a:cubicBezTo>
                <a:cubicBezTo>
                  <a:pt x="2366" y="2071"/>
                  <a:pt x="2268" y="1923"/>
                  <a:pt x="2071" y="1874"/>
                </a:cubicBezTo>
                <a:cubicBezTo>
                  <a:pt x="1923" y="1775"/>
                  <a:pt x="1726" y="1677"/>
                  <a:pt x="1528" y="1627"/>
                </a:cubicBezTo>
                <a:cubicBezTo>
                  <a:pt x="1282" y="1578"/>
                  <a:pt x="1134" y="1480"/>
                  <a:pt x="986" y="1430"/>
                </a:cubicBezTo>
                <a:cubicBezTo>
                  <a:pt x="888" y="1381"/>
                  <a:pt x="789" y="1282"/>
                  <a:pt x="740" y="1233"/>
                </a:cubicBezTo>
                <a:cubicBezTo>
                  <a:pt x="690" y="1134"/>
                  <a:pt x="690" y="1085"/>
                  <a:pt x="690" y="937"/>
                </a:cubicBezTo>
                <a:cubicBezTo>
                  <a:pt x="690" y="789"/>
                  <a:pt x="740" y="642"/>
                  <a:pt x="888" y="543"/>
                </a:cubicBezTo>
                <a:cubicBezTo>
                  <a:pt x="986" y="494"/>
                  <a:pt x="1183" y="444"/>
                  <a:pt x="1381" y="444"/>
                </a:cubicBezTo>
                <a:cubicBezTo>
                  <a:pt x="1528" y="444"/>
                  <a:pt x="1676" y="444"/>
                  <a:pt x="1775" y="494"/>
                </a:cubicBezTo>
                <a:cubicBezTo>
                  <a:pt x="1923" y="543"/>
                  <a:pt x="2071" y="642"/>
                  <a:pt x="2219" y="740"/>
                </a:cubicBezTo>
                <a:lnTo>
                  <a:pt x="2514" y="444"/>
                </a:lnTo>
                <a:cubicBezTo>
                  <a:pt x="2317" y="296"/>
                  <a:pt x="2169" y="198"/>
                  <a:pt x="1972" y="99"/>
                </a:cubicBezTo>
                <a:cubicBezTo>
                  <a:pt x="1824" y="50"/>
                  <a:pt x="1578" y="1"/>
                  <a:pt x="133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6" name="Google Shape;5316;p144"/>
          <p:cNvSpPr/>
          <p:nvPr/>
        </p:nvSpPr>
        <p:spPr>
          <a:xfrm>
            <a:off x="5006815" y="4148798"/>
            <a:ext cx="98206" cy="88978"/>
          </a:xfrm>
          <a:custGeom>
            <a:rect b="b" l="l" r="r" t="t"/>
            <a:pathLst>
              <a:path extrusionOk="0" h="3748" w="4191">
                <a:moveTo>
                  <a:pt x="1" y="1"/>
                </a:moveTo>
                <a:lnTo>
                  <a:pt x="740" y="3747"/>
                </a:lnTo>
                <a:lnTo>
                  <a:pt x="1381" y="3747"/>
                </a:lnTo>
                <a:lnTo>
                  <a:pt x="2071" y="642"/>
                </a:lnTo>
                <a:lnTo>
                  <a:pt x="2761" y="3747"/>
                </a:lnTo>
                <a:lnTo>
                  <a:pt x="3451" y="3747"/>
                </a:lnTo>
                <a:lnTo>
                  <a:pt x="4191" y="1"/>
                </a:lnTo>
                <a:lnTo>
                  <a:pt x="3698" y="1"/>
                </a:lnTo>
                <a:lnTo>
                  <a:pt x="3106" y="3304"/>
                </a:lnTo>
                <a:lnTo>
                  <a:pt x="2367" y="1"/>
                </a:lnTo>
                <a:lnTo>
                  <a:pt x="1825" y="1"/>
                </a:lnTo>
                <a:lnTo>
                  <a:pt x="1085" y="3304"/>
                </a:lnTo>
                <a:lnTo>
                  <a:pt x="4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7" name="Google Shape;5317;p144"/>
          <p:cNvSpPr/>
          <p:nvPr/>
        </p:nvSpPr>
        <p:spPr>
          <a:xfrm>
            <a:off x="5108457" y="4148798"/>
            <a:ext cx="71633" cy="88978"/>
          </a:xfrm>
          <a:custGeom>
            <a:rect b="b" l="l" r="r" t="t"/>
            <a:pathLst>
              <a:path extrusionOk="0" h="3748" w="3057">
                <a:moveTo>
                  <a:pt x="1529" y="445"/>
                </a:moveTo>
                <a:lnTo>
                  <a:pt x="2120" y="2367"/>
                </a:lnTo>
                <a:lnTo>
                  <a:pt x="937" y="2367"/>
                </a:lnTo>
                <a:lnTo>
                  <a:pt x="1529" y="445"/>
                </a:lnTo>
                <a:close/>
                <a:moveTo>
                  <a:pt x="1184" y="1"/>
                </a:moveTo>
                <a:lnTo>
                  <a:pt x="1" y="3747"/>
                </a:lnTo>
                <a:lnTo>
                  <a:pt x="543" y="3747"/>
                </a:lnTo>
                <a:lnTo>
                  <a:pt x="789" y="2811"/>
                </a:lnTo>
                <a:lnTo>
                  <a:pt x="2219" y="2811"/>
                </a:lnTo>
                <a:lnTo>
                  <a:pt x="2515" y="3747"/>
                </a:lnTo>
                <a:lnTo>
                  <a:pt x="3057" y="3747"/>
                </a:lnTo>
                <a:lnTo>
                  <a:pt x="187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8" name="Google Shape;5318;p144"/>
          <p:cNvSpPr/>
          <p:nvPr/>
        </p:nvSpPr>
        <p:spPr>
          <a:xfrm>
            <a:off x="5192761" y="4148798"/>
            <a:ext cx="61253" cy="88978"/>
          </a:xfrm>
          <a:custGeom>
            <a:rect b="b" l="l" r="r" t="t"/>
            <a:pathLst>
              <a:path extrusionOk="0" h="3748" w="2614">
                <a:moveTo>
                  <a:pt x="1" y="1"/>
                </a:moveTo>
                <a:lnTo>
                  <a:pt x="1" y="3747"/>
                </a:lnTo>
                <a:lnTo>
                  <a:pt x="494" y="3747"/>
                </a:lnTo>
                <a:lnTo>
                  <a:pt x="494" y="2022"/>
                </a:lnTo>
                <a:cubicBezTo>
                  <a:pt x="494" y="1726"/>
                  <a:pt x="494" y="1480"/>
                  <a:pt x="494" y="1283"/>
                </a:cubicBezTo>
                <a:cubicBezTo>
                  <a:pt x="445" y="1085"/>
                  <a:pt x="445" y="839"/>
                  <a:pt x="445" y="593"/>
                </a:cubicBezTo>
                <a:lnTo>
                  <a:pt x="445" y="593"/>
                </a:lnTo>
                <a:lnTo>
                  <a:pt x="1923" y="3747"/>
                </a:lnTo>
                <a:lnTo>
                  <a:pt x="2614" y="3747"/>
                </a:lnTo>
                <a:lnTo>
                  <a:pt x="2614" y="1"/>
                </a:lnTo>
                <a:lnTo>
                  <a:pt x="2121" y="1"/>
                </a:lnTo>
                <a:lnTo>
                  <a:pt x="2121" y="2071"/>
                </a:lnTo>
                <a:cubicBezTo>
                  <a:pt x="2121" y="2269"/>
                  <a:pt x="2170" y="2466"/>
                  <a:pt x="2170" y="2712"/>
                </a:cubicBezTo>
                <a:cubicBezTo>
                  <a:pt x="2170" y="2909"/>
                  <a:pt x="2219" y="3107"/>
                  <a:pt x="2219" y="3205"/>
                </a:cubicBezTo>
                <a:lnTo>
                  <a:pt x="69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9" name="Google Shape;5319;p144"/>
          <p:cNvSpPr/>
          <p:nvPr/>
        </p:nvSpPr>
        <p:spPr>
          <a:xfrm>
            <a:off x="5267857" y="4148798"/>
            <a:ext cx="70485" cy="88978"/>
          </a:xfrm>
          <a:custGeom>
            <a:rect b="b" l="l" r="r" t="t"/>
            <a:pathLst>
              <a:path extrusionOk="0" h="3748" w="3008">
                <a:moveTo>
                  <a:pt x="1479" y="445"/>
                </a:moveTo>
                <a:lnTo>
                  <a:pt x="2070" y="2367"/>
                </a:lnTo>
                <a:lnTo>
                  <a:pt x="887" y="2367"/>
                </a:lnTo>
                <a:lnTo>
                  <a:pt x="1479" y="445"/>
                </a:lnTo>
                <a:close/>
                <a:moveTo>
                  <a:pt x="1183" y="1"/>
                </a:moveTo>
                <a:lnTo>
                  <a:pt x="0" y="3747"/>
                </a:lnTo>
                <a:lnTo>
                  <a:pt x="493" y="3747"/>
                </a:lnTo>
                <a:lnTo>
                  <a:pt x="789" y="2811"/>
                </a:lnTo>
                <a:lnTo>
                  <a:pt x="2218" y="2811"/>
                </a:lnTo>
                <a:lnTo>
                  <a:pt x="2465" y="3747"/>
                </a:lnTo>
                <a:lnTo>
                  <a:pt x="3007" y="3747"/>
                </a:lnTo>
                <a:lnTo>
                  <a:pt x="182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0" name="Google Shape;5320;p144"/>
          <p:cNvSpPr/>
          <p:nvPr/>
        </p:nvSpPr>
        <p:spPr>
          <a:xfrm>
            <a:off x="5053020" y="3845726"/>
            <a:ext cx="56613" cy="88978"/>
          </a:xfrm>
          <a:custGeom>
            <a:rect b="b" l="l" r="r" t="t"/>
            <a:pathLst>
              <a:path extrusionOk="0" h="3748" w="2416">
                <a:moveTo>
                  <a:pt x="198" y="1"/>
                </a:moveTo>
                <a:lnTo>
                  <a:pt x="198" y="444"/>
                </a:lnTo>
                <a:lnTo>
                  <a:pt x="1874" y="444"/>
                </a:lnTo>
                <a:lnTo>
                  <a:pt x="0" y="3303"/>
                </a:lnTo>
                <a:lnTo>
                  <a:pt x="0" y="3747"/>
                </a:lnTo>
                <a:lnTo>
                  <a:pt x="2367" y="3747"/>
                </a:lnTo>
                <a:lnTo>
                  <a:pt x="2416" y="3303"/>
                </a:lnTo>
                <a:lnTo>
                  <a:pt x="592" y="3303"/>
                </a:lnTo>
                <a:lnTo>
                  <a:pt x="2416" y="444"/>
                </a:lnTo>
                <a:lnTo>
                  <a:pt x="24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1" name="Google Shape;5321;p144"/>
          <p:cNvSpPr/>
          <p:nvPr/>
        </p:nvSpPr>
        <p:spPr>
          <a:xfrm>
            <a:off x="5128092" y="3845726"/>
            <a:ext cx="11576" cy="88978"/>
          </a:xfrm>
          <a:custGeom>
            <a:rect b="b" l="l" r="r" t="t"/>
            <a:pathLst>
              <a:path extrusionOk="0" h="3748" w="494">
                <a:moveTo>
                  <a:pt x="1" y="1"/>
                </a:moveTo>
                <a:lnTo>
                  <a:pt x="1" y="3747"/>
                </a:lnTo>
                <a:lnTo>
                  <a:pt x="493" y="3747"/>
                </a:lnTo>
                <a:lnTo>
                  <a:pt x="49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2" name="Google Shape;5322;p144"/>
          <p:cNvSpPr/>
          <p:nvPr/>
        </p:nvSpPr>
        <p:spPr>
          <a:xfrm>
            <a:off x="5160427" y="3845726"/>
            <a:ext cx="83185" cy="88978"/>
          </a:xfrm>
          <a:custGeom>
            <a:rect b="b" l="l" r="r" t="t"/>
            <a:pathLst>
              <a:path extrusionOk="0" h="3748" w="3550">
                <a:moveTo>
                  <a:pt x="297" y="1"/>
                </a:moveTo>
                <a:lnTo>
                  <a:pt x="1" y="3747"/>
                </a:lnTo>
                <a:lnTo>
                  <a:pt x="494" y="3747"/>
                </a:lnTo>
                <a:lnTo>
                  <a:pt x="592" y="2071"/>
                </a:lnTo>
                <a:cubicBezTo>
                  <a:pt x="642" y="1480"/>
                  <a:pt x="691" y="987"/>
                  <a:pt x="691" y="543"/>
                </a:cubicBezTo>
                <a:lnTo>
                  <a:pt x="1529" y="3303"/>
                </a:lnTo>
                <a:lnTo>
                  <a:pt x="2022" y="3303"/>
                </a:lnTo>
                <a:lnTo>
                  <a:pt x="2811" y="543"/>
                </a:lnTo>
                <a:cubicBezTo>
                  <a:pt x="2811" y="888"/>
                  <a:pt x="2860" y="1381"/>
                  <a:pt x="2909" y="2071"/>
                </a:cubicBezTo>
                <a:lnTo>
                  <a:pt x="3008" y="3747"/>
                </a:lnTo>
                <a:lnTo>
                  <a:pt x="3550" y="3747"/>
                </a:lnTo>
                <a:lnTo>
                  <a:pt x="3205" y="1"/>
                </a:lnTo>
                <a:lnTo>
                  <a:pt x="2515" y="1"/>
                </a:lnTo>
                <a:lnTo>
                  <a:pt x="1775" y="2712"/>
                </a:lnTo>
                <a:lnTo>
                  <a:pt x="98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3" name="Google Shape;5323;p144"/>
          <p:cNvSpPr/>
          <p:nvPr/>
        </p:nvSpPr>
        <p:spPr>
          <a:xfrm>
            <a:off x="5263217" y="3845726"/>
            <a:ext cx="58933" cy="88978"/>
          </a:xfrm>
          <a:custGeom>
            <a:rect b="b" l="l" r="r" t="t"/>
            <a:pathLst>
              <a:path extrusionOk="0" h="3748" w="2515">
                <a:moveTo>
                  <a:pt x="938" y="395"/>
                </a:moveTo>
                <a:cubicBezTo>
                  <a:pt x="1233" y="395"/>
                  <a:pt x="1480" y="444"/>
                  <a:pt x="1628" y="543"/>
                </a:cubicBezTo>
                <a:cubicBezTo>
                  <a:pt x="1726" y="642"/>
                  <a:pt x="1825" y="789"/>
                  <a:pt x="1825" y="987"/>
                </a:cubicBezTo>
                <a:cubicBezTo>
                  <a:pt x="1825" y="1184"/>
                  <a:pt x="1776" y="1332"/>
                  <a:pt x="1628" y="1430"/>
                </a:cubicBezTo>
                <a:cubicBezTo>
                  <a:pt x="1480" y="1529"/>
                  <a:pt x="1283" y="1578"/>
                  <a:pt x="1085" y="1578"/>
                </a:cubicBezTo>
                <a:lnTo>
                  <a:pt x="543" y="1578"/>
                </a:lnTo>
                <a:lnTo>
                  <a:pt x="543" y="395"/>
                </a:lnTo>
                <a:close/>
                <a:moveTo>
                  <a:pt x="1135" y="1973"/>
                </a:moveTo>
                <a:cubicBezTo>
                  <a:pt x="1381" y="1973"/>
                  <a:pt x="1578" y="2022"/>
                  <a:pt x="1726" y="2120"/>
                </a:cubicBezTo>
                <a:cubicBezTo>
                  <a:pt x="1874" y="2268"/>
                  <a:pt x="1973" y="2416"/>
                  <a:pt x="1973" y="2663"/>
                </a:cubicBezTo>
                <a:cubicBezTo>
                  <a:pt x="1973" y="2909"/>
                  <a:pt x="1874" y="3106"/>
                  <a:pt x="1726" y="3205"/>
                </a:cubicBezTo>
                <a:cubicBezTo>
                  <a:pt x="1578" y="3254"/>
                  <a:pt x="1332" y="3303"/>
                  <a:pt x="1036" y="3303"/>
                </a:cubicBezTo>
                <a:lnTo>
                  <a:pt x="543" y="3303"/>
                </a:lnTo>
                <a:lnTo>
                  <a:pt x="543" y="1973"/>
                </a:lnTo>
                <a:close/>
                <a:moveTo>
                  <a:pt x="1" y="1"/>
                </a:moveTo>
                <a:lnTo>
                  <a:pt x="1" y="3747"/>
                </a:lnTo>
                <a:lnTo>
                  <a:pt x="1036" y="3747"/>
                </a:lnTo>
                <a:cubicBezTo>
                  <a:pt x="2022" y="3747"/>
                  <a:pt x="2515" y="3353"/>
                  <a:pt x="2515" y="2663"/>
                </a:cubicBezTo>
                <a:cubicBezTo>
                  <a:pt x="2515" y="2367"/>
                  <a:pt x="2416" y="2170"/>
                  <a:pt x="2268" y="2022"/>
                </a:cubicBezTo>
                <a:cubicBezTo>
                  <a:pt x="2121" y="1874"/>
                  <a:pt x="1923" y="1825"/>
                  <a:pt x="1628" y="1775"/>
                </a:cubicBezTo>
                <a:cubicBezTo>
                  <a:pt x="1825" y="1726"/>
                  <a:pt x="2022" y="1627"/>
                  <a:pt x="2121" y="1480"/>
                </a:cubicBezTo>
                <a:cubicBezTo>
                  <a:pt x="2268" y="1332"/>
                  <a:pt x="2367" y="1184"/>
                  <a:pt x="2367" y="937"/>
                </a:cubicBezTo>
                <a:cubicBezTo>
                  <a:pt x="2367" y="642"/>
                  <a:pt x="2219" y="395"/>
                  <a:pt x="1973" y="247"/>
                </a:cubicBezTo>
                <a:cubicBezTo>
                  <a:pt x="1726" y="99"/>
                  <a:pt x="1381" y="1"/>
                  <a:pt x="88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4" name="Google Shape;5324;p144"/>
          <p:cNvSpPr/>
          <p:nvPr/>
        </p:nvSpPr>
        <p:spPr>
          <a:xfrm>
            <a:off x="5327910" y="3845726"/>
            <a:ext cx="70485" cy="88978"/>
          </a:xfrm>
          <a:custGeom>
            <a:rect b="b" l="l" r="r" t="t"/>
            <a:pathLst>
              <a:path extrusionOk="0" h="3748" w="3008">
                <a:moveTo>
                  <a:pt x="1529" y="444"/>
                </a:moveTo>
                <a:lnTo>
                  <a:pt x="2071" y="2367"/>
                </a:lnTo>
                <a:lnTo>
                  <a:pt x="937" y="2367"/>
                </a:lnTo>
                <a:lnTo>
                  <a:pt x="1529" y="444"/>
                </a:lnTo>
                <a:close/>
                <a:moveTo>
                  <a:pt x="1183" y="1"/>
                </a:moveTo>
                <a:lnTo>
                  <a:pt x="0" y="3747"/>
                </a:lnTo>
                <a:lnTo>
                  <a:pt x="543" y="3747"/>
                </a:lnTo>
                <a:lnTo>
                  <a:pt x="789" y="2811"/>
                </a:lnTo>
                <a:lnTo>
                  <a:pt x="2219" y="2811"/>
                </a:lnTo>
                <a:lnTo>
                  <a:pt x="2514" y="3747"/>
                </a:lnTo>
                <a:lnTo>
                  <a:pt x="3007" y="3747"/>
                </a:lnTo>
                <a:lnTo>
                  <a:pt x="182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5" name="Google Shape;5325;p144"/>
          <p:cNvSpPr/>
          <p:nvPr/>
        </p:nvSpPr>
        <p:spPr>
          <a:xfrm>
            <a:off x="5412213" y="3845726"/>
            <a:ext cx="58933" cy="88978"/>
          </a:xfrm>
          <a:custGeom>
            <a:rect b="b" l="l" r="r" t="t"/>
            <a:pathLst>
              <a:path extrusionOk="0" h="3748" w="2515">
                <a:moveTo>
                  <a:pt x="937" y="395"/>
                </a:moveTo>
                <a:cubicBezTo>
                  <a:pt x="1233" y="395"/>
                  <a:pt x="1430" y="444"/>
                  <a:pt x="1578" y="543"/>
                </a:cubicBezTo>
                <a:cubicBezTo>
                  <a:pt x="1726" y="642"/>
                  <a:pt x="1825" y="789"/>
                  <a:pt x="1825" y="987"/>
                </a:cubicBezTo>
                <a:cubicBezTo>
                  <a:pt x="1825" y="1184"/>
                  <a:pt x="1726" y="1332"/>
                  <a:pt x="1578" y="1430"/>
                </a:cubicBezTo>
                <a:cubicBezTo>
                  <a:pt x="1480" y="1529"/>
                  <a:pt x="1283" y="1578"/>
                  <a:pt x="1085" y="1578"/>
                </a:cubicBezTo>
                <a:lnTo>
                  <a:pt x="494" y="1578"/>
                </a:lnTo>
                <a:lnTo>
                  <a:pt x="494" y="395"/>
                </a:lnTo>
                <a:close/>
                <a:moveTo>
                  <a:pt x="1135" y="1973"/>
                </a:moveTo>
                <a:cubicBezTo>
                  <a:pt x="1381" y="1973"/>
                  <a:pt x="1578" y="2022"/>
                  <a:pt x="1726" y="2120"/>
                </a:cubicBezTo>
                <a:cubicBezTo>
                  <a:pt x="1874" y="2268"/>
                  <a:pt x="1973" y="2416"/>
                  <a:pt x="1973" y="2663"/>
                </a:cubicBezTo>
                <a:cubicBezTo>
                  <a:pt x="1973" y="2909"/>
                  <a:pt x="1874" y="3106"/>
                  <a:pt x="1726" y="3205"/>
                </a:cubicBezTo>
                <a:cubicBezTo>
                  <a:pt x="1578" y="3254"/>
                  <a:pt x="1332" y="3303"/>
                  <a:pt x="1036" y="3303"/>
                </a:cubicBezTo>
                <a:lnTo>
                  <a:pt x="494" y="3303"/>
                </a:lnTo>
                <a:lnTo>
                  <a:pt x="494" y="1973"/>
                </a:lnTo>
                <a:close/>
                <a:moveTo>
                  <a:pt x="1" y="1"/>
                </a:moveTo>
                <a:lnTo>
                  <a:pt x="1" y="3747"/>
                </a:lnTo>
                <a:lnTo>
                  <a:pt x="1036" y="3747"/>
                </a:lnTo>
                <a:cubicBezTo>
                  <a:pt x="2022" y="3747"/>
                  <a:pt x="2515" y="3353"/>
                  <a:pt x="2515" y="2663"/>
                </a:cubicBezTo>
                <a:cubicBezTo>
                  <a:pt x="2515" y="2367"/>
                  <a:pt x="2416" y="2170"/>
                  <a:pt x="2268" y="2022"/>
                </a:cubicBezTo>
                <a:cubicBezTo>
                  <a:pt x="2121" y="1874"/>
                  <a:pt x="1874" y="1825"/>
                  <a:pt x="1628" y="1775"/>
                </a:cubicBezTo>
                <a:cubicBezTo>
                  <a:pt x="1825" y="1726"/>
                  <a:pt x="2022" y="1627"/>
                  <a:pt x="2121" y="1480"/>
                </a:cubicBezTo>
                <a:cubicBezTo>
                  <a:pt x="2268" y="1332"/>
                  <a:pt x="2318" y="1184"/>
                  <a:pt x="2318" y="937"/>
                </a:cubicBezTo>
                <a:cubicBezTo>
                  <a:pt x="2318" y="642"/>
                  <a:pt x="2219" y="395"/>
                  <a:pt x="1973" y="247"/>
                </a:cubicBezTo>
                <a:cubicBezTo>
                  <a:pt x="1726" y="99"/>
                  <a:pt x="1332" y="1"/>
                  <a:pt x="88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6" name="Google Shape;5326;p144"/>
          <p:cNvSpPr/>
          <p:nvPr/>
        </p:nvSpPr>
        <p:spPr>
          <a:xfrm>
            <a:off x="5479202" y="3845726"/>
            <a:ext cx="98206" cy="88978"/>
          </a:xfrm>
          <a:custGeom>
            <a:rect b="b" l="l" r="r" t="t"/>
            <a:pathLst>
              <a:path extrusionOk="0" h="3748" w="4191">
                <a:moveTo>
                  <a:pt x="1" y="1"/>
                </a:moveTo>
                <a:lnTo>
                  <a:pt x="740" y="3747"/>
                </a:lnTo>
                <a:lnTo>
                  <a:pt x="1381" y="3747"/>
                </a:lnTo>
                <a:lnTo>
                  <a:pt x="2071" y="592"/>
                </a:lnTo>
                <a:lnTo>
                  <a:pt x="2761" y="3747"/>
                </a:lnTo>
                <a:lnTo>
                  <a:pt x="3452" y="3747"/>
                </a:lnTo>
                <a:lnTo>
                  <a:pt x="4191" y="1"/>
                </a:lnTo>
                <a:lnTo>
                  <a:pt x="3698" y="1"/>
                </a:lnTo>
                <a:lnTo>
                  <a:pt x="3106" y="3303"/>
                </a:lnTo>
                <a:lnTo>
                  <a:pt x="2367" y="1"/>
                </a:lnTo>
                <a:lnTo>
                  <a:pt x="1825" y="1"/>
                </a:lnTo>
                <a:lnTo>
                  <a:pt x="1085" y="3303"/>
                </a:lnTo>
                <a:lnTo>
                  <a:pt x="4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7" name="Google Shape;5327;p144"/>
          <p:cNvSpPr/>
          <p:nvPr/>
        </p:nvSpPr>
        <p:spPr>
          <a:xfrm>
            <a:off x="5593567" y="3845726"/>
            <a:ext cx="47381" cy="88978"/>
          </a:xfrm>
          <a:custGeom>
            <a:rect b="b" l="l" r="r" t="t"/>
            <a:pathLst>
              <a:path extrusionOk="0" h="3748" w="2022">
                <a:moveTo>
                  <a:pt x="0" y="1"/>
                </a:moveTo>
                <a:lnTo>
                  <a:pt x="0" y="3747"/>
                </a:lnTo>
                <a:lnTo>
                  <a:pt x="2021" y="3747"/>
                </a:lnTo>
                <a:lnTo>
                  <a:pt x="2021" y="3303"/>
                </a:lnTo>
                <a:lnTo>
                  <a:pt x="493" y="3303"/>
                </a:lnTo>
                <a:lnTo>
                  <a:pt x="493" y="2022"/>
                </a:lnTo>
                <a:lnTo>
                  <a:pt x="1725" y="2022"/>
                </a:lnTo>
                <a:lnTo>
                  <a:pt x="1725" y="1627"/>
                </a:lnTo>
                <a:lnTo>
                  <a:pt x="493" y="1627"/>
                </a:lnTo>
                <a:lnTo>
                  <a:pt x="493" y="444"/>
                </a:lnTo>
                <a:lnTo>
                  <a:pt x="1923" y="444"/>
                </a:lnTo>
                <a:lnTo>
                  <a:pt x="197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8" name="Google Shape;5328;p144"/>
          <p:cNvSpPr/>
          <p:nvPr/>
        </p:nvSpPr>
        <p:spPr>
          <a:xfrm>
            <a:off x="5683635" y="3438511"/>
            <a:ext cx="83209" cy="88954"/>
          </a:xfrm>
          <a:custGeom>
            <a:rect b="b" l="l" r="r" t="t"/>
            <a:pathLst>
              <a:path extrusionOk="0" h="3747" w="3551">
                <a:moveTo>
                  <a:pt x="297" y="0"/>
                </a:moveTo>
                <a:lnTo>
                  <a:pt x="1" y="3747"/>
                </a:lnTo>
                <a:lnTo>
                  <a:pt x="494" y="3747"/>
                </a:lnTo>
                <a:lnTo>
                  <a:pt x="593" y="2071"/>
                </a:lnTo>
                <a:cubicBezTo>
                  <a:pt x="642" y="1479"/>
                  <a:pt x="691" y="986"/>
                  <a:pt x="691" y="543"/>
                </a:cubicBezTo>
                <a:lnTo>
                  <a:pt x="1529" y="3303"/>
                </a:lnTo>
                <a:lnTo>
                  <a:pt x="2022" y="3303"/>
                </a:lnTo>
                <a:lnTo>
                  <a:pt x="2811" y="543"/>
                </a:lnTo>
                <a:cubicBezTo>
                  <a:pt x="2811" y="888"/>
                  <a:pt x="2860" y="1381"/>
                  <a:pt x="2909" y="2071"/>
                </a:cubicBezTo>
                <a:lnTo>
                  <a:pt x="3057" y="3747"/>
                </a:lnTo>
                <a:lnTo>
                  <a:pt x="3550" y="3747"/>
                </a:lnTo>
                <a:lnTo>
                  <a:pt x="3205" y="0"/>
                </a:lnTo>
                <a:lnTo>
                  <a:pt x="2515" y="0"/>
                </a:lnTo>
                <a:lnTo>
                  <a:pt x="1776" y="2712"/>
                </a:lnTo>
                <a:lnTo>
                  <a:pt x="98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9" name="Google Shape;5329;p144"/>
          <p:cNvSpPr/>
          <p:nvPr/>
        </p:nvSpPr>
        <p:spPr>
          <a:xfrm>
            <a:off x="5779513" y="3437348"/>
            <a:ext cx="73953" cy="91304"/>
          </a:xfrm>
          <a:custGeom>
            <a:rect b="b" l="l" r="r" t="t"/>
            <a:pathLst>
              <a:path extrusionOk="0" h="3846" w="3156">
                <a:moveTo>
                  <a:pt x="1578" y="394"/>
                </a:moveTo>
                <a:cubicBezTo>
                  <a:pt x="2268" y="394"/>
                  <a:pt x="2613" y="937"/>
                  <a:pt x="2613" y="1923"/>
                </a:cubicBezTo>
                <a:cubicBezTo>
                  <a:pt x="2613" y="2908"/>
                  <a:pt x="2268" y="3401"/>
                  <a:pt x="1578" y="3401"/>
                </a:cubicBezTo>
                <a:cubicBezTo>
                  <a:pt x="1282" y="3401"/>
                  <a:pt x="1036" y="3303"/>
                  <a:pt x="838" y="3056"/>
                </a:cubicBezTo>
                <a:cubicBezTo>
                  <a:pt x="641" y="2810"/>
                  <a:pt x="543" y="2465"/>
                  <a:pt x="543" y="1923"/>
                </a:cubicBezTo>
                <a:cubicBezTo>
                  <a:pt x="543" y="1430"/>
                  <a:pt x="641" y="1035"/>
                  <a:pt x="838" y="789"/>
                </a:cubicBezTo>
                <a:cubicBezTo>
                  <a:pt x="986" y="542"/>
                  <a:pt x="1282" y="394"/>
                  <a:pt x="1578" y="394"/>
                </a:cubicBezTo>
                <a:close/>
                <a:moveTo>
                  <a:pt x="1578" y="0"/>
                </a:moveTo>
                <a:cubicBezTo>
                  <a:pt x="1282" y="0"/>
                  <a:pt x="986" y="49"/>
                  <a:pt x="740" y="247"/>
                </a:cubicBezTo>
                <a:cubicBezTo>
                  <a:pt x="543" y="394"/>
                  <a:pt x="345" y="592"/>
                  <a:pt x="198" y="887"/>
                </a:cubicBezTo>
                <a:cubicBezTo>
                  <a:pt x="99" y="1183"/>
                  <a:pt x="0" y="1528"/>
                  <a:pt x="0" y="1923"/>
                </a:cubicBezTo>
                <a:cubicBezTo>
                  <a:pt x="0" y="2317"/>
                  <a:pt x="99" y="2662"/>
                  <a:pt x="198" y="2958"/>
                </a:cubicBezTo>
                <a:cubicBezTo>
                  <a:pt x="345" y="3253"/>
                  <a:pt x="543" y="3451"/>
                  <a:pt x="740" y="3599"/>
                </a:cubicBezTo>
                <a:cubicBezTo>
                  <a:pt x="986" y="3746"/>
                  <a:pt x="1282" y="3845"/>
                  <a:pt x="1578" y="3845"/>
                </a:cubicBezTo>
                <a:cubicBezTo>
                  <a:pt x="1874" y="3845"/>
                  <a:pt x="2169" y="3746"/>
                  <a:pt x="2416" y="3599"/>
                </a:cubicBezTo>
                <a:cubicBezTo>
                  <a:pt x="2662" y="3451"/>
                  <a:pt x="2810" y="3253"/>
                  <a:pt x="2958" y="2958"/>
                </a:cubicBezTo>
                <a:cubicBezTo>
                  <a:pt x="3106" y="2662"/>
                  <a:pt x="3155" y="2317"/>
                  <a:pt x="3155" y="1923"/>
                </a:cubicBezTo>
                <a:cubicBezTo>
                  <a:pt x="3155" y="1528"/>
                  <a:pt x="3106" y="1183"/>
                  <a:pt x="2958" y="887"/>
                </a:cubicBezTo>
                <a:cubicBezTo>
                  <a:pt x="2810" y="592"/>
                  <a:pt x="2662" y="345"/>
                  <a:pt x="2416" y="197"/>
                </a:cubicBezTo>
                <a:cubicBezTo>
                  <a:pt x="2169" y="49"/>
                  <a:pt x="1874" y="0"/>
                  <a:pt x="15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0" name="Google Shape;5330;p144"/>
          <p:cNvSpPr/>
          <p:nvPr/>
        </p:nvSpPr>
        <p:spPr>
          <a:xfrm>
            <a:off x="5861521" y="3438511"/>
            <a:ext cx="55465" cy="88954"/>
          </a:xfrm>
          <a:custGeom>
            <a:rect b="b" l="l" r="r" t="t"/>
            <a:pathLst>
              <a:path extrusionOk="0" h="3747" w="2367">
                <a:moveTo>
                  <a:pt x="148" y="0"/>
                </a:moveTo>
                <a:lnTo>
                  <a:pt x="148" y="444"/>
                </a:lnTo>
                <a:lnTo>
                  <a:pt x="1824" y="444"/>
                </a:lnTo>
                <a:lnTo>
                  <a:pt x="0" y="3303"/>
                </a:lnTo>
                <a:lnTo>
                  <a:pt x="0" y="3747"/>
                </a:lnTo>
                <a:lnTo>
                  <a:pt x="2317" y="3747"/>
                </a:lnTo>
                <a:lnTo>
                  <a:pt x="2366" y="3303"/>
                </a:lnTo>
                <a:lnTo>
                  <a:pt x="543" y="3303"/>
                </a:lnTo>
                <a:lnTo>
                  <a:pt x="2366" y="444"/>
                </a:lnTo>
                <a:lnTo>
                  <a:pt x="236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1" name="Google Shape;5331;p144"/>
          <p:cNvSpPr/>
          <p:nvPr/>
        </p:nvSpPr>
        <p:spPr>
          <a:xfrm>
            <a:off x="5923894" y="3438511"/>
            <a:ext cx="70485" cy="88954"/>
          </a:xfrm>
          <a:custGeom>
            <a:rect b="b" l="l" r="r" t="t"/>
            <a:pathLst>
              <a:path extrusionOk="0" h="3747" w="3008">
                <a:moveTo>
                  <a:pt x="1528" y="444"/>
                </a:moveTo>
                <a:lnTo>
                  <a:pt x="2071" y="2366"/>
                </a:lnTo>
                <a:lnTo>
                  <a:pt x="937" y="2366"/>
                </a:lnTo>
                <a:lnTo>
                  <a:pt x="1528" y="444"/>
                </a:lnTo>
                <a:close/>
                <a:moveTo>
                  <a:pt x="1183" y="0"/>
                </a:moveTo>
                <a:lnTo>
                  <a:pt x="0" y="3747"/>
                </a:lnTo>
                <a:lnTo>
                  <a:pt x="542" y="3747"/>
                </a:lnTo>
                <a:lnTo>
                  <a:pt x="789" y="2810"/>
                </a:lnTo>
                <a:lnTo>
                  <a:pt x="2218" y="2810"/>
                </a:lnTo>
                <a:lnTo>
                  <a:pt x="2465" y="3747"/>
                </a:lnTo>
                <a:lnTo>
                  <a:pt x="3007" y="3747"/>
                </a:lnTo>
                <a:lnTo>
                  <a:pt x="182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2" name="Google Shape;5332;p144"/>
          <p:cNvSpPr/>
          <p:nvPr/>
        </p:nvSpPr>
        <p:spPr>
          <a:xfrm>
            <a:off x="6003582" y="3438511"/>
            <a:ext cx="82037" cy="88954"/>
          </a:xfrm>
          <a:custGeom>
            <a:rect b="b" l="l" r="r" t="t"/>
            <a:pathLst>
              <a:path extrusionOk="0" h="3747" w="3501">
                <a:moveTo>
                  <a:pt x="296" y="0"/>
                </a:moveTo>
                <a:lnTo>
                  <a:pt x="0" y="3747"/>
                </a:lnTo>
                <a:lnTo>
                  <a:pt x="493" y="3747"/>
                </a:lnTo>
                <a:lnTo>
                  <a:pt x="592" y="2071"/>
                </a:lnTo>
                <a:cubicBezTo>
                  <a:pt x="641" y="1479"/>
                  <a:pt x="691" y="986"/>
                  <a:pt x="691" y="543"/>
                </a:cubicBezTo>
                <a:lnTo>
                  <a:pt x="1529" y="3303"/>
                </a:lnTo>
                <a:lnTo>
                  <a:pt x="2022" y="3303"/>
                </a:lnTo>
                <a:lnTo>
                  <a:pt x="2810" y="543"/>
                </a:lnTo>
                <a:cubicBezTo>
                  <a:pt x="2810" y="888"/>
                  <a:pt x="2860" y="1381"/>
                  <a:pt x="2909" y="2071"/>
                </a:cubicBezTo>
                <a:lnTo>
                  <a:pt x="3007" y="3747"/>
                </a:lnTo>
                <a:lnTo>
                  <a:pt x="3500" y="3747"/>
                </a:lnTo>
                <a:lnTo>
                  <a:pt x="3205" y="0"/>
                </a:lnTo>
                <a:lnTo>
                  <a:pt x="2514" y="0"/>
                </a:lnTo>
                <a:lnTo>
                  <a:pt x="1775" y="2712"/>
                </a:lnTo>
                <a:lnTo>
                  <a:pt x="98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3" name="Google Shape;5333;p144"/>
          <p:cNvSpPr/>
          <p:nvPr/>
        </p:nvSpPr>
        <p:spPr>
          <a:xfrm>
            <a:off x="6106372" y="3438511"/>
            <a:ext cx="58933" cy="88954"/>
          </a:xfrm>
          <a:custGeom>
            <a:rect b="b" l="l" r="r" t="t"/>
            <a:pathLst>
              <a:path extrusionOk="0" h="3747" w="2515">
                <a:moveTo>
                  <a:pt x="937" y="395"/>
                </a:moveTo>
                <a:cubicBezTo>
                  <a:pt x="1233" y="395"/>
                  <a:pt x="1430" y="444"/>
                  <a:pt x="1578" y="543"/>
                </a:cubicBezTo>
                <a:cubicBezTo>
                  <a:pt x="1726" y="641"/>
                  <a:pt x="1825" y="789"/>
                  <a:pt x="1825" y="986"/>
                </a:cubicBezTo>
                <a:cubicBezTo>
                  <a:pt x="1825" y="1183"/>
                  <a:pt x="1726" y="1331"/>
                  <a:pt x="1627" y="1430"/>
                </a:cubicBezTo>
                <a:cubicBezTo>
                  <a:pt x="1479" y="1528"/>
                  <a:pt x="1282" y="1578"/>
                  <a:pt x="1085" y="1578"/>
                </a:cubicBezTo>
                <a:lnTo>
                  <a:pt x="494" y="1578"/>
                </a:lnTo>
                <a:lnTo>
                  <a:pt x="494" y="395"/>
                </a:lnTo>
                <a:close/>
                <a:moveTo>
                  <a:pt x="1134" y="1972"/>
                </a:moveTo>
                <a:cubicBezTo>
                  <a:pt x="1381" y="1972"/>
                  <a:pt x="1578" y="2021"/>
                  <a:pt x="1726" y="2120"/>
                </a:cubicBezTo>
                <a:cubicBezTo>
                  <a:pt x="1874" y="2268"/>
                  <a:pt x="1972" y="2416"/>
                  <a:pt x="1972" y="2662"/>
                </a:cubicBezTo>
                <a:cubicBezTo>
                  <a:pt x="1972" y="2909"/>
                  <a:pt x="1874" y="3106"/>
                  <a:pt x="1726" y="3204"/>
                </a:cubicBezTo>
                <a:cubicBezTo>
                  <a:pt x="1578" y="3254"/>
                  <a:pt x="1332" y="3303"/>
                  <a:pt x="1036" y="3303"/>
                </a:cubicBezTo>
                <a:lnTo>
                  <a:pt x="494" y="3303"/>
                </a:lnTo>
                <a:lnTo>
                  <a:pt x="494" y="1972"/>
                </a:lnTo>
                <a:close/>
                <a:moveTo>
                  <a:pt x="1" y="0"/>
                </a:moveTo>
                <a:lnTo>
                  <a:pt x="1" y="3747"/>
                </a:lnTo>
                <a:lnTo>
                  <a:pt x="1036" y="3747"/>
                </a:lnTo>
                <a:cubicBezTo>
                  <a:pt x="2022" y="3747"/>
                  <a:pt x="2515" y="3352"/>
                  <a:pt x="2515" y="2662"/>
                </a:cubicBezTo>
                <a:cubicBezTo>
                  <a:pt x="2515" y="2366"/>
                  <a:pt x="2416" y="2169"/>
                  <a:pt x="2268" y="2021"/>
                </a:cubicBezTo>
                <a:cubicBezTo>
                  <a:pt x="2120" y="1874"/>
                  <a:pt x="1923" y="1824"/>
                  <a:pt x="1627" y="1775"/>
                </a:cubicBezTo>
                <a:cubicBezTo>
                  <a:pt x="1825" y="1726"/>
                  <a:pt x="2022" y="1627"/>
                  <a:pt x="2120" y="1479"/>
                </a:cubicBezTo>
                <a:cubicBezTo>
                  <a:pt x="2268" y="1331"/>
                  <a:pt x="2317" y="1183"/>
                  <a:pt x="2317" y="937"/>
                </a:cubicBezTo>
                <a:cubicBezTo>
                  <a:pt x="2317" y="641"/>
                  <a:pt x="2219" y="395"/>
                  <a:pt x="1972" y="247"/>
                </a:cubicBezTo>
                <a:cubicBezTo>
                  <a:pt x="1726" y="99"/>
                  <a:pt x="1332" y="0"/>
                  <a:pt x="88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4" name="Google Shape;5334;p144"/>
          <p:cNvSpPr/>
          <p:nvPr/>
        </p:nvSpPr>
        <p:spPr>
          <a:xfrm>
            <a:off x="6183764" y="3438511"/>
            <a:ext cx="11576" cy="88954"/>
          </a:xfrm>
          <a:custGeom>
            <a:rect b="b" l="l" r="r" t="t"/>
            <a:pathLst>
              <a:path extrusionOk="0" h="3747" w="494">
                <a:moveTo>
                  <a:pt x="0" y="0"/>
                </a:moveTo>
                <a:lnTo>
                  <a:pt x="0" y="3747"/>
                </a:lnTo>
                <a:lnTo>
                  <a:pt x="493" y="3747"/>
                </a:lnTo>
                <a:lnTo>
                  <a:pt x="49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5" name="Google Shape;5335;p144"/>
          <p:cNvSpPr/>
          <p:nvPr/>
        </p:nvSpPr>
        <p:spPr>
          <a:xfrm>
            <a:off x="6214950" y="3437348"/>
            <a:ext cx="77398" cy="102984"/>
          </a:xfrm>
          <a:custGeom>
            <a:rect b="b" l="l" r="r" t="t"/>
            <a:pathLst>
              <a:path extrusionOk="0" h="4338" w="3303">
                <a:moveTo>
                  <a:pt x="1578" y="394"/>
                </a:moveTo>
                <a:cubicBezTo>
                  <a:pt x="2268" y="394"/>
                  <a:pt x="2613" y="937"/>
                  <a:pt x="2613" y="1923"/>
                </a:cubicBezTo>
                <a:cubicBezTo>
                  <a:pt x="2613" y="2908"/>
                  <a:pt x="2268" y="3401"/>
                  <a:pt x="1578" y="3401"/>
                </a:cubicBezTo>
                <a:cubicBezTo>
                  <a:pt x="1233" y="3401"/>
                  <a:pt x="986" y="3303"/>
                  <a:pt x="789" y="3056"/>
                </a:cubicBezTo>
                <a:cubicBezTo>
                  <a:pt x="641" y="2810"/>
                  <a:pt x="543" y="2465"/>
                  <a:pt x="543" y="1923"/>
                </a:cubicBezTo>
                <a:cubicBezTo>
                  <a:pt x="543" y="1430"/>
                  <a:pt x="641" y="1035"/>
                  <a:pt x="789" y="789"/>
                </a:cubicBezTo>
                <a:cubicBezTo>
                  <a:pt x="986" y="542"/>
                  <a:pt x="1233" y="394"/>
                  <a:pt x="1578" y="394"/>
                </a:cubicBezTo>
                <a:close/>
                <a:moveTo>
                  <a:pt x="1578" y="0"/>
                </a:moveTo>
                <a:cubicBezTo>
                  <a:pt x="1282" y="0"/>
                  <a:pt x="986" y="49"/>
                  <a:pt x="740" y="247"/>
                </a:cubicBezTo>
                <a:cubicBezTo>
                  <a:pt x="493" y="394"/>
                  <a:pt x="345" y="592"/>
                  <a:pt x="197" y="887"/>
                </a:cubicBezTo>
                <a:cubicBezTo>
                  <a:pt x="50" y="1183"/>
                  <a:pt x="0" y="1528"/>
                  <a:pt x="0" y="1923"/>
                </a:cubicBezTo>
                <a:cubicBezTo>
                  <a:pt x="0" y="2317"/>
                  <a:pt x="50" y="2662"/>
                  <a:pt x="197" y="2958"/>
                </a:cubicBezTo>
                <a:cubicBezTo>
                  <a:pt x="345" y="3253"/>
                  <a:pt x="493" y="3451"/>
                  <a:pt x="740" y="3599"/>
                </a:cubicBezTo>
                <a:cubicBezTo>
                  <a:pt x="986" y="3746"/>
                  <a:pt x="1233" y="3845"/>
                  <a:pt x="1578" y="3845"/>
                </a:cubicBezTo>
                <a:cubicBezTo>
                  <a:pt x="1873" y="3845"/>
                  <a:pt x="2169" y="3845"/>
                  <a:pt x="2366" y="3944"/>
                </a:cubicBezTo>
                <a:cubicBezTo>
                  <a:pt x="2564" y="3993"/>
                  <a:pt x="2761" y="4141"/>
                  <a:pt x="2958" y="4338"/>
                </a:cubicBezTo>
                <a:lnTo>
                  <a:pt x="3303" y="3894"/>
                </a:lnTo>
                <a:cubicBezTo>
                  <a:pt x="3155" y="3796"/>
                  <a:pt x="3007" y="3697"/>
                  <a:pt x="2810" y="3648"/>
                </a:cubicBezTo>
                <a:cubicBezTo>
                  <a:pt x="2662" y="3599"/>
                  <a:pt x="2465" y="3549"/>
                  <a:pt x="2268" y="3549"/>
                </a:cubicBezTo>
                <a:cubicBezTo>
                  <a:pt x="2564" y="3401"/>
                  <a:pt x="2761" y="3204"/>
                  <a:pt x="2909" y="2958"/>
                </a:cubicBezTo>
                <a:cubicBezTo>
                  <a:pt x="3057" y="2711"/>
                  <a:pt x="3155" y="2366"/>
                  <a:pt x="3155" y="1923"/>
                </a:cubicBezTo>
                <a:cubicBezTo>
                  <a:pt x="3155" y="1528"/>
                  <a:pt x="3057" y="1183"/>
                  <a:pt x="2958" y="887"/>
                </a:cubicBezTo>
                <a:cubicBezTo>
                  <a:pt x="2810" y="592"/>
                  <a:pt x="2613" y="345"/>
                  <a:pt x="2366" y="197"/>
                </a:cubicBezTo>
                <a:cubicBezTo>
                  <a:pt x="2169" y="49"/>
                  <a:pt x="1873" y="0"/>
                  <a:pt x="15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6" name="Google Shape;5336;p144"/>
          <p:cNvSpPr/>
          <p:nvPr/>
        </p:nvSpPr>
        <p:spPr>
          <a:xfrm>
            <a:off x="6307337" y="3438511"/>
            <a:ext cx="60104" cy="90141"/>
          </a:xfrm>
          <a:custGeom>
            <a:rect b="b" l="l" r="r" t="t"/>
            <a:pathLst>
              <a:path extrusionOk="0" h="3797" w="2565">
                <a:moveTo>
                  <a:pt x="1" y="0"/>
                </a:moveTo>
                <a:lnTo>
                  <a:pt x="1" y="2514"/>
                </a:lnTo>
                <a:cubicBezTo>
                  <a:pt x="1" y="2909"/>
                  <a:pt x="99" y="3204"/>
                  <a:pt x="297" y="3451"/>
                </a:cubicBezTo>
                <a:cubicBezTo>
                  <a:pt x="543" y="3697"/>
                  <a:pt x="839" y="3796"/>
                  <a:pt x="1282" y="3796"/>
                </a:cubicBezTo>
                <a:cubicBezTo>
                  <a:pt x="1529" y="3796"/>
                  <a:pt x="1775" y="3747"/>
                  <a:pt x="1973" y="3648"/>
                </a:cubicBezTo>
                <a:cubicBezTo>
                  <a:pt x="2170" y="3550"/>
                  <a:pt x="2318" y="3402"/>
                  <a:pt x="2416" y="3204"/>
                </a:cubicBezTo>
                <a:cubicBezTo>
                  <a:pt x="2515" y="3007"/>
                  <a:pt x="2564" y="2761"/>
                  <a:pt x="2564" y="2514"/>
                </a:cubicBezTo>
                <a:lnTo>
                  <a:pt x="2564" y="0"/>
                </a:lnTo>
                <a:lnTo>
                  <a:pt x="2071" y="0"/>
                </a:lnTo>
                <a:lnTo>
                  <a:pt x="2071" y="2514"/>
                </a:lnTo>
                <a:cubicBezTo>
                  <a:pt x="2071" y="2810"/>
                  <a:pt x="1973" y="3007"/>
                  <a:pt x="1874" y="3155"/>
                </a:cubicBezTo>
                <a:cubicBezTo>
                  <a:pt x="1726" y="3303"/>
                  <a:pt x="1529" y="3352"/>
                  <a:pt x="1282" y="3352"/>
                </a:cubicBezTo>
                <a:cubicBezTo>
                  <a:pt x="987" y="3352"/>
                  <a:pt x="790" y="3303"/>
                  <a:pt x="691" y="3155"/>
                </a:cubicBezTo>
                <a:cubicBezTo>
                  <a:pt x="543" y="3007"/>
                  <a:pt x="494" y="2761"/>
                  <a:pt x="494" y="2514"/>
                </a:cubicBezTo>
                <a:lnTo>
                  <a:pt x="49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7" name="Google Shape;5337;p144"/>
          <p:cNvSpPr/>
          <p:nvPr/>
        </p:nvSpPr>
        <p:spPr>
          <a:xfrm>
            <a:off x="6391665" y="3438511"/>
            <a:ext cx="48529" cy="88954"/>
          </a:xfrm>
          <a:custGeom>
            <a:rect b="b" l="l" r="r" t="t"/>
            <a:pathLst>
              <a:path extrusionOk="0" h="3747" w="2071">
                <a:moveTo>
                  <a:pt x="0" y="0"/>
                </a:moveTo>
                <a:lnTo>
                  <a:pt x="0" y="3747"/>
                </a:lnTo>
                <a:lnTo>
                  <a:pt x="2071" y="3747"/>
                </a:lnTo>
                <a:lnTo>
                  <a:pt x="2071" y="3303"/>
                </a:lnTo>
                <a:lnTo>
                  <a:pt x="543" y="3303"/>
                </a:lnTo>
                <a:lnTo>
                  <a:pt x="543" y="2021"/>
                </a:lnTo>
                <a:lnTo>
                  <a:pt x="1775" y="2021"/>
                </a:lnTo>
                <a:lnTo>
                  <a:pt x="1775" y="1627"/>
                </a:lnTo>
                <a:lnTo>
                  <a:pt x="543" y="1627"/>
                </a:lnTo>
                <a:lnTo>
                  <a:pt x="543" y="444"/>
                </a:lnTo>
                <a:lnTo>
                  <a:pt x="1972" y="444"/>
                </a:lnTo>
                <a:lnTo>
                  <a:pt x="202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8" name="Google Shape;5338;p144"/>
          <p:cNvSpPr/>
          <p:nvPr/>
        </p:nvSpPr>
        <p:spPr>
          <a:xfrm>
            <a:off x="6013985" y="3958081"/>
            <a:ext cx="83185" cy="87791"/>
          </a:xfrm>
          <a:custGeom>
            <a:rect b="b" l="l" r="r" t="t"/>
            <a:pathLst>
              <a:path extrusionOk="0" h="3698" w="3550">
                <a:moveTo>
                  <a:pt x="345" y="0"/>
                </a:moveTo>
                <a:lnTo>
                  <a:pt x="0" y="3697"/>
                </a:lnTo>
                <a:lnTo>
                  <a:pt x="493" y="3697"/>
                </a:lnTo>
                <a:lnTo>
                  <a:pt x="641" y="2070"/>
                </a:lnTo>
                <a:cubicBezTo>
                  <a:pt x="690" y="1479"/>
                  <a:pt x="690" y="937"/>
                  <a:pt x="690" y="493"/>
                </a:cubicBezTo>
                <a:lnTo>
                  <a:pt x="1528" y="3303"/>
                </a:lnTo>
                <a:lnTo>
                  <a:pt x="2021" y="3303"/>
                </a:lnTo>
                <a:lnTo>
                  <a:pt x="2810" y="493"/>
                </a:lnTo>
                <a:cubicBezTo>
                  <a:pt x="2859" y="838"/>
                  <a:pt x="2859" y="1380"/>
                  <a:pt x="2908" y="2021"/>
                </a:cubicBezTo>
                <a:lnTo>
                  <a:pt x="3056" y="3697"/>
                </a:lnTo>
                <a:lnTo>
                  <a:pt x="3549" y="3697"/>
                </a:lnTo>
                <a:lnTo>
                  <a:pt x="3254" y="0"/>
                </a:lnTo>
                <a:lnTo>
                  <a:pt x="2563" y="0"/>
                </a:lnTo>
                <a:lnTo>
                  <a:pt x="1824" y="2711"/>
                </a:lnTo>
                <a:lnTo>
                  <a:pt x="103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9" name="Google Shape;5339;p144"/>
          <p:cNvSpPr/>
          <p:nvPr/>
        </p:nvSpPr>
        <p:spPr>
          <a:xfrm>
            <a:off x="6105224" y="3958081"/>
            <a:ext cx="71633" cy="87791"/>
          </a:xfrm>
          <a:custGeom>
            <a:rect b="b" l="l" r="r" t="t"/>
            <a:pathLst>
              <a:path extrusionOk="0" h="3698" w="3057">
                <a:moveTo>
                  <a:pt x="1528" y="394"/>
                </a:moveTo>
                <a:lnTo>
                  <a:pt x="2120" y="2366"/>
                </a:lnTo>
                <a:lnTo>
                  <a:pt x="937" y="2366"/>
                </a:lnTo>
                <a:lnTo>
                  <a:pt x="1528" y="394"/>
                </a:lnTo>
                <a:close/>
                <a:moveTo>
                  <a:pt x="1233" y="0"/>
                </a:moveTo>
                <a:lnTo>
                  <a:pt x="0" y="3697"/>
                </a:lnTo>
                <a:lnTo>
                  <a:pt x="543" y="3697"/>
                </a:lnTo>
                <a:lnTo>
                  <a:pt x="838" y="2761"/>
                </a:lnTo>
                <a:lnTo>
                  <a:pt x="2219" y="2761"/>
                </a:lnTo>
                <a:lnTo>
                  <a:pt x="2514" y="3697"/>
                </a:lnTo>
                <a:lnTo>
                  <a:pt x="3057" y="3697"/>
                </a:lnTo>
                <a:lnTo>
                  <a:pt x="187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0" name="Google Shape;5340;p144"/>
          <p:cNvSpPr/>
          <p:nvPr/>
        </p:nvSpPr>
        <p:spPr>
          <a:xfrm>
            <a:off x="6189528" y="3958081"/>
            <a:ext cx="62401" cy="87791"/>
          </a:xfrm>
          <a:custGeom>
            <a:rect b="b" l="l" r="r" t="t"/>
            <a:pathLst>
              <a:path extrusionOk="0" h="3698" w="2663">
                <a:moveTo>
                  <a:pt x="937" y="394"/>
                </a:moveTo>
                <a:cubicBezTo>
                  <a:pt x="1135" y="394"/>
                  <a:pt x="1332" y="444"/>
                  <a:pt x="1529" y="493"/>
                </a:cubicBezTo>
                <a:cubicBezTo>
                  <a:pt x="1677" y="592"/>
                  <a:pt x="1825" y="690"/>
                  <a:pt x="1973" y="937"/>
                </a:cubicBezTo>
                <a:cubicBezTo>
                  <a:pt x="2071" y="1134"/>
                  <a:pt x="2120" y="1430"/>
                  <a:pt x="2120" y="1824"/>
                </a:cubicBezTo>
                <a:cubicBezTo>
                  <a:pt x="2120" y="2366"/>
                  <a:pt x="2022" y="2761"/>
                  <a:pt x="1775" y="2958"/>
                </a:cubicBezTo>
                <a:cubicBezTo>
                  <a:pt x="1578" y="3204"/>
                  <a:pt x="1282" y="3303"/>
                  <a:pt x="937" y="3303"/>
                </a:cubicBezTo>
                <a:lnTo>
                  <a:pt x="543" y="3303"/>
                </a:lnTo>
                <a:lnTo>
                  <a:pt x="543" y="394"/>
                </a:lnTo>
                <a:close/>
                <a:moveTo>
                  <a:pt x="1" y="0"/>
                </a:moveTo>
                <a:lnTo>
                  <a:pt x="1" y="3697"/>
                </a:lnTo>
                <a:lnTo>
                  <a:pt x="937" y="3697"/>
                </a:lnTo>
                <a:cubicBezTo>
                  <a:pt x="1381" y="3697"/>
                  <a:pt x="1825" y="3549"/>
                  <a:pt x="2170" y="3303"/>
                </a:cubicBezTo>
                <a:cubicBezTo>
                  <a:pt x="2515" y="3007"/>
                  <a:pt x="2663" y="2514"/>
                  <a:pt x="2663" y="1824"/>
                </a:cubicBezTo>
                <a:cubicBezTo>
                  <a:pt x="2663" y="1134"/>
                  <a:pt x="2515" y="641"/>
                  <a:pt x="2170" y="394"/>
                </a:cubicBezTo>
                <a:cubicBezTo>
                  <a:pt x="1825" y="99"/>
                  <a:pt x="1381" y="0"/>
                  <a:pt x="79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1" name="Google Shape;5341;p144"/>
          <p:cNvSpPr/>
          <p:nvPr/>
        </p:nvSpPr>
        <p:spPr>
          <a:xfrm>
            <a:off x="6257688" y="3958081"/>
            <a:ext cx="70485" cy="87791"/>
          </a:xfrm>
          <a:custGeom>
            <a:rect b="b" l="l" r="r" t="t"/>
            <a:pathLst>
              <a:path extrusionOk="0" h="3698" w="3008">
                <a:moveTo>
                  <a:pt x="1479" y="394"/>
                </a:moveTo>
                <a:lnTo>
                  <a:pt x="2071" y="2366"/>
                </a:lnTo>
                <a:lnTo>
                  <a:pt x="887" y="2366"/>
                </a:lnTo>
                <a:lnTo>
                  <a:pt x="1479" y="394"/>
                </a:lnTo>
                <a:close/>
                <a:moveTo>
                  <a:pt x="1183" y="0"/>
                </a:moveTo>
                <a:lnTo>
                  <a:pt x="0" y="3697"/>
                </a:lnTo>
                <a:lnTo>
                  <a:pt x="493" y="3697"/>
                </a:lnTo>
                <a:lnTo>
                  <a:pt x="789" y="2761"/>
                </a:lnTo>
                <a:lnTo>
                  <a:pt x="2169" y="2761"/>
                </a:lnTo>
                <a:lnTo>
                  <a:pt x="2465" y="3697"/>
                </a:lnTo>
                <a:lnTo>
                  <a:pt x="3007" y="3697"/>
                </a:lnTo>
                <a:lnTo>
                  <a:pt x="182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2" name="Google Shape;5342;p144"/>
          <p:cNvSpPr/>
          <p:nvPr/>
        </p:nvSpPr>
        <p:spPr>
          <a:xfrm>
            <a:off x="6336228" y="3955731"/>
            <a:ext cx="64697" cy="91304"/>
          </a:xfrm>
          <a:custGeom>
            <a:rect b="b" l="l" r="r" t="t"/>
            <a:pathLst>
              <a:path extrusionOk="0" h="3846" w="2761">
                <a:moveTo>
                  <a:pt x="1578" y="0"/>
                </a:moveTo>
                <a:cubicBezTo>
                  <a:pt x="1282" y="0"/>
                  <a:pt x="1035" y="99"/>
                  <a:pt x="789" y="247"/>
                </a:cubicBezTo>
                <a:cubicBezTo>
                  <a:pt x="542" y="395"/>
                  <a:pt x="345" y="592"/>
                  <a:pt x="197" y="888"/>
                </a:cubicBezTo>
                <a:cubicBezTo>
                  <a:pt x="49" y="1184"/>
                  <a:pt x="0" y="1529"/>
                  <a:pt x="0" y="1923"/>
                </a:cubicBezTo>
                <a:cubicBezTo>
                  <a:pt x="0" y="2564"/>
                  <a:pt x="99" y="3057"/>
                  <a:pt x="395" y="3352"/>
                </a:cubicBezTo>
                <a:cubicBezTo>
                  <a:pt x="641" y="3698"/>
                  <a:pt x="1035" y="3845"/>
                  <a:pt x="1528" y="3845"/>
                </a:cubicBezTo>
                <a:cubicBezTo>
                  <a:pt x="1972" y="3845"/>
                  <a:pt x="2366" y="3747"/>
                  <a:pt x="2761" y="3550"/>
                </a:cubicBezTo>
                <a:lnTo>
                  <a:pt x="2761" y="1726"/>
                </a:lnTo>
                <a:lnTo>
                  <a:pt x="1528" y="1726"/>
                </a:lnTo>
                <a:lnTo>
                  <a:pt x="1578" y="2169"/>
                </a:lnTo>
                <a:lnTo>
                  <a:pt x="2268" y="2169"/>
                </a:lnTo>
                <a:lnTo>
                  <a:pt x="2268" y="3303"/>
                </a:lnTo>
                <a:cubicBezTo>
                  <a:pt x="2021" y="3402"/>
                  <a:pt x="1824" y="3451"/>
                  <a:pt x="1528" y="3451"/>
                </a:cubicBezTo>
                <a:cubicBezTo>
                  <a:pt x="1183" y="3451"/>
                  <a:pt x="937" y="3303"/>
                  <a:pt x="789" y="3106"/>
                </a:cubicBezTo>
                <a:cubicBezTo>
                  <a:pt x="592" y="2860"/>
                  <a:pt x="542" y="2465"/>
                  <a:pt x="542" y="1923"/>
                </a:cubicBezTo>
                <a:cubicBezTo>
                  <a:pt x="542" y="1578"/>
                  <a:pt x="592" y="1331"/>
                  <a:pt x="690" y="1085"/>
                </a:cubicBezTo>
                <a:cubicBezTo>
                  <a:pt x="789" y="838"/>
                  <a:pt x="887" y="691"/>
                  <a:pt x="1085" y="592"/>
                </a:cubicBezTo>
                <a:cubicBezTo>
                  <a:pt x="1233" y="493"/>
                  <a:pt x="1380" y="444"/>
                  <a:pt x="1578" y="444"/>
                </a:cubicBezTo>
                <a:cubicBezTo>
                  <a:pt x="1775" y="444"/>
                  <a:pt x="1923" y="444"/>
                  <a:pt x="2021" y="493"/>
                </a:cubicBezTo>
                <a:cubicBezTo>
                  <a:pt x="2169" y="543"/>
                  <a:pt x="2268" y="641"/>
                  <a:pt x="2416" y="740"/>
                </a:cubicBezTo>
                <a:lnTo>
                  <a:pt x="2711" y="444"/>
                </a:lnTo>
                <a:cubicBezTo>
                  <a:pt x="2514" y="296"/>
                  <a:pt x="2366" y="198"/>
                  <a:pt x="2218" y="99"/>
                </a:cubicBezTo>
                <a:cubicBezTo>
                  <a:pt x="2021" y="50"/>
                  <a:pt x="1824" y="0"/>
                  <a:pt x="15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3" name="Google Shape;5343;p144"/>
          <p:cNvSpPr/>
          <p:nvPr/>
        </p:nvSpPr>
        <p:spPr>
          <a:xfrm>
            <a:off x="6408980" y="3958081"/>
            <a:ext cx="71633" cy="87791"/>
          </a:xfrm>
          <a:custGeom>
            <a:rect b="b" l="l" r="r" t="t"/>
            <a:pathLst>
              <a:path extrusionOk="0" h="3698" w="3057">
                <a:moveTo>
                  <a:pt x="1529" y="394"/>
                </a:moveTo>
                <a:lnTo>
                  <a:pt x="2120" y="2366"/>
                </a:lnTo>
                <a:lnTo>
                  <a:pt x="937" y="2366"/>
                </a:lnTo>
                <a:lnTo>
                  <a:pt x="1529" y="394"/>
                </a:lnTo>
                <a:close/>
                <a:moveTo>
                  <a:pt x="1184" y="0"/>
                </a:moveTo>
                <a:lnTo>
                  <a:pt x="1" y="3697"/>
                </a:lnTo>
                <a:lnTo>
                  <a:pt x="543" y="3697"/>
                </a:lnTo>
                <a:lnTo>
                  <a:pt x="789" y="2761"/>
                </a:lnTo>
                <a:lnTo>
                  <a:pt x="2219" y="2761"/>
                </a:lnTo>
                <a:lnTo>
                  <a:pt x="2515" y="3697"/>
                </a:lnTo>
                <a:lnTo>
                  <a:pt x="3057" y="3697"/>
                </a:lnTo>
                <a:lnTo>
                  <a:pt x="187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4" name="Google Shape;5344;p144"/>
          <p:cNvSpPr/>
          <p:nvPr/>
        </p:nvSpPr>
        <p:spPr>
          <a:xfrm>
            <a:off x="6484052" y="3955731"/>
            <a:ext cx="61253" cy="91304"/>
          </a:xfrm>
          <a:custGeom>
            <a:rect b="b" l="l" r="r" t="t"/>
            <a:pathLst>
              <a:path extrusionOk="0" h="3846" w="2614">
                <a:moveTo>
                  <a:pt x="1332" y="0"/>
                </a:moveTo>
                <a:cubicBezTo>
                  <a:pt x="1085" y="0"/>
                  <a:pt x="888" y="50"/>
                  <a:pt x="691" y="148"/>
                </a:cubicBezTo>
                <a:cubicBezTo>
                  <a:pt x="543" y="247"/>
                  <a:pt x="395" y="346"/>
                  <a:pt x="297" y="493"/>
                </a:cubicBezTo>
                <a:cubicBezTo>
                  <a:pt x="198" y="641"/>
                  <a:pt x="149" y="789"/>
                  <a:pt x="149" y="986"/>
                </a:cubicBezTo>
                <a:cubicBezTo>
                  <a:pt x="149" y="1282"/>
                  <a:pt x="247" y="1479"/>
                  <a:pt x="395" y="1627"/>
                </a:cubicBezTo>
                <a:cubicBezTo>
                  <a:pt x="592" y="1824"/>
                  <a:pt x="888" y="1972"/>
                  <a:pt x="1233" y="2071"/>
                </a:cubicBezTo>
                <a:cubicBezTo>
                  <a:pt x="1480" y="2120"/>
                  <a:pt x="1628" y="2169"/>
                  <a:pt x="1726" y="2268"/>
                </a:cubicBezTo>
                <a:cubicBezTo>
                  <a:pt x="1874" y="2317"/>
                  <a:pt x="1923" y="2416"/>
                  <a:pt x="1973" y="2465"/>
                </a:cubicBezTo>
                <a:cubicBezTo>
                  <a:pt x="2022" y="2564"/>
                  <a:pt x="2071" y="2662"/>
                  <a:pt x="2071" y="2761"/>
                </a:cubicBezTo>
                <a:cubicBezTo>
                  <a:pt x="2071" y="3007"/>
                  <a:pt x="1973" y="3155"/>
                  <a:pt x="1825" y="3303"/>
                </a:cubicBezTo>
                <a:cubicBezTo>
                  <a:pt x="1677" y="3402"/>
                  <a:pt x="1480" y="3451"/>
                  <a:pt x="1233" y="3451"/>
                </a:cubicBezTo>
                <a:cubicBezTo>
                  <a:pt x="1085" y="3451"/>
                  <a:pt x="888" y="3402"/>
                  <a:pt x="740" y="3352"/>
                </a:cubicBezTo>
                <a:cubicBezTo>
                  <a:pt x="592" y="3303"/>
                  <a:pt x="444" y="3205"/>
                  <a:pt x="297" y="3057"/>
                </a:cubicBezTo>
                <a:lnTo>
                  <a:pt x="1" y="3402"/>
                </a:lnTo>
                <a:cubicBezTo>
                  <a:pt x="346" y="3698"/>
                  <a:pt x="740" y="3845"/>
                  <a:pt x="1282" y="3845"/>
                </a:cubicBezTo>
                <a:cubicBezTo>
                  <a:pt x="1529" y="3845"/>
                  <a:pt x="1775" y="3796"/>
                  <a:pt x="1973" y="3747"/>
                </a:cubicBezTo>
                <a:cubicBezTo>
                  <a:pt x="2170" y="3648"/>
                  <a:pt x="2318" y="3500"/>
                  <a:pt x="2416" y="3352"/>
                </a:cubicBezTo>
                <a:cubicBezTo>
                  <a:pt x="2515" y="3155"/>
                  <a:pt x="2613" y="2958"/>
                  <a:pt x="2613" y="2761"/>
                </a:cubicBezTo>
                <a:cubicBezTo>
                  <a:pt x="2613" y="2564"/>
                  <a:pt x="2564" y="2367"/>
                  <a:pt x="2466" y="2219"/>
                </a:cubicBezTo>
                <a:cubicBezTo>
                  <a:pt x="2367" y="2071"/>
                  <a:pt x="2219" y="1972"/>
                  <a:pt x="2071" y="1874"/>
                </a:cubicBezTo>
                <a:cubicBezTo>
                  <a:pt x="1923" y="1775"/>
                  <a:pt x="1726" y="1726"/>
                  <a:pt x="1480" y="1627"/>
                </a:cubicBezTo>
                <a:cubicBezTo>
                  <a:pt x="1282" y="1578"/>
                  <a:pt x="1085" y="1529"/>
                  <a:pt x="987" y="1430"/>
                </a:cubicBezTo>
                <a:cubicBezTo>
                  <a:pt x="839" y="1381"/>
                  <a:pt x="790" y="1331"/>
                  <a:pt x="740" y="1233"/>
                </a:cubicBezTo>
                <a:cubicBezTo>
                  <a:pt x="691" y="1184"/>
                  <a:pt x="691" y="1085"/>
                  <a:pt x="691" y="986"/>
                </a:cubicBezTo>
                <a:cubicBezTo>
                  <a:pt x="691" y="789"/>
                  <a:pt x="740" y="641"/>
                  <a:pt x="839" y="592"/>
                </a:cubicBezTo>
                <a:cubicBezTo>
                  <a:pt x="987" y="493"/>
                  <a:pt x="1135" y="444"/>
                  <a:pt x="1332" y="444"/>
                </a:cubicBezTo>
                <a:cubicBezTo>
                  <a:pt x="1480" y="444"/>
                  <a:pt x="1628" y="444"/>
                  <a:pt x="1775" y="543"/>
                </a:cubicBezTo>
                <a:cubicBezTo>
                  <a:pt x="1923" y="592"/>
                  <a:pt x="2071" y="641"/>
                  <a:pt x="2170" y="740"/>
                </a:cubicBezTo>
                <a:lnTo>
                  <a:pt x="2466" y="444"/>
                </a:lnTo>
                <a:cubicBezTo>
                  <a:pt x="2318" y="296"/>
                  <a:pt x="2120" y="198"/>
                  <a:pt x="1973" y="148"/>
                </a:cubicBezTo>
                <a:cubicBezTo>
                  <a:pt x="1775" y="50"/>
                  <a:pt x="1578" y="0"/>
                  <a:pt x="133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5" name="Google Shape;5345;p144"/>
          <p:cNvSpPr/>
          <p:nvPr/>
        </p:nvSpPr>
        <p:spPr>
          <a:xfrm>
            <a:off x="3194635" y="2137273"/>
            <a:ext cx="49677" cy="70223"/>
          </a:xfrm>
          <a:custGeom>
            <a:rect b="b" l="l" r="r" t="t"/>
            <a:pathLst>
              <a:path extrusionOk="0" h="2958" w="2120">
                <a:moveTo>
                  <a:pt x="1232" y="0"/>
                </a:moveTo>
                <a:cubicBezTo>
                  <a:pt x="986" y="0"/>
                  <a:pt x="789" y="49"/>
                  <a:pt x="592" y="148"/>
                </a:cubicBezTo>
                <a:cubicBezTo>
                  <a:pt x="394" y="296"/>
                  <a:pt x="247" y="444"/>
                  <a:pt x="148" y="690"/>
                </a:cubicBezTo>
                <a:cubicBezTo>
                  <a:pt x="49" y="887"/>
                  <a:pt x="0" y="1134"/>
                  <a:pt x="0" y="1479"/>
                </a:cubicBezTo>
                <a:cubicBezTo>
                  <a:pt x="0" y="1972"/>
                  <a:pt x="99" y="2317"/>
                  <a:pt x="296" y="2563"/>
                </a:cubicBezTo>
                <a:cubicBezTo>
                  <a:pt x="493" y="2810"/>
                  <a:pt x="789" y="2958"/>
                  <a:pt x="1183" y="2958"/>
                </a:cubicBezTo>
                <a:cubicBezTo>
                  <a:pt x="1528" y="2958"/>
                  <a:pt x="1824" y="2859"/>
                  <a:pt x="2120" y="2711"/>
                </a:cubicBezTo>
                <a:lnTo>
                  <a:pt x="2120" y="1331"/>
                </a:lnTo>
                <a:lnTo>
                  <a:pt x="1183" y="1331"/>
                </a:lnTo>
                <a:lnTo>
                  <a:pt x="1232" y="1627"/>
                </a:lnTo>
                <a:lnTo>
                  <a:pt x="1725" y="1627"/>
                </a:lnTo>
                <a:lnTo>
                  <a:pt x="1725" y="2514"/>
                </a:lnTo>
                <a:cubicBezTo>
                  <a:pt x="1578" y="2613"/>
                  <a:pt x="1380" y="2613"/>
                  <a:pt x="1183" y="2613"/>
                </a:cubicBezTo>
                <a:cubicBezTo>
                  <a:pt x="937" y="2613"/>
                  <a:pt x="740" y="2563"/>
                  <a:pt x="592" y="2366"/>
                </a:cubicBezTo>
                <a:cubicBezTo>
                  <a:pt x="444" y="2169"/>
                  <a:pt x="394" y="1873"/>
                  <a:pt x="394" y="1479"/>
                </a:cubicBezTo>
                <a:cubicBezTo>
                  <a:pt x="394" y="1183"/>
                  <a:pt x="444" y="986"/>
                  <a:pt x="493" y="789"/>
                </a:cubicBezTo>
                <a:cubicBezTo>
                  <a:pt x="592" y="641"/>
                  <a:pt x="690" y="493"/>
                  <a:pt x="838" y="444"/>
                </a:cubicBezTo>
                <a:cubicBezTo>
                  <a:pt x="937" y="345"/>
                  <a:pt x="1085" y="296"/>
                  <a:pt x="1232" y="296"/>
                </a:cubicBezTo>
                <a:cubicBezTo>
                  <a:pt x="1331" y="296"/>
                  <a:pt x="1479" y="345"/>
                  <a:pt x="1578" y="345"/>
                </a:cubicBezTo>
                <a:cubicBezTo>
                  <a:pt x="1676" y="394"/>
                  <a:pt x="1775" y="444"/>
                  <a:pt x="1873" y="542"/>
                </a:cubicBezTo>
                <a:lnTo>
                  <a:pt x="2070" y="296"/>
                </a:lnTo>
                <a:cubicBezTo>
                  <a:pt x="1972" y="197"/>
                  <a:pt x="1824" y="99"/>
                  <a:pt x="1676" y="49"/>
                </a:cubicBezTo>
                <a:cubicBezTo>
                  <a:pt x="1578" y="0"/>
                  <a:pt x="1380" y="0"/>
                  <a:pt x="123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6" name="Google Shape;5346;p144"/>
          <p:cNvSpPr/>
          <p:nvPr/>
        </p:nvSpPr>
        <p:spPr>
          <a:xfrm>
            <a:off x="3260452" y="2138436"/>
            <a:ext cx="46232" cy="67896"/>
          </a:xfrm>
          <a:custGeom>
            <a:rect b="b" l="l" r="r" t="t"/>
            <a:pathLst>
              <a:path extrusionOk="0" h="2860" w="1973">
                <a:moveTo>
                  <a:pt x="1" y="0"/>
                </a:moveTo>
                <a:lnTo>
                  <a:pt x="1" y="2859"/>
                </a:lnTo>
                <a:lnTo>
                  <a:pt x="395" y="2859"/>
                </a:lnTo>
                <a:lnTo>
                  <a:pt x="395" y="1529"/>
                </a:lnTo>
                <a:lnTo>
                  <a:pt x="1578" y="1529"/>
                </a:lnTo>
                <a:lnTo>
                  <a:pt x="1578" y="2859"/>
                </a:lnTo>
                <a:lnTo>
                  <a:pt x="1973" y="2859"/>
                </a:lnTo>
                <a:lnTo>
                  <a:pt x="1973" y="0"/>
                </a:lnTo>
                <a:lnTo>
                  <a:pt x="1578" y="0"/>
                </a:lnTo>
                <a:lnTo>
                  <a:pt x="1578" y="1183"/>
                </a:lnTo>
                <a:lnTo>
                  <a:pt x="395" y="1183"/>
                </a:ln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7" name="Google Shape;5347;p144"/>
          <p:cNvSpPr/>
          <p:nvPr/>
        </p:nvSpPr>
        <p:spPr>
          <a:xfrm>
            <a:off x="3317061" y="2138436"/>
            <a:ext cx="55465" cy="67896"/>
          </a:xfrm>
          <a:custGeom>
            <a:rect b="b" l="l" r="r" t="t"/>
            <a:pathLst>
              <a:path extrusionOk="0" h="2860" w="2367">
                <a:moveTo>
                  <a:pt x="1183" y="296"/>
                </a:moveTo>
                <a:lnTo>
                  <a:pt x="1627" y="1824"/>
                </a:lnTo>
                <a:lnTo>
                  <a:pt x="740" y="1824"/>
                </a:lnTo>
                <a:lnTo>
                  <a:pt x="1183" y="296"/>
                </a:lnTo>
                <a:close/>
                <a:moveTo>
                  <a:pt x="937" y="0"/>
                </a:moveTo>
                <a:lnTo>
                  <a:pt x="0" y="2859"/>
                </a:lnTo>
                <a:lnTo>
                  <a:pt x="395" y="2859"/>
                </a:lnTo>
                <a:lnTo>
                  <a:pt x="641" y="2120"/>
                </a:lnTo>
                <a:lnTo>
                  <a:pt x="1726" y="2120"/>
                </a:lnTo>
                <a:lnTo>
                  <a:pt x="1923" y="2859"/>
                </a:lnTo>
                <a:lnTo>
                  <a:pt x="2366" y="2859"/>
                </a:lnTo>
                <a:lnTo>
                  <a:pt x="143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8" name="Google Shape;5348;p144"/>
          <p:cNvSpPr/>
          <p:nvPr/>
        </p:nvSpPr>
        <p:spPr>
          <a:xfrm>
            <a:off x="3382901" y="2138436"/>
            <a:ext cx="47381" cy="67896"/>
          </a:xfrm>
          <a:custGeom>
            <a:rect b="b" l="l" r="r" t="t"/>
            <a:pathLst>
              <a:path extrusionOk="0" h="2860" w="2022">
                <a:moveTo>
                  <a:pt x="0" y="0"/>
                </a:moveTo>
                <a:lnTo>
                  <a:pt x="0" y="2859"/>
                </a:lnTo>
                <a:lnTo>
                  <a:pt x="345" y="2859"/>
                </a:lnTo>
                <a:lnTo>
                  <a:pt x="345" y="1529"/>
                </a:lnTo>
                <a:cubicBezTo>
                  <a:pt x="345" y="1331"/>
                  <a:pt x="345" y="1134"/>
                  <a:pt x="345" y="937"/>
                </a:cubicBezTo>
                <a:cubicBezTo>
                  <a:pt x="345" y="789"/>
                  <a:pt x="296" y="592"/>
                  <a:pt x="296" y="395"/>
                </a:cubicBezTo>
                <a:lnTo>
                  <a:pt x="296" y="395"/>
                </a:lnTo>
                <a:lnTo>
                  <a:pt x="1479" y="2859"/>
                </a:lnTo>
                <a:lnTo>
                  <a:pt x="2021" y="2859"/>
                </a:lnTo>
                <a:lnTo>
                  <a:pt x="2021" y="0"/>
                </a:lnTo>
                <a:lnTo>
                  <a:pt x="1627" y="0"/>
                </a:lnTo>
                <a:lnTo>
                  <a:pt x="1627" y="1578"/>
                </a:lnTo>
                <a:cubicBezTo>
                  <a:pt x="1627" y="1726"/>
                  <a:pt x="1627" y="1874"/>
                  <a:pt x="1627" y="2071"/>
                </a:cubicBezTo>
                <a:cubicBezTo>
                  <a:pt x="1676" y="2219"/>
                  <a:pt x="1676" y="2367"/>
                  <a:pt x="1676" y="2416"/>
                </a:cubicBezTo>
                <a:lnTo>
                  <a:pt x="49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9" name="Google Shape;5349;p144"/>
          <p:cNvSpPr/>
          <p:nvPr/>
        </p:nvSpPr>
        <p:spPr>
          <a:xfrm>
            <a:off x="3440635" y="2138436"/>
            <a:ext cx="54317" cy="67896"/>
          </a:xfrm>
          <a:custGeom>
            <a:rect b="b" l="l" r="r" t="t"/>
            <a:pathLst>
              <a:path extrusionOk="0" h="2860" w="2318">
                <a:moveTo>
                  <a:pt x="1135" y="296"/>
                </a:moveTo>
                <a:lnTo>
                  <a:pt x="1578" y="1824"/>
                </a:lnTo>
                <a:lnTo>
                  <a:pt x="691" y="1824"/>
                </a:lnTo>
                <a:lnTo>
                  <a:pt x="1135" y="296"/>
                </a:lnTo>
                <a:close/>
                <a:moveTo>
                  <a:pt x="888" y="0"/>
                </a:moveTo>
                <a:lnTo>
                  <a:pt x="1" y="2859"/>
                </a:lnTo>
                <a:lnTo>
                  <a:pt x="395" y="2859"/>
                </a:lnTo>
                <a:lnTo>
                  <a:pt x="592" y="2120"/>
                </a:lnTo>
                <a:lnTo>
                  <a:pt x="1677" y="2120"/>
                </a:lnTo>
                <a:lnTo>
                  <a:pt x="1923" y="2859"/>
                </a:lnTo>
                <a:lnTo>
                  <a:pt x="2318" y="2859"/>
                </a:lnTo>
                <a:lnTo>
                  <a:pt x="138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0" name="Google Shape;5350;p144"/>
          <p:cNvSpPr/>
          <p:nvPr/>
        </p:nvSpPr>
        <p:spPr>
          <a:xfrm>
            <a:off x="2488925" y="1925452"/>
            <a:ext cx="50849" cy="71410"/>
          </a:xfrm>
          <a:custGeom>
            <a:rect b="b" l="l" r="r" t="t"/>
            <a:pathLst>
              <a:path extrusionOk="0" h="3008" w="2170">
                <a:moveTo>
                  <a:pt x="1282" y="1"/>
                </a:moveTo>
                <a:cubicBezTo>
                  <a:pt x="1036" y="1"/>
                  <a:pt x="838" y="50"/>
                  <a:pt x="641" y="198"/>
                </a:cubicBezTo>
                <a:cubicBezTo>
                  <a:pt x="444" y="297"/>
                  <a:pt x="296" y="445"/>
                  <a:pt x="198" y="691"/>
                </a:cubicBezTo>
                <a:cubicBezTo>
                  <a:pt x="99" y="937"/>
                  <a:pt x="0" y="1184"/>
                  <a:pt x="0" y="1480"/>
                </a:cubicBezTo>
                <a:cubicBezTo>
                  <a:pt x="0" y="1973"/>
                  <a:pt x="148" y="2367"/>
                  <a:pt x="345" y="2613"/>
                </a:cubicBezTo>
                <a:cubicBezTo>
                  <a:pt x="543" y="2860"/>
                  <a:pt x="838" y="3008"/>
                  <a:pt x="1233" y="3008"/>
                </a:cubicBezTo>
                <a:cubicBezTo>
                  <a:pt x="1578" y="3008"/>
                  <a:pt x="1874" y="2909"/>
                  <a:pt x="2169" y="2712"/>
                </a:cubicBezTo>
                <a:lnTo>
                  <a:pt x="2169" y="1332"/>
                </a:lnTo>
                <a:lnTo>
                  <a:pt x="1233" y="1332"/>
                </a:lnTo>
                <a:lnTo>
                  <a:pt x="1282" y="1677"/>
                </a:lnTo>
                <a:lnTo>
                  <a:pt x="1775" y="1677"/>
                </a:lnTo>
                <a:lnTo>
                  <a:pt x="1775" y="2515"/>
                </a:lnTo>
                <a:cubicBezTo>
                  <a:pt x="1627" y="2613"/>
                  <a:pt x="1430" y="2663"/>
                  <a:pt x="1233" y="2663"/>
                </a:cubicBezTo>
                <a:cubicBezTo>
                  <a:pt x="986" y="2663"/>
                  <a:pt x="789" y="2564"/>
                  <a:pt x="641" y="2367"/>
                </a:cubicBezTo>
                <a:cubicBezTo>
                  <a:pt x="493" y="2170"/>
                  <a:pt x="444" y="1874"/>
                  <a:pt x="444" y="1480"/>
                </a:cubicBezTo>
                <a:cubicBezTo>
                  <a:pt x="444" y="1233"/>
                  <a:pt x="493" y="987"/>
                  <a:pt x="543" y="839"/>
                </a:cubicBezTo>
                <a:cubicBezTo>
                  <a:pt x="641" y="642"/>
                  <a:pt x="740" y="543"/>
                  <a:pt x="838" y="445"/>
                </a:cubicBezTo>
                <a:cubicBezTo>
                  <a:pt x="986" y="395"/>
                  <a:pt x="1134" y="346"/>
                  <a:pt x="1282" y="346"/>
                </a:cubicBezTo>
                <a:cubicBezTo>
                  <a:pt x="1381" y="346"/>
                  <a:pt x="1529" y="346"/>
                  <a:pt x="1578" y="395"/>
                </a:cubicBezTo>
                <a:cubicBezTo>
                  <a:pt x="1676" y="445"/>
                  <a:pt x="1775" y="494"/>
                  <a:pt x="1874" y="592"/>
                </a:cubicBezTo>
                <a:lnTo>
                  <a:pt x="2120" y="346"/>
                </a:lnTo>
                <a:cubicBezTo>
                  <a:pt x="2021" y="198"/>
                  <a:pt x="1874" y="149"/>
                  <a:pt x="1726" y="99"/>
                </a:cubicBezTo>
                <a:cubicBezTo>
                  <a:pt x="1627" y="50"/>
                  <a:pt x="1430" y="1"/>
                  <a:pt x="128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1" name="Google Shape;5351;p144"/>
          <p:cNvSpPr/>
          <p:nvPr/>
        </p:nvSpPr>
        <p:spPr>
          <a:xfrm>
            <a:off x="2554766" y="1926639"/>
            <a:ext cx="47381" cy="70223"/>
          </a:xfrm>
          <a:custGeom>
            <a:rect b="b" l="l" r="r" t="t"/>
            <a:pathLst>
              <a:path extrusionOk="0" h="2958" w="2022">
                <a:moveTo>
                  <a:pt x="0" y="0"/>
                </a:moveTo>
                <a:lnTo>
                  <a:pt x="0" y="1972"/>
                </a:lnTo>
                <a:cubicBezTo>
                  <a:pt x="0" y="2268"/>
                  <a:pt x="99" y="2514"/>
                  <a:pt x="247" y="2662"/>
                </a:cubicBezTo>
                <a:cubicBezTo>
                  <a:pt x="444" y="2859"/>
                  <a:pt x="690" y="2958"/>
                  <a:pt x="986" y="2958"/>
                </a:cubicBezTo>
                <a:cubicBezTo>
                  <a:pt x="1183" y="2958"/>
                  <a:pt x="1380" y="2909"/>
                  <a:pt x="1528" y="2810"/>
                </a:cubicBezTo>
                <a:cubicBezTo>
                  <a:pt x="1676" y="2711"/>
                  <a:pt x="1824" y="2613"/>
                  <a:pt x="1873" y="2465"/>
                </a:cubicBezTo>
                <a:cubicBezTo>
                  <a:pt x="1972" y="2317"/>
                  <a:pt x="2021" y="2169"/>
                  <a:pt x="2021" y="1972"/>
                </a:cubicBezTo>
                <a:lnTo>
                  <a:pt x="2021" y="0"/>
                </a:lnTo>
                <a:lnTo>
                  <a:pt x="1578" y="0"/>
                </a:lnTo>
                <a:lnTo>
                  <a:pt x="1578" y="1923"/>
                </a:lnTo>
                <a:cubicBezTo>
                  <a:pt x="1578" y="2169"/>
                  <a:pt x="1528" y="2317"/>
                  <a:pt x="1430" y="2416"/>
                </a:cubicBezTo>
                <a:cubicBezTo>
                  <a:pt x="1331" y="2563"/>
                  <a:pt x="1183" y="2613"/>
                  <a:pt x="986" y="2613"/>
                </a:cubicBezTo>
                <a:cubicBezTo>
                  <a:pt x="789" y="2613"/>
                  <a:pt x="641" y="2563"/>
                  <a:pt x="542" y="2416"/>
                </a:cubicBezTo>
                <a:cubicBezTo>
                  <a:pt x="444" y="2317"/>
                  <a:pt x="395" y="2169"/>
                  <a:pt x="395" y="1923"/>
                </a:cubicBez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2" name="Google Shape;5352;p144"/>
          <p:cNvSpPr/>
          <p:nvPr/>
        </p:nvSpPr>
        <p:spPr>
          <a:xfrm>
            <a:off x="2620583" y="1926639"/>
            <a:ext cx="9279" cy="69060"/>
          </a:xfrm>
          <a:custGeom>
            <a:rect b="b" l="l" r="r" t="t"/>
            <a:pathLst>
              <a:path extrusionOk="0" h="2909" w="396">
                <a:moveTo>
                  <a:pt x="1" y="0"/>
                </a:moveTo>
                <a:lnTo>
                  <a:pt x="1" y="2909"/>
                </a:lnTo>
                <a:lnTo>
                  <a:pt x="395" y="2909"/>
                </a:ln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3" name="Google Shape;5353;p144"/>
          <p:cNvSpPr/>
          <p:nvPr/>
        </p:nvSpPr>
        <p:spPr>
          <a:xfrm>
            <a:off x="2649473" y="1926639"/>
            <a:ext cx="46232" cy="69060"/>
          </a:xfrm>
          <a:custGeom>
            <a:rect b="b" l="l" r="r" t="t"/>
            <a:pathLst>
              <a:path extrusionOk="0" h="2909" w="1973">
                <a:moveTo>
                  <a:pt x="0" y="0"/>
                </a:moveTo>
                <a:lnTo>
                  <a:pt x="0" y="2909"/>
                </a:lnTo>
                <a:lnTo>
                  <a:pt x="345" y="2909"/>
                </a:lnTo>
                <a:lnTo>
                  <a:pt x="345" y="1578"/>
                </a:lnTo>
                <a:cubicBezTo>
                  <a:pt x="345" y="1331"/>
                  <a:pt x="345" y="1134"/>
                  <a:pt x="345" y="986"/>
                </a:cubicBezTo>
                <a:cubicBezTo>
                  <a:pt x="345" y="789"/>
                  <a:pt x="296" y="641"/>
                  <a:pt x="296" y="444"/>
                </a:cubicBezTo>
                <a:lnTo>
                  <a:pt x="296" y="444"/>
                </a:lnTo>
                <a:lnTo>
                  <a:pt x="1479" y="2909"/>
                </a:lnTo>
                <a:lnTo>
                  <a:pt x="1972" y="2909"/>
                </a:lnTo>
                <a:lnTo>
                  <a:pt x="1972" y="0"/>
                </a:lnTo>
                <a:lnTo>
                  <a:pt x="1627" y="0"/>
                </a:lnTo>
                <a:lnTo>
                  <a:pt x="1627" y="1578"/>
                </a:lnTo>
                <a:cubicBezTo>
                  <a:pt x="1627" y="1725"/>
                  <a:pt x="1627" y="1873"/>
                  <a:pt x="1627" y="2071"/>
                </a:cubicBezTo>
                <a:cubicBezTo>
                  <a:pt x="1676" y="2268"/>
                  <a:pt x="1676" y="2366"/>
                  <a:pt x="1676" y="2465"/>
                </a:cubicBezTo>
                <a:lnTo>
                  <a:pt x="49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4" name="Google Shape;5354;p144"/>
          <p:cNvSpPr/>
          <p:nvPr/>
        </p:nvSpPr>
        <p:spPr>
          <a:xfrm>
            <a:off x="2715313" y="1926639"/>
            <a:ext cx="38125" cy="69060"/>
          </a:xfrm>
          <a:custGeom>
            <a:rect b="b" l="l" r="r" t="t"/>
            <a:pathLst>
              <a:path extrusionOk="0" h="2909" w="1627">
                <a:moveTo>
                  <a:pt x="0" y="0"/>
                </a:moveTo>
                <a:lnTo>
                  <a:pt x="0" y="2909"/>
                </a:lnTo>
                <a:lnTo>
                  <a:pt x="1627" y="2909"/>
                </a:lnTo>
                <a:lnTo>
                  <a:pt x="1627" y="2563"/>
                </a:lnTo>
                <a:lnTo>
                  <a:pt x="394" y="2563"/>
                </a:lnTo>
                <a:lnTo>
                  <a:pt x="394" y="1578"/>
                </a:lnTo>
                <a:lnTo>
                  <a:pt x="1380" y="1578"/>
                </a:lnTo>
                <a:lnTo>
                  <a:pt x="1380" y="1282"/>
                </a:lnTo>
                <a:lnTo>
                  <a:pt x="394" y="1282"/>
                </a:lnTo>
                <a:lnTo>
                  <a:pt x="394" y="345"/>
                </a:lnTo>
                <a:lnTo>
                  <a:pt x="1528" y="345"/>
                </a:lnTo>
                <a:lnTo>
                  <a:pt x="157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5" name="Google Shape;5355;p144"/>
          <p:cNvSpPr/>
          <p:nvPr/>
        </p:nvSpPr>
        <p:spPr>
          <a:xfrm>
            <a:off x="2759199" y="1926639"/>
            <a:ext cx="54317" cy="69060"/>
          </a:xfrm>
          <a:custGeom>
            <a:rect b="b" l="l" r="r" t="t"/>
            <a:pathLst>
              <a:path extrusionOk="0" h="2909" w="2318">
                <a:moveTo>
                  <a:pt x="1134" y="345"/>
                </a:moveTo>
                <a:lnTo>
                  <a:pt x="1578" y="1824"/>
                </a:lnTo>
                <a:lnTo>
                  <a:pt x="690" y="1824"/>
                </a:lnTo>
                <a:lnTo>
                  <a:pt x="1134" y="345"/>
                </a:lnTo>
                <a:close/>
                <a:moveTo>
                  <a:pt x="888" y="0"/>
                </a:moveTo>
                <a:lnTo>
                  <a:pt x="0" y="2909"/>
                </a:lnTo>
                <a:lnTo>
                  <a:pt x="395" y="2909"/>
                </a:lnTo>
                <a:lnTo>
                  <a:pt x="592" y="2169"/>
                </a:lnTo>
                <a:lnTo>
                  <a:pt x="1676" y="2169"/>
                </a:lnTo>
                <a:lnTo>
                  <a:pt x="1923" y="2909"/>
                </a:lnTo>
                <a:lnTo>
                  <a:pt x="2317" y="2909"/>
                </a:lnTo>
                <a:lnTo>
                  <a:pt x="143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6" name="Google Shape;5356;p144"/>
          <p:cNvSpPr/>
          <p:nvPr/>
        </p:nvSpPr>
        <p:spPr>
          <a:xfrm>
            <a:off x="3050255" y="1766308"/>
            <a:ext cx="45061" cy="69083"/>
          </a:xfrm>
          <a:custGeom>
            <a:rect b="b" l="l" r="r" t="t"/>
            <a:pathLst>
              <a:path extrusionOk="0" h="2910" w="1923">
                <a:moveTo>
                  <a:pt x="740" y="346"/>
                </a:moveTo>
                <a:cubicBezTo>
                  <a:pt x="937" y="346"/>
                  <a:pt x="1134" y="346"/>
                  <a:pt x="1233" y="444"/>
                </a:cubicBezTo>
                <a:cubicBezTo>
                  <a:pt x="1331" y="494"/>
                  <a:pt x="1381" y="592"/>
                  <a:pt x="1381" y="790"/>
                </a:cubicBezTo>
                <a:cubicBezTo>
                  <a:pt x="1381" y="937"/>
                  <a:pt x="1331" y="1036"/>
                  <a:pt x="1233" y="1135"/>
                </a:cubicBezTo>
                <a:cubicBezTo>
                  <a:pt x="1134" y="1184"/>
                  <a:pt x="986" y="1233"/>
                  <a:pt x="838" y="1233"/>
                </a:cubicBezTo>
                <a:lnTo>
                  <a:pt x="395" y="1233"/>
                </a:lnTo>
                <a:lnTo>
                  <a:pt x="395" y="346"/>
                </a:lnTo>
                <a:close/>
                <a:moveTo>
                  <a:pt x="888" y="1529"/>
                </a:moveTo>
                <a:cubicBezTo>
                  <a:pt x="1036" y="1529"/>
                  <a:pt x="1233" y="1578"/>
                  <a:pt x="1331" y="1677"/>
                </a:cubicBezTo>
                <a:cubicBezTo>
                  <a:pt x="1430" y="1726"/>
                  <a:pt x="1528" y="1874"/>
                  <a:pt x="1528" y="2071"/>
                </a:cubicBezTo>
                <a:cubicBezTo>
                  <a:pt x="1528" y="2268"/>
                  <a:pt x="1430" y="2416"/>
                  <a:pt x="1331" y="2466"/>
                </a:cubicBezTo>
                <a:cubicBezTo>
                  <a:pt x="1183" y="2515"/>
                  <a:pt x="1036" y="2564"/>
                  <a:pt x="789" y="2564"/>
                </a:cubicBezTo>
                <a:lnTo>
                  <a:pt x="395" y="2564"/>
                </a:lnTo>
                <a:lnTo>
                  <a:pt x="395" y="1529"/>
                </a:lnTo>
                <a:close/>
                <a:moveTo>
                  <a:pt x="0" y="1"/>
                </a:moveTo>
                <a:lnTo>
                  <a:pt x="0" y="2909"/>
                </a:lnTo>
                <a:lnTo>
                  <a:pt x="789" y="2909"/>
                </a:lnTo>
                <a:cubicBezTo>
                  <a:pt x="1528" y="2909"/>
                  <a:pt x="1923" y="2613"/>
                  <a:pt x="1923" y="2071"/>
                </a:cubicBezTo>
                <a:cubicBezTo>
                  <a:pt x="1923" y="1874"/>
                  <a:pt x="1874" y="1677"/>
                  <a:pt x="1726" y="1578"/>
                </a:cubicBezTo>
                <a:cubicBezTo>
                  <a:pt x="1627" y="1480"/>
                  <a:pt x="1479" y="1381"/>
                  <a:pt x="1282" y="1381"/>
                </a:cubicBezTo>
                <a:cubicBezTo>
                  <a:pt x="1430" y="1332"/>
                  <a:pt x="1528" y="1282"/>
                  <a:pt x="1627" y="1184"/>
                </a:cubicBezTo>
                <a:cubicBezTo>
                  <a:pt x="1775" y="1036"/>
                  <a:pt x="1824" y="888"/>
                  <a:pt x="1824" y="740"/>
                </a:cubicBezTo>
                <a:cubicBezTo>
                  <a:pt x="1824" y="494"/>
                  <a:pt x="1726" y="297"/>
                  <a:pt x="1528" y="198"/>
                </a:cubicBezTo>
                <a:cubicBezTo>
                  <a:pt x="1331" y="99"/>
                  <a:pt x="1036" y="1"/>
                  <a:pt x="69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7" name="Google Shape;5357;p144"/>
          <p:cNvSpPr/>
          <p:nvPr/>
        </p:nvSpPr>
        <p:spPr>
          <a:xfrm>
            <a:off x="3109160" y="1766308"/>
            <a:ext cx="46232" cy="70247"/>
          </a:xfrm>
          <a:custGeom>
            <a:rect b="b" l="l" r="r" t="t"/>
            <a:pathLst>
              <a:path extrusionOk="0" h="2959" w="1973">
                <a:moveTo>
                  <a:pt x="0" y="1"/>
                </a:moveTo>
                <a:lnTo>
                  <a:pt x="0" y="1973"/>
                </a:lnTo>
                <a:cubicBezTo>
                  <a:pt x="0" y="2268"/>
                  <a:pt x="50" y="2515"/>
                  <a:pt x="247" y="2663"/>
                </a:cubicBezTo>
                <a:cubicBezTo>
                  <a:pt x="395" y="2860"/>
                  <a:pt x="641" y="2958"/>
                  <a:pt x="986" y="2958"/>
                </a:cubicBezTo>
                <a:cubicBezTo>
                  <a:pt x="1183" y="2958"/>
                  <a:pt x="1381" y="2909"/>
                  <a:pt x="1528" y="2811"/>
                </a:cubicBezTo>
                <a:cubicBezTo>
                  <a:pt x="1676" y="2712"/>
                  <a:pt x="1775" y="2613"/>
                  <a:pt x="1874" y="2466"/>
                </a:cubicBezTo>
                <a:cubicBezTo>
                  <a:pt x="1923" y="2318"/>
                  <a:pt x="1972" y="2170"/>
                  <a:pt x="1972" y="1973"/>
                </a:cubicBezTo>
                <a:lnTo>
                  <a:pt x="1972" y="1"/>
                </a:lnTo>
                <a:lnTo>
                  <a:pt x="1578" y="1"/>
                </a:lnTo>
                <a:lnTo>
                  <a:pt x="1578" y="1923"/>
                </a:lnTo>
                <a:cubicBezTo>
                  <a:pt x="1578" y="2170"/>
                  <a:pt x="1528" y="2318"/>
                  <a:pt x="1430" y="2466"/>
                </a:cubicBezTo>
                <a:cubicBezTo>
                  <a:pt x="1331" y="2564"/>
                  <a:pt x="1183" y="2613"/>
                  <a:pt x="986" y="2613"/>
                </a:cubicBezTo>
                <a:cubicBezTo>
                  <a:pt x="789" y="2613"/>
                  <a:pt x="641" y="2564"/>
                  <a:pt x="543" y="2416"/>
                </a:cubicBezTo>
                <a:cubicBezTo>
                  <a:pt x="444" y="2318"/>
                  <a:pt x="395" y="2170"/>
                  <a:pt x="395" y="1923"/>
                </a:cubicBez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8" name="Google Shape;5358;p144"/>
          <p:cNvSpPr/>
          <p:nvPr/>
        </p:nvSpPr>
        <p:spPr>
          <a:xfrm>
            <a:off x="3173829" y="1766308"/>
            <a:ext cx="47381" cy="69083"/>
          </a:xfrm>
          <a:custGeom>
            <a:rect b="b" l="l" r="r" t="t"/>
            <a:pathLst>
              <a:path extrusionOk="0" h="2910" w="2022">
                <a:moveTo>
                  <a:pt x="790" y="346"/>
                </a:moveTo>
                <a:cubicBezTo>
                  <a:pt x="987" y="346"/>
                  <a:pt x="1184" y="346"/>
                  <a:pt x="1282" y="444"/>
                </a:cubicBezTo>
                <a:cubicBezTo>
                  <a:pt x="1381" y="543"/>
                  <a:pt x="1430" y="642"/>
                  <a:pt x="1430" y="839"/>
                </a:cubicBezTo>
                <a:cubicBezTo>
                  <a:pt x="1430" y="1036"/>
                  <a:pt x="1381" y="1135"/>
                  <a:pt x="1282" y="1233"/>
                </a:cubicBezTo>
                <a:cubicBezTo>
                  <a:pt x="1184" y="1332"/>
                  <a:pt x="1036" y="1381"/>
                  <a:pt x="839" y="1381"/>
                </a:cubicBezTo>
                <a:lnTo>
                  <a:pt x="395" y="1381"/>
                </a:lnTo>
                <a:lnTo>
                  <a:pt x="395" y="346"/>
                </a:lnTo>
                <a:close/>
                <a:moveTo>
                  <a:pt x="1" y="1"/>
                </a:moveTo>
                <a:lnTo>
                  <a:pt x="1" y="2909"/>
                </a:lnTo>
                <a:lnTo>
                  <a:pt x="395" y="2909"/>
                </a:lnTo>
                <a:lnTo>
                  <a:pt x="395" y="1677"/>
                </a:lnTo>
                <a:lnTo>
                  <a:pt x="839" y="1677"/>
                </a:lnTo>
                <a:lnTo>
                  <a:pt x="1529" y="2909"/>
                </a:lnTo>
                <a:lnTo>
                  <a:pt x="2022" y="2909"/>
                </a:lnTo>
                <a:lnTo>
                  <a:pt x="1233" y="1578"/>
                </a:lnTo>
                <a:cubicBezTo>
                  <a:pt x="1480" y="1529"/>
                  <a:pt x="1628" y="1430"/>
                  <a:pt x="1726" y="1332"/>
                </a:cubicBezTo>
                <a:cubicBezTo>
                  <a:pt x="1825" y="1184"/>
                  <a:pt x="1874" y="1036"/>
                  <a:pt x="1874" y="839"/>
                </a:cubicBezTo>
                <a:cubicBezTo>
                  <a:pt x="1874" y="543"/>
                  <a:pt x="1775" y="346"/>
                  <a:pt x="1578" y="198"/>
                </a:cubicBezTo>
                <a:cubicBezTo>
                  <a:pt x="1381" y="99"/>
                  <a:pt x="1135" y="1"/>
                  <a:pt x="79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9" name="Google Shape;5359;p144"/>
          <p:cNvSpPr/>
          <p:nvPr/>
        </p:nvSpPr>
        <p:spPr>
          <a:xfrm>
            <a:off x="3233905" y="1766308"/>
            <a:ext cx="47381" cy="69083"/>
          </a:xfrm>
          <a:custGeom>
            <a:rect b="b" l="l" r="r" t="t"/>
            <a:pathLst>
              <a:path extrusionOk="0" h="2910" w="2022">
                <a:moveTo>
                  <a:pt x="0" y="1"/>
                </a:moveTo>
                <a:lnTo>
                  <a:pt x="0" y="2909"/>
                </a:lnTo>
                <a:lnTo>
                  <a:pt x="394" y="2909"/>
                </a:lnTo>
                <a:lnTo>
                  <a:pt x="394" y="1"/>
                </a:lnTo>
                <a:close/>
                <a:moveTo>
                  <a:pt x="1479" y="1"/>
                </a:moveTo>
                <a:lnTo>
                  <a:pt x="394" y="1332"/>
                </a:lnTo>
                <a:lnTo>
                  <a:pt x="1528" y="2909"/>
                </a:lnTo>
                <a:lnTo>
                  <a:pt x="2021" y="2909"/>
                </a:lnTo>
                <a:lnTo>
                  <a:pt x="838" y="1332"/>
                </a:lnTo>
                <a:lnTo>
                  <a:pt x="192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0" name="Google Shape;5360;p144"/>
          <p:cNvSpPr/>
          <p:nvPr/>
        </p:nvSpPr>
        <p:spPr>
          <a:xfrm>
            <a:off x="3291639" y="1766308"/>
            <a:ext cx="9279" cy="69083"/>
          </a:xfrm>
          <a:custGeom>
            <a:rect b="b" l="l" r="r" t="t"/>
            <a:pathLst>
              <a:path extrusionOk="0" h="2910" w="396">
                <a:moveTo>
                  <a:pt x="1" y="1"/>
                </a:moveTo>
                <a:lnTo>
                  <a:pt x="1" y="2909"/>
                </a:lnTo>
                <a:lnTo>
                  <a:pt x="395" y="2909"/>
                </a:lnTo>
                <a:lnTo>
                  <a:pt x="3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1" name="Google Shape;5361;p144"/>
          <p:cNvSpPr/>
          <p:nvPr/>
        </p:nvSpPr>
        <p:spPr>
          <a:xfrm>
            <a:off x="3320529" y="1766308"/>
            <a:ext cx="46209" cy="69083"/>
          </a:xfrm>
          <a:custGeom>
            <a:rect b="b" l="l" r="r" t="t"/>
            <a:pathLst>
              <a:path extrusionOk="0" h="2910" w="1972">
                <a:moveTo>
                  <a:pt x="0" y="1"/>
                </a:moveTo>
                <a:lnTo>
                  <a:pt x="0" y="2909"/>
                </a:lnTo>
                <a:lnTo>
                  <a:pt x="345" y="2909"/>
                </a:lnTo>
                <a:lnTo>
                  <a:pt x="345" y="1578"/>
                </a:lnTo>
                <a:cubicBezTo>
                  <a:pt x="345" y="1332"/>
                  <a:pt x="345" y="1135"/>
                  <a:pt x="345" y="987"/>
                </a:cubicBezTo>
                <a:cubicBezTo>
                  <a:pt x="345" y="839"/>
                  <a:pt x="296" y="642"/>
                  <a:pt x="296" y="444"/>
                </a:cubicBezTo>
                <a:lnTo>
                  <a:pt x="296" y="444"/>
                </a:lnTo>
                <a:lnTo>
                  <a:pt x="1479" y="2909"/>
                </a:lnTo>
                <a:lnTo>
                  <a:pt x="1972" y="2909"/>
                </a:lnTo>
                <a:lnTo>
                  <a:pt x="1972" y="1"/>
                </a:lnTo>
                <a:lnTo>
                  <a:pt x="1627" y="1"/>
                </a:lnTo>
                <a:lnTo>
                  <a:pt x="1627" y="1578"/>
                </a:lnTo>
                <a:cubicBezTo>
                  <a:pt x="1627" y="1726"/>
                  <a:pt x="1627" y="1923"/>
                  <a:pt x="1627" y="2071"/>
                </a:cubicBezTo>
                <a:cubicBezTo>
                  <a:pt x="1676" y="2268"/>
                  <a:pt x="1676" y="2367"/>
                  <a:pt x="1676" y="2466"/>
                </a:cubicBezTo>
                <a:lnTo>
                  <a:pt x="49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2" name="Google Shape;5362;p144"/>
          <p:cNvSpPr/>
          <p:nvPr/>
        </p:nvSpPr>
        <p:spPr>
          <a:xfrm>
            <a:off x="3377114" y="1766308"/>
            <a:ext cx="55465" cy="69083"/>
          </a:xfrm>
          <a:custGeom>
            <a:rect b="b" l="l" r="r" t="t"/>
            <a:pathLst>
              <a:path extrusionOk="0" h="2910" w="2367">
                <a:moveTo>
                  <a:pt x="1184" y="346"/>
                </a:moveTo>
                <a:lnTo>
                  <a:pt x="1627" y="1825"/>
                </a:lnTo>
                <a:lnTo>
                  <a:pt x="740" y="1825"/>
                </a:lnTo>
                <a:lnTo>
                  <a:pt x="1184" y="346"/>
                </a:lnTo>
                <a:close/>
                <a:moveTo>
                  <a:pt x="937" y="1"/>
                </a:moveTo>
                <a:lnTo>
                  <a:pt x="1" y="2909"/>
                </a:lnTo>
                <a:lnTo>
                  <a:pt x="444" y="2909"/>
                </a:lnTo>
                <a:lnTo>
                  <a:pt x="641" y="2170"/>
                </a:lnTo>
                <a:lnTo>
                  <a:pt x="1726" y="2170"/>
                </a:lnTo>
                <a:lnTo>
                  <a:pt x="1923" y="2909"/>
                </a:lnTo>
                <a:lnTo>
                  <a:pt x="2367" y="2909"/>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3" name="Google Shape;5363;p144"/>
          <p:cNvSpPr/>
          <p:nvPr/>
        </p:nvSpPr>
        <p:spPr>
          <a:xfrm>
            <a:off x="3148430" y="1865773"/>
            <a:ext cx="35828" cy="69083"/>
          </a:xfrm>
          <a:custGeom>
            <a:rect b="b" l="l" r="r" t="t"/>
            <a:pathLst>
              <a:path extrusionOk="0" h="2910" w="1529">
                <a:moveTo>
                  <a:pt x="0" y="1"/>
                </a:moveTo>
                <a:lnTo>
                  <a:pt x="0" y="2909"/>
                </a:lnTo>
                <a:lnTo>
                  <a:pt x="395" y="2909"/>
                </a:lnTo>
                <a:lnTo>
                  <a:pt x="395" y="1628"/>
                </a:lnTo>
                <a:lnTo>
                  <a:pt x="1331" y="1628"/>
                </a:lnTo>
                <a:lnTo>
                  <a:pt x="1331" y="1332"/>
                </a:lnTo>
                <a:lnTo>
                  <a:pt x="395" y="1332"/>
                </a:lnTo>
                <a:lnTo>
                  <a:pt x="395" y="346"/>
                </a:lnTo>
                <a:lnTo>
                  <a:pt x="1479" y="346"/>
                </a:lnTo>
                <a:lnTo>
                  <a:pt x="15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4" name="Google Shape;5364;p144"/>
          <p:cNvSpPr/>
          <p:nvPr/>
        </p:nvSpPr>
        <p:spPr>
          <a:xfrm>
            <a:off x="3181913" y="1865773"/>
            <a:ext cx="54317" cy="69083"/>
          </a:xfrm>
          <a:custGeom>
            <a:rect b="b" l="l" r="r" t="t"/>
            <a:pathLst>
              <a:path extrusionOk="0" h="2910" w="2318">
                <a:moveTo>
                  <a:pt x="1184" y="346"/>
                </a:moveTo>
                <a:lnTo>
                  <a:pt x="1628" y="1874"/>
                </a:lnTo>
                <a:lnTo>
                  <a:pt x="691" y="1874"/>
                </a:lnTo>
                <a:lnTo>
                  <a:pt x="1184" y="346"/>
                </a:lnTo>
                <a:close/>
                <a:moveTo>
                  <a:pt x="937" y="1"/>
                </a:moveTo>
                <a:lnTo>
                  <a:pt x="1" y="2909"/>
                </a:lnTo>
                <a:lnTo>
                  <a:pt x="395" y="2909"/>
                </a:lnTo>
                <a:lnTo>
                  <a:pt x="642" y="2170"/>
                </a:lnTo>
                <a:lnTo>
                  <a:pt x="1726" y="2170"/>
                </a:lnTo>
                <a:lnTo>
                  <a:pt x="1923" y="2909"/>
                </a:lnTo>
                <a:lnTo>
                  <a:pt x="2318" y="2909"/>
                </a:lnTo>
                <a:lnTo>
                  <a:pt x="14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5" name="Google Shape;5365;p144"/>
          <p:cNvSpPr/>
          <p:nvPr/>
        </p:nvSpPr>
        <p:spPr>
          <a:xfrm>
            <a:off x="3239669" y="1864610"/>
            <a:ext cx="47381" cy="71410"/>
          </a:xfrm>
          <a:custGeom>
            <a:rect b="b" l="l" r="r" t="t"/>
            <a:pathLst>
              <a:path extrusionOk="0" h="3008" w="2022">
                <a:moveTo>
                  <a:pt x="1036" y="1"/>
                </a:moveTo>
                <a:cubicBezTo>
                  <a:pt x="839" y="1"/>
                  <a:pt x="691" y="50"/>
                  <a:pt x="543" y="99"/>
                </a:cubicBezTo>
                <a:cubicBezTo>
                  <a:pt x="395" y="198"/>
                  <a:pt x="296" y="247"/>
                  <a:pt x="247" y="395"/>
                </a:cubicBezTo>
                <a:cubicBezTo>
                  <a:pt x="148" y="493"/>
                  <a:pt x="99" y="641"/>
                  <a:pt x="99" y="789"/>
                </a:cubicBezTo>
                <a:cubicBezTo>
                  <a:pt x="99" y="986"/>
                  <a:pt x="198" y="1134"/>
                  <a:pt x="346" y="1282"/>
                </a:cubicBezTo>
                <a:cubicBezTo>
                  <a:pt x="444" y="1430"/>
                  <a:pt x="691" y="1529"/>
                  <a:pt x="986" y="1627"/>
                </a:cubicBezTo>
                <a:cubicBezTo>
                  <a:pt x="1134" y="1677"/>
                  <a:pt x="1282" y="1726"/>
                  <a:pt x="1332" y="1775"/>
                </a:cubicBezTo>
                <a:cubicBezTo>
                  <a:pt x="1430" y="1824"/>
                  <a:pt x="1479" y="1874"/>
                  <a:pt x="1529" y="1923"/>
                </a:cubicBezTo>
                <a:cubicBezTo>
                  <a:pt x="1578" y="1972"/>
                  <a:pt x="1578" y="2071"/>
                  <a:pt x="1578" y="2170"/>
                </a:cubicBezTo>
                <a:cubicBezTo>
                  <a:pt x="1578" y="2317"/>
                  <a:pt x="1529" y="2465"/>
                  <a:pt x="1430" y="2564"/>
                </a:cubicBezTo>
                <a:cubicBezTo>
                  <a:pt x="1282" y="2613"/>
                  <a:pt x="1134" y="2662"/>
                  <a:pt x="986" y="2662"/>
                </a:cubicBezTo>
                <a:cubicBezTo>
                  <a:pt x="839" y="2662"/>
                  <a:pt x="691" y="2662"/>
                  <a:pt x="592" y="2613"/>
                </a:cubicBezTo>
                <a:cubicBezTo>
                  <a:pt x="444" y="2564"/>
                  <a:pt x="346" y="2465"/>
                  <a:pt x="198" y="2367"/>
                </a:cubicBezTo>
                <a:lnTo>
                  <a:pt x="1" y="2613"/>
                </a:lnTo>
                <a:cubicBezTo>
                  <a:pt x="247" y="2860"/>
                  <a:pt x="592" y="3008"/>
                  <a:pt x="986" y="3008"/>
                </a:cubicBezTo>
                <a:cubicBezTo>
                  <a:pt x="1184" y="3008"/>
                  <a:pt x="1381" y="2958"/>
                  <a:pt x="1529" y="2909"/>
                </a:cubicBezTo>
                <a:cubicBezTo>
                  <a:pt x="1677" y="2810"/>
                  <a:pt x="1775" y="2712"/>
                  <a:pt x="1874" y="2564"/>
                </a:cubicBezTo>
                <a:cubicBezTo>
                  <a:pt x="1972" y="2465"/>
                  <a:pt x="2022" y="2317"/>
                  <a:pt x="2022" y="2170"/>
                </a:cubicBezTo>
                <a:cubicBezTo>
                  <a:pt x="2022" y="1972"/>
                  <a:pt x="1972" y="1824"/>
                  <a:pt x="1874" y="1726"/>
                </a:cubicBezTo>
                <a:cubicBezTo>
                  <a:pt x="1824" y="1627"/>
                  <a:pt x="1726" y="1529"/>
                  <a:pt x="1627" y="1430"/>
                </a:cubicBezTo>
                <a:cubicBezTo>
                  <a:pt x="1479" y="1381"/>
                  <a:pt x="1332" y="1331"/>
                  <a:pt x="1134" y="1282"/>
                </a:cubicBezTo>
                <a:cubicBezTo>
                  <a:pt x="986" y="1233"/>
                  <a:pt x="839" y="1184"/>
                  <a:pt x="740" y="1134"/>
                </a:cubicBezTo>
                <a:cubicBezTo>
                  <a:pt x="691" y="1085"/>
                  <a:pt x="592" y="1036"/>
                  <a:pt x="592" y="986"/>
                </a:cubicBezTo>
                <a:cubicBezTo>
                  <a:pt x="543" y="888"/>
                  <a:pt x="543" y="839"/>
                  <a:pt x="543" y="740"/>
                </a:cubicBezTo>
                <a:cubicBezTo>
                  <a:pt x="543" y="641"/>
                  <a:pt x="592" y="543"/>
                  <a:pt x="691" y="444"/>
                </a:cubicBezTo>
                <a:cubicBezTo>
                  <a:pt x="789" y="395"/>
                  <a:pt x="888" y="346"/>
                  <a:pt x="1036" y="346"/>
                </a:cubicBezTo>
                <a:cubicBezTo>
                  <a:pt x="1184" y="346"/>
                  <a:pt x="1282" y="346"/>
                  <a:pt x="1381" y="395"/>
                </a:cubicBezTo>
                <a:cubicBezTo>
                  <a:pt x="1479" y="444"/>
                  <a:pt x="1578" y="493"/>
                  <a:pt x="1677" y="592"/>
                </a:cubicBezTo>
                <a:lnTo>
                  <a:pt x="1923" y="346"/>
                </a:lnTo>
                <a:cubicBezTo>
                  <a:pt x="1775" y="247"/>
                  <a:pt x="1677" y="148"/>
                  <a:pt x="1529" y="99"/>
                </a:cubicBezTo>
                <a:cubicBezTo>
                  <a:pt x="1381" y="50"/>
                  <a:pt x="1233" y="1"/>
                  <a:pt x="10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6" name="Google Shape;5366;p144"/>
          <p:cNvSpPr/>
          <p:nvPr/>
        </p:nvSpPr>
        <p:spPr>
          <a:xfrm>
            <a:off x="3296278" y="1864610"/>
            <a:ext cx="56613" cy="71410"/>
          </a:xfrm>
          <a:custGeom>
            <a:rect b="b" l="l" r="r" t="t"/>
            <a:pathLst>
              <a:path extrusionOk="0" h="3008" w="2416">
                <a:moveTo>
                  <a:pt x="1183" y="346"/>
                </a:moveTo>
                <a:cubicBezTo>
                  <a:pt x="1725" y="346"/>
                  <a:pt x="1972" y="740"/>
                  <a:pt x="1972" y="1529"/>
                </a:cubicBezTo>
                <a:cubicBezTo>
                  <a:pt x="1972" y="2268"/>
                  <a:pt x="1725" y="2662"/>
                  <a:pt x="1183" y="2662"/>
                </a:cubicBezTo>
                <a:cubicBezTo>
                  <a:pt x="937" y="2662"/>
                  <a:pt x="739" y="2564"/>
                  <a:pt x="592" y="2367"/>
                </a:cubicBezTo>
                <a:cubicBezTo>
                  <a:pt x="493" y="2219"/>
                  <a:pt x="394" y="1923"/>
                  <a:pt x="394" y="1529"/>
                </a:cubicBezTo>
                <a:cubicBezTo>
                  <a:pt x="394" y="1134"/>
                  <a:pt x="493" y="839"/>
                  <a:pt x="592" y="641"/>
                </a:cubicBezTo>
                <a:cubicBezTo>
                  <a:pt x="739" y="444"/>
                  <a:pt x="937" y="346"/>
                  <a:pt x="1183" y="346"/>
                </a:cubicBezTo>
                <a:close/>
                <a:moveTo>
                  <a:pt x="1183" y="1"/>
                </a:moveTo>
                <a:cubicBezTo>
                  <a:pt x="937" y="1"/>
                  <a:pt x="739" y="99"/>
                  <a:pt x="542" y="198"/>
                </a:cubicBezTo>
                <a:cubicBezTo>
                  <a:pt x="394" y="296"/>
                  <a:pt x="246" y="493"/>
                  <a:pt x="148" y="691"/>
                </a:cubicBezTo>
                <a:cubicBezTo>
                  <a:pt x="49" y="937"/>
                  <a:pt x="0" y="1184"/>
                  <a:pt x="0" y="1529"/>
                </a:cubicBezTo>
                <a:cubicBezTo>
                  <a:pt x="0" y="1824"/>
                  <a:pt x="49" y="2120"/>
                  <a:pt x="148" y="2317"/>
                </a:cubicBezTo>
                <a:cubicBezTo>
                  <a:pt x="246" y="2564"/>
                  <a:pt x="394" y="2712"/>
                  <a:pt x="542" y="2810"/>
                </a:cubicBezTo>
                <a:cubicBezTo>
                  <a:pt x="739" y="2958"/>
                  <a:pt x="937" y="3008"/>
                  <a:pt x="1183" y="3008"/>
                </a:cubicBezTo>
                <a:cubicBezTo>
                  <a:pt x="1430" y="3008"/>
                  <a:pt x="1676" y="2958"/>
                  <a:pt x="1824" y="2810"/>
                </a:cubicBezTo>
                <a:cubicBezTo>
                  <a:pt x="2021" y="2712"/>
                  <a:pt x="2169" y="2515"/>
                  <a:pt x="2268" y="2317"/>
                </a:cubicBezTo>
                <a:cubicBezTo>
                  <a:pt x="2366" y="2071"/>
                  <a:pt x="2415" y="1824"/>
                  <a:pt x="2415" y="1529"/>
                </a:cubicBezTo>
                <a:cubicBezTo>
                  <a:pt x="2415" y="1184"/>
                  <a:pt x="2366" y="937"/>
                  <a:pt x="2268" y="691"/>
                </a:cubicBezTo>
                <a:cubicBezTo>
                  <a:pt x="2169" y="493"/>
                  <a:pt x="2021" y="296"/>
                  <a:pt x="1824" y="198"/>
                </a:cubicBezTo>
                <a:cubicBezTo>
                  <a:pt x="1676" y="99"/>
                  <a:pt x="1430" y="1"/>
                  <a:pt x="118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7" name="Google Shape;5367;p144"/>
          <p:cNvSpPr/>
          <p:nvPr/>
        </p:nvSpPr>
        <p:spPr>
          <a:xfrm>
            <a:off x="3918809" y="1480802"/>
            <a:ext cx="47381" cy="67896"/>
          </a:xfrm>
          <a:custGeom>
            <a:rect b="b" l="l" r="r" t="t"/>
            <a:pathLst>
              <a:path extrusionOk="0" h="2860" w="2022">
                <a:moveTo>
                  <a:pt x="1" y="0"/>
                </a:moveTo>
                <a:lnTo>
                  <a:pt x="1" y="2859"/>
                </a:lnTo>
                <a:lnTo>
                  <a:pt x="395" y="2859"/>
                </a:lnTo>
                <a:lnTo>
                  <a:pt x="395" y="1577"/>
                </a:lnTo>
                <a:cubicBezTo>
                  <a:pt x="395" y="1331"/>
                  <a:pt x="395" y="1134"/>
                  <a:pt x="346" y="986"/>
                </a:cubicBezTo>
                <a:cubicBezTo>
                  <a:pt x="346" y="789"/>
                  <a:pt x="346" y="641"/>
                  <a:pt x="346" y="444"/>
                </a:cubicBezTo>
                <a:lnTo>
                  <a:pt x="1479" y="2859"/>
                </a:lnTo>
                <a:lnTo>
                  <a:pt x="2022" y="2859"/>
                </a:lnTo>
                <a:lnTo>
                  <a:pt x="2022" y="0"/>
                </a:lnTo>
                <a:lnTo>
                  <a:pt x="1627" y="0"/>
                </a:lnTo>
                <a:lnTo>
                  <a:pt x="1627" y="1577"/>
                </a:lnTo>
                <a:cubicBezTo>
                  <a:pt x="1627" y="1725"/>
                  <a:pt x="1677" y="1873"/>
                  <a:pt x="1677" y="2070"/>
                </a:cubicBezTo>
                <a:cubicBezTo>
                  <a:pt x="1677" y="2260"/>
                  <a:pt x="1677" y="2358"/>
                  <a:pt x="1720" y="2453"/>
                </a:cubicBezTo>
                <a:lnTo>
                  <a:pt x="1720" y="2453"/>
                </a:lnTo>
                <a:lnTo>
                  <a:pt x="5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8" name="Google Shape;5368;p144"/>
          <p:cNvSpPr/>
          <p:nvPr/>
        </p:nvSpPr>
        <p:spPr>
          <a:xfrm>
            <a:off x="3985797" y="1480802"/>
            <a:ext cx="9256" cy="67896"/>
          </a:xfrm>
          <a:custGeom>
            <a:rect b="b" l="l" r="r" t="t"/>
            <a:pathLst>
              <a:path extrusionOk="0" h="2860" w="395">
                <a:moveTo>
                  <a:pt x="1" y="0"/>
                </a:moveTo>
                <a:lnTo>
                  <a:pt x="1" y="2859"/>
                </a:lnTo>
                <a:lnTo>
                  <a:pt x="395" y="2859"/>
                </a:lnTo>
                <a:lnTo>
                  <a:pt x="39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9" name="Google Shape;5369;p144"/>
          <p:cNvSpPr/>
          <p:nvPr/>
        </p:nvSpPr>
        <p:spPr>
          <a:xfrm>
            <a:off x="4010048" y="1479615"/>
            <a:ext cx="50849" cy="70247"/>
          </a:xfrm>
          <a:custGeom>
            <a:rect b="b" l="l" r="r" t="t"/>
            <a:pathLst>
              <a:path extrusionOk="0" h="2959" w="2170">
                <a:moveTo>
                  <a:pt x="1233" y="1"/>
                </a:moveTo>
                <a:cubicBezTo>
                  <a:pt x="1036" y="1"/>
                  <a:pt x="839" y="50"/>
                  <a:pt x="642" y="198"/>
                </a:cubicBezTo>
                <a:cubicBezTo>
                  <a:pt x="444" y="296"/>
                  <a:pt x="297" y="444"/>
                  <a:pt x="149" y="691"/>
                </a:cubicBezTo>
                <a:cubicBezTo>
                  <a:pt x="50" y="888"/>
                  <a:pt x="1" y="1184"/>
                  <a:pt x="1" y="1480"/>
                </a:cubicBezTo>
                <a:cubicBezTo>
                  <a:pt x="1" y="1973"/>
                  <a:pt x="99" y="2367"/>
                  <a:pt x="346" y="2613"/>
                </a:cubicBezTo>
                <a:cubicBezTo>
                  <a:pt x="543" y="2860"/>
                  <a:pt x="839" y="2958"/>
                  <a:pt x="1233" y="2958"/>
                </a:cubicBezTo>
                <a:cubicBezTo>
                  <a:pt x="1529" y="2958"/>
                  <a:pt x="1874" y="2909"/>
                  <a:pt x="2170" y="2712"/>
                </a:cubicBezTo>
                <a:lnTo>
                  <a:pt x="2170" y="1332"/>
                </a:lnTo>
                <a:lnTo>
                  <a:pt x="1184" y="1332"/>
                </a:lnTo>
                <a:lnTo>
                  <a:pt x="1233" y="1677"/>
                </a:lnTo>
                <a:lnTo>
                  <a:pt x="1775" y="1677"/>
                </a:lnTo>
                <a:lnTo>
                  <a:pt x="1775" y="2515"/>
                </a:lnTo>
                <a:cubicBezTo>
                  <a:pt x="1628" y="2613"/>
                  <a:pt x="1430" y="2663"/>
                  <a:pt x="1233" y="2663"/>
                </a:cubicBezTo>
                <a:cubicBezTo>
                  <a:pt x="937" y="2663"/>
                  <a:pt x="740" y="2564"/>
                  <a:pt x="642" y="2367"/>
                </a:cubicBezTo>
                <a:cubicBezTo>
                  <a:pt x="494" y="2170"/>
                  <a:pt x="444" y="1874"/>
                  <a:pt x="444" y="1480"/>
                </a:cubicBezTo>
                <a:cubicBezTo>
                  <a:pt x="444" y="1233"/>
                  <a:pt x="444" y="987"/>
                  <a:pt x="543" y="839"/>
                </a:cubicBezTo>
                <a:cubicBezTo>
                  <a:pt x="642" y="642"/>
                  <a:pt x="740" y="543"/>
                  <a:pt x="839" y="444"/>
                </a:cubicBezTo>
                <a:cubicBezTo>
                  <a:pt x="987" y="346"/>
                  <a:pt x="1085" y="346"/>
                  <a:pt x="1233" y="346"/>
                </a:cubicBezTo>
                <a:cubicBezTo>
                  <a:pt x="1381" y="346"/>
                  <a:pt x="1480" y="346"/>
                  <a:pt x="1578" y="395"/>
                </a:cubicBezTo>
                <a:cubicBezTo>
                  <a:pt x="1677" y="395"/>
                  <a:pt x="1775" y="494"/>
                  <a:pt x="1874" y="543"/>
                </a:cubicBezTo>
                <a:lnTo>
                  <a:pt x="2120" y="296"/>
                </a:lnTo>
                <a:cubicBezTo>
                  <a:pt x="1973" y="198"/>
                  <a:pt x="1874" y="149"/>
                  <a:pt x="1726" y="99"/>
                </a:cubicBezTo>
                <a:cubicBezTo>
                  <a:pt x="1578" y="50"/>
                  <a:pt x="1430" y="1"/>
                  <a:pt x="123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0" name="Google Shape;5370;p144"/>
          <p:cNvSpPr/>
          <p:nvPr/>
        </p:nvSpPr>
        <p:spPr>
          <a:xfrm>
            <a:off x="4075889" y="1480802"/>
            <a:ext cx="38148" cy="67896"/>
          </a:xfrm>
          <a:custGeom>
            <a:rect b="b" l="l" r="r" t="t"/>
            <a:pathLst>
              <a:path extrusionOk="0" h="2860" w="1628">
                <a:moveTo>
                  <a:pt x="1" y="0"/>
                </a:moveTo>
                <a:lnTo>
                  <a:pt x="1" y="2859"/>
                </a:lnTo>
                <a:lnTo>
                  <a:pt x="1627" y="2859"/>
                </a:lnTo>
                <a:lnTo>
                  <a:pt x="1627" y="2563"/>
                </a:lnTo>
                <a:lnTo>
                  <a:pt x="395" y="2563"/>
                </a:lnTo>
                <a:lnTo>
                  <a:pt x="395" y="1577"/>
                </a:lnTo>
                <a:lnTo>
                  <a:pt x="1381" y="1577"/>
                </a:lnTo>
                <a:lnTo>
                  <a:pt x="1381" y="1282"/>
                </a:lnTo>
                <a:lnTo>
                  <a:pt x="395" y="1282"/>
                </a:lnTo>
                <a:lnTo>
                  <a:pt x="395" y="296"/>
                </a:lnTo>
                <a:lnTo>
                  <a:pt x="1529" y="296"/>
                </a:lnTo>
                <a:lnTo>
                  <a:pt x="157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1" name="Google Shape;5371;p144"/>
          <p:cNvSpPr/>
          <p:nvPr/>
        </p:nvSpPr>
        <p:spPr>
          <a:xfrm>
            <a:off x="4129029" y="1480802"/>
            <a:ext cx="46209" cy="67896"/>
          </a:xfrm>
          <a:custGeom>
            <a:rect b="b" l="l" r="r" t="t"/>
            <a:pathLst>
              <a:path extrusionOk="0" h="2860" w="1972">
                <a:moveTo>
                  <a:pt x="740" y="296"/>
                </a:moveTo>
                <a:cubicBezTo>
                  <a:pt x="986" y="296"/>
                  <a:pt x="1134" y="345"/>
                  <a:pt x="1232" y="444"/>
                </a:cubicBezTo>
                <a:cubicBezTo>
                  <a:pt x="1331" y="493"/>
                  <a:pt x="1430" y="641"/>
                  <a:pt x="1430" y="838"/>
                </a:cubicBezTo>
                <a:cubicBezTo>
                  <a:pt x="1430" y="986"/>
                  <a:pt x="1331" y="1134"/>
                  <a:pt x="1232" y="1232"/>
                </a:cubicBezTo>
                <a:cubicBezTo>
                  <a:pt x="1134" y="1331"/>
                  <a:pt x="986" y="1331"/>
                  <a:pt x="789" y="1331"/>
                </a:cubicBezTo>
                <a:lnTo>
                  <a:pt x="394" y="1331"/>
                </a:lnTo>
                <a:lnTo>
                  <a:pt x="394" y="296"/>
                </a:lnTo>
                <a:close/>
                <a:moveTo>
                  <a:pt x="0" y="0"/>
                </a:moveTo>
                <a:lnTo>
                  <a:pt x="0" y="2859"/>
                </a:lnTo>
                <a:lnTo>
                  <a:pt x="394" y="2859"/>
                </a:lnTo>
                <a:lnTo>
                  <a:pt x="394" y="1676"/>
                </a:lnTo>
                <a:lnTo>
                  <a:pt x="838" y="1676"/>
                </a:lnTo>
                <a:lnTo>
                  <a:pt x="1528" y="2859"/>
                </a:lnTo>
                <a:lnTo>
                  <a:pt x="1972" y="2859"/>
                </a:lnTo>
                <a:lnTo>
                  <a:pt x="1183" y="1577"/>
                </a:lnTo>
                <a:cubicBezTo>
                  <a:pt x="1430" y="1528"/>
                  <a:pt x="1578" y="1430"/>
                  <a:pt x="1676" y="1282"/>
                </a:cubicBezTo>
                <a:cubicBezTo>
                  <a:pt x="1775" y="1183"/>
                  <a:pt x="1824" y="1035"/>
                  <a:pt x="1824" y="838"/>
                </a:cubicBezTo>
                <a:cubicBezTo>
                  <a:pt x="1824" y="542"/>
                  <a:pt x="1725" y="345"/>
                  <a:pt x="1528" y="197"/>
                </a:cubicBezTo>
                <a:cubicBezTo>
                  <a:pt x="1380" y="49"/>
                  <a:pt x="1085" y="0"/>
                  <a:pt x="74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2" name="Google Shape;5372;p144"/>
          <p:cNvSpPr/>
          <p:nvPr/>
        </p:nvSpPr>
        <p:spPr>
          <a:xfrm>
            <a:off x="5348139" y="3325194"/>
            <a:ext cx="646716" cy="1104833"/>
          </a:xfrm>
          <a:custGeom>
            <a:rect b="b" l="l" r="r" t="t"/>
            <a:pathLst>
              <a:path extrusionOk="0" h="46534" w="27605">
                <a:moveTo>
                  <a:pt x="27506" y="2366"/>
                </a:moveTo>
                <a:cubicBezTo>
                  <a:pt x="27506" y="1676"/>
                  <a:pt x="27408" y="986"/>
                  <a:pt x="27161" y="345"/>
                </a:cubicBezTo>
                <a:cubicBezTo>
                  <a:pt x="27063" y="247"/>
                  <a:pt x="27013" y="99"/>
                  <a:pt x="26915" y="0"/>
                </a:cubicBezTo>
                <a:lnTo>
                  <a:pt x="26866" y="345"/>
                </a:lnTo>
                <a:cubicBezTo>
                  <a:pt x="25880" y="247"/>
                  <a:pt x="24894" y="493"/>
                  <a:pt x="24105" y="1085"/>
                </a:cubicBezTo>
                <a:lnTo>
                  <a:pt x="23908" y="1233"/>
                </a:lnTo>
                <a:cubicBezTo>
                  <a:pt x="23612" y="1479"/>
                  <a:pt x="23267" y="1676"/>
                  <a:pt x="22873" y="1824"/>
                </a:cubicBezTo>
                <a:cubicBezTo>
                  <a:pt x="22577" y="1873"/>
                  <a:pt x="22281" y="1873"/>
                  <a:pt x="21985" y="1824"/>
                </a:cubicBezTo>
                <a:cubicBezTo>
                  <a:pt x="21739" y="1775"/>
                  <a:pt x="21493" y="1775"/>
                  <a:pt x="21246" y="1824"/>
                </a:cubicBezTo>
                <a:cubicBezTo>
                  <a:pt x="20950" y="1972"/>
                  <a:pt x="20704" y="2218"/>
                  <a:pt x="20507" y="2465"/>
                </a:cubicBezTo>
                <a:cubicBezTo>
                  <a:pt x="20162" y="2958"/>
                  <a:pt x="19619" y="3254"/>
                  <a:pt x="19028" y="3254"/>
                </a:cubicBezTo>
                <a:cubicBezTo>
                  <a:pt x="18683" y="3204"/>
                  <a:pt x="18387" y="3056"/>
                  <a:pt x="18141" y="2859"/>
                </a:cubicBezTo>
                <a:cubicBezTo>
                  <a:pt x="17845" y="2662"/>
                  <a:pt x="17697" y="2563"/>
                  <a:pt x="17549" y="2613"/>
                </a:cubicBezTo>
                <a:cubicBezTo>
                  <a:pt x="17401" y="2613"/>
                  <a:pt x="17303" y="2711"/>
                  <a:pt x="17204" y="2810"/>
                </a:cubicBezTo>
                <a:cubicBezTo>
                  <a:pt x="17056" y="2958"/>
                  <a:pt x="16859" y="3106"/>
                  <a:pt x="16662" y="3204"/>
                </a:cubicBezTo>
                <a:cubicBezTo>
                  <a:pt x="16218" y="3303"/>
                  <a:pt x="15774" y="3254"/>
                  <a:pt x="15429" y="3007"/>
                </a:cubicBezTo>
                <a:cubicBezTo>
                  <a:pt x="15281" y="2958"/>
                  <a:pt x="15084" y="2909"/>
                  <a:pt x="14936" y="2859"/>
                </a:cubicBezTo>
                <a:cubicBezTo>
                  <a:pt x="14542" y="2859"/>
                  <a:pt x="14148" y="2909"/>
                  <a:pt x="13753" y="3106"/>
                </a:cubicBezTo>
                <a:cubicBezTo>
                  <a:pt x="13408" y="3254"/>
                  <a:pt x="13014" y="3303"/>
                  <a:pt x="12620" y="3352"/>
                </a:cubicBezTo>
                <a:cubicBezTo>
                  <a:pt x="12570" y="3352"/>
                  <a:pt x="12521" y="3352"/>
                  <a:pt x="12472" y="3352"/>
                </a:cubicBezTo>
                <a:lnTo>
                  <a:pt x="12373" y="3401"/>
                </a:lnTo>
                <a:lnTo>
                  <a:pt x="12373" y="3599"/>
                </a:lnTo>
                <a:lnTo>
                  <a:pt x="12028" y="3599"/>
                </a:lnTo>
                <a:cubicBezTo>
                  <a:pt x="11732" y="3549"/>
                  <a:pt x="11437" y="3549"/>
                  <a:pt x="11190" y="3599"/>
                </a:cubicBezTo>
                <a:lnTo>
                  <a:pt x="11486" y="6359"/>
                </a:lnTo>
                <a:cubicBezTo>
                  <a:pt x="11486" y="6704"/>
                  <a:pt x="11584" y="7049"/>
                  <a:pt x="11732" y="7345"/>
                </a:cubicBezTo>
                <a:cubicBezTo>
                  <a:pt x="11979" y="7690"/>
                  <a:pt x="12373" y="7937"/>
                  <a:pt x="12767" y="8084"/>
                </a:cubicBezTo>
                <a:cubicBezTo>
                  <a:pt x="12915" y="8183"/>
                  <a:pt x="13063" y="8232"/>
                  <a:pt x="13211" y="8331"/>
                </a:cubicBezTo>
                <a:cubicBezTo>
                  <a:pt x="14542" y="9070"/>
                  <a:pt x="15479" y="10451"/>
                  <a:pt x="15676" y="11979"/>
                </a:cubicBezTo>
                <a:cubicBezTo>
                  <a:pt x="15824" y="12965"/>
                  <a:pt x="15528" y="14000"/>
                  <a:pt x="14887" y="14838"/>
                </a:cubicBezTo>
                <a:cubicBezTo>
                  <a:pt x="14542" y="15281"/>
                  <a:pt x="14049" y="15577"/>
                  <a:pt x="13507" y="15725"/>
                </a:cubicBezTo>
                <a:cubicBezTo>
                  <a:pt x="13605" y="16415"/>
                  <a:pt x="13803" y="17105"/>
                  <a:pt x="14098" y="17746"/>
                </a:cubicBezTo>
                <a:lnTo>
                  <a:pt x="15577" y="20753"/>
                </a:lnTo>
                <a:lnTo>
                  <a:pt x="11091" y="15183"/>
                </a:lnTo>
                <a:cubicBezTo>
                  <a:pt x="10796" y="14887"/>
                  <a:pt x="10599" y="14493"/>
                  <a:pt x="10599" y="14098"/>
                </a:cubicBezTo>
                <a:cubicBezTo>
                  <a:pt x="10599" y="13803"/>
                  <a:pt x="10697" y="13556"/>
                  <a:pt x="10845" y="13310"/>
                </a:cubicBezTo>
                <a:cubicBezTo>
                  <a:pt x="11190" y="12767"/>
                  <a:pt x="11387" y="12127"/>
                  <a:pt x="11338" y="11486"/>
                </a:cubicBezTo>
                <a:cubicBezTo>
                  <a:pt x="11289" y="11141"/>
                  <a:pt x="11091" y="10894"/>
                  <a:pt x="10796" y="10746"/>
                </a:cubicBezTo>
                <a:cubicBezTo>
                  <a:pt x="10648" y="10697"/>
                  <a:pt x="10451" y="10697"/>
                  <a:pt x="10352" y="10746"/>
                </a:cubicBezTo>
                <a:cubicBezTo>
                  <a:pt x="10253" y="10845"/>
                  <a:pt x="10155" y="10894"/>
                  <a:pt x="10106" y="10944"/>
                </a:cubicBezTo>
                <a:cubicBezTo>
                  <a:pt x="9908" y="11190"/>
                  <a:pt x="9662" y="11338"/>
                  <a:pt x="9366" y="11387"/>
                </a:cubicBezTo>
                <a:cubicBezTo>
                  <a:pt x="8676" y="11486"/>
                  <a:pt x="8331" y="10796"/>
                  <a:pt x="8085" y="10352"/>
                </a:cubicBezTo>
                <a:lnTo>
                  <a:pt x="7986" y="10155"/>
                </a:lnTo>
                <a:cubicBezTo>
                  <a:pt x="7789" y="9859"/>
                  <a:pt x="7493" y="9613"/>
                  <a:pt x="7148" y="9465"/>
                </a:cubicBezTo>
                <a:lnTo>
                  <a:pt x="7148" y="9810"/>
                </a:lnTo>
                <a:cubicBezTo>
                  <a:pt x="5373" y="10007"/>
                  <a:pt x="3599" y="10401"/>
                  <a:pt x="1972" y="11091"/>
                </a:cubicBezTo>
                <a:cubicBezTo>
                  <a:pt x="986" y="11535"/>
                  <a:pt x="0" y="12274"/>
                  <a:pt x="99" y="13162"/>
                </a:cubicBezTo>
                <a:lnTo>
                  <a:pt x="99" y="13162"/>
                </a:lnTo>
                <a:lnTo>
                  <a:pt x="197" y="13211"/>
                </a:lnTo>
                <a:cubicBezTo>
                  <a:pt x="148" y="13310"/>
                  <a:pt x="148" y="13458"/>
                  <a:pt x="148" y="13556"/>
                </a:cubicBezTo>
                <a:cubicBezTo>
                  <a:pt x="247" y="13803"/>
                  <a:pt x="444" y="14000"/>
                  <a:pt x="690" y="14098"/>
                </a:cubicBezTo>
                <a:cubicBezTo>
                  <a:pt x="1035" y="14197"/>
                  <a:pt x="1430" y="14296"/>
                  <a:pt x="1824" y="14246"/>
                </a:cubicBezTo>
                <a:lnTo>
                  <a:pt x="2366" y="14246"/>
                </a:lnTo>
                <a:cubicBezTo>
                  <a:pt x="3845" y="14394"/>
                  <a:pt x="5078" y="15183"/>
                  <a:pt x="6211" y="15873"/>
                </a:cubicBezTo>
                <a:cubicBezTo>
                  <a:pt x="6951" y="16267"/>
                  <a:pt x="7444" y="17056"/>
                  <a:pt x="7394" y="17894"/>
                </a:cubicBezTo>
                <a:lnTo>
                  <a:pt x="7641" y="22330"/>
                </a:lnTo>
                <a:cubicBezTo>
                  <a:pt x="7690" y="22873"/>
                  <a:pt x="7690" y="23415"/>
                  <a:pt x="7641" y="23957"/>
                </a:cubicBezTo>
                <a:lnTo>
                  <a:pt x="7641" y="24352"/>
                </a:lnTo>
                <a:cubicBezTo>
                  <a:pt x="7493" y="25239"/>
                  <a:pt x="7444" y="25880"/>
                  <a:pt x="7887" y="26175"/>
                </a:cubicBezTo>
                <a:lnTo>
                  <a:pt x="8577" y="26619"/>
                </a:lnTo>
                <a:lnTo>
                  <a:pt x="7838" y="26866"/>
                </a:lnTo>
                <a:cubicBezTo>
                  <a:pt x="7296" y="27013"/>
                  <a:pt x="6951" y="27457"/>
                  <a:pt x="6803" y="27950"/>
                </a:cubicBezTo>
                <a:cubicBezTo>
                  <a:pt x="6754" y="28197"/>
                  <a:pt x="6754" y="28394"/>
                  <a:pt x="6754" y="28640"/>
                </a:cubicBezTo>
                <a:cubicBezTo>
                  <a:pt x="6754" y="28837"/>
                  <a:pt x="6754" y="28985"/>
                  <a:pt x="6704" y="29182"/>
                </a:cubicBezTo>
                <a:cubicBezTo>
                  <a:pt x="6507" y="30957"/>
                  <a:pt x="5028" y="32140"/>
                  <a:pt x="3648" y="33175"/>
                </a:cubicBezTo>
                <a:lnTo>
                  <a:pt x="3155" y="33619"/>
                </a:lnTo>
                <a:cubicBezTo>
                  <a:pt x="3057" y="33668"/>
                  <a:pt x="2958" y="33767"/>
                  <a:pt x="2909" y="33816"/>
                </a:cubicBezTo>
                <a:cubicBezTo>
                  <a:pt x="2909" y="33964"/>
                  <a:pt x="2958" y="34063"/>
                  <a:pt x="3007" y="34210"/>
                </a:cubicBezTo>
                <a:lnTo>
                  <a:pt x="3057" y="34358"/>
                </a:lnTo>
                <a:cubicBezTo>
                  <a:pt x="4289" y="37858"/>
                  <a:pt x="5620" y="41457"/>
                  <a:pt x="5078" y="45104"/>
                </a:cubicBezTo>
                <a:cubicBezTo>
                  <a:pt x="4979" y="45400"/>
                  <a:pt x="5028" y="45696"/>
                  <a:pt x="5127" y="45942"/>
                </a:cubicBezTo>
                <a:cubicBezTo>
                  <a:pt x="5275" y="46189"/>
                  <a:pt x="5620" y="46189"/>
                  <a:pt x="6063" y="46238"/>
                </a:cubicBezTo>
                <a:cubicBezTo>
                  <a:pt x="6458" y="46238"/>
                  <a:pt x="6852" y="46337"/>
                  <a:pt x="7197" y="46534"/>
                </a:cubicBezTo>
                <a:cubicBezTo>
                  <a:pt x="7345" y="46238"/>
                  <a:pt x="7542" y="45942"/>
                  <a:pt x="7838" y="45745"/>
                </a:cubicBezTo>
                <a:cubicBezTo>
                  <a:pt x="7197" y="45450"/>
                  <a:pt x="6655" y="45055"/>
                  <a:pt x="6261" y="44513"/>
                </a:cubicBezTo>
                <a:cubicBezTo>
                  <a:pt x="5817" y="43921"/>
                  <a:pt x="5916" y="43133"/>
                  <a:pt x="6409" y="42689"/>
                </a:cubicBezTo>
                <a:cubicBezTo>
                  <a:pt x="6951" y="42295"/>
                  <a:pt x="7690" y="42492"/>
                  <a:pt x="8331" y="42295"/>
                </a:cubicBezTo>
                <a:cubicBezTo>
                  <a:pt x="9465" y="41950"/>
                  <a:pt x="9908" y="40323"/>
                  <a:pt x="11091" y="40076"/>
                </a:cubicBezTo>
                <a:cubicBezTo>
                  <a:pt x="11732" y="39929"/>
                  <a:pt x="12324" y="40175"/>
                  <a:pt x="12915" y="39929"/>
                </a:cubicBezTo>
                <a:cubicBezTo>
                  <a:pt x="13753" y="39633"/>
                  <a:pt x="13901" y="38548"/>
                  <a:pt x="13951" y="37661"/>
                </a:cubicBezTo>
                <a:cubicBezTo>
                  <a:pt x="14049" y="36231"/>
                  <a:pt x="14098" y="34753"/>
                  <a:pt x="14148" y="33323"/>
                </a:cubicBezTo>
                <a:cubicBezTo>
                  <a:pt x="14246" y="32288"/>
                  <a:pt x="13951" y="30809"/>
                  <a:pt x="12915" y="30760"/>
                </a:cubicBezTo>
                <a:cubicBezTo>
                  <a:pt x="13359" y="29823"/>
                  <a:pt x="13162" y="28640"/>
                  <a:pt x="12422" y="27901"/>
                </a:cubicBezTo>
                <a:cubicBezTo>
                  <a:pt x="11732" y="27309"/>
                  <a:pt x="10549" y="26471"/>
                  <a:pt x="11190" y="25732"/>
                </a:cubicBezTo>
                <a:cubicBezTo>
                  <a:pt x="11387" y="25535"/>
                  <a:pt x="11683" y="25436"/>
                  <a:pt x="11979" y="25337"/>
                </a:cubicBezTo>
                <a:cubicBezTo>
                  <a:pt x="15331" y="24302"/>
                  <a:pt x="16810" y="20162"/>
                  <a:pt x="20014" y="18880"/>
                </a:cubicBezTo>
                <a:cubicBezTo>
                  <a:pt x="21739" y="18190"/>
                  <a:pt x="23711" y="18338"/>
                  <a:pt x="25239" y="17352"/>
                </a:cubicBezTo>
                <a:cubicBezTo>
                  <a:pt x="27408" y="15922"/>
                  <a:pt x="27605" y="12866"/>
                  <a:pt x="27556" y="10253"/>
                </a:cubicBezTo>
                <a:cubicBezTo>
                  <a:pt x="27506" y="7690"/>
                  <a:pt x="27506" y="5028"/>
                  <a:pt x="27506" y="2366"/>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73" name="Google Shape;5373;p144"/>
          <p:cNvGrpSpPr/>
          <p:nvPr/>
        </p:nvGrpSpPr>
        <p:grpSpPr>
          <a:xfrm>
            <a:off x="5683919" y="3437280"/>
            <a:ext cx="310761" cy="91315"/>
            <a:chOff x="6690148" y="3484831"/>
            <a:chExt cx="228770" cy="66353"/>
          </a:xfrm>
        </p:grpSpPr>
        <p:sp>
          <p:nvSpPr>
            <p:cNvPr id="5374" name="Google Shape;5374;p144"/>
            <p:cNvSpPr/>
            <p:nvPr/>
          </p:nvSpPr>
          <p:spPr>
            <a:xfrm>
              <a:off x="6690148" y="3485677"/>
              <a:ext cx="61264" cy="64645"/>
            </a:xfrm>
            <a:custGeom>
              <a:rect b="b" l="l" r="r" t="t"/>
              <a:pathLst>
                <a:path extrusionOk="0" h="3747" w="3551">
                  <a:moveTo>
                    <a:pt x="297" y="0"/>
                  </a:moveTo>
                  <a:lnTo>
                    <a:pt x="1" y="3747"/>
                  </a:lnTo>
                  <a:lnTo>
                    <a:pt x="494" y="3747"/>
                  </a:lnTo>
                  <a:lnTo>
                    <a:pt x="593" y="2071"/>
                  </a:lnTo>
                  <a:cubicBezTo>
                    <a:pt x="642" y="1479"/>
                    <a:pt x="691" y="986"/>
                    <a:pt x="691" y="543"/>
                  </a:cubicBezTo>
                  <a:lnTo>
                    <a:pt x="1529" y="3303"/>
                  </a:lnTo>
                  <a:lnTo>
                    <a:pt x="2022" y="3303"/>
                  </a:lnTo>
                  <a:lnTo>
                    <a:pt x="2811" y="543"/>
                  </a:lnTo>
                  <a:cubicBezTo>
                    <a:pt x="2811" y="888"/>
                    <a:pt x="2860" y="1381"/>
                    <a:pt x="2909" y="2071"/>
                  </a:cubicBezTo>
                  <a:lnTo>
                    <a:pt x="3057" y="3747"/>
                  </a:lnTo>
                  <a:lnTo>
                    <a:pt x="3550" y="3747"/>
                  </a:lnTo>
                  <a:lnTo>
                    <a:pt x="3205" y="0"/>
                  </a:lnTo>
                  <a:lnTo>
                    <a:pt x="2515" y="0"/>
                  </a:lnTo>
                  <a:lnTo>
                    <a:pt x="1776" y="2712"/>
                  </a:lnTo>
                  <a:lnTo>
                    <a:pt x="98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5" name="Google Shape;5375;p144"/>
            <p:cNvSpPr/>
            <p:nvPr/>
          </p:nvSpPr>
          <p:spPr>
            <a:xfrm>
              <a:off x="6760732" y="3484831"/>
              <a:ext cx="54449" cy="66353"/>
            </a:xfrm>
            <a:custGeom>
              <a:rect b="b" l="l" r="r" t="t"/>
              <a:pathLst>
                <a:path extrusionOk="0" h="3846" w="3156">
                  <a:moveTo>
                    <a:pt x="1578" y="394"/>
                  </a:moveTo>
                  <a:cubicBezTo>
                    <a:pt x="2268" y="394"/>
                    <a:pt x="2613" y="937"/>
                    <a:pt x="2613" y="1923"/>
                  </a:cubicBezTo>
                  <a:cubicBezTo>
                    <a:pt x="2613" y="2908"/>
                    <a:pt x="2268" y="3401"/>
                    <a:pt x="1578" y="3401"/>
                  </a:cubicBezTo>
                  <a:cubicBezTo>
                    <a:pt x="1282" y="3401"/>
                    <a:pt x="1036" y="3303"/>
                    <a:pt x="838" y="3056"/>
                  </a:cubicBezTo>
                  <a:cubicBezTo>
                    <a:pt x="641" y="2810"/>
                    <a:pt x="543" y="2465"/>
                    <a:pt x="543" y="1923"/>
                  </a:cubicBezTo>
                  <a:cubicBezTo>
                    <a:pt x="543" y="1430"/>
                    <a:pt x="641" y="1035"/>
                    <a:pt x="838" y="789"/>
                  </a:cubicBezTo>
                  <a:cubicBezTo>
                    <a:pt x="986" y="542"/>
                    <a:pt x="1282" y="394"/>
                    <a:pt x="1578" y="394"/>
                  </a:cubicBezTo>
                  <a:close/>
                  <a:moveTo>
                    <a:pt x="1578" y="0"/>
                  </a:moveTo>
                  <a:cubicBezTo>
                    <a:pt x="1282" y="0"/>
                    <a:pt x="986" y="49"/>
                    <a:pt x="740" y="247"/>
                  </a:cubicBezTo>
                  <a:cubicBezTo>
                    <a:pt x="543" y="394"/>
                    <a:pt x="345" y="592"/>
                    <a:pt x="198" y="887"/>
                  </a:cubicBezTo>
                  <a:cubicBezTo>
                    <a:pt x="99" y="1183"/>
                    <a:pt x="0" y="1528"/>
                    <a:pt x="0" y="1923"/>
                  </a:cubicBezTo>
                  <a:cubicBezTo>
                    <a:pt x="0" y="2317"/>
                    <a:pt x="99" y="2662"/>
                    <a:pt x="198" y="2958"/>
                  </a:cubicBezTo>
                  <a:cubicBezTo>
                    <a:pt x="345" y="3253"/>
                    <a:pt x="543" y="3451"/>
                    <a:pt x="740" y="3599"/>
                  </a:cubicBezTo>
                  <a:cubicBezTo>
                    <a:pt x="986" y="3746"/>
                    <a:pt x="1282" y="3845"/>
                    <a:pt x="1578" y="3845"/>
                  </a:cubicBezTo>
                  <a:cubicBezTo>
                    <a:pt x="1874" y="3845"/>
                    <a:pt x="2169" y="3746"/>
                    <a:pt x="2416" y="3599"/>
                  </a:cubicBezTo>
                  <a:cubicBezTo>
                    <a:pt x="2662" y="3451"/>
                    <a:pt x="2810" y="3253"/>
                    <a:pt x="2958" y="2958"/>
                  </a:cubicBezTo>
                  <a:cubicBezTo>
                    <a:pt x="3106" y="2662"/>
                    <a:pt x="3155" y="2317"/>
                    <a:pt x="3155" y="1923"/>
                  </a:cubicBezTo>
                  <a:cubicBezTo>
                    <a:pt x="3155" y="1528"/>
                    <a:pt x="3106" y="1183"/>
                    <a:pt x="2958" y="887"/>
                  </a:cubicBezTo>
                  <a:cubicBezTo>
                    <a:pt x="2810" y="592"/>
                    <a:pt x="2662" y="345"/>
                    <a:pt x="2416" y="197"/>
                  </a:cubicBezTo>
                  <a:cubicBezTo>
                    <a:pt x="2169" y="49"/>
                    <a:pt x="1874" y="0"/>
                    <a:pt x="15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6" name="Google Shape;5376;p144"/>
            <p:cNvSpPr/>
            <p:nvPr/>
          </p:nvSpPr>
          <p:spPr>
            <a:xfrm>
              <a:off x="6821104" y="3485677"/>
              <a:ext cx="40837" cy="64645"/>
            </a:xfrm>
            <a:custGeom>
              <a:rect b="b" l="l" r="r" t="t"/>
              <a:pathLst>
                <a:path extrusionOk="0" h="3747" w="2367">
                  <a:moveTo>
                    <a:pt x="148" y="0"/>
                  </a:moveTo>
                  <a:lnTo>
                    <a:pt x="148" y="444"/>
                  </a:lnTo>
                  <a:lnTo>
                    <a:pt x="1824" y="444"/>
                  </a:lnTo>
                  <a:lnTo>
                    <a:pt x="0" y="3303"/>
                  </a:lnTo>
                  <a:lnTo>
                    <a:pt x="0" y="3747"/>
                  </a:lnTo>
                  <a:lnTo>
                    <a:pt x="2317" y="3747"/>
                  </a:lnTo>
                  <a:lnTo>
                    <a:pt x="2366" y="3303"/>
                  </a:lnTo>
                  <a:lnTo>
                    <a:pt x="543" y="3303"/>
                  </a:lnTo>
                  <a:lnTo>
                    <a:pt x="2366" y="444"/>
                  </a:lnTo>
                  <a:lnTo>
                    <a:pt x="236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7" name="Google Shape;5377;p144"/>
            <p:cNvSpPr/>
            <p:nvPr/>
          </p:nvSpPr>
          <p:spPr>
            <a:xfrm>
              <a:off x="6867022" y="3485677"/>
              <a:ext cx="51896" cy="64645"/>
            </a:xfrm>
            <a:custGeom>
              <a:rect b="b" l="l" r="r" t="t"/>
              <a:pathLst>
                <a:path extrusionOk="0" h="3747" w="3008">
                  <a:moveTo>
                    <a:pt x="1528" y="444"/>
                  </a:moveTo>
                  <a:lnTo>
                    <a:pt x="2071" y="2366"/>
                  </a:lnTo>
                  <a:lnTo>
                    <a:pt x="937" y="2366"/>
                  </a:lnTo>
                  <a:lnTo>
                    <a:pt x="1528" y="444"/>
                  </a:lnTo>
                  <a:close/>
                  <a:moveTo>
                    <a:pt x="1183" y="0"/>
                  </a:moveTo>
                  <a:lnTo>
                    <a:pt x="0" y="3747"/>
                  </a:lnTo>
                  <a:lnTo>
                    <a:pt x="542" y="3747"/>
                  </a:lnTo>
                  <a:lnTo>
                    <a:pt x="789" y="2810"/>
                  </a:lnTo>
                  <a:lnTo>
                    <a:pt x="2218" y="2810"/>
                  </a:lnTo>
                  <a:lnTo>
                    <a:pt x="2465" y="3747"/>
                  </a:lnTo>
                  <a:lnTo>
                    <a:pt x="3007" y="3747"/>
                  </a:lnTo>
                  <a:lnTo>
                    <a:pt x="182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78" name="Google Shape;5378;p144"/>
          <p:cNvGrpSpPr/>
          <p:nvPr/>
        </p:nvGrpSpPr>
        <p:grpSpPr>
          <a:xfrm>
            <a:off x="5479480" y="3845651"/>
            <a:ext cx="161756" cy="88988"/>
            <a:chOff x="6539647" y="3781570"/>
            <a:chExt cx="119078" cy="64662"/>
          </a:xfrm>
        </p:grpSpPr>
        <p:sp>
          <p:nvSpPr>
            <p:cNvPr id="5379" name="Google Shape;5379;p144"/>
            <p:cNvSpPr/>
            <p:nvPr/>
          </p:nvSpPr>
          <p:spPr>
            <a:xfrm>
              <a:off x="6539647" y="3781570"/>
              <a:ext cx="72305" cy="64662"/>
            </a:xfrm>
            <a:custGeom>
              <a:rect b="b" l="l" r="r" t="t"/>
              <a:pathLst>
                <a:path extrusionOk="0" h="3748" w="4191">
                  <a:moveTo>
                    <a:pt x="1" y="1"/>
                  </a:moveTo>
                  <a:lnTo>
                    <a:pt x="740" y="3747"/>
                  </a:lnTo>
                  <a:lnTo>
                    <a:pt x="1381" y="3747"/>
                  </a:lnTo>
                  <a:lnTo>
                    <a:pt x="2071" y="592"/>
                  </a:lnTo>
                  <a:lnTo>
                    <a:pt x="2761" y="3747"/>
                  </a:lnTo>
                  <a:lnTo>
                    <a:pt x="3452" y="3747"/>
                  </a:lnTo>
                  <a:lnTo>
                    <a:pt x="4191" y="1"/>
                  </a:lnTo>
                  <a:lnTo>
                    <a:pt x="3698" y="1"/>
                  </a:lnTo>
                  <a:lnTo>
                    <a:pt x="3106" y="3303"/>
                  </a:lnTo>
                  <a:lnTo>
                    <a:pt x="2367" y="1"/>
                  </a:lnTo>
                  <a:lnTo>
                    <a:pt x="1825" y="1"/>
                  </a:lnTo>
                  <a:lnTo>
                    <a:pt x="1085" y="3303"/>
                  </a:lnTo>
                  <a:lnTo>
                    <a:pt x="4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0" name="Google Shape;5380;p144"/>
            <p:cNvSpPr/>
            <p:nvPr/>
          </p:nvSpPr>
          <p:spPr>
            <a:xfrm>
              <a:off x="6623841" y="3781570"/>
              <a:ext cx="34885" cy="64662"/>
            </a:xfrm>
            <a:custGeom>
              <a:rect b="b" l="l" r="r" t="t"/>
              <a:pathLst>
                <a:path extrusionOk="0" h="3748" w="2022">
                  <a:moveTo>
                    <a:pt x="0" y="1"/>
                  </a:moveTo>
                  <a:lnTo>
                    <a:pt x="0" y="3747"/>
                  </a:lnTo>
                  <a:lnTo>
                    <a:pt x="2021" y="3747"/>
                  </a:lnTo>
                  <a:lnTo>
                    <a:pt x="2021" y="3303"/>
                  </a:lnTo>
                  <a:lnTo>
                    <a:pt x="493" y="3303"/>
                  </a:lnTo>
                  <a:lnTo>
                    <a:pt x="493" y="2022"/>
                  </a:lnTo>
                  <a:lnTo>
                    <a:pt x="1725" y="2022"/>
                  </a:lnTo>
                  <a:lnTo>
                    <a:pt x="1725" y="1627"/>
                  </a:lnTo>
                  <a:lnTo>
                    <a:pt x="493" y="1627"/>
                  </a:lnTo>
                  <a:lnTo>
                    <a:pt x="493" y="444"/>
                  </a:lnTo>
                  <a:lnTo>
                    <a:pt x="1923" y="444"/>
                  </a:lnTo>
                  <a:lnTo>
                    <a:pt x="197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81" name="Google Shape;5381;p144"/>
          <p:cNvSpPr/>
          <p:nvPr/>
        </p:nvSpPr>
        <p:spPr>
          <a:xfrm>
            <a:off x="4166295" y="3007873"/>
            <a:ext cx="793565" cy="779408"/>
          </a:xfrm>
          <a:custGeom>
            <a:rect b="b" l="l" r="r" t="t"/>
            <a:pathLst>
              <a:path extrusionOk="0" h="32831" w="33866">
                <a:moveTo>
                  <a:pt x="27408" y="3846"/>
                </a:moveTo>
                <a:cubicBezTo>
                  <a:pt x="27260" y="3796"/>
                  <a:pt x="27063" y="3747"/>
                  <a:pt x="26866" y="3747"/>
                </a:cubicBezTo>
                <a:cubicBezTo>
                  <a:pt x="26472" y="3747"/>
                  <a:pt x="26077" y="3649"/>
                  <a:pt x="25683" y="3599"/>
                </a:cubicBezTo>
                <a:cubicBezTo>
                  <a:pt x="25338" y="3550"/>
                  <a:pt x="25042" y="3501"/>
                  <a:pt x="24697" y="3501"/>
                </a:cubicBezTo>
                <a:lnTo>
                  <a:pt x="24401" y="3550"/>
                </a:lnTo>
                <a:lnTo>
                  <a:pt x="24352" y="3501"/>
                </a:lnTo>
                <a:cubicBezTo>
                  <a:pt x="24007" y="3501"/>
                  <a:pt x="23859" y="3057"/>
                  <a:pt x="23761" y="2958"/>
                </a:cubicBezTo>
                <a:cubicBezTo>
                  <a:pt x="23711" y="2909"/>
                  <a:pt x="23711" y="2860"/>
                  <a:pt x="23711" y="2811"/>
                </a:cubicBezTo>
                <a:cubicBezTo>
                  <a:pt x="23662" y="2712"/>
                  <a:pt x="23416" y="2712"/>
                  <a:pt x="23021" y="2761"/>
                </a:cubicBezTo>
                <a:lnTo>
                  <a:pt x="22134" y="2860"/>
                </a:lnTo>
                <a:cubicBezTo>
                  <a:pt x="22085" y="2860"/>
                  <a:pt x="22035" y="2909"/>
                  <a:pt x="21986" y="2909"/>
                </a:cubicBezTo>
                <a:cubicBezTo>
                  <a:pt x="21937" y="2958"/>
                  <a:pt x="21887" y="3057"/>
                  <a:pt x="21887" y="3106"/>
                </a:cubicBezTo>
                <a:lnTo>
                  <a:pt x="21197" y="4930"/>
                </a:lnTo>
                <a:cubicBezTo>
                  <a:pt x="21148" y="5127"/>
                  <a:pt x="21000" y="5325"/>
                  <a:pt x="20852" y="5473"/>
                </a:cubicBezTo>
                <a:cubicBezTo>
                  <a:pt x="20655" y="5620"/>
                  <a:pt x="20409" y="5719"/>
                  <a:pt x="20113" y="5719"/>
                </a:cubicBezTo>
                <a:lnTo>
                  <a:pt x="16613" y="5867"/>
                </a:lnTo>
                <a:cubicBezTo>
                  <a:pt x="16465" y="5867"/>
                  <a:pt x="16268" y="5818"/>
                  <a:pt x="16120" y="5818"/>
                </a:cubicBezTo>
                <a:cubicBezTo>
                  <a:pt x="15824" y="5670"/>
                  <a:pt x="15578" y="5374"/>
                  <a:pt x="15479" y="5029"/>
                </a:cubicBezTo>
                <a:lnTo>
                  <a:pt x="13409" y="149"/>
                </a:lnTo>
                <a:lnTo>
                  <a:pt x="1726" y="149"/>
                </a:lnTo>
                <a:lnTo>
                  <a:pt x="1726" y="1"/>
                </a:lnTo>
                <a:cubicBezTo>
                  <a:pt x="1628" y="1"/>
                  <a:pt x="1578" y="1"/>
                  <a:pt x="1529" y="1"/>
                </a:cubicBezTo>
                <a:cubicBezTo>
                  <a:pt x="1480" y="1"/>
                  <a:pt x="1381" y="1"/>
                  <a:pt x="1332" y="1"/>
                </a:cubicBezTo>
                <a:lnTo>
                  <a:pt x="4092" y="4487"/>
                </a:lnTo>
                <a:cubicBezTo>
                  <a:pt x="4536" y="5275"/>
                  <a:pt x="5029" y="6261"/>
                  <a:pt x="4634" y="7050"/>
                </a:cubicBezTo>
                <a:cubicBezTo>
                  <a:pt x="4437" y="7395"/>
                  <a:pt x="4043" y="7641"/>
                  <a:pt x="3895" y="8085"/>
                </a:cubicBezTo>
                <a:cubicBezTo>
                  <a:pt x="3501" y="9022"/>
                  <a:pt x="4585" y="9909"/>
                  <a:pt x="5226" y="10747"/>
                </a:cubicBezTo>
                <a:cubicBezTo>
                  <a:pt x="6212" y="12078"/>
                  <a:pt x="6113" y="13951"/>
                  <a:pt x="5522" y="15529"/>
                </a:cubicBezTo>
                <a:cubicBezTo>
                  <a:pt x="4930" y="17057"/>
                  <a:pt x="3895" y="18388"/>
                  <a:pt x="3008" y="19817"/>
                </a:cubicBezTo>
                <a:cubicBezTo>
                  <a:pt x="1085" y="23071"/>
                  <a:pt x="50" y="26768"/>
                  <a:pt x="1" y="30563"/>
                </a:cubicBezTo>
                <a:cubicBezTo>
                  <a:pt x="1036" y="30021"/>
                  <a:pt x="2120" y="29577"/>
                  <a:pt x="3254" y="29232"/>
                </a:cubicBezTo>
                <a:cubicBezTo>
                  <a:pt x="3599" y="29084"/>
                  <a:pt x="3944" y="29035"/>
                  <a:pt x="4289" y="29084"/>
                </a:cubicBezTo>
                <a:cubicBezTo>
                  <a:pt x="4733" y="29232"/>
                  <a:pt x="5078" y="29430"/>
                  <a:pt x="5374" y="29775"/>
                </a:cubicBezTo>
                <a:lnTo>
                  <a:pt x="5522" y="29922"/>
                </a:lnTo>
                <a:cubicBezTo>
                  <a:pt x="7050" y="31303"/>
                  <a:pt x="9367" y="31303"/>
                  <a:pt x="11043" y="31106"/>
                </a:cubicBezTo>
                <a:cubicBezTo>
                  <a:pt x="11831" y="31007"/>
                  <a:pt x="12620" y="30810"/>
                  <a:pt x="13360" y="30662"/>
                </a:cubicBezTo>
                <a:cubicBezTo>
                  <a:pt x="14592" y="30366"/>
                  <a:pt x="15874" y="30169"/>
                  <a:pt x="17204" y="30120"/>
                </a:cubicBezTo>
                <a:cubicBezTo>
                  <a:pt x="17500" y="30070"/>
                  <a:pt x="17796" y="30169"/>
                  <a:pt x="18042" y="30317"/>
                </a:cubicBezTo>
                <a:cubicBezTo>
                  <a:pt x="18240" y="30514"/>
                  <a:pt x="18388" y="30760"/>
                  <a:pt x="18437" y="31007"/>
                </a:cubicBezTo>
                <a:lnTo>
                  <a:pt x="18535" y="31155"/>
                </a:lnTo>
                <a:cubicBezTo>
                  <a:pt x="18880" y="32091"/>
                  <a:pt x="20211" y="32289"/>
                  <a:pt x="21197" y="32338"/>
                </a:cubicBezTo>
                <a:cubicBezTo>
                  <a:pt x="24352" y="32584"/>
                  <a:pt x="27951" y="32831"/>
                  <a:pt x="31155" y="31697"/>
                </a:cubicBezTo>
                <a:cubicBezTo>
                  <a:pt x="30514" y="31106"/>
                  <a:pt x="29922" y="30514"/>
                  <a:pt x="29282" y="29972"/>
                </a:cubicBezTo>
                <a:cubicBezTo>
                  <a:pt x="28690" y="29380"/>
                  <a:pt x="28049" y="28838"/>
                  <a:pt x="27458" y="28197"/>
                </a:cubicBezTo>
                <a:lnTo>
                  <a:pt x="27359" y="28099"/>
                </a:lnTo>
                <a:lnTo>
                  <a:pt x="27310" y="18388"/>
                </a:lnTo>
                <a:lnTo>
                  <a:pt x="33274" y="18388"/>
                </a:lnTo>
                <a:lnTo>
                  <a:pt x="33274" y="13655"/>
                </a:lnTo>
                <a:lnTo>
                  <a:pt x="33866" y="13655"/>
                </a:lnTo>
                <a:cubicBezTo>
                  <a:pt x="33866" y="13606"/>
                  <a:pt x="33817" y="13557"/>
                  <a:pt x="33817" y="13557"/>
                </a:cubicBezTo>
                <a:cubicBezTo>
                  <a:pt x="33619" y="13409"/>
                  <a:pt x="33373" y="13360"/>
                  <a:pt x="33126" y="13409"/>
                </a:cubicBezTo>
                <a:cubicBezTo>
                  <a:pt x="32880" y="13458"/>
                  <a:pt x="32634" y="13557"/>
                  <a:pt x="32387" y="13655"/>
                </a:cubicBezTo>
                <a:lnTo>
                  <a:pt x="32190" y="13754"/>
                </a:lnTo>
                <a:cubicBezTo>
                  <a:pt x="31450" y="14050"/>
                  <a:pt x="30612" y="14247"/>
                  <a:pt x="29824" y="14296"/>
                </a:cubicBezTo>
                <a:cubicBezTo>
                  <a:pt x="29627" y="14345"/>
                  <a:pt x="29479" y="14296"/>
                  <a:pt x="29331" y="14247"/>
                </a:cubicBezTo>
                <a:cubicBezTo>
                  <a:pt x="28986" y="14050"/>
                  <a:pt x="28838" y="13705"/>
                  <a:pt x="28838" y="13310"/>
                </a:cubicBezTo>
                <a:cubicBezTo>
                  <a:pt x="28936" y="12374"/>
                  <a:pt x="28739" y="11437"/>
                  <a:pt x="28296" y="10599"/>
                </a:cubicBezTo>
                <a:cubicBezTo>
                  <a:pt x="28197" y="10501"/>
                  <a:pt x="28148" y="10402"/>
                  <a:pt x="28049" y="10303"/>
                </a:cubicBezTo>
                <a:cubicBezTo>
                  <a:pt x="27852" y="10106"/>
                  <a:pt x="27704" y="9860"/>
                  <a:pt x="27606" y="9613"/>
                </a:cubicBezTo>
                <a:cubicBezTo>
                  <a:pt x="27458" y="9317"/>
                  <a:pt x="27408" y="8972"/>
                  <a:pt x="27408" y="8677"/>
                </a:cubicBezTo>
                <a:cubicBezTo>
                  <a:pt x="27359" y="7888"/>
                  <a:pt x="27507" y="7099"/>
                  <a:pt x="27852" y="6409"/>
                </a:cubicBezTo>
                <a:cubicBezTo>
                  <a:pt x="27901" y="6311"/>
                  <a:pt x="27901" y="6261"/>
                  <a:pt x="27901" y="6212"/>
                </a:cubicBezTo>
                <a:lnTo>
                  <a:pt x="27852" y="6113"/>
                </a:lnTo>
                <a:cubicBezTo>
                  <a:pt x="27556" y="5719"/>
                  <a:pt x="27458" y="5177"/>
                  <a:pt x="27556" y="4684"/>
                </a:cubicBezTo>
                <a:cubicBezTo>
                  <a:pt x="27556" y="4240"/>
                  <a:pt x="27556" y="4043"/>
                  <a:pt x="27408" y="3846"/>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2" name="Google Shape;5382;p144"/>
          <p:cNvSpPr/>
          <p:nvPr/>
        </p:nvSpPr>
        <p:spPr>
          <a:xfrm>
            <a:off x="4217949" y="3365966"/>
            <a:ext cx="71633" cy="87791"/>
          </a:xfrm>
          <a:custGeom>
            <a:rect b="b" l="l" r="r" t="t"/>
            <a:pathLst>
              <a:path extrusionOk="0" h="3698" w="3057">
                <a:moveTo>
                  <a:pt x="1529" y="444"/>
                </a:moveTo>
                <a:lnTo>
                  <a:pt x="2120" y="2366"/>
                </a:lnTo>
                <a:lnTo>
                  <a:pt x="937" y="2366"/>
                </a:lnTo>
                <a:lnTo>
                  <a:pt x="1529" y="444"/>
                </a:lnTo>
                <a:close/>
                <a:moveTo>
                  <a:pt x="1184" y="0"/>
                </a:moveTo>
                <a:lnTo>
                  <a:pt x="1" y="3697"/>
                </a:lnTo>
                <a:lnTo>
                  <a:pt x="543" y="3697"/>
                </a:lnTo>
                <a:lnTo>
                  <a:pt x="789" y="2761"/>
                </a:lnTo>
                <a:lnTo>
                  <a:pt x="2219" y="2761"/>
                </a:lnTo>
                <a:lnTo>
                  <a:pt x="2515" y="3697"/>
                </a:lnTo>
                <a:lnTo>
                  <a:pt x="3057" y="3697"/>
                </a:lnTo>
                <a:lnTo>
                  <a:pt x="187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3" name="Google Shape;5383;p144"/>
          <p:cNvSpPr/>
          <p:nvPr/>
        </p:nvSpPr>
        <p:spPr>
          <a:xfrm>
            <a:off x="4302276" y="3365966"/>
            <a:ext cx="61229" cy="87791"/>
          </a:xfrm>
          <a:custGeom>
            <a:rect b="b" l="l" r="r" t="t"/>
            <a:pathLst>
              <a:path extrusionOk="0" h="3698" w="2613">
                <a:moveTo>
                  <a:pt x="0" y="0"/>
                </a:moveTo>
                <a:lnTo>
                  <a:pt x="0" y="3697"/>
                </a:lnTo>
                <a:lnTo>
                  <a:pt x="493" y="3697"/>
                </a:lnTo>
                <a:lnTo>
                  <a:pt x="493" y="2021"/>
                </a:lnTo>
                <a:cubicBezTo>
                  <a:pt x="493" y="1725"/>
                  <a:pt x="493" y="1479"/>
                  <a:pt x="493" y="1232"/>
                </a:cubicBezTo>
                <a:cubicBezTo>
                  <a:pt x="444" y="1035"/>
                  <a:pt x="444" y="789"/>
                  <a:pt x="444" y="542"/>
                </a:cubicBezTo>
                <a:lnTo>
                  <a:pt x="444" y="542"/>
                </a:lnTo>
                <a:lnTo>
                  <a:pt x="1923" y="3697"/>
                </a:lnTo>
                <a:lnTo>
                  <a:pt x="2613" y="3697"/>
                </a:lnTo>
                <a:lnTo>
                  <a:pt x="2613" y="0"/>
                </a:lnTo>
                <a:lnTo>
                  <a:pt x="2120" y="0"/>
                </a:lnTo>
                <a:lnTo>
                  <a:pt x="2120" y="2021"/>
                </a:lnTo>
                <a:cubicBezTo>
                  <a:pt x="2120" y="2218"/>
                  <a:pt x="2169" y="2416"/>
                  <a:pt x="2169" y="2662"/>
                </a:cubicBezTo>
                <a:cubicBezTo>
                  <a:pt x="2169" y="2908"/>
                  <a:pt x="2218" y="3056"/>
                  <a:pt x="2218" y="3155"/>
                </a:cubicBezTo>
                <a:lnTo>
                  <a:pt x="69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4" name="Google Shape;5384;p144"/>
          <p:cNvSpPr/>
          <p:nvPr/>
        </p:nvSpPr>
        <p:spPr>
          <a:xfrm>
            <a:off x="4383112" y="3364779"/>
            <a:ext cx="64721" cy="91304"/>
          </a:xfrm>
          <a:custGeom>
            <a:rect b="b" l="l" r="r" t="t"/>
            <a:pathLst>
              <a:path extrusionOk="0" h="3846" w="2762">
                <a:moveTo>
                  <a:pt x="1628" y="1"/>
                </a:moveTo>
                <a:cubicBezTo>
                  <a:pt x="1332" y="1"/>
                  <a:pt x="1085" y="50"/>
                  <a:pt x="790" y="198"/>
                </a:cubicBezTo>
                <a:cubicBezTo>
                  <a:pt x="592" y="346"/>
                  <a:pt x="395" y="592"/>
                  <a:pt x="247" y="888"/>
                </a:cubicBezTo>
                <a:cubicBezTo>
                  <a:pt x="99" y="1135"/>
                  <a:pt x="1" y="1480"/>
                  <a:pt x="1" y="1923"/>
                </a:cubicBezTo>
                <a:cubicBezTo>
                  <a:pt x="1" y="2515"/>
                  <a:pt x="149" y="3008"/>
                  <a:pt x="395" y="3353"/>
                </a:cubicBezTo>
                <a:cubicBezTo>
                  <a:pt x="691" y="3649"/>
                  <a:pt x="1085" y="3846"/>
                  <a:pt x="1578" y="3846"/>
                </a:cubicBezTo>
                <a:cubicBezTo>
                  <a:pt x="1973" y="3846"/>
                  <a:pt x="2416" y="3698"/>
                  <a:pt x="2761" y="3501"/>
                </a:cubicBezTo>
                <a:lnTo>
                  <a:pt x="2761" y="1726"/>
                </a:lnTo>
                <a:lnTo>
                  <a:pt x="1578" y="1726"/>
                </a:lnTo>
                <a:lnTo>
                  <a:pt x="1628" y="2120"/>
                </a:lnTo>
                <a:lnTo>
                  <a:pt x="2268" y="2120"/>
                </a:lnTo>
                <a:lnTo>
                  <a:pt x="2268" y="3254"/>
                </a:lnTo>
                <a:cubicBezTo>
                  <a:pt x="2071" y="3353"/>
                  <a:pt x="1825" y="3402"/>
                  <a:pt x="1578" y="3402"/>
                </a:cubicBezTo>
                <a:cubicBezTo>
                  <a:pt x="1233" y="3402"/>
                  <a:pt x="987" y="3304"/>
                  <a:pt x="790" y="3057"/>
                </a:cubicBezTo>
                <a:cubicBezTo>
                  <a:pt x="642" y="2811"/>
                  <a:pt x="543" y="2416"/>
                  <a:pt x="543" y="1923"/>
                </a:cubicBezTo>
                <a:cubicBezTo>
                  <a:pt x="543" y="1578"/>
                  <a:pt x="592" y="1282"/>
                  <a:pt x="691" y="1036"/>
                </a:cubicBezTo>
                <a:cubicBezTo>
                  <a:pt x="790" y="839"/>
                  <a:pt x="937" y="642"/>
                  <a:pt x="1085" y="543"/>
                </a:cubicBezTo>
                <a:cubicBezTo>
                  <a:pt x="1233" y="444"/>
                  <a:pt x="1430" y="395"/>
                  <a:pt x="1628" y="395"/>
                </a:cubicBezTo>
                <a:cubicBezTo>
                  <a:pt x="1775" y="395"/>
                  <a:pt x="1923" y="444"/>
                  <a:pt x="2071" y="494"/>
                </a:cubicBezTo>
                <a:cubicBezTo>
                  <a:pt x="2170" y="543"/>
                  <a:pt x="2318" y="592"/>
                  <a:pt x="2416" y="691"/>
                </a:cubicBezTo>
                <a:lnTo>
                  <a:pt x="2761" y="395"/>
                </a:lnTo>
                <a:cubicBezTo>
                  <a:pt x="2564" y="247"/>
                  <a:pt x="2416" y="149"/>
                  <a:pt x="2219" y="99"/>
                </a:cubicBezTo>
                <a:cubicBezTo>
                  <a:pt x="2071" y="1"/>
                  <a:pt x="1874" y="1"/>
                  <a:pt x="162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5" name="Google Shape;5385;p144"/>
          <p:cNvSpPr/>
          <p:nvPr/>
        </p:nvSpPr>
        <p:spPr>
          <a:xfrm>
            <a:off x="4462824" y="3364779"/>
            <a:ext cx="73930" cy="91304"/>
          </a:xfrm>
          <a:custGeom>
            <a:rect b="b" l="l" r="r" t="t"/>
            <a:pathLst>
              <a:path extrusionOk="0" h="3846" w="3155">
                <a:moveTo>
                  <a:pt x="1578" y="395"/>
                </a:moveTo>
                <a:cubicBezTo>
                  <a:pt x="2268" y="395"/>
                  <a:pt x="2613" y="888"/>
                  <a:pt x="2613" y="1923"/>
                </a:cubicBezTo>
                <a:cubicBezTo>
                  <a:pt x="2613" y="2909"/>
                  <a:pt x="2268" y="3402"/>
                  <a:pt x="1578" y="3402"/>
                </a:cubicBezTo>
                <a:cubicBezTo>
                  <a:pt x="1282" y="3402"/>
                  <a:pt x="1035" y="3304"/>
                  <a:pt x="838" y="3057"/>
                </a:cubicBezTo>
                <a:cubicBezTo>
                  <a:pt x="641" y="2811"/>
                  <a:pt x="542" y="2416"/>
                  <a:pt x="542" y="1923"/>
                </a:cubicBezTo>
                <a:cubicBezTo>
                  <a:pt x="542" y="1381"/>
                  <a:pt x="641" y="1036"/>
                  <a:pt x="838" y="790"/>
                </a:cubicBezTo>
                <a:cubicBezTo>
                  <a:pt x="986" y="543"/>
                  <a:pt x="1282" y="395"/>
                  <a:pt x="1578" y="395"/>
                </a:cubicBezTo>
                <a:close/>
                <a:moveTo>
                  <a:pt x="1578" y="1"/>
                </a:moveTo>
                <a:cubicBezTo>
                  <a:pt x="1282" y="1"/>
                  <a:pt x="986" y="50"/>
                  <a:pt x="740" y="198"/>
                </a:cubicBezTo>
                <a:cubicBezTo>
                  <a:pt x="542" y="346"/>
                  <a:pt x="345" y="592"/>
                  <a:pt x="197" y="888"/>
                </a:cubicBezTo>
                <a:cubicBezTo>
                  <a:pt x="99" y="1184"/>
                  <a:pt x="0" y="1529"/>
                  <a:pt x="0" y="1923"/>
                </a:cubicBezTo>
                <a:cubicBezTo>
                  <a:pt x="0" y="2318"/>
                  <a:pt x="99" y="2663"/>
                  <a:pt x="197" y="2958"/>
                </a:cubicBezTo>
                <a:cubicBezTo>
                  <a:pt x="345" y="3254"/>
                  <a:pt x="542" y="3451"/>
                  <a:pt x="740" y="3599"/>
                </a:cubicBezTo>
                <a:cubicBezTo>
                  <a:pt x="986" y="3747"/>
                  <a:pt x="1282" y="3846"/>
                  <a:pt x="1578" y="3846"/>
                </a:cubicBezTo>
                <a:cubicBezTo>
                  <a:pt x="1873" y="3846"/>
                  <a:pt x="2169" y="3747"/>
                  <a:pt x="2416" y="3599"/>
                </a:cubicBezTo>
                <a:cubicBezTo>
                  <a:pt x="2662" y="3451"/>
                  <a:pt x="2810" y="3254"/>
                  <a:pt x="2958" y="2958"/>
                </a:cubicBezTo>
                <a:cubicBezTo>
                  <a:pt x="3106" y="2663"/>
                  <a:pt x="3155" y="2318"/>
                  <a:pt x="3155" y="1923"/>
                </a:cubicBezTo>
                <a:cubicBezTo>
                  <a:pt x="3155" y="1480"/>
                  <a:pt x="3106" y="1135"/>
                  <a:pt x="2958" y="839"/>
                </a:cubicBezTo>
                <a:cubicBezTo>
                  <a:pt x="2810" y="592"/>
                  <a:pt x="2662" y="346"/>
                  <a:pt x="2416" y="198"/>
                </a:cubicBezTo>
                <a:cubicBezTo>
                  <a:pt x="2169" y="50"/>
                  <a:pt x="1873" y="1"/>
                  <a:pt x="157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6" name="Google Shape;5386;p144"/>
          <p:cNvSpPr/>
          <p:nvPr/>
        </p:nvSpPr>
        <p:spPr>
          <a:xfrm>
            <a:off x="4556359" y="3365966"/>
            <a:ext cx="47381" cy="87791"/>
          </a:xfrm>
          <a:custGeom>
            <a:rect b="b" l="l" r="r" t="t"/>
            <a:pathLst>
              <a:path extrusionOk="0" h="3698" w="2022">
                <a:moveTo>
                  <a:pt x="1" y="0"/>
                </a:moveTo>
                <a:lnTo>
                  <a:pt x="1" y="3697"/>
                </a:lnTo>
                <a:lnTo>
                  <a:pt x="1973" y="3697"/>
                </a:lnTo>
                <a:lnTo>
                  <a:pt x="2022" y="3254"/>
                </a:lnTo>
                <a:lnTo>
                  <a:pt x="494" y="3254"/>
                </a:lnTo>
                <a:lnTo>
                  <a:pt x="49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7" name="Google Shape;5387;p144"/>
          <p:cNvSpPr/>
          <p:nvPr/>
        </p:nvSpPr>
        <p:spPr>
          <a:xfrm>
            <a:off x="4607180" y="3365966"/>
            <a:ext cx="71657" cy="87791"/>
          </a:xfrm>
          <a:custGeom>
            <a:rect b="b" l="l" r="r" t="t"/>
            <a:pathLst>
              <a:path extrusionOk="0" h="3698" w="3058">
                <a:moveTo>
                  <a:pt x="1529" y="444"/>
                </a:moveTo>
                <a:lnTo>
                  <a:pt x="2071" y="2366"/>
                </a:lnTo>
                <a:lnTo>
                  <a:pt x="937" y="2366"/>
                </a:lnTo>
                <a:lnTo>
                  <a:pt x="1529" y="444"/>
                </a:lnTo>
                <a:close/>
                <a:moveTo>
                  <a:pt x="1184" y="0"/>
                </a:moveTo>
                <a:lnTo>
                  <a:pt x="1" y="3697"/>
                </a:lnTo>
                <a:lnTo>
                  <a:pt x="543" y="3697"/>
                </a:lnTo>
                <a:lnTo>
                  <a:pt x="790" y="2761"/>
                </a:lnTo>
                <a:lnTo>
                  <a:pt x="2219" y="2761"/>
                </a:lnTo>
                <a:lnTo>
                  <a:pt x="2515" y="3697"/>
                </a:lnTo>
                <a:lnTo>
                  <a:pt x="3057" y="3697"/>
                </a:lnTo>
                <a:lnTo>
                  <a:pt x="1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88" name="Google Shape;5388;p144"/>
          <p:cNvCxnSpPr/>
          <p:nvPr/>
        </p:nvCxnSpPr>
        <p:spPr>
          <a:xfrm>
            <a:off x="5925014" y="3053514"/>
            <a:ext cx="1173600" cy="856500"/>
          </a:xfrm>
          <a:prstGeom prst="straightConnector1">
            <a:avLst/>
          </a:prstGeom>
          <a:noFill/>
          <a:ln cap="flat" cmpd="sng" w="9525">
            <a:solidFill>
              <a:srgbClr val="000000"/>
            </a:solidFill>
            <a:prstDash val="dot"/>
            <a:round/>
            <a:headEnd len="med" w="med" type="none"/>
            <a:tailEnd len="med" w="med" type="none"/>
          </a:ln>
        </p:spPr>
      </p:cxnSp>
      <p:pic>
        <p:nvPicPr>
          <p:cNvPr id="5389" name="Google Shape;5389;p144"/>
          <p:cNvPicPr preferRelativeResize="0"/>
          <p:nvPr/>
        </p:nvPicPr>
        <p:blipFill>
          <a:blip r:embed="rId3">
            <a:alphaModFix/>
          </a:blip>
          <a:stretch>
            <a:fillRect/>
          </a:stretch>
        </p:blipFill>
        <p:spPr>
          <a:xfrm>
            <a:off x="5233069" y="2323081"/>
            <a:ext cx="754389" cy="1116464"/>
          </a:xfrm>
          <a:prstGeom prst="rect">
            <a:avLst/>
          </a:prstGeom>
          <a:noFill/>
          <a:ln>
            <a:noFill/>
          </a:ln>
        </p:spPr>
      </p:pic>
      <p:cxnSp>
        <p:nvCxnSpPr>
          <p:cNvPr id="5390" name="Google Shape;5390;p144"/>
          <p:cNvCxnSpPr/>
          <p:nvPr/>
        </p:nvCxnSpPr>
        <p:spPr>
          <a:xfrm>
            <a:off x="3678375" y="3816425"/>
            <a:ext cx="979200" cy="928800"/>
          </a:xfrm>
          <a:prstGeom prst="straightConnector1">
            <a:avLst/>
          </a:prstGeom>
          <a:noFill/>
          <a:ln cap="flat" cmpd="sng" w="9525">
            <a:solidFill>
              <a:srgbClr val="000000"/>
            </a:solidFill>
            <a:prstDash val="dot"/>
            <a:round/>
            <a:headEnd len="med" w="med" type="none"/>
            <a:tailEnd len="med" w="med" type="none"/>
          </a:ln>
        </p:spPr>
      </p:cxnSp>
      <p:sp>
        <p:nvSpPr>
          <p:cNvPr id="5391" name="Google Shape;5391;p144"/>
          <p:cNvSpPr txBox="1"/>
          <p:nvPr/>
        </p:nvSpPr>
        <p:spPr>
          <a:xfrm>
            <a:off x="5923556" y="1586915"/>
            <a:ext cx="793500" cy="31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00">
                <a:solidFill>
                  <a:srgbClr val="434343"/>
                </a:solidFill>
              </a:rPr>
              <a:t>YIBUTI</a:t>
            </a:r>
            <a:endParaRPr b="1" sz="700">
              <a:solidFill>
                <a:srgbClr val="434343"/>
              </a:solidFill>
            </a:endParaRPr>
          </a:p>
        </p:txBody>
      </p:sp>
      <p:pic>
        <p:nvPicPr>
          <p:cNvPr id="5392" name="Google Shape;5392;p144"/>
          <p:cNvPicPr preferRelativeResize="0"/>
          <p:nvPr/>
        </p:nvPicPr>
        <p:blipFill rotWithShape="1">
          <a:blip r:embed="rId4">
            <a:alphaModFix/>
          </a:blip>
          <a:srcRect b="0" l="0" r="19309" t="0"/>
          <a:stretch/>
        </p:blipFill>
        <p:spPr>
          <a:xfrm>
            <a:off x="5040064" y="2308408"/>
            <a:ext cx="567261" cy="508388"/>
          </a:xfrm>
          <a:prstGeom prst="rect">
            <a:avLst/>
          </a:prstGeom>
          <a:noFill/>
          <a:ln>
            <a:noFill/>
          </a:ln>
        </p:spPr>
      </p:pic>
      <p:cxnSp>
        <p:nvCxnSpPr>
          <p:cNvPr id="5393" name="Google Shape;5393;p144"/>
          <p:cNvCxnSpPr/>
          <p:nvPr/>
        </p:nvCxnSpPr>
        <p:spPr>
          <a:xfrm>
            <a:off x="1661050" y="3789725"/>
            <a:ext cx="3057600" cy="1017900"/>
          </a:xfrm>
          <a:prstGeom prst="straightConnector1">
            <a:avLst/>
          </a:prstGeom>
          <a:noFill/>
          <a:ln cap="flat" cmpd="sng" w="9525">
            <a:solidFill>
              <a:srgbClr val="000000"/>
            </a:solidFill>
            <a:prstDash val="dot"/>
            <a:round/>
            <a:headEnd len="med" w="med" type="none"/>
            <a:tailEnd len="med" w="med" type="none"/>
          </a:ln>
        </p:spPr>
      </p:cxnSp>
      <p:sp>
        <p:nvSpPr>
          <p:cNvPr id="5394" name="Google Shape;5394;p144"/>
          <p:cNvSpPr/>
          <p:nvPr/>
        </p:nvSpPr>
        <p:spPr>
          <a:xfrm>
            <a:off x="-41461" y="1272875"/>
            <a:ext cx="2313900" cy="5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a:solidFill>
                  <a:srgbClr val="262626"/>
                </a:solidFill>
              </a:rPr>
              <a:t>Wole </a:t>
            </a:r>
            <a:endParaRPr b="1">
              <a:solidFill>
                <a:srgbClr val="262626"/>
              </a:solidFill>
            </a:endParaRPr>
          </a:p>
          <a:p>
            <a:pPr indent="0" lvl="0" marL="0" marR="0" rtl="0" algn="ctr">
              <a:spcBef>
                <a:spcPts val="0"/>
              </a:spcBef>
              <a:spcAft>
                <a:spcPts val="0"/>
              </a:spcAft>
              <a:buNone/>
            </a:pPr>
            <a:r>
              <a:rPr b="1" lang="en">
                <a:solidFill>
                  <a:srgbClr val="262626"/>
                </a:solidFill>
              </a:rPr>
              <a:t>Soyinka </a:t>
            </a:r>
            <a:endParaRPr>
              <a:solidFill>
                <a:srgbClr val="262626"/>
              </a:solidFill>
            </a:endParaRPr>
          </a:p>
          <a:p>
            <a:pPr indent="0" lvl="0" marL="0" marR="0" rtl="0" algn="ctr">
              <a:spcBef>
                <a:spcPts val="0"/>
              </a:spcBef>
              <a:spcAft>
                <a:spcPts val="0"/>
              </a:spcAft>
              <a:buNone/>
            </a:pPr>
            <a:r>
              <a:rPr b="1" lang="en">
                <a:solidFill>
                  <a:srgbClr val="262626"/>
                </a:solidFill>
              </a:rPr>
              <a:t>(1986)</a:t>
            </a:r>
            <a:endParaRPr>
              <a:solidFill>
                <a:srgbClr val="262626"/>
              </a:solidFill>
            </a:endParaRPr>
          </a:p>
        </p:txBody>
      </p:sp>
      <p:sp>
        <p:nvSpPr>
          <p:cNvPr id="5395" name="Google Shape;5395;p144"/>
          <p:cNvSpPr/>
          <p:nvPr/>
        </p:nvSpPr>
        <p:spPr>
          <a:xfrm>
            <a:off x="7209409" y="1060686"/>
            <a:ext cx="2397000" cy="577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a:solidFill>
                  <a:srgbClr val="262626"/>
                </a:solidFill>
              </a:rPr>
              <a:t>Naguib </a:t>
            </a:r>
            <a:endParaRPr b="1">
              <a:solidFill>
                <a:srgbClr val="262626"/>
              </a:solidFill>
            </a:endParaRPr>
          </a:p>
          <a:p>
            <a:pPr indent="0" lvl="0" marL="0" marR="0" rtl="0" algn="ctr">
              <a:spcBef>
                <a:spcPts val="0"/>
              </a:spcBef>
              <a:spcAft>
                <a:spcPts val="0"/>
              </a:spcAft>
              <a:buNone/>
            </a:pPr>
            <a:r>
              <a:rPr b="1" lang="en">
                <a:solidFill>
                  <a:srgbClr val="262626"/>
                </a:solidFill>
              </a:rPr>
              <a:t>Mahfuz </a:t>
            </a:r>
            <a:endParaRPr>
              <a:solidFill>
                <a:srgbClr val="262626"/>
              </a:solidFill>
            </a:endParaRPr>
          </a:p>
          <a:p>
            <a:pPr indent="0" lvl="0" marL="0" marR="0" rtl="0" algn="ctr">
              <a:spcBef>
                <a:spcPts val="0"/>
              </a:spcBef>
              <a:spcAft>
                <a:spcPts val="0"/>
              </a:spcAft>
              <a:buNone/>
            </a:pPr>
            <a:r>
              <a:rPr b="1" lang="en">
                <a:solidFill>
                  <a:srgbClr val="262626"/>
                </a:solidFill>
              </a:rPr>
              <a:t>(1988)</a:t>
            </a:r>
            <a:endParaRPr b="1">
              <a:solidFill>
                <a:srgbClr val="262626"/>
              </a:solidFill>
            </a:endParaRPr>
          </a:p>
        </p:txBody>
      </p:sp>
      <p:sp>
        <p:nvSpPr>
          <p:cNvPr id="5396" name="Google Shape;5396;p144"/>
          <p:cNvSpPr/>
          <p:nvPr/>
        </p:nvSpPr>
        <p:spPr>
          <a:xfrm>
            <a:off x="1626141" y="4334825"/>
            <a:ext cx="2486400" cy="854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a:solidFill>
                  <a:srgbClr val="262626"/>
                </a:solidFill>
              </a:rPr>
              <a:t>J. M. </a:t>
            </a:r>
            <a:endParaRPr b="1">
              <a:solidFill>
                <a:srgbClr val="262626"/>
              </a:solidFill>
            </a:endParaRPr>
          </a:p>
          <a:p>
            <a:pPr indent="0" lvl="0" marL="0" marR="0" rtl="0" algn="ctr">
              <a:spcBef>
                <a:spcPts val="0"/>
              </a:spcBef>
              <a:spcAft>
                <a:spcPts val="0"/>
              </a:spcAft>
              <a:buNone/>
            </a:pPr>
            <a:r>
              <a:rPr b="1" lang="en">
                <a:solidFill>
                  <a:srgbClr val="262626"/>
                </a:solidFill>
              </a:rPr>
              <a:t>Coetzee</a:t>
            </a:r>
            <a:endParaRPr>
              <a:solidFill>
                <a:srgbClr val="262626"/>
              </a:solidFill>
            </a:endParaRPr>
          </a:p>
          <a:p>
            <a:pPr indent="0" lvl="0" marL="0" marR="0" rtl="0" algn="ctr">
              <a:spcBef>
                <a:spcPts val="0"/>
              </a:spcBef>
              <a:spcAft>
                <a:spcPts val="0"/>
              </a:spcAft>
              <a:buNone/>
            </a:pPr>
            <a:r>
              <a:rPr b="1" lang="en">
                <a:solidFill>
                  <a:srgbClr val="262626"/>
                </a:solidFill>
              </a:rPr>
              <a:t>(2003)</a:t>
            </a:r>
            <a:endParaRPr b="1">
              <a:solidFill>
                <a:srgbClr val="262626"/>
              </a:solidFill>
            </a:endParaRPr>
          </a:p>
          <a:p>
            <a:pPr indent="0" lvl="0" marL="0" marR="0" rtl="0" algn="l">
              <a:spcBef>
                <a:spcPts val="0"/>
              </a:spcBef>
              <a:spcAft>
                <a:spcPts val="0"/>
              </a:spcAft>
              <a:buNone/>
            </a:pPr>
            <a:r>
              <a:t/>
            </a:r>
            <a:endParaRPr b="1">
              <a:solidFill>
                <a:srgbClr val="262626"/>
              </a:solidFill>
            </a:endParaRPr>
          </a:p>
        </p:txBody>
      </p:sp>
      <p:sp>
        <p:nvSpPr>
          <p:cNvPr id="5397" name="Google Shape;5397;p144"/>
          <p:cNvSpPr/>
          <p:nvPr/>
        </p:nvSpPr>
        <p:spPr>
          <a:xfrm>
            <a:off x="76524" y="4347720"/>
            <a:ext cx="1469700" cy="854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a:solidFill>
                  <a:srgbClr val="262626"/>
                </a:solidFill>
              </a:rPr>
              <a:t>Nadine </a:t>
            </a:r>
            <a:endParaRPr b="1">
              <a:solidFill>
                <a:srgbClr val="262626"/>
              </a:solidFill>
            </a:endParaRPr>
          </a:p>
          <a:p>
            <a:pPr indent="0" lvl="0" marL="0" marR="0" rtl="0" algn="ctr">
              <a:spcBef>
                <a:spcPts val="0"/>
              </a:spcBef>
              <a:spcAft>
                <a:spcPts val="0"/>
              </a:spcAft>
              <a:buNone/>
            </a:pPr>
            <a:r>
              <a:rPr b="1" lang="en">
                <a:solidFill>
                  <a:srgbClr val="262626"/>
                </a:solidFill>
              </a:rPr>
              <a:t>Gordimer</a:t>
            </a:r>
            <a:endParaRPr b="1">
              <a:solidFill>
                <a:srgbClr val="262626"/>
              </a:solidFill>
            </a:endParaRPr>
          </a:p>
          <a:p>
            <a:pPr indent="0" lvl="0" marL="0" marR="0" rtl="0" algn="ctr">
              <a:spcBef>
                <a:spcPts val="0"/>
              </a:spcBef>
              <a:spcAft>
                <a:spcPts val="0"/>
              </a:spcAft>
              <a:buNone/>
            </a:pPr>
            <a:r>
              <a:rPr b="1" lang="en">
                <a:solidFill>
                  <a:srgbClr val="262626"/>
                </a:solidFill>
              </a:rPr>
              <a:t>(1991)</a:t>
            </a:r>
            <a:endParaRPr b="1">
              <a:solidFill>
                <a:srgbClr val="262626"/>
              </a:solidFill>
            </a:endParaRPr>
          </a:p>
          <a:p>
            <a:pPr indent="0" lvl="0" marL="0" marR="0" rtl="0" algn="l">
              <a:spcBef>
                <a:spcPts val="0"/>
              </a:spcBef>
              <a:spcAft>
                <a:spcPts val="0"/>
              </a:spcAft>
              <a:buNone/>
            </a:pPr>
            <a:r>
              <a:t/>
            </a:r>
            <a:endParaRPr b="1">
              <a:solidFill>
                <a:srgbClr val="262626"/>
              </a:solidFill>
            </a:endParaRPr>
          </a:p>
        </p:txBody>
      </p:sp>
      <p:pic>
        <p:nvPicPr>
          <p:cNvPr id="5398" name="Google Shape;5398;p144"/>
          <p:cNvPicPr preferRelativeResize="0"/>
          <p:nvPr/>
        </p:nvPicPr>
        <p:blipFill>
          <a:blip r:embed="rId5">
            <a:alphaModFix/>
          </a:blip>
          <a:stretch>
            <a:fillRect/>
          </a:stretch>
        </p:blipFill>
        <p:spPr>
          <a:xfrm>
            <a:off x="198647" y="2234113"/>
            <a:ext cx="1469701" cy="1958482"/>
          </a:xfrm>
          <a:prstGeom prst="rect">
            <a:avLst/>
          </a:prstGeom>
          <a:noFill/>
          <a:ln>
            <a:noFill/>
          </a:ln>
        </p:spPr>
      </p:pic>
      <p:pic>
        <p:nvPicPr>
          <p:cNvPr id="5399" name="Google Shape;5399;p144"/>
          <p:cNvPicPr preferRelativeResize="0"/>
          <p:nvPr/>
        </p:nvPicPr>
        <p:blipFill rotWithShape="1">
          <a:blip r:embed="rId6">
            <a:alphaModFix/>
          </a:blip>
          <a:srcRect b="0" l="25746" r="9645" t="0"/>
          <a:stretch/>
        </p:blipFill>
        <p:spPr>
          <a:xfrm>
            <a:off x="6902225" y="2550874"/>
            <a:ext cx="1861850" cy="1621075"/>
          </a:xfrm>
          <a:prstGeom prst="rect">
            <a:avLst/>
          </a:prstGeom>
          <a:noFill/>
          <a:ln>
            <a:noFill/>
          </a:ln>
        </p:spPr>
      </p:pic>
      <p:pic>
        <p:nvPicPr>
          <p:cNvPr id="5400" name="Google Shape;5400;p144"/>
          <p:cNvPicPr preferRelativeResize="0"/>
          <p:nvPr/>
        </p:nvPicPr>
        <p:blipFill>
          <a:blip r:embed="rId7">
            <a:alphaModFix/>
          </a:blip>
          <a:stretch>
            <a:fillRect/>
          </a:stretch>
        </p:blipFill>
        <p:spPr>
          <a:xfrm>
            <a:off x="6461051" y="256436"/>
            <a:ext cx="1469700" cy="1456737"/>
          </a:xfrm>
          <a:prstGeom prst="rect">
            <a:avLst/>
          </a:prstGeom>
          <a:noFill/>
          <a:ln>
            <a:noFill/>
          </a:ln>
        </p:spPr>
      </p:pic>
      <p:pic>
        <p:nvPicPr>
          <p:cNvPr id="5401" name="Google Shape;5401;p144"/>
          <p:cNvPicPr preferRelativeResize="0"/>
          <p:nvPr/>
        </p:nvPicPr>
        <p:blipFill rotWithShape="1">
          <a:blip r:embed="rId8">
            <a:alphaModFix/>
          </a:blip>
          <a:srcRect b="0" l="38045" r="2480" t="0"/>
          <a:stretch/>
        </p:blipFill>
        <p:spPr>
          <a:xfrm>
            <a:off x="2049225" y="2221375"/>
            <a:ext cx="1747067" cy="1958325"/>
          </a:xfrm>
          <a:prstGeom prst="rect">
            <a:avLst/>
          </a:prstGeom>
          <a:noFill/>
          <a:ln>
            <a:noFill/>
          </a:ln>
        </p:spPr>
      </p:pic>
      <p:sp>
        <p:nvSpPr>
          <p:cNvPr id="5402" name="Google Shape;5402;p144"/>
          <p:cNvSpPr/>
          <p:nvPr/>
        </p:nvSpPr>
        <p:spPr>
          <a:xfrm>
            <a:off x="6581391" y="4334825"/>
            <a:ext cx="2486400" cy="854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a:solidFill>
                  <a:srgbClr val="262626"/>
                </a:solidFill>
              </a:rPr>
              <a:t>Abdulrazak </a:t>
            </a:r>
            <a:endParaRPr b="1">
              <a:solidFill>
                <a:srgbClr val="262626"/>
              </a:solidFill>
            </a:endParaRPr>
          </a:p>
          <a:p>
            <a:pPr indent="0" lvl="0" marL="0" marR="0" rtl="0" algn="ctr">
              <a:spcBef>
                <a:spcPts val="0"/>
              </a:spcBef>
              <a:spcAft>
                <a:spcPts val="0"/>
              </a:spcAft>
              <a:buNone/>
            </a:pPr>
            <a:r>
              <a:rPr b="1" lang="en">
                <a:solidFill>
                  <a:srgbClr val="262626"/>
                </a:solidFill>
              </a:rPr>
              <a:t>Gurnah</a:t>
            </a:r>
            <a:endParaRPr>
              <a:solidFill>
                <a:srgbClr val="262626"/>
              </a:solidFill>
            </a:endParaRPr>
          </a:p>
          <a:p>
            <a:pPr indent="0" lvl="0" marL="0" marR="0" rtl="0" algn="ctr">
              <a:spcBef>
                <a:spcPts val="0"/>
              </a:spcBef>
              <a:spcAft>
                <a:spcPts val="0"/>
              </a:spcAft>
              <a:buNone/>
            </a:pPr>
            <a:r>
              <a:rPr b="1" lang="en">
                <a:solidFill>
                  <a:srgbClr val="262626"/>
                </a:solidFill>
              </a:rPr>
              <a:t>(2021)</a:t>
            </a:r>
            <a:endParaRPr b="1">
              <a:solidFill>
                <a:srgbClr val="262626"/>
              </a:solidFill>
            </a:endParaRPr>
          </a:p>
          <a:p>
            <a:pPr indent="0" lvl="0" marL="0" marR="0" rtl="0" algn="l">
              <a:spcBef>
                <a:spcPts val="0"/>
              </a:spcBef>
              <a:spcAft>
                <a:spcPts val="0"/>
              </a:spcAft>
              <a:buNone/>
            </a:pPr>
            <a:r>
              <a:t/>
            </a:r>
            <a:endParaRPr b="1">
              <a:solidFill>
                <a:srgbClr val="262626"/>
              </a:solidFill>
            </a:endParaRPr>
          </a:p>
        </p:txBody>
      </p:sp>
      <p:cxnSp>
        <p:nvCxnSpPr>
          <p:cNvPr id="5403" name="Google Shape;5403;p144"/>
          <p:cNvCxnSpPr/>
          <p:nvPr/>
        </p:nvCxnSpPr>
        <p:spPr>
          <a:xfrm>
            <a:off x="2896464" y="1255477"/>
            <a:ext cx="997200" cy="610500"/>
          </a:xfrm>
          <a:prstGeom prst="straightConnector1">
            <a:avLst/>
          </a:prstGeom>
          <a:noFill/>
          <a:ln cap="flat" cmpd="sng" w="9525">
            <a:solidFill>
              <a:srgbClr val="000000"/>
            </a:solidFill>
            <a:prstDash val="dot"/>
            <a:round/>
            <a:headEnd len="med" w="med" type="none"/>
            <a:tailEnd len="med" w="med" type="none"/>
          </a:ln>
        </p:spPr>
      </p:cxnSp>
      <p:pic>
        <p:nvPicPr>
          <p:cNvPr id="5404" name="Google Shape;5404;p144"/>
          <p:cNvPicPr preferRelativeResize="0"/>
          <p:nvPr/>
        </p:nvPicPr>
        <p:blipFill>
          <a:blip r:embed="rId9">
            <a:alphaModFix/>
          </a:blip>
          <a:stretch>
            <a:fillRect/>
          </a:stretch>
        </p:blipFill>
        <p:spPr>
          <a:xfrm>
            <a:off x="3578376" y="1737901"/>
            <a:ext cx="793574" cy="647984"/>
          </a:xfrm>
          <a:prstGeom prst="rect">
            <a:avLst/>
          </a:prstGeom>
          <a:noFill/>
          <a:ln>
            <a:noFill/>
          </a:ln>
        </p:spPr>
      </p:pic>
      <p:sp>
        <p:nvSpPr>
          <p:cNvPr id="5405" name="Google Shape;5405;p144"/>
          <p:cNvSpPr/>
          <p:nvPr/>
        </p:nvSpPr>
        <p:spPr>
          <a:xfrm>
            <a:off x="5016890" y="522220"/>
            <a:ext cx="717676" cy="686260"/>
          </a:xfrm>
          <a:custGeom>
            <a:rect b="b" l="l" r="r" t="t"/>
            <a:pathLst>
              <a:path extrusionOk="0" h="30514" w="32190">
                <a:moveTo>
                  <a:pt x="1134" y="345"/>
                </a:moveTo>
                <a:lnTo>
                  <a:pt x="1134" y="345"/>
                </a:lnTo>
                <a:cubicBezTo>
                  <a:pt x="937" y="592"/>
                  <a:pt x="838" y="888"/>
                  <a:pt x="838" y="1183"/>
                </a:cubicBezTo>
                <a:cubicBezTo>
                  <a:pt x="838" y="1380"/>
                  <a:pt x="887" y="1578"/>
                  <a:pt x="937" y="1775"/>
                </a:cubicBezTo>
                <a:cubicBezTo>
                  <a:pt x="986" y="2218"/>
                  <a:pt x="986" y="2662"/>
                  <a:pt x="937" y="3106"/>
                </a:cubicBezTo>
                <a:cubicBezTo>
                  <a:pt x="789" y="3451"/>
                  <a:pt x="641" y="3796"/>
                  <a:pt x="395" y="4092"/>
                </a:cubicBezTo>
                <a:cubicBezTo>
                  <a:pt x="197" y="4338"/>
                  <a:pt x="49" y="4683"/>
                  <a:pt x="0" y="5028"/>
                </a:cubicBezTo>
                <a:cubicBezTo>
                  <a:pt x="49" y="5373"/>
                  <a:pt x="197" y="5718"/>
                  <a:pt x="444" y="6014"/>
                </a:cubicBezTo>
                <a:cubicBezTo>
                  <a:pt x="641" y="6261"/>
                  <a:pt x="789" y="6556"/>
                  <a:pt x="887" y="6901"/>
                </a:cubicBezTo>
                <a:cubicBezTo>
                  <a:pt x="1035" y="7394"/>
                  <a:pt x="1085" y="7887"/>
                  <a:pt x="1035" y="8430"/>
                </a:cubicBezTo>
                <a:cubicBezTo>
                  <a:pt x="838" y="10796"/>
                  <a:pt x="740" y="13260"/>
                  <a:pt x="690" y="15577"/>
                </a:cubicBezTo>
                <a:cubicBezTo>
                  <a:pt x="592" y="17943"/>
                  <a:pt x="493" y="20408"/>
                  <a:pt x="296" y="22774"/>
                </a:cubicBezTo>
                <a:lnTo>
                  <a:pt x="296" y="29380"/>
                </a:lnTo>
                <a:lnTo>
                  <a:pt x="22725" y="29380"/>
                </a:lnTo>
                <a:lnTo>
                  <a:pt x="22823" y="29675"/>
                </a:lnTo>
                <a:cubicBezTo>
                  <a:pt x="22873" y="30070"/>
                  <a:pt x="23168" y="30366"/>
                  <a:pt x="23612" y="30513"/>
                </a:cubicBezTo>
                <a:cubicBezTo>
                  <a:pt x="24105" y="29873"/>
                  <a:pt x="24943" y="29577"/>
                  <a:pt x="25732" y="29626"/>
                </a:cubicBezTo>
                <a:cubicBezTo>
                  <a:pt x="25929" y="29675"/>
                  <a:pt x="26077" y="29675"/>
                  <a:pt x="26274" y="29725"/>
                </a:cubicBezTo>
                <a:lnTo>
                  <a:pt x="26570" y="29774"/>
                </a:lnTo>
                <a:cubicBezTo>
                  <a:pt x="27408" y="29873"/>
                  <a:pt x="28246" y="29774"/>
                  <a:pt x="29084" y="29528"/>
                </a:cubicBezTo>
                <a:lnTo>
                  <a:pt x="29182" y="29528"/>
                </a:lnTo>
                <a:lnTo>
                  <a:pt x="32189" y="29528"/>
                </a:lnTo>
                <a:cubicBezTo>
                  <a:pt x="32189" y="28788"/>
                  <a:pt x="31499" y="28049"/>
                  <a:pt x="30809" y="27654"/>
                </a:cubicBezTo>
                <a:cubicBezTo>
                  <a:pt x="29971" y="27112"/>
                  <a:pt x="28887" y="26570"/>
                  <a:pt x="28887" y="25584"/>
                </a:cubicBezTo>
                <a:cubicBezTo>
                  <a:pt x="28887" y="25042"/>
                  <a:pt x="29182" y="24549"/>
                  <a:pt x="29232" y="24056"/>
                </a:cubicBezTo>
                <a:cubicBezTo>
                  <a:pt x="29281" y="22971"/>
                  <a:pt x="28246" y="22232"/>
                  <a:pt x="27506" y="21443"/>
                </a:cubicBezTo>
                <a:cubicBezTo>
                  <a:pt x="24943" y="18781"/>
                  <a:pt x="25239" y="14345"/>
                  <a:pt x="22922" y="11437"/>
                </a:cubicBezTo>
                <a:cubicBezTo>
                  <a:pt x="22232" y="10549"/>
                  <a:pt x="21345" y="9810"/>
                  <a:pt x="20753" y="8873"/>
                </a:cubicBezTo>
                <a:cubicBezTo>
                  <a:pt x="20161" y="7937"/>
                  <a:pt x="20014" y="6556"/>
                  <a:pt x="20802" y="5768"/>
                </a:cubicBezTo>
                <a:cubicBezTo>
                  <a:pt x="22330" y="7739"/>
                  <a:pt x="23612" y="9958"/>
                  <a:pt x="24499" y="12275"/>
                </a:cubicBezTo>
                <a:cubicBezTo>
                  <a:pt x="27211" y="9169"/>
                  <a:pt x="27408" y="4634"/>
                  <a:pt x="24992" y="1331"/>
                </a:cubicBezTo>
                <a:lnTo>
                  <a:pt x="23908" y="1972"/>
                </a:lnTo>
                <a:cubicBezTo>
                  <a:pt x="23908" y="1479"/>
                  <a:pt x="23168" y="1430"/>
                  <a:pt x="22774" y="1676"/>
                </a:cubicBezTo>
                <a:cubicBezTo>
                  <a:pt x="22429" y="1923"/>
                  <a:pt x="22084" y="2366"/>
                  <a:pt x="21591" y="2366"/>
                </a:cubicBezTo>
                <a:cubicBezTo>
                  <a:pt x="21246" y="2317"/>
                  <a:pt x="20950" y="2169"/>
                  <a:pt x="20654" y="1923"/>
                </a:cubicBezTo>
                <a:cubicBezTo>
                  <a:pt x="17894" y="0"/>
                  <a:pt x="14098" y="690"/>
                  <a:pt x="12176" y="3402"/>
                </a:cubicBezTo>
                <a:cubicBezTo>
                  <a:pt x="8922" y="1528"/>
                  <a:pt x="5176" y="592"/>
                  <a:pt x="1430" y="690"/>
                </a:cubicBezTo>
                <a:cubicBezTo>
                  <a:pt x="1380" y="592"/>
                  <a:pt x="1233" y="444"/>
                  <a:pt x="1134" y="345"/>
                </a:cubicBezTo>
                <a:close/>
              </a:path>
            </a:pathLst>
          </a:cu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06" name="Google Shape;5406;p144"/>
          <p:cNvCxnSpPr/>
          <p:nvPr/>
        </p:nvCxnSpPr>
        <p:spPr>
          <a:xfrm>
            <a:off x="5563737" y="926966"/>
            <a:ext cx="1214100" cy="324300"/>
          </a:xfrm>
          <a:prstGeom prst="straightConnector1">
            <a:avLst/>
          </a:prstGeom>
          <a:noFill/>
          <a:ln cap="flat" cmpd="sng" w="9525">
            <a:solidFill>
              <a:srgbClr val="000000"/>
            </a:solidFill>
            <a:prstDash val="dot"/>
            <a:round/>
            <a:headEnd len="med" w="med" type="none"/>
            <a:tailEnd len="med" w="med" type="none"/>
          </a:ln>
        </p:spPr>
      </p:cxnSp>
      <p:sp>
        <p:nvSpPr>
          <p:cNvPr id="5407" name="Google Shape;5407;p144"/>
          <p:cNvSpPr txBox="1"/>
          <p:nvPr/>
        </p:nvSpPr>
        <p:spPr>
          <a:xfrm>
            <a:off x="5047979" y="730436"/>
            <a:ext cx="788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434343"/>
                </a:solidFill>
              </a:rPr>
              <a:t>EGIPTO</a:t>
            </a:r>
            <a:endParaRPr b="1" sz="900">
              <a:solidFill>
                <a:srgbClr val="434343"/>
              </a:solidFill>
            </a:endParaRPr>
          </a:p>
        </p:txBody>
      </p:sp>
      <p:sp>
        <p:nvSpPr>
          <p:cNvPr id="5408" name="Google Shape;5408;p144"/>
          <p:cNvSpPr txBox="1"/>
          <p:nvPr/>
        </p:nvSpPr>
        <p:spPr>
          <a:xfrm>
            <a:off x="4702495" y="4676600"/>
            <a:ext cx="1173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434343"/>
                </a:solidFill>
              </a:rPr>
              <a:t>SUDÁFRICA</a:t>
            </a:r>
            <a:endParaRPr b="1" sz="900">
              <a:solidFill>
                <a:srgbClr val="434343"/>
              </a:solidFill>
            </a:endParaRPr>
          </a:p>
        </p:txBody>
      </p:sp>
      <p:sp>
        <p:nvSpPr>
          <p:cNvPr id="5409" name="Google Shape;5409;p144"/>
          <p:cNvSpPr txBox="1"/>
          <p:nvPr/>
        </p:nvSpPr>
        <p:spPr>
          <a:xfrm>
            <a:off x="152725" y="173350"/>
            <a:ext cx="1747200" cy="461700"/>
          </a:xfrm>
          <a:prstGeom prst="rect">
            <a:avLst/>
          </a:prstGeom>
          <a:solidFill>
            <a:srgbClr val="F4CCCC">
              <a:alpha val="25270"/>
            </a:srgbClr>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3C8DA0"/>
                </a:solidFill>
              </a:rPr>
              <a:t>África: 4,31 %</a:t>
            </a:r>
            <a:endParaRPr b="1" sz="1800">
              <a:solidFill>
                <a:srgbClr val="3C8DA0"/>
              </a:solidFill>
            </a:endParaRPr>
          </a:p>
        </p:txBody>
      </p:sp>
      <p:pic>
        <p:nvPicPr>
          <p:cNvPr id="5410" name="Google Shape;5410;p144"/>
          <p:cNvPicPr preferRelativeResize="0"/>
          <p:nvPr/>
        </p:nvPicPr>
        <p:blipFill rotWithShape="1">
          <a:blip r:embed="rId10">
            <a:alphaModFix/>
          </a:blip>
          <a:srcRect b="31972" l="0" r="0" t="0"/>
          <a:stretch/>
        </p:blipFill>
        <p:spPr>
          <a:xfrm>
            <a:off x="1637076" y="223414"/>
            <a:ext cx="1747200" cy="1731136"/>
          </a:xfrm>
          <a:prstGeom prst="rect">
            <a:avLst/>
          </a:prstGeom>
          <a:noFill/>
          <a:ln>
            <a:noFill/>
          </a:ln>
        </p:spPr>
      </p:pic>
    </p:spTree>
  </p:cSld>
  <p:clrMapOvr>
    <a:masterClrMapping/>
  </p:clrMapOvr>
  <mc:AlternateContent>
    <mc:Choice Requires="p14">
      <p:transition spd="slow" p14:dur="17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0"/>
                                        </p:tgtEl>
                                        <p:attrNameLst>
                                          <p:attrName>style.visibility</p:attrName>
                                        </p:attrNameLst>
                                      </p:cBhvr>
                                      <p:to>
                                        <p:strVal val="visible"/>
                                      </p:to>
                                    </p:set>
                                    <p:animEffect filter="fade" transition="in">
                                      <p:cBhvr>
                                        <p:cTn dur="1000"/>
                                        <p:tgtEl>
                                          <p:spTgt spid="5410"/>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5403"/>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53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00"/>
                                        </p:tgtEl>
                                        <p:attrNameLst>
                                          <p:attrName>style.visibility</p:attrName>
                                        </p:attrNameLst>
                                      </p:cBhvr>
                                      <p:to>
                                        <p:strVal val="visible"/>
                                      </p:to>
                                    </p:set>
                                    <p:animEffect filter="fade" transition="in">
                                      <p:cBhvr>
                                        <p:cTn dur="1000"/>
                                        <p:tgtEl>
                                          <p:spTgt spid="5400"/>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54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98"/>
                                        </p:tgtEl>
                                        <p:attrNameLst>
                                          <p:attrName>style.visibility</p:attrName>
                                        </p:attrNameLst>
                                      </p:cBhvr>
                                      <p:to>
                                        <p:strVal val="visible"/>
                                      </p:to>
                                    </p:set>
                                    <p:animEffect filter="fade" transition="in">
                                      <p:cBhvr>
                                        <p:cTn dur="1000"/>
                                        <p:tgtEl>
                                          <p:spTgt spid="5398"/>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53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01"/>
                                        </p:tgtEl>
                                        <p:attrNameLst>
                                          <p:attrName>style.visibility</p:attrName>
                                        </p:attrNameLst>
                                      </p:cBhvr>
                                      <p:to>
                                        <p:strVal val="visible"/>
                                      </p:to>
                                    </p:set>
                                    <p:animEffect filter="fade" transition="in">
                                      <p:cBhvr>
                                        <p:cTn dur="1000"/>
                                        <p:tgtEl>
                                          <p:spTgt spid="5401"/>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53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99"/>
                                        </p:tgtEl>
                                        <p:attrNameLst>
                                          <p:attrName>style.visibility</p:attrName>
                                        </p:attrNameLst>
                                      </p:cBhvr>
                                      <p:to>
                                        <p:strVal val="visible"/>
                                      </p:to>
                                    </p:set>
                                    <p:animEffect filter="fade" transition="in">
                                      <p:cBhvr>
                                        <p:cTn dur="1000"/>
                                        <p:tgtEl>
                                          <p:spTgt spid="5399"/>
                                        </p:tgtEl>
                                      </p:cBhvr>
                                    </p:animEffect>
                                  </p:childTnLst>
                                </p:cTn>
                              </p:par>
                              <p:par>
                                <p:cTn fill="hold" nodeType="withEffect" presetClass="entr" presetID="1" presetSubtype="0">
                                  <p:stCondLst>
                                    <p:cond delay="0"/>
                                  </p:stCondLst>
                                  <p:childTnLst>
                                    <p:set>
                                      <p:cBhvr>
                                        <p:cTn dur="1" fill="hold">
                                          <p:stCondLst>
                                            <p:cond delay="0"/>
                                          </p:stCondLst>
                                        </p:cTn>
                                        <p:tgtEl>
                                          <p:spTgt spid="54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14" name="Shape 5414"/>
        <p:cNvGrpSpPr/>
        <p:nvPr/>
      </p:nvGrpSpPr>
      <p:grpSpPr>
        <a:xfrm>
          <a:off x="0" y="0"/>
          <a:ext cx="0" cy="0"/>
          <a:chOff x="0" y="0"/>
          <a:chExt cx="0" cy="0"/>
        </a:xfrm>
      </p:grpSpPr>
      <p:pic>
        <p:nvPicPr>
          <p:cNvPr id="5415" name="Google Shape;5415;p145"/>
          <p:cNvPicPr preferRelativeResize="0"/>
          <p:nvPr/>
        </p:nvPicPr>
        <p:blipFill>
          <a:blip r:embed="rId3">
            <a:alphaModFix/>
          </a:blip>
          <a:stretch>
            <a:fillRect/>
          </a:stretch>
        </p:blipFill>
        <p:spPr>
          <a:xfrm>
            <a:off x="3797276" y="-8"/>
            <a:ext cx="5360624" cy="5143508"/>
          </a:xfrm>
          <a:prstGeom prst="rect">
            <a:avLst/>
          </a:prstGeom>
          <a:noFill/>
          <a:ln>
            <a:noFill/>
          </a:ln>
        </p:spPr>
      </p:pic>
      <p:sp>
        <p:nvSpPr>
          <p:cNvPr id="5416" name="Google Shape;5416;p145"/>
          <p:cNvSpPr txBox="1"/>
          <p:nvPr>
            <p:ph idx="4294967295" type="ctrTitle"/>
          </p:nvPr>
        </p:nvSpPr>
        <p:spPr>
          <a:xfrm>
            <a:off x="138750" y="213588"/>
            <a:ext cx="4021500" cy="1837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 sz="2000">
                <a:solidFill>
                  <a:schemeClr val="dk2"/>
                </a:solidFill>
                <a:latin typeface="Montserrat Alternates"/>
                <a:ea typeface="Montserrat Alternates"/>
                <a:cs typeface="Montserrat Alternates"/>
                <a:sym typeface="Montserrat Alternates"/>
              </a:rPr>
              <a:t>Países africanos de habla inglesa</a:t>
            </a:r>
            <a:endParaRPr b="1" sz="2000">
              <a:solidFill>
                <a:schemeClr val="dk2"/>
              </a:solidFill>
              <a:latin typeface="Montserrat Alternates"/>
              <a:ea typeface="Montserrat Alternates"/>
              <a:cs typeface="Montserrat Alternates"/>
              <a:sym typeface="Montserrat Alternates"/>
            </a:endParaRPr>
          </a:p>
        </p:txBody>
      </p:sp>
      <p:sp>
        <p:nvSpPr>
          <p:cNvPr id="5417" name="Google Shape;5417;p145"/>
          <p:cNvSpPr txBox="1"/>
          <p:nvPr/>
        </p:nvSpPr>
        <p:spPr>
          <a:xfrm>
            <a:off x="59050" y="1186950"/>
            <a:ext cx="4554000" cy="861900"/>
          </a:xfrm>
          <a:prstGeom prst="rect">
            <a:avLst/>
          </a:prstGeom>
          <a:noFill/>
          <a:ln>
            <a:noFill/>
          </a:ln>
        </p:spPr>
        <p:txBody>
          <a:bodyPr anchorCtr="0" anchor="ctr" bIns="0" lIns="91425" spcFirstLastPara="1" rIns="91425" wrap="square" tIns="91425">
            <a:noAutofit/>
          </a:bodyPr>
          <a:lstStyle/>
          <a:p>
            <a:pPr indent="-342900" lvl="0" marL="457200" rtl="0" algn="l">
              <a:lnSpc>
                <a:spcPct val="90000"/>
              </a:lnSpc>
              <a:spcBef>
                <a:spcPts val="0"/>
              </a:spcBef>
              <a:spcAft>
                <a:spcPts val="0"/>
              </a:spcAft>
              <a:buClr>
                <a:srgbClr val="262626"/>
              </a:buClr>
              <a:buSzPts val="1800"/>
              <a:buChar char="●"/>
            </a:pPr>
            <a:r>
              <a:rPr lang="en" sz="1800">
                <a:solidFill>
                  <a:srgbClr val="262626"/>
                </a:solidFill>
              </a:rPr>
              <a:t>Sudáfrica  vs resto de países angloafricanos.</a:t>
            </a:r>
            <a:endParaRPr sz="1800">
              <a:solidFill>
                <a:srgbClr val="262626"/>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7"/>
                                        </p:tgtEl>
                                        <p:attrNameLst>
                                          <p:attrName>style.visibility</p:attrName>
                                        </p:attrNameLst>
                                      </p:cBhvr>
                                      <p:to>
                                        <p:strVal val="visible"/>
                                      </p:to>
                                    </p:set>
                                    <p:animEffect filter="fade" transition="in">
                                      <p:cBhvr>
                                        <p:cTn dur="1000"/>
                                        <p:tgtEl>
                                          <p:spTgt spid="54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21" name="Shape 5421"/>
        <p:cNvGrpSpPr/>
        <p:nvPr/>
      </p:nvGrpSpPr>
      <p:grpSpPr>
        <a:xfrm>
          <a:off x="0" y="0"/>
          <a:ext cx="0" cy="0"/>
          <a:chOff x="0" y="0"/>
          <a:chExt cx="0" cy="0"/>
        </a:xfrm>
      </p:grpSpPr>
      <p:pic>
        <p:nvPicPr>
          <p:cNvPr id="5422" name="Google Shape;5422;p146"/>
          <p:cNvPicPr preferRelativeResize="0"/>
          <p:nvPr/>
        </p:nvPicPr>
        <p:blipFill rotWithShape="1">
          <a:blip r:embed="rId3">
            <a:alphaModFix/>
          </a:blip>
          <a:srcRect b="0" l="1420" r="-1419" t="0"/>
          <a:stretch/>
        </p:blipFill>
        <p:spPr>
          <a:xfrm>
            <a:off x="2096592" y="0"/>
            <a:ext cx="5360608" cy="5143501"/>
          </a:xfrm>
          <a:prstGeom prst="rect">
            <a:avLst/>
          </a:prstGeom>
          <a:noFill/>
          <a:ln>
            <a:noFill/>
          </a:ln>
        </p:spPr>
      </p:pic>
      <p:sp>
        <p:nvSpPr>
          <p:cNvPr id="5423" name="Google Shape;5423;p146"/>
          <p:cNvSpPr/>
          <p:nvPr/>
        </p:nvSpPr>
        <p:spPr>
          <a:xfrm>
            <a:off x="2128750" y="1518875"/>
            <a:ext cx="2623525" cy="1127631"/>
          </a:xfrm>
          <a:custGeom>
            <a:rect b="b" l="l" r="r" t="t"/>
            <a:pathLst>
              <a:path extrusionOk="0" h="40504" w="104941">
                <a:moveTo>
                  <a:pt x="5063" y="0"/>
                </a:moveTo>
                <a:lnTo>
                  <a:pt x="104941" y="0"/>
                </a:lnTo>
                <a:lnTo>
                  <a:pt x="104020" y="40504"/>
                </a:lnTo>
                <a:lnTo>
                  <a:pt x="72262" y="39123"/>
                </a:lnTo>
                <a:lnTo>
                  <a:pt x="62596" y="32679"/>
                </a:lnTo>
                <a:lnTo>
                  <a:pt x="51550" y="38663"/>
                </a:lnTo>
                <a:lnTo>
                  <a:pt x="21632" y="33140"/>
                </a:lnTo>
                <a:lnTo>
                  <a:pt x="0" y="22554"/>
                </a:lnTo>
                <a:close/>
              </a:path>
            </a:pathLst>
          </a:custGeom>
          <a:solidFill>
            <a:srgbClr val="E6B8AF">
              <a:alpha val="27550"/>
            </a:srgbClr>
          </a:solidFill>
          <a:ln cap="flat" cmpd="sng" w="28575">
            <a:solidFill>
              <a:srgbClr val="FF0000"/>
            </a:solidFill>
            <a:prstDash val="solid"/>
            <a:round/>
            <a:headEnd len="med" w="med" type="none"/>
            <a:tailEnd len="med" w="med" type="none"/>
          </a:ln>
        </p:spPr>
      </p:sp>
      <p:sp>
        <p:nvSpPr>
          <p:cNvPr id="5424" name="Google Shape;5424;p146"/>
          <p:cNvSpPr/>
          <p:nvPr/>
        </p:nvSpPr>
        <p:spPr>
          <a:xfrm>
            <a:off x="4878850" y="1127650"/>
            <a:ext cx="2704195" cy="2312850"/>
          </a:xfrm>
          <a:custGeom>
            <a:rect b="b" l="l" r="r" t="t"/>
            <a:pathLst>
              <a:path extrusionOk="0" h="92514" w="97116">
                <a:moveTo>
                  <a:pt x="8285" y="0"/>
                </a:moveTo>
                <a:lnTo>
                  <a:pt x="0" y="34060"/>
                </a:lnTo>
                <a:lnTo>
                  <a:pt x="14268" y="57074"/>
                </a:lnTo>
                <a:lnTo>
                  <a:pt x="21632" y="79166"/>
                </a:lnTo>
                <a:lnTo>
                  <a:pt x="33139" y="92514"/>
                </a:lnTo>
                <a:lnTo>
                  <a:pt x="52470" y="88372"/>
                </a:lnTo>
                <a:lnTo>
                  <a:pt x="87451" y="80087"/>
                </a:lnTo>
                <a:lnTo>
                  <a:pt x="97116" y="78706"/>
                </a:lnTo>
                <a:lnTo>
                  <a:pt x="57533" y="64898"/>
                </a:lnTo>
                <a:lnTo>
                  <a:pt x="56153" y="46948"/>
                </a:lnTo>
                <a:lnTo>
                  <a:pt x="43725" y="46948"/>
                </a:lnTo>
                <a:lnTo>
                  <a:pt x="38202" y="33600"/>
                </a:lnTo>
                <a:lnTo>
                  <a:pt x="45566" y="13808"/>
                </a:lnTo>
                <a:lnTo>
                  <a:pt x="44646" y="0"/>
                </a:lnTo>
                <a:close/>
              </a:path>
            </a:pathLst>
          </a:custGeom>
          <a:solidFill>
            <a:srgbClr val="E6B8AF">
              <a:alpha val="27550"/>
            </a:srgbClr>
          </a:solidFill>
          <a:ln cap="flat" cmpd="sng" w="28575">
            <a:solidFill>
              <a:srgbClr val="FF00FF"/>
            </a:solidFill>
            <a:prstDash val="solid"/>
            <a:round/>
            <a:headEnd len="med" w="med" type="none"/>
            <a:tailEnd len="med" w="med" type="none"/>
          </a:ln>
        </p:spPr>
      </p:sp>
      <p:sp>
        <p:nvSpPr>
          <p:cNvPr id="5425" name="Google Shape;5425;p146"/>
          <p:cNvSpPr/>
          <p:nvPr/>
        </p:nvSpPr>
        <p:spPr>
          <a:xfrm>
            <a:off x="4107900" y="3118325"/>
            <a:ext cx="2278401" cy="1921722"/>
          </a:xfrm>
          <a:custGeom>
            <a:rect b="b" l="l" r="r" t="t"/>
            <a:pathLst>
              <a:path extrusionOk="0" h="78246" w="85150">
                <a:moveTo>
                  <a:pt x="51090" y="0"/>
                </a:moveTo>
                <a:lnTo>
                  <a:pt x="34060" y="6444"/>
                </a:lnTo>
                <a:lnTo>
                  <a:pt x="31299" y="13809"/>
                </a:lnTo>
                <a:lnTo>
                  <a:pt x="31299" y="23014"/>
                </a:lnTo>
                <a:lnTo>
                  <a:pt x="4603" y="23474"/>
                </a:lnTo>
                <a:lnTo>
                  <a:pt x="0" y="34060"/>
                </a:lnTo>
                <a:lnTo>
                  <a:pt x="0" y="45107"/>
                </a:lnTo>
                <a:lnTo>
                  <a:pt x="11507" y="46027"/>
                </a:lnTo>
                <a:lnTo>
                  <a:pt x="21633" y="78246"/>
                </a:lnTo>
                <a:lnTo>
                  <a:pt x="66739" y="76865"/>
                </a:lnTo>
                <a:lnTo>
                  <a:pt x="66739" y="54772"/>
                </a:lnTo>
                <a:lnTo>
                  <a:pt x="63978" y="30838"/>
                </a:lnTo>
                <a:lnTo>
                  <a:pt x="75945" y="24855"/>
                </a:lnTo>
                <a:lnTo>
                  <a:pt x="84690" y="25776"/>
                </a:lnTo>
                <a:lnTo>
                  <a:pt x="85150" y="17491"/>
                </a:lnTo>
                <a:lnTo>
                  <a:pt x="70882" y="18871"/>
                </a:lnTo>
                <a:close/>
              </a:path>
            </a:pathLst>
          </a:custGeom>
          <a:solidFill>
            <a:srgbClr val="E6B8AF">
              <a:alpha val="27550"/>
            </a:srgbClr>
          </a:solidFill>
          <a:ln cap="flat" cmpd="sng" w="28575">
            <a:solidFill>
              <a:srgbClr val="00FF00"/>
            </a:solidFill>
            <a:prstDash val="solid"/>
            <a:round/>
            <a:headEnd len="med" w="med" type="none"/>
            <a:tailEnd len="med" w="med" type="none"/>
          </a:ln>
        </p:spPr>
      </p:sp>
      <p:sp>
        <p:nvSpPr>
          <p:cNvPr id="5426" name="Google Shape;5426;p146"/>
          <p:cNvSpPr txBox="1"/>
          <p:nvPr>
            <p:ph idx="4294967295" type="ctrTitle"/>
          </p:nvPr>
        </p:nvSpPr>
        <p:spPr>
          <a:xfrm>
            <a:off x="493175" y="1518875"/>
            <a:ext cx="1509000" cy="9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rgbClr val="262626"/>
                </a:solidFill>
                <a:latin typeface="Arial"/>
                <a:ea typeface="Arial"/>
                <a:cs typeface="Arial"/>
                <a:sym typeface="Arial"/>
              </a:rPr>
              <a:t>África </a:t>
            </a:r>
            <a:endParaRPr b="1" sz="1500">
              <a:solidFill>
                <a:srgbClr val="262626"/>
              </a:solidFill>
              <a:latin typeface="Arial"/>
              <a:ea typeface="Arial"/>
              <a:cs typeface="Arial"/>
              <a:sym typeface="Arial"/>
            </a:endParaRPr>
          </a:p>
          <a:p>
            <a:pPr indent="0" lvl="0" marL="0" rtl="0" algn="ctr">
              <a:spcBef>
                <a:spcPts val="0"/>
              </a:spcBef>
              <a:spcAft>
                <a:spcPts val="0"/>
              </a:spcAft>
              <a:buNone/>
            </a:pPr>
            <a:r>
              <a:rPr b="1" lang="en" sz="1500">
                <a:solidFill>
                  <a:srgbClr val="262626"/>
                </a:solidFill>
                <a:latin typeface="Arial"/>
                <a:ea typeface="Arial"/>
                <a:cs typeface="Arial"/>
                <a:sym typeface="Arial"/>
              </a:rPr>
              <a:t>Occidental </a:t>
            </a:r>
            <a:endParaRPr b="1" sz="1500">
              <a:solidFill>
                <a:srgbClr val="262626"/>
              </a:solidFill>
              <a:latin typeface="Arial"/>
              <a:ea typeface="Arial"/>
              <a:cs typeface="Arial"/>
              <a:sym typeface="Arial"/>
            </a:endParaRPr>
          </a:p>
          <a:p>
            <a:pPr indent="0" lvl="0" marL="0" rtl="0" algn="ctr">
              <a:spcBef>
                <a:spcPts val="0"/>
              </a:spcBef>
              <a:spcAft>
                <a:spcPts val="0"/>
              </a:spcAft>
              <a:buNone/>
            </a:pPr>
            <a:r>
              <a:rPr lang="en" sz="1300">
                <a:solidFill>
                  <a:srgbClr val="262626"/>
                </a:solidFill>
                <a:latin typeface="Arial"/>
                <a:ea typeface="Arial"/>
                <a:cs typeface="Arial"/>
                <a:sym typeface="Arial"/>
              </a:rPr>
              <a:t>(angloparlante)</a:t>
            </a:r>
            <a:endParaRPr sz="1300">
              <a:solidFill>
                <a:srgbClr val="262626"/>
              </a:solidFill>
              <a:latin typeface="Arial"/>
              <a:ea typeface="Arial"/>
              <a:cs typeface="Arial"/>
              <a:sym typeface="Arial"/>
            </a:endParaRPr>
          </a:p>
        </p:txBody>
      </p:sp>
      <p:sp>
        <p:nvSpPr>
          <p:cNvPr id="5427" name="Google Shape;5427;p146"/>
          <p:cNvSpPr txBox="1"/>
          <p:nvPr>
            <p:ph idx="4294967295" type="ctrTitle"/>
          </p:nvPr>
        </p:nvSpPr>
        <p:spPr>
          <a:xfrm>
            <a:off x="7085075" y="1625800"/>
            <a:ext cx="1623900" cy="9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rgbClr val="262626"/>
                </a:solidFill>
                <a:latin typeface="Arial"/>
                <a:ea typeface="Arial"/>
                <a:cs typeface="Arial"/>
                <a:sym typeface="Arial"/>
              </a:rPr>
              <a:t>África </a:t>
            </a:r>
            <a:endParaRPr b="1" sz="1500">
              <a:solidFill>
                <a:srgbClr val="262626"/>
              </a:solidFill>
              <a:latin typeface="Arial"/>
              <a:ea typeface="Arial"/>
              <a:cs typeface="Arial"/>
              <a:sym typeface="Arial"/>
            </a:endParaRPr>
          </a:p>
          <a:p>
            <a:pPr indent="0" lvl="0" marL="0" rtl="0" algn="ctr">
              <a:spcBef>
                <a:spcPts val="0"/>
              </a:spcBef>
              <a:spcAft>
                <a:spcPts val="0"/>
              </a:spcAft>
              <a:buNone/>
            </a:pPr>
            <a:r>
              <a:rPr b="1" lang="en" sz="1500">
                <a:solidFill>
                  <a:srgbClr val="262626"/>
                </a:solidFill>
                <a:latin typeface="Arial"/>
                <a:ea typeface="Arial"/>
                <a:cs typeface="Arial"/>
                <a:sym typeface="Arial"/>
              </a:rPr>
              <a:t>Oriental </a:t>
            </a:r>
            <a:endParaRPr b="1" sz="1500">
              <a:solidFill>
                <a:srgbClr val="262626"/>
              </a:solidFill>
              <a:latin typeface="Arial"/>
              <a:ea typeface="Arial"/>
              <a:cs typeface="Arial"/>
              <a:sym typeface="Arial"/>
            </a:endParaRPr>
          </a:p>
          <a:p>
            <a:pPr indent="0" lvl="0" marL="0" rtl="0" algn="ctr">
              <a:spcBef>
                <a:spcPts val="0"/>
              </a:spcBef>
              <a:spcAft>
                <a:spcPts val="0"/>
              </a:spcAft>
              <a:buNone/>
            </a:pPr>
            <a:r>
              <a:rPr lang="en" sz="1300">
                <a:solidFill>
                  <a:srgbClr val="262626"/>
                </a:solidFill>
                <a:latin typeface="Arial"/>
                <a:ea typeface="Arial"/>
                <a:cs typeface="Arial"/>
                <a:sym typeface="Arial"/>
              </a:rPr>
              <a:t>(angloparlante)</a:t>
            </a:r>
            <a:endParaRPr sz="1300">
              <a:solidFill>
                <a:srgbClr val="262626"/>
              </a:solidFill>
              <a:latin typeface="Arial"/>
              <a:ea typeface="Arial"/>
              <a:cs typeface="Arial"/>
              <a:sym typeface="Arial"/>
            </a:endParaRPr>
          </a:p>
        </p:txBody>
      </p:sp>
      <p:sp>
        <p:nvSpPr>
          <p:cNvPr id="5428" name="Google Shape;5428;p146"/>
          <p:cNvSpPr txBox="1"/>
          <p:nvPr>
            <p:ph idx="4294967295" type="ctrTitle"/>
          </p:nvPr>
        </p:nvSpPr>
        <p:spPr>
          <a:xfrm>
            <a:off x="2689751" y="4126250"/>
            <a:ext cx="1384500" cy="9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rgbClr val="262626"/>
                </a:solidFill>
                <a:latin typeface="Arial"/>
                <a:ea typeface="Arial"/>
                <a:cs typeface="Arial"/>
                <a:sym typeface="Arial"/>
              </a:rPr>
              <a:t>África </a:t>
            </a:r>
            <a:endParaRPr b="1" sz="1500">
              <a:solidFill>
                <a:srgbClr val="262626"/>
              </a:solidFill>
              <a:latin typeface="Arial"/>
              <a:ea typeface="Arial"/>
              <a:cs typeface="Arial"/>
              <a:sym typeface="Arial"/>
            </a:endParaRPr>
          </a:p>
          <a:p>
            <a:pPr indent="0" lvl="0" marL="0" rtl="0" algn="ctr">
              <a:spcBef>
                <a:spcPts val="0"/>
              </a:spcBef>
              <a:spcAft>
                <a:spcPts val="0"/>
              </a:spcAft>
              <a:buNone/>
            </a:pPr>
            <a:r>
              <a:rPr b="1" lang="en" sz="1500">
                <a:solidFill>
                  <a:srgbClr val="262626"/>
                </a:solidFill>
                <a:latin typeface="Arial"/>
                <a:ea typeface="Arial"/>
                <a:cs typeface="Arial"/>
                <a:sym typeface="Arial"/>
              </a:rPr>
              <a:t>Austral </a:t>
            </a:r>
            <a:endParaRPr b="1" sz="1500">
              <a:solidFill>
                <a:srgbClr val="262626"/>
              </a:solidFill>
              <a:latin typeface="Arial"/>
              <a:ea typeface="Arial"/>
              <a:cs typeface="Arial"/>
              <a:sym typeface="Arial"/>
            </a:endParaRPr>
          </a:p>
          <a:p>
            <a:pPr indent="0" lvl="0" marL="0" rtl="0" algn="ctr">
              <a:spcBef>
                <a:spcPts val="0"/>
              </a:spcBef>
              <a:spcAft>
                <a:spcPts val="0"/>
              </a:spcAft>
              <a:buNone/>
            </a:pPr>
            <a:r>
              <a:rPr lang="en" sz="1300">
                <a:solidFill>
                  <a:srgbClr val="262626"/>
                </a:solidFill>
                <a:latin typeface="Arial"/>
                <a:ea typeface="Arial"/>
                <a:cs typeface="Arial"/>
                <a:sym typeface="Arial"/>
              </a:rPr>
              <a:t>(angloparlante)</a:t>
            </a:r>
            <a:endParaRPr sz="13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23"/>
                                        </p:tgtEl>
                                        <p:attrNameLst>
                                          <p:attrName>style.visibility</p:attrName>
                                        </p:attrNameLst>
                                      </p:cBhvr>
                                      <p:to>
                                        <p:strVal val="visible"/>
                                      </p:to>
                                    </p:set>
                                    <p:animEffect filter="fade" transition="in">
                                      <p:cBhvr>
                                        <p:cTn dur="1000"/>
                                        <p:tgtEl>
                                          <p:spTgt spid="542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26"/>
                                        </p:tgtEl>
                                        <p:attrNameLst>
                                          <p:attrName>style.visibility</p:attrName>
                                        </p:attrNameLst>
                                      </p:cBhvr>
                                      <p:to>
                                        <p:strVal val="visible"/>
                                      </p:to>
                                    </p:set>
                                    <p:animEffect filter="fade" transition="in">
                                      <p:cBhvr>
                                        <p:cTn dur="1000"/>
                                        <p:tgtEl>
                                          <p:spTgt spid="54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24"/>
                                        </p:tgtEl>
                                        <p:attrNameLst>
                                          <p:attrName>style.visibility</p:attrName>
                                        </p:attrNameLst>
                                      </p:cBhvr>
                                      <p:to>
                                        <p:strVal val="visible"/>
                                      </p:to>
                                    </p:set>
                                    <p:animEffect filter="fade" transition="in">
                                      <p:cBhvr>
                                        <p:cTn dur="1000"/>
                                        <p:tgtEl>
                                          <p:spTgt spid="542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27"/>
                                        </p:tgtEl>
                                        <p:attrNameLst>
                                          <p:attrName>style.visibility</p:attrName>
                                        </p:attrNameLst>
                                      </p:cBhvr>
                                      <p:to>
                                        <p:strVal val="visible"/>
                                      </p:to>
                                    </p:set>
                                    <p:animEffect filter="fade" transition="in">
                                      <p:cBhvr>
                                        <p:cTn dur="1000"/>
                                        <p:tgtEl>
                                          <p:spTgt spid="54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25"/>
                                        </p:tgtEl>
                                        <p:attrNameLst>
                                          <p:attrName>style.visibility</p:attrName>
                                        </p:attrNameLst>
                                      </p:cBhvr>
                                      <p:to>
                                        <p:strVal val="visible"/>
                                      </p:to>
                                    </p:set>
                                    <p:animEffect filter="fade" transition="in">
                                      <p:cBhvr>
                                        <p:cTn dur="1000"/>
                                        <p:tgtEl>
                                          <p:spTgt spid="542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28"/>
                                        </p:tgtEl>
                                        <p:attrNameLst>
                                          <p:attrName>style.visibility</p:attrName>
                                        </p:attrNameLst>
                                      </p:cBhvr>
                                      <p:to>
                                        <p:strVal val="visible"/>
                                      </p:to>
                                    </p:set>
                                    <p:animEffect filter="fade" transition="in">
                                      <p:cBhvr>
                                        <p:cTn dur="1000"/>
                                        <p:tgtEl>
                                          <p:spTgt spid="5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32" name="Shape 5432"/>
        <p:cNvGrpSpPr/>
        <p:nvPr/>
      </p:nvGrpSpPr>
      <p:grpSpPr>
        <a:xfrm>
          <a:off x="0" y="0"/>
          <a:ext cx="0" cy="0"/>
          <a:chOff x="0" y="0"/>
          <a:chExt cx="0" cy="0"/>
        </a:xfrm>
      </p:grpSpPr>
      <p:pic>
        <p:nvPicPr>
          <p:cNvPr id="5433" name="Google Shape;5433;p147"/>
          <p:cNvPicPr preferRelativeResize="0"/>
          <p:nvPr/>
        </p:nvPicPr>
        <p:blipFill rotWithShape="1">
          <a:blip r:embed="rId3">
            <a:alphaModFix/>
          </a:blip>
          <a:srcRect b="46190" l="0" r="47943" t="23332"/>
          <a:stretch/>
        </p:blipFill>
        <p:spPr>
          <a:xfrm>
            <a:off x="4142125" y="1465725"/>
            <a:ext cx="4517351" cy="2537501"/>
          </a:xfrm>
          <a:prstGeom prst="rect">
            <a:avLst/>
          </a:prstGeom>
          <a:noFill/>
          <a:ln>
            <a:noFill/>
          </a:ln>
        </p:spPr>
      </p:pic>
      <p:sp>
        <p:nvSpPr>
          <p:cNvPr id="5434" name="Google Shape;5434;p147"/>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pic>
        <p:nvPicPr>
          <p:cNvPr id="5435" name="Google Shape;5435;p147"/>
          <p:cNvPicPr preferRelativeResize="0"/>
          <p:nvPr/>
        </p:nvPicPr>
        <p:blipFill>
          <a:blip r:embed="rId4">
            <a:alphaModFix/>
          </a:blip>
          <a:stretch>
            <a:fillRect/>
          </a:stretch>
        </p:blipFill>
        <p:spPr>
          <a:xfrm>
            <a:off x="196260" y="1264343"/>
            <a:ext cx="1274898" cy="3750124"/>
          </a:xfrm>
          <a:prstGeom prst="rect">
            <a:avLst/>
          </a:prstGeom>
          <a:noFill/>
          <a:ln>
            <a:noFill/>
          </a:ln>
        </p:spPr>
      </p:pic>
      <p:pic>
        <p:nvPicPr>
          <p:cNvPr id="5436" name="Google Shape;5436;p147"/>
          <p:cNvPicPr preferRelativeResize="0"/>
          <p:nvPr/>
        </p:nvPicPr>
        <p:blipFill rotWithShape="1">
          <a:blip r:embed="rId5">
            <a:alphaModFix/>
          </a:blip>
          <a:srcRect b="0" l="0" r="0" t="0"/>
          <a:stretch/>
        </p:blipFill>
        <p:spPr>
          <a:xfrm>
            <a:off x="2000875" y="1264354"/>
            <a:ext cx="1407375" cy="3750125"/>
          </a:xfrm>
          <a:prstGeom prst="rect">
            <a:avLst/>
          </a:prstGeom>
          <a:noFill/>
          <a:ln>
            <a:noFill/>
          </a:ln>
        </p:spPr>
      </p:pic>
      <p:pic>
        <p:nvPicPr>
          <p:cNvPr id="5437" name="Google Shape;5437;p147"/>
          <p:cNvPicPr preferRelativeResize="0"/>
          <p:nvPr/>
        </p:nvPicPr>
        <p:blipFill>
          <a:blip r:embed="rId6">
            <a:alphaModFix/>
          </a:blip>
          <a:stretch>
            <a:fillRect/>
          </a:stretch>
        </p:blipFill>
        <p:spPr>
          <a:xfrm>
            <a:off x="3875278" y="1264343"/>
            <a:ext cx="1221571" cy="3750120"/>
          </a:xfrm>
          <a:prstGeom prst="rect">
            <a:avLst/>
          </a:prstGeom>
          <a:noFill/>
          <a:ln>
            <a:noFill/>
          </a:ln>
        </p:spPr>
      </p:pic>
    </p:spTree>
  </p:cSld>
  <p:clrMapOvr>
    <a:masterClrMapping/>
  </p:clrMapOvr>
  <mc:AlternateContent>
    <mc:Choice Requires="p14">
      <p:transition spd="slow" p14:dur="17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35"/>
                                        </p:tgtEl>
                                        <p:attrNameLst>
                                          <p:attrName>style.visibility</p:attrName>
                                        </p:attrNameLst>
                                      </p:cBhvr>
                                      <p:to>
                                        <p:strVal val="visible"/>
                                      </p:to>
                                    </p:set>
                                    <p:animEffect filter="fade" transition="in">
                                      <p:cBhvr>
                                        <p:cTn dur="1000"/>
                                        <p:tgtEl>
                                          <p:spTgt spid="54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36"/>
                                        </p:tgtEl>
                                        <p:attrNameLst>
                                          <p:attrName>style.visibility</p:attrName>
                                        </p:attrNameLst>
                                      </p:cBhvr>
                                      <p:to>
                                        <p:strVal val="visible"/>
                                      </p:to>
                                    </p:set>
                                    <p:animEffect filter="fade" transition="in">
                                      <p:cBhvr>
                                        <p:cTn dur="1000"/>
                                        <p:tgtEl>
                                          <p:spTgt spid="54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37"/>
                                        </p:tgtEl>
                                        <p:attrNameLst>
                                          <p:attrName>style.visibility</p:attrName>
                                        </p:attrNameLst>
                                      </p:cBhvr>
                                      <p:to>
                                        <p:strVal val="visible"/>
                                      </p:to>
                                    </p:set>
                                    <p:animEffect filter="fade" transition="in">
                                      <p:cBhvr>
                                        <p:cTn dur="1000"/>
                                        <p:tgtEl>
                                          <p:spTgt spid="5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41" name="Shape 5441"/>
        <p:cNvGrpSpPr/>
        <p:nvPr/>
      </p:nvGrpSpPr>
      <p:grpSpPr>
        <a:xfrm>
          <a:off x="0" y="0"/>
          <a:ext cx="0" cy="0"/>
          <a:chOff x="0" y="0"/>
          <a:chExt cx="0" cy="0"/>
        </a:xfrm>
      </p:grpSpPr>
      <p:pic>
        <p:nvPicPr>
          <p:cNvPr id="5442" name="Google Shape;5442;p148"/>
          <p:cNvPicPr preferRelativeResize="0"/>
          <p:nvPr/>
        </p:nvPicPr>
        <p:blipFill>
          <a:blip r:embed="rId3">
            <a:alphaModFix/>
          </a:blip>
          <a:stretch>
            <a:fillRect/>
          </a:stretch>
        </p:blipFill>
        <p:spPr>
          <a:xfrm>
            <a:off x="196260" y="1264343"/>
            <a:ext cx="1274898" cy="3750124"/>
          </a:xfrm>
          <a:prstGeom prst="rect">
            <a:avLst/>
          </a:prstGeom>
          <a:noFill/>
          <a:ln>
            <a:noFill/>
          </a:ln>
        </p:spPr>
      </p:pic>
      <p:pic>
        <p:nvPicPr>
          <p:cNvPr id="5443" name="Google Shape;5443;p148"/>
          <p:cNvPicPr preferRelativeResize="0"/>
          <p:nvPr/>
        </p:nvPicPr>
        <p:blipFill>
          <a:blip r:embed="rId4">
            <a:alphaModFix/>
          </a:blip>
          <a:stretch>
            <a:fillRect/>
          </a:stretch>
        </p:blipFill>
        <p:spPr>
          <a:xfrm>
            <a:off x="2000882" y="1264343"/>
            <a:ext cx="1407378" cy="3750124"/>
          </a:xfrm>
          <a:prstGeom prst="rect">
            <a:avLst/>
          </a:prstGeom>
          <a:noFill/>
          <a:ln>
            <a:noFill/>
          </a:ln>
        </p:spPr>
      </p:pic>
      <p:pic>
        <p:nvPicPr>
          <p:cNvPr id="5444" name="Google Shape;5444;p148"/>
          <p:cNvPicPr preferRelativeResize="0"/>
          <p:nvPr/>
        </p:nvPicPr>
        <p:blipFill>
          <a:blip r:embed="rId5">
            <a:alphaModFix/>
          </a:blip>
          <a:stretch>
            <a:fillRect/>
          </a:stretch>
        </p:blipFill>
        <p:spPr>
          <a:xfrm>
            <a:off x="3875278" y="1264343"/>
            <a:ext cx="1221571" cy="3750120"/>
          </a:xfrm>
          <a:prstGeom prst="rect">
            <a:avLst/>
          </a:prstGeom>
          <a:noFill/>
          <a:ln>
            <a:noFill/>
          </a:ln>
        </p:spPr>
      </p:pic>
      <p:pic>
        <p:nvPicPr>
          <p:cNvPr id="5445" name="Google Shape;5445;p148"/>
          <p:cNvPicPr preferRelativeResize="0"/>
          <p:nvPr/>
        </p:nvPicPr>
        <p:blipFill>
          <a:blip r:embed="rId6">
            <a:alphaModFix/>
          </a:blip>
          <a:stretch>
            <a:fillRect/>
          </a:stretch>
        </p:blipFill>
        <p:spPr>
          <a:xfrm>
            <a:off x="5630254" y="1241750"/>
            <a:ext cx="1220281" cy="3750118"/>
          </a:xfrm>
          <a:prstGeom prst="rect">
            <a:avLst/>
          </a:prstGeom>
          <a:noFill/>
          <a:ln>
            <a:noFill/>
          </a:ln>
        </p:spPr>
      </p:pic>
      <p:pic>
        <p:nvPicPr>
          <p:cNvPr id="5446" name="Google Shape;5446;p148"/>
          <p:cNvPicPr preferRelativeResize="0"/>
          <p:nvPr/>
        </p:nvPicPr>
        <p:blipFill>
          <a:blip r:embed="rId7">
            <a:alphaModFix/>
          </a:blip>
          <a:stretch>
            <a:fillRect/>
          </a:stretch>
        </p:blipFill>
        <p:spPr>
          <a:xfrm>
            <a:off x="7245035" y="1264343"/>
            <a:ext cx="1441948" cy="3750119"/>
          </a:xfrm>
          <a:prstGeom prst="rect">
            <a:avLst/>
          </a:prstGeom>
          <a:noFill/>
          <a:ln>
            <a:noFill/>
          </a:ln>
        </p:spPr>
      </p:pic>
      <p:sp>
        <p:nvSpPr>
          <p:cNvPr id="5447" name="Google Shape;5447;p148"/>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pic>
        <p:nvPicPr>
          <p:cNvPr id="5448" name="Google Shape;5448;p148"/>
          <p:cNvPicPr preferRelativeResize="0"/>
          <p:nvPr/>
        </p:nvPicPr>
        <p:blipFill>
          <a:blip r:embed="rId8">
            <a:alphaModFix/>
          </a:blip>
          <a:stretch>
            <a:fillRect/>
          </a:stretch>
        </p:blipFill>
        <p:spPr>
          <a:xfrm>
            <a:off x="7433406" y="3158015"/>
            <a:ext cx="1220275" cy="174501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5"/>
                                        </p:tgtEl>
                                        <p:attrNameLst>
                                          <p:attrName>style.visibility</p:attrName>
                                        </p:attrNameLst>
                                      </p:cBhvr>
                                      <p:to>
                                        <p:strVal val="visible"/>
                                      </p:to>
                                    </p:set>
                                    <p:animEffect filter="fade" transition="in">
                                      <p:cBhvr>
                                        <p:cTn dur="1000"/>
                                        <p:tgtEl>
                                          <p:spTgt spid="54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52" name="Shape 5452"/>
        <p:cNvGrpSpPr/>
        <p:nvPr/>
      </p:nvGrpSpPr>
      <p:grpSpPr>
        <a:xfrm>
          <a:off x="0" y="0"/>
          <a:ext cx="0" cy="0"/>
          <a:chOff x="0" y="0"/>
          <a:chExt cx="0" cy="0"/>
        </a:xfrm>
      </p:grpSpPr>
      <p:pic>
        <p:nvPicPr>
          <p:cNvPr id="5453" name="Google Shape;5453;p149"/>
          <p:cNvPicPr preferRelativeResize="0"/>
          <p:nvPr/>
        </p:nvPicPr>
        <p:blipFill rotWithShape="1">
          <a:blip r:embed="rId3">
            <a:alphaModFix/>
          </a:blip>
          <a:srcRect b="46190" l="0" r="47943" t="23332"/>
          <a:stretch/>
        </p:blipFill>
        <p:spPr>
          <a:xfrm>
            <a:off x="4294525" y="1237125"/>
            <a:ext cx="4517351" cy="2537501"/>
          </a:xfrm>
          <a:prstGeom prst="rect">
            <a:avLst/>
          </a:prstGeom>
          <a:noFill/>
          <a:ln>
            <a:noFill/>
          </a:ln>
        </p:spPr>
      </p:pic>
      <p:pic>
        <p:nvPicPr>
          <p:cNvPr id="5454" name="Google Shape;5454;p149"/>
          <p:cNvPicPr preferRelativeResize="0"/>
          <p:nvPr/>
        </p:nvPicPr>
        <p:blipFill>
          <a:blip r:embed="rId4">
            <a:alphaModFix/>
          </a:blip>
          <a:stretch>
            <a:fillRect/>
          </a:stretch>
        </p:blipFill>
        <p:spPr>
          <a:xfrm>
            <a:off x="300900" y="1417450"/>
            <a:ext cx="3993635" cy="2667075"/>
          </a:xfrm>
          <a:prstGeom prst="rect">
            <a:avLst/>
          </a:prstGeom>
          <a:noFill/>
          <a:ln>
            <a:noFill/>
          </a:ln>
        </p:spPr>
      </p:pic>
      <p:pic>
        <p:nvPicPr>
          <p:cNvPr id="5455" name="Google Shape;5455;p149"/>
          <p:cNvPicPr preferRelativeResize="0"/>
          <p:nvPr/>
        </p:nvPicPr>
        <p:blipFill>
          <a:blip r:embed="rId5">
            <a:alphaModFix/>
          </a:blip>
          <a:stretch>
            <a:fillRect/>
          </a:stretch>
        </p:blipFill>
        <p:spPr>
          <a:xfrm>
            <a:off x="4436150" y="3465425"/>
            <a:ext cx="2066550" cy="1625250"/>
          </a:xfrm>
          <a:prstGeom prst="rect">
            <a:avLst/>
          </a:prstGeom>
          <a:noFill/>
          <a:ln>
            <a:noFill/>
          </a:ln>
        </p:spPr>
      </p:pic>
      <p:cxnSp>
        <p:nvCxnSpPr>
          <p:cNvPr id="5456" name="Google Shape;5456;p149"/>
          <p:cNvCxnSpPr/>
          <p:nvPr/>
        </p:nvCxnSpPr>
        <p:spPr>
          <a:xfrm rot="5400000">
            <a:off x="6228600" y="3146700"/>
            <a:ext cx="681000" cy="372300"/>
          </a:xfrm>
          <a:prstGeom prst="curvedConnector3">
            <a:avLst>
              <a:gd fmla="val 60349" name="adj1"/>
            </a:avLst>
          </a:prstGeom>
          <a:noFill/>
          <a:ln cap="flat" cmpd="sng" w="28575">
            <a:solidFill>
              <a:schemeClr val="accent2"/>
            </a:solidFill>
            <a:prstDash val="solid"/>
            <a:round/>
            <a:headEnd len="med" w="med" type="none"/>
            <a:tailEnd len="med" w="med" type="stealth"/>
          </a:ln>
        </p:spPr>
      </p:cxnSp>
      <p:sp>
        <p:nvSpPr>
          <p:cNvPr id="5457" name="Google Shape;5457;p149"/>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453"/>
                                        </p:tgtEl>
                                        <p:attrNameLst>
                                          <p:attrName>style.visibility</p:attrName>
                                        </p:attrNameLst>
                                      </p:cBhvr>
                                      <p:to>
                                        <p:strVal val="visible"/>
                                      </p:to>
                                    </p:set>
                                    <p:animEffect filter="fade" transition="in">
                                      <p:cBhvr>
                                        <p:cTn dur="1000"/>
                                        <p:tgtEl>
                                          <p:spTgt spid="545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55"/>
                                        </p:tgtEl>
                                        <p:attrNameLst>
                                          <p:attrName>style.visibility</p:attrName>
                                        </p:attrNameLst>
                                      </p:cBhvr>
                                      <p:to>
                                        <p:strVal val="visible"/>
                                      </p:to>
                                    </p:set>
                                    <p:animEffect filter="fade" transition="in">
                                      <p:cBhvr>
                                        <p:cTn dur="2000"/>
                                        <p:tgtEl>
                                          <p:spTgt spid="5455"/>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456"/>
                                        </p:tgtEl>
                                        <p:attrNameLst>
                                          <p:attrName>style.visibility</p:attrName>
                                        </p:attrNameLst>
                                      </p:cBhvr>
                                      <p:to>
                                        <p:strVal val="visible"/>
                                      </p:to>
                                    </p:set>
                                    <p:animEffect filter="fade" transition="in">
                                      <p:cBhvr>
                                        <p:cTn dur="2000"/>
                                        <p:tgtEl>
                                          <p:spTgt spid="5456"/>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454"/>
                                        </p:tgtEl>
                                        <p:attrNameLst>
                                          <p:attrName>style.visibility</p:attrName>
                                        </p:attrNameLst>
                                      </p:cBhvr>
                                      <p:to>
                                        <p:strVal val="visible"/>
                                      </p:to>
                                    </p:set>
                                    <p:animEffect filter="fade" transition="in">
                                      <p:cBhvr>
                                        <p:cTn dur="1000"/>
                                        <p:tgtEl>
                                          <p:spTgt spid="54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61" name="Shape 5461"/>
        <p:cNvGrpSpPr/>
        <p:nvPr/>
      </p:nvGrpSpPr>
      <p:grpSpPr>
        <a:xfrm>
          <a:off x="0" y="0"/>
          <a:ext cx="0" cy="0"/>
          <a:chOff x="0" y="0"/>
          <a:chExt cx="0" cy="0"/>
        </a:xfrm>
      </p:grpSpPr>
      <p:pic>
        <p:nvPicPr>
          <p:cNvPr id="5462" name="Google Shape;5462;p150"/>
          <p:cNvPicPr preferRelativeResize="0"/>
          <p:nvPr/>
        </p:nvPicPr>
        <p:blipFill rotWithShape="1">
          <a:blip r:embed="rId3">
            <a:alphaModFix/>
          </a:blip>
          <a:srcRect b="46190" l="0" r="47943" t="23332"/>
          <a:stretch/>
        </p:blipFill>
        <p:spPr>
          <a:xfrm>
            <a:off x="4294525" y="1237125"/>
            <a:ext cx="4517351" cy="2537501"/>
          </a:xfrm>
          <a:prstGeom prst="rect">
            <a:avLst/>
          </a:prstGeom>
          <a:noFill/>
          <a:ln>
            <a:noFill/>
          </a:ln>
        </p:spPr>
      </p:pic>
      <p:cxnSp>
        <p:nvCxnSpPr>
          <p:cNvPr id="5463" name="Google Shape;5463;p150"/>
          <p:cNvCxnSpPr/>
          <p:nvPr/>
        </p:nvCxnSpPr>
        <p:spPr>
          <a:xfrm flipH="1">
            <a:off x="6919534" y="2839955"/>
            <a:ext cx="674100" cy="566100"/>
          </a:xfrm>
          <a:prstGeom prst="curvedConnector3">
            <a:avLst>
              <a:gd fmla="val 50000" name="adj1"/>
            </a:avLst>
          </a:prstGeom>
          <a:noFill/>
          <a:ln cap="flat" cmpd="sng" w="28575">
            <a:solidFill>
              <a:schemeClr val="accent2"/>
            </a:solidFill>
            <a:prstDash val="solid"/>
            <a:round/>
            <a:headEnd len="med" w="med" type="none"/>
            <a:tailEnd len="med" w="med" type="stealth"/>
          </a:ln>
        </p:spPr>
      </p:cxnSp>
      <p:pic>
        <p:nvPicPr>
          <p:cNvPr id="5464" name="Google Shape;5464;p150"/>
          <p:cNvPicPr preferRelativeResize="0"/>
          <p:nvPr/>
        </p:nvPicPr>
        <p:blipFill>
          <a:blip r:embed="rId4">
            <a:alphaModFix/>
          </a:blip>
          <a:stretch>
            <a:fillRect/>
          </a:stretch>
        </p:blipFill>
        <p:spPr>
          <a:xfrm>
            <a:off x="2811075" y="2167575"/>
            <a:ext cx="1555551" cy="2441535"/>
          </a:xfrm>
          <a:prstGeom prst="rect">
            <a:avLst/>
          </a:prstGeom>
          <a:noFill/>
          <a:ln>
            <a:noFill/>
          </a:ln>
          <a:effectLst>
            <a:outerShdw blurRad="157163" rotWithShape="0" algn="bl" dir="3000000" dist="133350">
              <a:srgbClr val="000000">
                <a:alpha val="50000"/>
              </a:srgbClr>
            </a:outerShdw>
          </a:effectLst>
        </p:spPr>
      </p:pic>
      <p:sp>
        <p:nvSpPr>
          <p:cNvPr id="5465" name="Google Shape;5465;p150"/>
          <p:cNvSpPr txBox="1"/>
          <p:nvPr/>
        </p:nvSpPr>
        <p:spPr>
          <a:xfrm>
            <a:off x="4800600" y="4651800"/>
            <a:ext cx="2347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rgbClr val="262626"/>
                </a:solidFill>
                <a:latin typeface="Lexend"/>
                <a:ea typeface="Lexend"/>
                <a:cs typeface="Lexend"/>
                <a:sym typeface="Lexend"/>
              </a:rPr>
              <a:t>Chris Abani</a:t>
            </a:r>
            <a:endParaRPr b="1" sz="1500">
              <a:solidFill>
                <a:srgbClr val="262626"/>
              </a:solidFill>
              <a:latin typeface="Lexend"/>
              <a:ea typeface="Lexend"/>
              <a:cs typeface="Lexend"/>
              <a:sym typeface="Lexend"/>
            </a:endParaRPr>
          </a:p>
        </p:txBody>
      </p:sp>
      <p:pic>
        <p:nvPicPr>
          <p:cNvPr id="5466" name="Google Shape;5466;p150"/>
          <p:cNvPicPr preferRelativeResize="0"/>
          <p:nvPr/>
        </p:nvPicPr>
        <p:blipFill rotWithShape="1">
          <a:blip r:embed="rId5">
            <a:alphaModFix/>
          </a:blip>
          <a:srcRect b="11308" l="0" r="31856" t="0"/>
          <a:stretch/>
        </p:blipFill>
        <p:spPr>
          <a:xfrm flipH="1">
            <a:off x="4627073" y="2217828"/>
            <a:ext cx="2924831" cy="2419331"/>
          </a:xfrm>
          <a:prstGeom prst="rect">
            <a:avLst/>
          </a:prstGeom>
          <a:noFill/>
          <a:ln>
            <a:noFill/>
          </a:ln>
        </p:spPr>
      </p:pic>
      <p:pic>
        <p:nvPicPr>
          <p:cNvPr id="5467" name="Google Shape;5467;p150"/>
          <p:cNvPicPr preferRelativeResize="0"/>
          <p:nvPr/>
        </p:nvPicPr>
        <p:blipFill>
          <a:blip r:embed="rId6">
            <a:alphaModFix/>
          </a:blip>
          <a:stretch>
            <a:fillRect/>
          </a:stretch>
        </p:blipFill>
        <p:spPr>
          <a:xfrm>
            <a:off x="722727" y="2136005"/>
            <a:ext cx="1706581" cy="2441525"/>
          </a:xfrm>
          <a:prstGeom prst="rect">
            <a:avLst/>
          </a:prstGeom>
          <a:noFill/>
          <a:ln>
            <a:noFill/>
          </a:ln>
          <a:effectLst>
            <a:outerShdw blurRad="100013" rotWithShape="0" algn="bl" dir="2400000" dist="76200">
              <a:srgbClr val="000000">
                <a:alpha val="50000"/>
              </a:srgbClr>
            </a:outerShdw>
          </a:effectLst>
        </p:spPr>
      </p:pic>
      <p:sp>
        <p:nvSpPr>
          <p:cNvPr id="5468" name="Google Shape;5468;p150"/>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66"/>
                                        </p:tgtEl>
                                        <p:attrNameLst>
                                          <p:attrName>style.visibility</p:attrName>
                                        </p:attrNameLst>
                                      </p:cBhvr>
                                      <p:to>
                                        <p:strVal val="visible"/>
                                      </p:to>
                                    </p:set>
                                    <p:animEffect filter="fade" transition="in">
                                      <p:cBhvr>
                                        <p:cTn dur="1000"/>
                                        <p:tgtEl>
                                          <p:spTgt spid="546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65"/>
                                        </p:tgtEl>
                                        <p:attrNameLst>
                                          <p:attrName>style.visibility</p:attrName>
                                        </p:attrNameLst>
                                      </p:cBhvr>
                                      <p:to>
                                        <p:strVal val="visible"/>
                                      </p:to>
                                    </p:set>
                                    <p:animEffect filter="fade" transition="in">
                                      <p:cBhvr>
                                        <p:cTn dur="1000"/>
                                        <p:tgtEl>
                                          <p:spTgt spid="546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467"/>
                                        </p:tgtEl>
                                        <p:attrNameLst>
                                          <p:attrName>style.visibility</p:attrName>
                                        </p:attrNameLst>
                                      </p:cBhvr>
                                      <p:to>
                                        <p:strVal val="visible"/>
                                      </p:to>
                                    </p:set>
                                    <p:animEffect filter="fade" transition="in">
                                      <p:cBhvr>
                                        <p:cTn dur="1000"/>
                                        <p:tgtEl>
                                          <p:spTgt spid="546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464"/>
                                        </p:tgtEl>
                                        <p:attrNameLst>
                                          <p:attrName>style.visibility</p:attrName>
                                        </p:attrNameLst>
                                      </p:cBhvr>
                                      <p:to>
                                        <p:strVal val="visible"/>
                                      </p:to>
                                    </p:set>
                                    <p:animEffect filter="fade" transition="in">
                                      <p:cBhvr>
                                        <p:cTn dur="100"/>
                                        <p:tgtEl>
                                          <p:spTgt spid="54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72" name="Shape 5472"/>
        <p:cNvGrpSpPr/>
        <p:nvPr/>
      </p:nvGrpSpPr>
      <p:grpSpPr>
        <a:xfrm>
          <a:off x="0" y="0"/>
          <a:ext cx="0" cy="0"/>
          <a:chOff x="0" y="0"/>
          <a:chExt cx="0" cy="0"/>
        </a:xfrm>
      </p:grpSpPr>
      <p:pic>
        <p:nvPicPr>
          <p:cNvPr id="5473" name="Google Shape;5473;p151"/>
          <p:cNvPicPr preferRelativeResize="0"/>
          <p:nvPr/>
        </p:nvPicPr>
        <p:blipFill rotWithShape="1">
          <a:blip r:embed="rId3">
            <a:alphaModFix/>
          </a:blip>
          <a:srcRect b="46190" l="0" r="47943" t="23332"/>
          <a:stretch/>
        </p:blipFill>
        <p:spPr>
          <a:xfrm>
            <a:off x="4294525" y="1237125"/>
            <a:ext cx="4517351" cy="2537501"/>
          </a:xfrm>
          <a:prstGeom prst="rect">
            <a:avLst/>
          </a:prstGeom>
          <a:noFill/>
          <a:ln>
            <a:noFill/>
          </a:ln>
        </p:spPr>
      </p:pic>
      <p:pic>
        <p:nvPicPr>
          <p:cNvPr id="5474" name="Google Shape;5474;p151"/>
          <p:cNvPicPr preferRelativeResize="0"/>
          <p:nvPr/>
        </p:nvPicPr>
        <p:blipFill rotWithShape="1">
          <a:blip r:embed="rId4">
            <a:alphaModFix/>
          </a:blip>
          <a:srcRect b="0" l="0" r="1739" t="0"/>
          <a:stretch/>
        </p:blipFill>
        <p:spPr>
          <a:xfrm>
            <a:off x="-17000" y="1237125"/>
            <a:ext cx="5035326" cy="3406499"/>
          </a:xfrm>
          <a:prstGeom prst="rect">
            <a:avLst/>
          </a:prstGeom>
          <a:noFill/>
          <a:ln>
            <a:noFill/>
          </a:ln>
        </p:spPr>
      </p:pic>
      <p:cxnSp>
        <p:nvCxnSpPr>
          <p:cNvPr id="5475" name="Google Shape;5475;p151"/>
          <p:cNvCxnSpPr/>
          <p:nvPr/>
        </p:nvCxnSpPr>
        <p:spPr>
          <a:xfrm rot="10800000">
            <a:off x="4572000" y="1355350"/>
            <a:ext cx="2947200" cy="1043400"/>
          </a:xfrm>
          <a:prstGeom prst="curvedConnector3">
            <a:avLst>
              <a:gd fmla="val 50000" name="adj1"/>
            </a:avLst>
          </a:prstGeom>
          <a:noFill/>
          <a:ln cap="flat" cmpd="sng" w="28575">
            <a:solidFill>
              <a:srgbClr val="FF00FF"/>
            </a:solidFill>
            <a:prstDash val="solid"/>
            <a:round/>
            <a:headEnd len="med" w="med" type="none"/>
            <a:tailEnd len="med" w="med" type="stealth"/>
          </a:ln>
        </p:spPr>
      </p:cxnSp>
      <p:sp>
        <p:nvSpPr>
          <p:cNvPr id="5476" name="Google Shape;5476;p151"/>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474"/>
                                        </p:tgtEl>
                                        <p:attrNameLst>
                                          <p:attrName>style.visibility</p:attrName>
                                        </p:attrNameLst>
                                      </p:cBhvr>
                                      <p:to>
                                        <p:strVal val="visible"/>
                                      </p:to>
                                    </p:set>
                                    <p:animEffect filter="fade" transition="in">
                                      <p:cBhvr>
                                        <p:cTn dur="1000"/>
                                        <p:tgtEl>
                                          <p:spTgt spid="547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75"/>
                                        </p:tgtEl>
                                        <p:attrNameLst>
                                          <p:attrName>style.visibility</p:attrName>
                                        </p:attrNameLst>
                                      </p:cBhvr>
                                      <p:to>
                                        <p:strVal val="visible"/>
                                      </p:to>
                                    </p:set>
                                    <p:animEffect filter="fade" transition="in">
                                      <p:cBhvr>
                                        <p:cTn dur="2000"/>
                                        <p:tgtEl>
                                          <p:spTgt spid="54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80" name="Shape 5480"/>
        <p:cNvGrpSpPr/>
        <p:nvPr/>
      </p:nvGrpSpPr>
      <p:grpSpPr>
        <a:xfrm>
          <a:off x="0" y="0"/>
          <a:ext cx="0" cy="0"/>
          <a:chOff x="0" y="0"/>
          <a:chExt cx="0" cy="0"/>
        </a:xfrm>
      </p:grpSpPr>
      <p:pic>
        <p:nvPicPr>
          <p:cNvPr id="5481" name="Google Shape;5481;p152"/>
          <p:cNvPicPr preferRelativeResize="0"/>
          <p:nvPr/>
        </p:nvPicPr>
        <p:blipFill rotWithShape="1">
          <a:blip r:embed="rId3">
            <a:alphaModFix/>
          </a:blip>
          <a:srcRect b="46190" l="0" r="47943" t="23332"/>
          <a:stretch/>
        </p:blipFill>
        <p:spPr>
          <a:xfrm>
            <a:off x="4294525" y="1237125"/>
            <a:ext cx="4517351" cy="2537501"/>
          </a:xfrm>
          <a:prstGeom prst="rect">
            <a:avLst/>
          </a:prstGeom>
          <a:noFill/>
          <a:ln>
            <a:noFill/>
          </a:ln>
        </p:spPr>
      </p:pic>
      <p:cxnSp>
        <p:nvCxnSpPr>
          <p:cNvPr id="5482" name="Google Shape;5482;p152"/>
          <p:cNvCxnSpPr/>
          <p:nvPr/>
        </p:nvCxnSpPr>
        <p:spPr>
          <a:xfrm flipH="1">
            <a:off x="4507500" y="2398750"/>
            <a:ext cx="3011700" cy="1209900"/>
          </a:xfrm>
          <a:prstGeom prst="curvedConnector3">
            <a:avLst>
              <a:gd fmla="val 50000" name="adj1"/>
            </a:avLst>
          </a:prstGeom>
          <a:noFill/>
          <a:ln cap="flat" cmpd="sng" w="28575">
            <a:solidFill>
              <a:srgbClr val="FF00FF"/>
            </a:solidFill>
            <a:prstDash val="solid"/>
            <a:round/>
            <a:headEnd len="med" w="med" type="none"/>
            <a:tailEnd len="med" w="med" type="stealth"/>
          </a:ln>
        </p:spPr>
      </p:cxnSp>
      <p:pic>
        <p:nvPicPr>
          <p:cNvPr id="5483" name="Google Shape;5483;p152"/>
          <p:cNvPicPr preferRelativeResize="0"/>
          <p:nvPr/>
        </p:nvPicPr>
        <p:blipFill>
          <a:blip r:embed="rId4">
            <a:alphaModFix/>
          </a:blip>
          <a:stretch>
            <a:fillRect/>
          </a:stretch>
        </p:blipFill>
        <p:spPr>
          <a:xfrm>
            <a:off x="291600" y="1769600"/>
            <a:ext cx="3989725" cy="3078138"/>
          </a:xfrm>
          <a:prstGeom prst="rect">
            <a:avLst/>
          </a:prstGeom>
          <a:noFill/>
          <a:ln>
            <a:noFill/>
          </a:ln>
        </p:spPr>
      </p:pic>
      <p:sp>
        <p:nvSpPr>
          <p:cNvPr id="5484" name="Google Shape;5484;p152"/>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483"/>
                                        </p:tgtEl>
                                        <p:attrNameLst>
                                          <p:attrName>style.visibility</p:attrName>
                                        </p:attrNameLst>
                                      </p:cBhvr>
                                      <p:to>
                                        <p:strVal val="visible"/>
                                      </p:to>
                                    </p:set>
                                    <p:animEffect filter="fade" transition="in">
                                      <p:cBhvr>
                                        <p:cTn dur="1000"/>
                                        <p:tgtEl>
                                          <p:spTgt spid="548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82"/>
                                        </p:tgtEl>
                                        <p:attrNameLst>
                                          <p:attrName>style.visibility</p:attrName>
                                        </p:attrNameLst>
                                      </p:cBhvr>
                                      <p:to>
                                        <p:strVal val="visible"/>
                                      </p:to>
                                    </p:set>
                                    <p:animEffect filter="fade" transition="in">
                                      <p:cBhvr>
                                        <p:cTn dur="2000"/>
                                        <p:tgtEl>
                                          <p:spTgt spid="54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88" name="Shape 5488"/>
        <p:cNvGrpSpPr/>
        <p:nvPr/>
      </p:nvGrpSpPr>
      <p:grpSpPr>
        <a:xfrm>
          <a:off x="0" y="0"/>
          <a:ext cx="0" cy="0"/>
          <a:chOff x="0" y="0"/>
          <a:chExt cx="0" cy="0"/>
        </a:xfrm>
      </p:grpSpPr>
      <p:pic>
        <p:nvPicPr>
          <p:cNvPr id="5489" name="Google Shape;5489;p153"/>
          <p:cNvPicPr preferRelativeResize="0"/>
          <p:nvPr/>
        </p:nvPicPr>
        <p:blipFill rotWithShape="1">
          <a:blip r:embed="rId3">
            <a:alphaModFix/>
          </a:blip>
          <a:srcRect b="46190" l="0" r="47943" t="23332"/>
          <a:stretch/>
        </p:blipFill>
        <p:spPr>
          <a:xfrm>
            <a:off x="4294525" y="1237125"/>
            <a:ext cx="4517351" cy="2537501"/>
          </a:xfrm>
          <a:prstGeom prst="rect">
            <a:avLst/>
          </a:prstGeom>
          <a:noFill/>
          <a:ln>
            <a:noFill/>
          </a:ln>
        </p:spPr>
      </p:pic>
      <p:cxnSp>
        <p:nvCxnSpPr>
          <p:cNvPr id="5490" name="Google Shape;5490;p153"/>
          <p:cNvCxnSpPr>
            <a:endCxn id="5491" idx="3"/>
          </p:cNvCxnSpPr>
          <p:nvPr/>
        </p:nvCxnSpPr>
        <p:spPr>
          <a:xfrm rot="5400000">
            <a:off x="6615401" y="3224900"/>
            <a:ext cx="1208400" cy="455100"/>
          </a:xfrm>
          <a:prstGeom prst="curvedConnector2">
            <a:avLst/>
          </a:prstGeom>
          <a:noFill/>
          <a:ln cap="flat" cmpd="sng" w="28575">
            <a:solidFill>
              <a:srgbClr val="FF00FF"/>
            </a:solidFill>
            <a:prstDash val="solid"/>
            <a:round/>
            <a:headEnd len="med" w="med" type="none"/>
            <a:tailEnd len="med" w="med" type="stealth"/>
          </a:ln>
        </p:spPr>
      </p:cxnSp>
      <p:pic>
        <p:nvPicPr>
          <p:cNvPr id="5492" name="Google Shape;5492;p153"/>
          <p:cNvPicPr preferRelativeResize="0"/>
          <p:nvPr/>
        </p:nvPicPr>
        <p:blipFill>
          <a:blip r:embed="rId4">
            <a:alphaModFix/>
          </a:blip>
          <a:stretch>
            <a:fillRect/>
          </a:stretch>
        </p:blipFill>
        <p:spPr>
          <a:xfrm>
            <a:off x="2514600" y="2258769"/>
            <a:ext cx="1784725" cy="2537500"/>
          </a:xfrm>
          <a:prstGeom prst="rect">
            <a:avLst/>
          </a:prstGeom>
          <a:noFill/>
          <a:ln>
            <a:noFill/>
          </a:ln>
          <a:effectLst>
            <a:outerShdw blurRad="85725" rotWithShape="0" algn="bl" dir="2820000" dist="104775">
              <a:srgbClr val="000000">
                <a:alpha val="50000"/>
              </a:srgbClr>
            </a:outerShdw>
          </a:effectLst>
        </p:spPr>
      </p:pic>
      <p:pic>
        <p:nvPicPr>
          <p:cNvPr id="5493" name="Google Shape;5493;p153"/>
          <p:cNvPicPr preferRelativeResize="0"/>
          <p:nvPr/>
        </p:nvPicPr>
        <p:blipFill>
          <a:blip r:embed="rId5">
            <a:alphaModFix/>
          </a:blip>
          <a:stretch>
            <a:fillRect/>
          </a:stretch>
        </p:blipFill>
        <p:spPr>
          <a:xfrm>
            <a:off x="537213" y="2274162"/>
            <a:ext cx="1560200" cy="2506730"/>
          </a:xfrm>
          <a:prstGeom prst="rect">
            <a:avLst/>
          </a:prstGeom>
          <a:noFill/>
          <a:ln cap="flat" cmpd="sng" w="9525">
            <a:solidFill>
              <a:srgbClr val="999999"/>
            </a:solidFill>
            <a:prstDash val="solid"/>
            <a:round/>
            <a:headEnd len="sm" w="sm" type="none"/>
            <a:tailEnd len="sm" w="sm" type="none"/>
          </a:ln>
          <a:effectLst>
            <a:outerShdw blurRad="100013" rotWithShape="0" algn="bl" dir="3000000" dist="142875">
              <a:srgbClr val="000000">
                <a:alpha val="60000"/>
              </a:srgbClr>
            </a:outerShdw>
          </a:effectLst>
        </p:spPr>
      </p:pic>
      <p:pic>
        <p:nvPicPr>
          <p:cNvPr id="5491" name="Google Shape;5491;p153"/>
          <p:cNvPicPr preferRelativeResize="0"/>
          <p:nvPr/>
        </p:nvPicPr>
        <p:blipFill rotWithShape="1">
          <a:blip r:embed="rId6">
            <a:alphaModFix/>
          </a:blip>
          <a:srcRect b="17505" l="0" r="0" t="0"/>
          <a:stretch/>
        </p:blipFill>
        <p:spPr>
          <a:xfrm>
            <a:off x="5431850" y="3093199"/>
            <a:ext cx="1560201" cy="1926902"/>
          </a:xfrm>
          <a:prstGeom prst="rect">
            <a:avLst/>
          </a:prstGeom>
          <a:noFill/>
          <a:ln>
            <a:noFill/>
          </a:ln>
        </p:spPr>
      </p:pic>
      <p:sp>
        <p:nvSpPr>
          <p:cNvPr id="5494" name="Google Shape;5494;p153"/>
          <p:cNvSpPr txBox="1"/>
          <p:nvPr/>
        </p:nvSpPr>
        <p:spPr>
          <a:xfrm>
            <a:off x="7094975" y="4724400"/>
            <a:ext cx="19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262626"/>
                </a:solidFill>
                <a:latin typeface="Lexend"/>
                <a:ea typeface="Lexend"/>
                <a:cs typeface="Lexend"/>
                <a:sym typeface="Lexend"/>
              </a:rPr>
              <a:t>Chinelo Okparanta</a:t>
            </a:r>
            <a:endParaRPr b="1">
              <a:solidFill>
                <a:srgbClr val="262626"/>
              </a:solidFill>
              <a:latin typeface="Lexend"/>
              <a:ea typeface="Lexend"/>
              <a:cs typeface="Lexend"/>
              <a:sym typeface="Lexend"/>
            </a:endParaRPr>
          </a:p>
        </p:txBody>
      </p:sp>
      <p:sp>
        <p:nvSpPr>
          <p:cNvPr id="5495" name="Google Shape;5495;p153"/>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490"/>
                                        </p:tgtEl>
                                        <p:attrNameLst>
                                          <p:attrName>style.visibility</p:attrName>
                                        </p:attrNameLst>
                                      </p:cBhvr>
                                      <p:to>
                                        <p:strVal val="visible"/>
                                      </p:to>
                                    </p:set>
                                    <p:animEffect filter="fade" transition="in">
                                      <p:cBhvr>
                                        <p:cTn dur="2000"/>
                                        <p:tgtEl>
                                          <p:spTgt spid="549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491"/>
                                        </p:tgtEl>
                                        <p:attrNameLst>
                                          <p:attrName>style.visibility</p:attrName>
                                        </p:attrNameLst>
                                      </p:cBhvr>
                                      <p:to>
                                        <p:strVal val="visible"/>
                                      </p:to>
                                    </p:set>
                                    <p:animEffect filter="fade" transition="in">
                                      <p:cBhvr>
                                        <p:cTn dur="1000"/>
                                        <p:tgtEl>
                                          <p:spTgt spid="5491"/>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494"/>
                                        </p:tgtEl>
                                        <p:attrNameLst>
                                          <p:attrName>style.visibility</p:attrName>
                                        </p:attrNameLst>
                                      </p:cBhvr>
                                      <p:to>
                                        <p:strVal val="visible"/>
                                      </p:to>
                                    </p:set>
                                    <p:animEffect filter="fade" transition="in">
                                      <p:cBhvr>
                                        <p:cTn dur="1000"/>
                                        <p:tgtEl>
                                          <p:spTgt spid="549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493"/>
                                        </p:tgtEl>
                                        <p:attrNameLst>
                                          <p:attrName>style.visibility</p:attrName>
                                        </p:attrNameLst>
                                      </p:cBhvr>
                                      <p:to>
                                        <p:strVal val="visible"/>
                                      </p:to>
                                    </p:set>
                                    <p:animEffect filter="fade" transition="in">
                                      <p:cBhvr>
                                        <p:cTn dur="2500"/>
                                        <p:tgtEl>
                                          <p:spTgt spid="5493"/>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5492"/>
                                        </p:tgtEl>
                                        <p:attrNameLst>
                                          <p:attrName>style.visibility</p:attrName>
                                        </p:attrNameLst>
                                      </p:cBhvr>
                                      <p:to>
                                        <p:strVal val="visible"/>
                                      </p:to>
                                    </p:set>
                                    <p:animEffect filter="fade" transition="in">
                                      <p:cBhvr>
                                        <p:cTn dur="1500"/>
                                        <p:tgtEl>
                                          <p:spTgt spid="54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499" name="Shape 5499"/>
        <p:cNvGrpSpPr/>
        <p:nvPr/>
      </p:nvGrpSpPr>
      <p:grpSpPr>
        <a:xfrm>
          <a:off x="0" y="0"/>
          <a:ext cx="0" cy="0"/>
          <a:chOff x="0" y="0"/>
          <a:chExt cx="0" cy="0"/>
        </a:xfrm>
      </p:grpSpPr>
      <p:pic>
        <p:nvPicPr>
          <p:cNvPr id="5500" name="Google Shape;5500;p154"/>
          <p:cNvPicPr preferRelativeResize="0"/>
          <p:nvPr/>
        </p:nvPicPr>
        <p:blipFill rotWithShape="1">
          <a:blip r:embed="rId3">
            <a:alphaModFix/>
          </a:blip>
          <a:srcRect b="46190" l="0" r="47943" t="23332"/>
          <a:stretch/>
        </p:blipFill>
        <p:spPr>
          <a:xfrm>
            <a:off x="4294525" y="1237125"/>
            <a:ext cx="4517351" cy="2537501"/>
          </a:xfrm>
          <a:prstGeom prst="rect">
            <a:avLst/>
          </a:prstGeom>
          <a:noFill/>
          <a:ln>
            <a:noFill/>
          </a:ln>
        </p:spPr>
      </p:pic>
      <p:cxnSp>
        <p:nvCxnSpPr>
          <p:cNvPr id="5501" name="Google Shape;5501;p154"/>
          <p:cNvCxnSpPr/>
          <p:nvPr/>
        </p:nvCxnSpPr>
        <p:spPr>
          <a:xfrm rot="10800000">
            <a:off x="4230850" y="1659300"/>
            <a:ext cx="2447400" cy="1299600"/>
          </a:xfrm>
          <a:prstGeom prst="curvedConnector3">
            <a:avLst>
              <a:gd fmla="val 50000" name="adj1"/>
            </a:avLst>
          </a:prstGeom>
          <a:noFill/>
          <a:ln cap="flat" cmpd="sng" w="28575">
            <a:solidFill>
              <a:srgbClr val="FF00FF"/>
            </a:solidFill>
            <a:prstDash val="solid"/>
            <a:round/>
            <a:headEnd len="med" w="med" type="none"/>
            <a:tailEnd len="med" w="med" type="stealth"/>
          </a:ln>
        </p:spPr>
      </p:cxnSp>
      <p:pic>
        <p:nvPicPr>
          <p:cNvPr id="5502" name="Google Shape;5502;p154"/>
          <p:cNvPicPr preferRelativeResize="0"/>
          <p:nvPr/>
        </p:nvPicPr>
        <p:blipFill>
          <a:blip r:embed="rId4">
            <a:alphaModFix/>
          </a:blip>
          <a:stretch>
            <a:fillRect/>
          </a:stretch>
        </p:blipFill>
        <p:spPr>
          <a:xfrm>
            <a:off x="201275" y="1342413"/>
            <a:ext cx="3989725" cy="3442382"/>
          </a:xfrm>
          <a:prstGeom prst="rect">
            <a:avLst/>
          </a:prstGeom>
          <a:noFill/>
          <a:ln>
            <a:noFill/>
          </a:ln>
        </p:spPr>
      </p:pic>
      <p:sp>
        <p:nvSpPr>
          <p:cNvPr id="5503" name="Google Shape;5503;p154"/>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502"/>
                                        </p:tgtEl>
                                        <p:attrNameLst>
                                          <p:attrName>style.visibility</p:attrName>
                                        </p:attrNameLst>
                                      </p:cBhvr>
                                      <p:to>
                                        <p:strVal val="visible"/>
                                      </p:to>
                                    </p:set>
                                    <p:animEffect filter="fade" transition="in">
                                      <p:cBhvr>
                                        <p:cTn dur="1000"/>
                                        <p:tgtEl>
                                          <p:spTgt spid="550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01"/>
                                        </p:tgtEl>
                                        <p:attrNameLst>
                                          <p:attrName>style.visibility</p:attrName>
                                        </p:attrNameLst>
                                      </p:cBhvr>
                                      <p:to>
                                        <p:strVal val="visible"/>
                                      </p:to>
                                    </p:set>
                                    <p:animEffect filter="fade" transition="in">
                                      <p:cBhvr>
                                        <p:cTn dur="2000"/>
                                        <p:tgtEl>
                                          <p:spTgt spid="55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07" name="Shape 5507"/>
        <p:cNvGrpSpPr/>
        <p:nvPr/>
      </p:nvGrpSpPr>
      <p:grpSpPr>
        <a:xfrm>
          <a:off x="0" y="0"/>
          <a:ext cx="0" cy="0"/>
          <a:chOff x="0" y="0"/>
          <a:chExt cx="0" cy="0"/>
        </a:xfrm>
      </p:grpSpPr>
      <p:pic>
        <p:nvPicPr>
          <p:cNvPr id="5508" name="Google Shape;5508;p155"/>
          <p:cNvPicPr preferRelativeResize="0"/>
          <p:nvPr/>
        </p:nvPicPr>
        <p:blipFill rotWithShape="1">
          <a:blip r:embed="rId3">
            <a:alphaModFix/>
          </a:blip>
          <a:srcRect b="46190" l="0" r="47943" t="23332"/>
          <a:stretch/>
        </p:blipFill>
        <p:spPr>
          <a:xfrm>
            <a:off x="4294525" y="1237125"/>
            <a:ext cx="4517351" cy="2537501"/>
          </a:xfrm>
          <a:prstGeom prst="rect">
            <a:avLst/>
          </a:prstGeom>
          <a:noFill/>
          <a:ln>
            <a:noFill/>
          </a:ln>
        </p:spPr>
      </p:pic>
      <p:cxnSp>
        <p:nvCxnSpPr>
          <p:cNvPr id="5509" name="Google Shape;5509;p155"/>
          <p:cNvCxnSpPr>
            <a:endCxn id="5510" idx="3"/>
          </p:cNvCxnSpPr>
          <p:nvPr/>
        </p:nvCxnSpPr>
        <p:spPr>
          <a:xfrm rot="5400000">
            <a:off x="6175876" y="3122360"/>
            <a:ext cx="930600" cy="382200"/>
          </a:xfrm>
          <a:prstGeom prst="curvedConnector2">
            <a:avLst/>
          </a:prstGeom>
          <a:noFill/>
          <a:ln cap="flat" cmpd="sng" w="28575">
            <a:solidFill>
              <a:srgbClr val="FF00FF"/>
            </a:solidFill>
            <a:prstDash val="solid"/>
            <a:round/>
            <a:headEnd len="med" w="med" type="none"/>
            <a:tailEnd len="med" w="med" type="stealth"/>
          </a:ln>
        </p:spPr>
      </p:cxnSp>
      <p:pic>
        <p:nvPicPr>
          <p:cNvPr id="5511" name="Google Shape;5511;p155"/>
          <p:cNvPicPr preferRelativeResize="0"/>
          <p:nvPr/>
        </p:nvPicPr>
        <p:blipFill>
          <a:blip r:embed="rId4">
            <a:alphaModFix/>
          </a:blip>
          <a:stretch>
            <a:fillRect/>
          </a:stretch>
        </p:blipFill>
        <p:spPr>
          <a:xfrm>
            <a:off x="2557575" y="1959335"/>
            <a:ext cx="1813350" cy="2912737"/>
          </a:xfrm>
          <a:prstGeom prst="rect">
            <a:avLst/>
          </a:prstGeom>
          <a:noFill/>
          <a:ln>
            <a:noFill/>
          </a:ln>
          <a:effectLst>
            <a:outerShdw blurRad="200025" rotWithShape="0" algn="bl" dir="3000000" dist="114300">
              <a:srgbClr val="000000">
                <a:alpha val="50000"/>
              </a:srgbClr>
            </a:outerShdw>
          </a:effectLst>
        </p:spPr>
      </p:pic>
      <p:pic>
        <p:nvPicPr>
          <p:cNvPr id="5512" name="Google Shape;5512;p155"/>
          <p:cNvPicPr preferRelativeResize="0"/>
          <p:nvPr/>
        </p:nvPicPr>
        <p:blipFill>
          <a:blip r:embed="rId5">
            <a:alphaModFix/>
          </a:blip>
          <a:stretch>
            <a:fillRect/>
          </a:stretch>
        </p:blipFill>
        <p:spPr>
          <a:xfrm>
            <a:off x="314450" y="1919050"/>
            <a:ext cx="1813350" cy="2919649"/>
          </a:xfrm>
          <a:prstGeom prst="rect">
            <a:avLst/>
          </a:prstGeom>
          <a:noFill/>
          <a:ln>
            <a:noFill/>
          </a:ln>
          <a:effectLst>
            <a:outerShdw blurRad="200025" rotWithShape="0" algn="bl" dir="3000000" dist="114300">
              <a:srgbClr val="000000">
                <a:alpha val="50000"/>
              </a:srgbClr>
            </a:outerShdw>
          </a:effectLst>
        </p:spPr>
      </p:pic>
      <p:pic>
        <p:nvPicPr>
          <p:cNvPr id="5510" name="Google Shape;5510;p155"/>
          <p:cNvPicPr preferRelativeResize="0"/>
          <p:nvPr/>
        </p:nvPicPr>
        <p:blipFill rotWithShape="1">
          <a:blip r:embed="rId6">
            <a:alphaModFix/>
          </a:blip>
          <a:srcRect b="8045" l="11577" r="20436" t="0"/>
          <a:stretch/>
        </p:blipFill>
        <p:spPr>
          <a:xfrm>
            <a:off x="4636725" y="2923095"/>
            <a:ext cx="1813350" cy="1711331"/>
          </a:xfrm>
          <a:prstGeom prst="rect">
            <a:avLst/>
          </a:prstGeom>
          <a:noFill/>
          <a:ln>
            <a:noFill/>
          </a:ln>
        </p:spPr>
      </p:pic>
      <p:sp>
        <p:nvSpPr>
          <p:cNvPr id="5513" name="Google Shape;5513;p155"/>
          <p:cNvSpPr txBox="1"/>
          <p:nvPr/>
        </p:nvSpPr>
        <p:spPr>
          <a:xfrm>
            <a:off x="3969300" y="4530375"/>
            <a:ext cx="3132900" cy="5586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2000">
                <a:solidFill>
                  <a:schemeClr val="dk1"/>
                </a:solidFill>
                <a:latin typeface="EB Garamond"/>
                <a:ea typeface="EB Garamond"/>
                <a:cs typeface="EB Garamond"/>
                <a:sym typeface="EB Garamond"/>
              </a:rPr>
              <a:t>Yaa Gyasi</a:t>
            </a:r>
            <a:endParaRPr sz="1700">
              <a:solidFill>
                <a:schemeClr val="dk1"/>
              </a:solidFill>
              <a:latin typeface="Playfair Display"/>
              <a:ea typeface="Playfair Display"/>
              <a:cs typeface="Playfair Display"/>
              <a:sym typeface="Playfair Display"/>
            </a:endParaRPr>
          </a:p>
        </p:txBody>
      </p:sp>
      <p:sp>
        <p:nvSpPr>
          <p:cNvPr id="5514" name="Google Shape;5514;p155"/>
          <p:cNvSpPr txBox="1"/>
          <p:nvPr>
            <p:ph idx="4294967295" type="ctrTitle"/>
          </p:nvPr>
        </p:nvSpPr>
        <p:spPr>
          <a:xfrm>
            <a:off x="7144150" y="4328550"/>
            <a:ext cx="2599800" cy="9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Amatic SC"/>
                <a:ea typeface="Amatic SC"/>
                <a:cs typeface="Amatic SC"/>
                <a:sym typeface="Amatic SC"/>
              </a:rPr>
              <a:t>Tercera generación</a:t>
            </a:r>
            <a:r>
              <a:rPr lang="en" sz="2800">
                <a:latin typeface="Amatic SC"/>
                <a:ea typeface="Amatic SC"/>
                <a:cs typeface="Amatic SC"/>
                <a:sym typeface="Amatic SC"/>
              </a:rPr>
              <a:t> </a:t>
            </a:r>
            <a:endParaRPr sz="1700">
              <a:latin typeface="Amatic SC"/>
              <a:ea typeface="Amatic SC"/>
              <a:cs typeface="Amatic SC"/>
              <a:sym typeface="Amatic SC"/>
            </a:endParaRPr>
          </a:p>
        </p:txBody>
      </p:sp>
      <p:sp>
        <p:nvSpPr>
          <p:cNvPr id="5515" name="Google Shape;5515;p155"/>
          <p:cNvSpPr txBox="1"/>
          <p:nvPr>
            <p:ph idx="4294967295" type="ctrTitle"/>
          </p:nvPr>
        </p:nvSpPr>
        <p:spPr>
          <a:xfrm>
            <a:off x="67504" y="75036"/>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Occidental </a:t>
            </a: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509"/>
                                        </p:tgtEl>
                                        <p:attrNameLst>
                                          <p:attrName>style.visibility</p:attrName>
                                        </p:attrNameLst>
                                      </p:cBhvr>
                                      <p:to>
                                        <p:strVal val="visible"/>
                                      </p:to>
                                    </p:set>
                                    <p:animEffect filter="fade" transition="in">
                                      <p:cBhvr>
                                        <p:cTn dur="2000"/>
                                        <p:tgtEl>
                                          <p:spTgt spid="550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10"/>
                                        </p:tgtEl>
                                        <p:attrNameLst>
                                          <p:attrName>style.visibility</p:attrName>
                                        </p:attrNameLst>
                                      </p:cBhvr>
                                      <p:to>
                                        <p:strVal val="visible"/>
                                      </p:to>
                                    </p:set>
                                    <p:animEffect filter="fade" transition="in">
                                      <p:cBhvr>
                                        <p:cTn dur="1000"/>
                                        <p:tgtEl>
                                          <p:spTgt spid="551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13"/>
                                        </p:tgtEl>
                                        <p:attrNameLst>
                                          <p:attrName>style.visibility</p:attrName>
                                        </p:attrNameLst>
                                      </p:cBhvr>
                                      <p:to>
                                        <p:strVal val="visible"/>
                                      </p:to>
                                    </p:set>
                                    <p:animEffect filter="fade" transition="in">
                                      <p:cBhvr>
                                        <p:cTn dur="1000"/>
                                        <p:tgtEl>
                                          <p:spTgt spid="5513"/>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512"/>
                                        </p:tgtEl>
                                        <p:attrNameLst>
                                          <p:attrName>style.visibility</p:attrName>
                                        </p:attrNameLst>
                                      </p:cBhvr>
                                      <p:to>
                                        <p:strVal val="visible"/>
                                      </p:to>
                                    </p:set>
                                    <p:animEffect filter="fade" transition="in">
                                      <p:cBhvr>
                                        <p:cTn dur="1000"/>
                                        <p:tgtEl>
                                          <p:spTgt spid="5512"/>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511"/>
                                        </p:tgtEl>
                                        <p:attrNameLst>
                                          <p:attrName>style.visibility</p:attrName>
                                        </p:attrNameLst>
                                      </p:cBhvr>
                                      <p:to>
                                        <p:strVal val="visible"/>
                                      </p:to>
                                    </p:set>
                                    <p:animEffect filter="fade" transition="in">
                                      <p:cBhvr>
                                        <p:cTn dur="1000"/>
                                        <p:tgtEl>
                                          <p:spTgt spid="55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19" name="Shape 5519"/>
        <p:cNvGrpSpPr/>
        <p:nvPr/>
      </p:nvGrpSpPr>
      <p:grpSpPr>
        <a:xfrm>
          <a:off x="0" y="0"/>
          <a:ext cx="0" cy="0"/>
          <a:chOff x="0" y="0"/>
          <a:chExt cx="0" cy="0"/>
        </a:xfrm>
      </p:grpSpPr>
      <p:pic>
        <p:nvPicPr>
          <p:cNvPr id="5520" name="Google Shape;5520;p156"/>
          <p:cNvPicPr preferRelativeResize="0"/>
          <p:nvPr/>
        </p:nvPicPr>
        <p:blipFill rotWithShape="1">
          <a:blip r:embed="rId3">
            <a:alphaModFix/>
          </a:blip>
          <a:srcRect b="35875" l="51621" r="3139" t="22193"/>
          <a:stretch/>
        </p:blipFill>
        <p:spPr>
          <a:xfrm>
            <a:off x="4606100" y="1051350"/>
            <a:ext cx="4528250" cy="4027029"/>
          </a:xfrm>
          <a:prstGeom prst="rect">
            <a:avLst/>
          </a:prstGeom>
          <a:noFill/>
          <a:ln>
            <a:noFill/>
          </a:ln>
        </p:spPr>
      </p:pic>
      <p:sp>
        <p:nvSpPr>
          <p:cNvPr id="5521" name="Google Shape;5521;p156"/>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pic>
        <p:nvPicPr>
          <p:cNvPr id="5522" name="Google Shape;5522;p156"/>
          <p:cNvPicPr preferRelativeResize="0"/>
          <p:nvPr/>
        </p:nvPicPr>
        <p:blipFill>
          <a:blip r:embed="rId4">
            <a:alphaModFix/>
          </a:blip>
          <a:stretch>
            <a:fillRect/>
          </a:stretch>
        </p:blipFill>
        <p:spPr>
          <a:xfrm>
            <a:off x="5780050" y="2568575"/>
            <a:ext cx="1871925" cy="1871925"/>
          </a:xfrm>
          <a:prstGeom prst="rect">
            <a:avLst/>
          </a:prstGeom>
          <a:noFill/>
          <a:ln>
            <a:noFill/>
          </a:ln>
        </p:spPr>
      </p:pic>
      <p:pic>
        <p:nvPicPr>
          <p:cNvPr id="5523" name="Google Shape;5523;p156"/>
          <p:cNvPicPr preferRelativeResize="0"/>
          <p:nvPr/>
        </p:nvPicPr>
        <p:blipFill>
          <a:blip r:embed="rId5">
            <a:alphaModFix/>
          </a:blip>
          <a:stretch>
            <a:fillRect/>
          </a:stretch>
        </p:blipFill>
        <p:spPr>
          <a:xfrm>
            <a:off x="3555950" y="2774575"/>
            <a:ext cx="1460675" cy="1654500"/>
          </a:xfrm>
          <a:prstGeom prst="rect">
            <a:avLst/>
          </a:prstGeom>
          <a:noFill/>
          <a:ln>
            <a:noFill/>
          </a:ln>
        </p:spPr>
      </p:pic>
      <p:pic>
        <p:nvPicPr>
          <p:cNvPr id="5524" name="Google Shape;5524;p156"/>
          <p:cNvPicPr preferRelativeResize="0"/>
          <p:nvPr/>
        </p:nvPicPr>
        <p:blipFill rotWithShape="1">
          <a:blip r:embed="rId6">
            <a:alphaModFix/>
          </a:blip>
          <a:srcRect b="8571" l="24419" r="0" t="-5423"/>
          <a:stretch/>
        </p:blipFill>
        <p:spPr>
          <a:xfrm>
            <a:off x="2068650" y="2457388"/>
            <a:ext cx="3179975" cy="2716800"/>
          </a:xfrm>
          <a:prstGeom prst="rect">
            <a:avLst/>
          </a:prstGeom>
          <a:noFill/>
          <a:ln>
            <a:noFill/>
          </a:ln>
        </p:spPr>
      </p:pic>
      <p:pic>
        <p:nvPicPr>
          <p:cNvPr id="5525" name="Google Shape;5525;p156"/>
          <p:cNvPicPr preferRelativeResize="0"/>
          <p:nvPr/>
        </p:nvPicPr>
        <p:blipFill rotWithShape="1">
          <a:blip r:embed="rId7">
            <a:alphaModFix/>
          </a:blip>
          <a:srcRect b="0" l="28586" r="0" t="0"/>
          <a:stretch/>
        </p:blipFill>
        <p:spPr>
          <a:xfrm>
            <a:off x="3996500" y="2839813"/>
            <a:ext cx="2992599" cy="2359475"/>
          </a:xfrm>
          <a:prstGeom prst="rect">
            <a:avLst/>
          </a:prstGeom>
          <a:noFill/>
          <a:ln>
            <a:noFill/>
          </a:ln>
        </p:spPr>
      </p:pic>
      <p:pic>
        <p:nvPicPr>
          <p:cNvPr id="5526" name="Google Shape;5526;p156"/>
          <p:cNvPicPr preferRelativeResize="0"/>
          <p:nvPr/>
        </p:nvPicPr>
        <p:blipFill rotWithShape="1">
          <a:blip r:embed="rId8">
            <a:alphaModFix/>
          </a:blip>
          <a:srcRect b="25785" l="29686" r="0" t="-7178"/>
          <a:stretch/>
        </p:blipFill>
        <p:spPr>
          <a:xfrm>
            <a:off x="6450050" y="2259125"/>
            <a:ext cx="2549000" cy="2950700"/>
          </a:xfrm>
          <a:prstGeom prst="rect">
            <a:avLst/>
          </a:prstGeom>
          <a:noFill/>
          <a:ln>
            <a:noFill/>
          </a:ln>
        </p:spPr>
      </p:pic>
      <p:pic>
        <p:nvPicPr>
          <p:cNvPr id="5527" name="Google Shape;5527;p156"/>
          <p:cNvPicPr preferRelativeResize="0"/>
          <p:nvPr/>
        </p:nvPicPr>
        <p:blipFill rotWithShape="1">
          <a:blip r:embed="rId9">
            <a:alphaModFix/>
          </a:blip>
          <a:srcRect b="17005" l="0" r="0" t="0"/>
          <a:stretch/>
        </p:blipFill>
        <p:spPr>
          <a:xfrm>
            <a:off x="755824" y="2814700"/>
            <a:ext cx="2842951" cy="2359475"/>
          </a:xfrm>
          <a:prstGeom prst="rect">
            <a:avLst/>
          </a:prstGeom>
          <a:noFill/>
          <a:ln>
            <a:noFill/>
          </a:ln>
        </p:spPr>
      </p:pic>
      <p:pic>
        <p:nvPicPr>
          <p:cNvPr id="5528" name="Google Shape;5528;p156"/>
          <p:cNvPicPr preferRelativeResize="0"/>
          <p:nvPr/>
        </p:nvPicPr>
        <p:blipFill rotWithShape="1">
          <a:blip r:embed="rId10">
            <a:alphaModFix/>
          </a:blip>
          <a:srcRect b="18653" l="0" r="0" t="-15356"/>
          <a:stretch/>
        </p:blipFill>
        <p:spPr>
          <a:xfrm>
            <a:off x="-227675" y="2092975"/>
            <a:ext cx="2435375" cy="304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520"/>
                                        </p:tgtEl>
                                        <p:attrNameLst>
                                          <p:attrName>style.visibility</p:attrName>
                                        </p:attrNameLst>
                                      </p:cBhvr>
                                      <p:to>
                                        <p:strVal val="visible"/>
                                      </p:to>
                                    </p:set>
                                    <p:animEffect filter="fade" transition="in">
                                      <p:cBhvr>
                                        <p:cTn dur="1000"/>
                                        <p:tgtEl>
                                          <p:spTgt spid="55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5"/>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526"/>
                                        </p:tgtEl>
                                        <p:attrNameLst>
                                          <p:attrName>style.visibility</p:attrName>
                                        </p:attrNameLst>
                                      </p:cBhvr>
                                      <p:to>
                                        <p:strVal val="visible"/>
                                      </p:to>
                                    </p:set>
                                    <p:animEffect filter="fade" transition="in">
                                      <p:cBhvr>
                                        <p:cTn dur="1500"/>
                                        <p:tgtEl>
                                          <p:spTgt spid="5526"/>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522"/>
                                        </p:tgtEl>
                                        <p:attrNameLst>
                                          <p:attrName>style.visibility</p:attrName>
                                        </p:attrNameLst>
                                      </p:cBhvr>
                                      <p:to>
                                        <p:strVal val="visible"/>
                                      </p:to>
                                    </p:set>
                                    <p:animEffect filter="fade" transition="in">
                                      <p:cBhvr>
                                        <p:cTn dur="1500"/>
                                        <p:tgtEl>
                                          <p:spTgt spid="552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23"/>
                                        </p:tgtEl>
                                        <p:attrNameLst>
                                          <p:attrName>style.visibility</p:attrName>
                                        </p:attrNameLst>
                                      </p:cBhvr>
                                      <p:to>
                                        <p:strVal val="visible"/>
                                      </p:to>
                                    </p:set>
                                    <p:animEffect filter="fade" transition="in">
                                      <p:cBhvr>
                                        <p:cTn dur="1000"/>
                                        <p:tgtEl>
                                          <p:spTgt spid="55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32" name="Shape 5532"/>
        <p:cNvGrpSpPr/>
        <p:nvPr/>
      </p:nvGrpSpPr>
      <p:grpSpPr>
        <a:xfrm>
          <a:off x="0" y="0"/>
          <a:ext cx="0" cy="0"/>
          <a:chOff x="0" y="0"/>
          <a:chExt cx="0" cy="0"/>
        </a:xfrm>
      </p:grpSpPr>
      <p:pic>
        <p:nvPicPr>
          <p:cNvPr id="5533" name="Google Shape;5533;p157"/>
          <p:cNvPicPr preferRelativeResize="0"/>
          <p:nvPr/>
        </p:nvPicPr>
        <p:blipFill rotWithShape="1">
          <a:blip r:embed="rId3">
            <a:alphaModFix/>
          </a:blip>
          <a:srcRect b="36024" l="53007" r="0" t="20437"/>
          <a:stretch/>
        </p:blipFill>
        <p:spPr>
          <a:xfrm>
            <a:off x="5573050" y="1237125"/>
            <a:ext cx="3696026" cy="3285674"/>
          </a:xfrm>
          <a:prstGeom prst="rect">
            <a:avLst/>
          </a:prstGeom>
          <a:noFill/>
          <a:ln>
            <a:noFill/>
          </a:ln>
        </p:spPr>
      </p:pic>
      <p:pic>
        <p:nvPicPr>
          <p:cNvPr id="5534" name="Google Shape;5534;p157"/>
          <p:cNvPicPr preferRelativeResize="0"/>
          <p:nvPr/>
        </p:nvPicPr>
        <p:blipFill>
          <a:blip r:embed="rId4">
            <a:alphaModFix/>
          </a:blip>
          <a:stretch>
            <a:fillRect/>
          </a:stretch>
        </p:blipFill>
        <p:spPr>
          <a:xfrm>
            <a:off x="85625" y="1313313"/>
            <a:ext cx="5142801" cy="3552599"/>
          </a:xfrm>
          <a:prstGeom prst="rect">
            <a:avLst/>
          </a:prstGeom>
          <a:noFill/>
          <a:ln>
            <a:noFill/>
          </a:ln>
        </p:spPr>
      </p:pic>
      <p:sp>
        <p:nvSpPr>
          <p:cNvPr id="5535" name="Google Shape;5535;p157"/>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
        <p:nvSpPr>
          <p:cNvPr id="5536" name="Google Shape;5536;p157"/>
          <p:cNvSpPr/>
          <p:nvPr/>
        </p:nvSpPr>
        <p:spPr>
          <a:xfrm>
            <a:off x="6592525" y="3155698"/>
            <a:ext cx="1151100" cy="675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7" name="Google Shape;5537;p157"/>
          <p:cNvSpPr txBox="1"/>
          <p:nvPr/>
        </p:nvSpPr>
        <p:spPr>
          <a:xfrm>
            <a:off x="1580950" y="1313325"/>
            <a:ext cx="2379600" cy="461700"/>
          </a:xfrm>
          <a:prstGeom prst="rect">
            <a:avLst/>
          </a:prstGeom>
          <a:solidFill>
            <a:srgbClr val="FFFDFA"/>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rPr>
              <a:t>Ngũgĩ wa Thiong'o</a:t>
            </a:r>
            <a:endParaRPr b="1" sz="1800">
              <a:solidFill>
                <a:srgbClr val="43434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41" name="Shape 5541"/>
        <p:cNvGrpSpPr/>
        <p:nvPr/>
      </p:nvGrpSpPr>
      <p:grpSpPr>
        <a:xfrm>
          <a:off x="0" y="0"/>
          <a:ext cx="0" cy="0"/>
          <a:chOff x="0" y="0"/>
          <a:chExt cx="0" cy="0"/>
        </a:xfrm>
      </p:grpSpPr>
      <p:pic>
        <p:nvPicPr>
          <p:cNvPr id="5542" name="Google Shape;5542;p158"/>
          <p:cNvPicPr preferRelativeResize="0"/>
          <p:nvPr/>
        </p:nvPicPr>
        <p:blipFill rotWithShape="1">
          <a:blip r:embed="rId3">
            <a:alphaModFix/>
          </a:blip>
          <a:srcRect b="36024" l="53007" r="0" t="20437"/>
          <a:stretch/>
        </p:blipFill>
        <p:spPr>
          <a:xfrm>
            <a:off x="5573050" y="1237125"/>
            <a:ext cx="3696026" cy="3285674"/>
          </a:xfrm>
          <a:prstGeom prst="rect">
            <a:avLst/>
          </a:prstGeom>
          <a:noFill/>
          <a:ln>
            <a:noFill/>
          </a:ln>
        </p:spPr>
      </p:pic>
      <p:pic>
        <p:nvPicPr>
          <p:cNvPr id="5543" name="Google Shape;5543;p158"/>
          <p:cNvPicPr preferRelativeResize="0"/>
          <p:nvPr/>
        </p:nvPicPr>
        <p:blipFill rotWithShape="1">
          <a:blip r:embed="rId4">
            <a:alphaModFix/>
          </a:blip>
          <a:srcRect b="0" l="0" r="33989" t="49277"/>
          <a:stretch/>
        </p:blipFill>
        <p:spPr>
          <a:xfrm>
            <a:off x="1979700" y="3005000"/>
            <a:ext cx="3000000" cy="1921024"/>
          </a:xfrm>
          <a:prstGeom prst="rect">
            <a:avLst/>
          </a:prstGeom>
          <a:noFill/>
          <a:ln>
            <a:noFill/>
          </a:ln>
        </p:spPr>
      </p:pic>
      <p:sp>
        <p:nvSpPr>
          <p:cNvPr id="5544" name="Google Shape;5544;p158"/>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
        <p:nvSpPr>
          <p:cNvPr id="5545" name="Google Shape;5545;p158"/>
          <p:cNvSpPr txBox="1"/>
          <p:nvPr/>
        </p:nvSpPr>
        <p:spPr>
          <a:xfrm>
            <a:off x="332225" y="4529400"/>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Grace Ogot</a:t>
            </a:r>
            <a:endParaRPr b="1" sz="1800"/>
          </a:p>
        </p:txBody>
      </p:sp>
      <p:pic>
        <p:nvPicPr>
          <p:cNvPr id="5546" name="Google Shape;5546;p158"/>
          <p:cNvPicPr preferRelativeResize="0"/>
          <p:nvPr/>
        </p:nvPicPr>
        <p:blipFill rotWithShape="1">
          <a:blip r:embed="rId5">
            <a:alphaModFix/>
          </a:blip>
          <a:srcRect b="35843" l="18372" r="37430" t="0"/>
          <a:stretch/>
        </p:blipFill>
        <p:spPr>
          <a:xfrm>
            <a:off x="98299" y="2775675"/>
            <a:ext cx="1691501" cy="1753725"/>
          </a:xfrm>
          <a:prstGeom prst="rect">
            <a:avLst/>
          </a:prstGeom>
          <a:noFill/>
          <a:ln>
            <a:noFill/>
          </a:ln>
        </p:spPr>
      </p:pic>
      <p:pic>
        <p:nvPicPr>
          <p:cNvPr id="5547" name="Google Shape;5547;p158"/>
          <p:cNvPicPr preferRelativeResize="0"/>
          <p:nvPr/>
        </p:nvPicPr>
        <p:blipFill rotWithShape="1">
          <a:blip r:embed="rId4">
            <a:alphaModFix/>
          </a:blip>
          <a:srcRect b="1644" l="73657" r="0" t="49276"/>
          <a:stretch/>
        </p:blipFill>
        <p:spPr>
          <a:xfrm>
            <a:off x="3659500" y="703725"/>
            <a:ext cx="1334525" cy="2071950"/>
          </a:xfrm>
          <a:prstGeom prst="rect">
            <a:avLst/>
          </a:prstGeom>
          <a:noFill/>
          <a:ln>
            <a:noFill/>
          </a:ln>
        </p:spPr>
      </p:pic>
      <p:sp>
        <p:nvSpPr>
          <p:cNvPr id="5548" name="Google Shape;5548;p158"/>
          <p:cNvSpPr/>
          <p:nvPr/>
        </p:nvSpPr>
        <p:spPr>
          <a:xfrm>
            <a:off x="6592525" y="3184348"/>
            <a:ext cx="1151100" cy="675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52" name="Shape 5552"/>
        <p:cNvGrpSpPr/>
        <p:nvPr/>
      </p:nvGrpSpPr>
      <p:grpSpPr>
        <a:xfrm>
          <a:off x="0" y="0"/>
          <a:ext cx="0" cy="0"/>
          <a:chOff x="0" y="0"/>
          <a:chExt cx="0" cy="0"/>
        </a:xfrm>
      </p:grpSpPr>
      <p:pic>
        <p:nvPicPr>
          <p:cNvPr id="5553" name="Google Shape;5553;p159"/>
          <p:cNvPicPr preferRelativeResize="0"/>
          <p:nvPr/>
        </p:nvPicPr>
        <p:blipFill rotWithShape="1">
          <a:blip r:embed="rId3">
            <a:alphaModFix/>
          </a:blip>
          <a:srcRect b="0" l="2800" r="69795" t="35321"/>
          <a:stretch/>
        </p:blipFill>
        <p:spPr>
          <a:xfrm>
            <a:off x="179825" y="2456600"/>
            <a:ext cx="1415825" cy="2125075"/>
          </a:xfrm>
          <a:prstGeom prst="rect">
            <a:avLst/>
          </a:prstGeom>
          <a:noFill/>
          <a:ln>
            <a:noFill/>
          </a:ln>
        </p:spPr>
      </p:pic>
      <p:pic>
        <p:nvPicPr>
          <p:cNvPr id="5554" name="Google Shape;5554;p159"/>
          <p:cNvPicPr preferRelativeResize="0"/>
          <p:nvPr/>
        </p:nvPicPr>
        <p:blipFill rotWithShape="1">
          <a:blip r:embed="rId4">
            <a:alphaModFix/>
          </a:blip>
          <a:srcRect b="36024" l="53007" r="0" t="20437"/>
          <a:stretch/>
        </p:blipFill>
        <p:spPr>
          <a:xfrm>
            <a:off x="6792250" y="1237125"/>
            <a:ext cx="3696026" cy="3285674"/>
          </a:xfrm>
          <a:prstGeom prst="rect">
            <a:avLst/>
          </a:prstGeom>
          <a:noFill/>
          <a:ln>
            <a:noFill/>
          </a:ln>
        </p:spPr>
      </p:pic>
      <p:pic>
        <p:nvPicPr>
          <p:cNvPr id="5555" name="Google Shape;5555;p159"/>
          <p:cNvPicPr preferRelativeResize="0"/>
          <p:nvPr/>
        </p:nvPicPr>
        <p:blipFill>
          <a:blip r:embed="rId5">
            <a:alphaModFix/>
          </a:blip>
          <a:stretch>
            <a:fillRect/>
          </a:stretch>
        </p:blipFill>
        <p:spPr>
          <a:xfrm>
            <a:off x="5353338" y="2456600"/>
            <a:ext cx="1309539" cy="2066202"/>
          </a:xfrm>
          <a:prstGeom prst="rect">
            <a:avLst/>
          </a:prstGeom>
          <a:noFill/>
          <a:ln>
            <a:noFill/>
          </a:ln>
        </p:spPr>
      </p:pic>
      <p:sp>
        <p:nvSpPr>
          <p:cNvPr id="5556" name="Google Shape;5556;p159"/>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
        <p:nvSpPr>
          <p:cNvPr id="5557" name="Google Shape;5557;p159"/>
          <p:cNvSpPr txBox="1"/>
          <p:nvPr/>
        </p:nvSpPr>
        <p:spPr>
          <a:xfrm>
            <a:off x="1880500" y="458167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Mïcere Mũgo</a:t>
            </a:r>
            <a:endParaRPr b="1" sz="1800"/>
          </a:p>
        </p:txBody>
      </p:sp>
      <p:pic>
        <p:nvPicPr>
          <p:cNvPr id="5558" name="Google Shape;5558;p159"/>
          <p:cNvPicPr preferRelativeResize="0"/>
          <p:nvPr/>
        </p:nvPicPr>
        <p:blipFill rotWithShape="1">
          <a:blip r:embed="rId6">
            <a:alphaModFix/>
          </a:blip>
          <a:srcRect b="18653" l="0" r="0" t="-15356"/>
          <a:stretch/>
        </p:blipFill>
        <p:spPr>
          <a:xfrm>
            <a:off x="1618725" y="2035675"/>
            <a:ext cx="1981725" cy="2481550"/>
          </a:xfrm>
          <a:prstGeom prst="rect">
            <a:avLst/>
          </a:prstGeom>
          <a:noFill/>
          <a:ln>
            <a:noFill/>
          </a:ln>
        </p:spPr>
      </p:pic>
      <p:pic>
        <p:nvPicPr>
          <p:cNvPr id="5559" name="Google Shape;5559;p159"/>
          <p:cNvPicPr preferRelativeResize="0"/>
          <p:nvPr/>
        </p:nvPicPr>
        <p:blipFill rotWithShape="1">
          <a:blip r:embed="rId3">
            <a:alphaModFix/>
          </a:blip>
          <a:srcRect b="0" l="72595" r="0" t="35321"/>
          <a:stretch/>
        </p:blipFill>
        <p:spPr>
          <a:xfrm>
            <a:off x="3775916" y="2456600"/>
            <a:ext cx="1415825" cy="2125075"/>
          </a:xfrm>
          <a:prstGeom prst="rect">
            <a:avLst/>
          </a:prstGeom>
          <a:noFill/>
          <a:ln>
            <a:noFill/>
          </a:ln>
        </p:spPr>
      </p:pic>
      <p:sp>
        <p:nvSpPr>
          <p:cNvPr id="5560" name="Google Shape;5560;p159"/>
          <p:cNvSpPr/>
          <p:nvPr/>
        </p:nvSpPr>
        <p:spPr>
          <a:xfrm>
            <a:off x="7839450" y="3241698"/>
            <a:ext cx="1151100" cy="675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553"/>
                                        </p:tgtEl>
                                        <p:attrNameLst>
                                          <p:attrName>style.visibility</p:attrName>
                                        </p:attrNameLst>
                                      </p:cBhvr>
                                      <p:to>
                                        <p:strVal val="visible"/>
                                      </p:to>
                                    </p:set>
                                    <p:animEffect filter="fade" transition="in">
                                      <p:cBhvr>
                                        <p:cTn dur="1000"/>
                                        <p:tgtEl>
                                          <p:spTgt spid="555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55"/>
                                        </p:tgtEl>
                                        <p:attrNameLst>
                                          <p:attrName>style.visibility</p:attrName>
                                        </p:attrNameLst>
                                      </p:cBhvr>
                                      <p:to>
                                        <p:strVal val="visible"/>
                                      </p:to>
                                    </p:set>
                                    <p:animEffect filter="fade" transition="in">
                                      <p:cBhvr>
                                        <p:cTn dur="1000"/>
                                        <p:tgtEl>
                                          <p:spTgt spid="55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64" name="Shape 5564"/>
        <p:cNvGrpSpPr/>
        <p:nvPr/>
      </p:nvGrpSpPr>
      <p:grpSpPr>
        <a:xfrm>
          <a:off x="0" y="0"/>
          <a:ext cx="0" cy="0"/>
          <a:chOff x="0" y="0"/>
          <a:chExt cx="0" cy="0"/>
        </a:xfrm>
      </p:grpSpPr>
      <p:pic>
        <p:nvPicPr>
          <p:cNvPr id="5565" name="Google Shape;5565;p160"/>
          <p:cNvPicPr preferRelativeResize="0"/>
          <p:nvPr/>
        </p:nvPicPr>
        <p:blipFill rotWithShape="1">
          <a:blip r:embed="rId3">
            <a:alphaModFix/>
          </a:blip>
          <a:srcRect b="35875" l="51621" r="3139" t="22193"/>
          <a:stretch/>
        </p:blipFill>
        <p:spPr>
          <a:xfrm>
            <a:off x="338900" y="1495350"/>
            <a:ext cx="3514875" cy="3125825"/>
          </a:xfrm>
          <a:prstGeom prst="rect">
            <a:avLst/>
          </a:prstGeom>
          <a:noFill/>
          <a:ln>
            <a:noFill/>
          </a:ln>
        </p:spPr>
      </p:pic>
      <p:pic>
        <p:nvPicPr>
          <p:cNvPr id="5566" name="Google Shape;5566;p160"/>
          <p:cNvPicPr preferRelativeResize="0"/>
          <p:nvPr/>
        </p:nvPicPr>
        <p:blipFill>
          <a:blip r:embed="rId4">
            <a:alphaModFix/>
          </a:blip>
          <a:stretch>
            <a:fillRect/>
          </a:stretch>
        </p:blipFill>
        <p:spPr>
          <a:xfrm>
            <a:off x="3625175" y="3186788"/>
            <a:ext cx="1243175" cy="1594761"/>
          </a:xfrm>
          <a:prstGeom prst="rect">
            <a:avLst/>
          </a:prstGeom>
          <a:noFill/>
          <a:ln>
            <a:noFill/>
          </a:ln>
        </p:spPr>
      </p:pic>
      <p:pic>
        <p:nvPicPr>
          <p:cNvPr id="5567" name="Google Shape;5567;p160"/>
          <p:cNvPicPr preferRelativeResize="0"/>
          <p:nvPr/>
        </p:nvPicPr>
        <p:blipFill>
          <a:blip r:embed="rId5">
            <a:alphaModFix/>
          </a:blip>
          <a:stretch>
            <a:fillRect/>
          </a:stretch>
        </p:blipFill>
        <p:spPr>
          <a:xfrm>
            <a:off x="5249350" y="2837637"/>
            <a:ext cx="1548950" cy="2216925"/>
          </a:xfrm>
          <a:prstGeom prst="rect">
            <a:avLst/>
          </a:prstGeom>
          <a:noFill/>
          <a:ln>
            <a:noFill/>
          </a:ln>
          <a:effectLst>
            <a:outerShdw blurRad="85725" rotWithShape="0" algn="bl" dir="2280000" dist="95250">
              <a:srgbClr val="000000">
                <a:alpha val="50000"/>
              </a:srgbClr>
            </a:outerShdw>
          </a:effectLst>
        </p:spPr>
      </p:pic>
      <p:pic>
        <p:nvPicPr>
          <p:cNvPr id="5568" name="Google Shape;5568;p160"/>
          <p:cNvPicPr preferRelativeResize="0"/>
          <p:nvPr/>
        </p:nvPicPr>
        <p:blipFill>
          <a:blip r:embed="rId6">
            <a:alphaModFix/>
          </a:blip>
          <a:stretch>
            <a:fillRect/>
          </a:stretch>
        </p:blipFill>
        <p:spPr>
          <a:xfrm>
            <a:off x="7225375" y="2837626"/>
            <a:ext cx="1437563" cy="2216924"/>
          </a:xfrm>
          <a:prstGeom prst="rect">
            <a:avLst/>
          </a:prstGeom>
          <a:noFill/>
          <a:ln>
            <a:noFill/>
          </a:ln>
          <a:effectLst>
            <a:outerShdw blurRad="85725" rotWithShape="0" algn="bl" dir="2280000" dist="95250">
              <a:srgbClr val="000000">
                <a:alpha val="50000"/>
              </a:srgbClr>
            </a:outerShdw>
          </a:effectLst>
        </p:spPr>
      </p:pic>
      <p:pic>
        <p:nvPicPr>
          <p:cNvPr id="5569" name="Google Shape;5569;p160"/>
          <p:cNvPicPr preferRelativeResize="0"/>
          <p:nvPr/>
        </p:nvPicPr>
        <p:blipFill>
          <a:blip r:embed="rId7">
            <a:alphaModFix/>
          </a:blip>
          <a:stretch>
            <a:fillRect/>
          </a:stretch>
        </p:blipFill>
        <p:spPr>
          <a:xfrm>
            <a:off x="6262100" y="212775"/>
            <a:ext cx="1437575" cy="2360600"/>
          </a:xfrm>
          <a:prstGeom prst="rect">
            <a:avLst/>
          </a:prstGeom>
          <a:noFill/>
          <a:ln>
            <a:noFill/>
          </a:ln>
          <a:effectLst>
            <a:outerShdw blurRad="85725" rotWithShape="0" algn="bl" dir="2280000" dist="95250">
              <a:srgbClr val="000000">
                <a:alpha val="50000"/>
              </a:srgbClr>
            </a:outerShdw>
          </a:effectLst>
        </p:spPr>
      </p:pic>
      <p:pic>
        <p:nvPicPr>
          <p:cNvPr id="5570" name="Google Shape;5570;p160"/>
          <p:cNvPicPr preferRelativeResize="0"/>
          <p:nvPr/>
        </p:nvPicPr>
        <p:blipFill rotWithShape="1">
          <a:blip r:embed="rId8">
            <a:alphaModFix/>
          </a:blip>
          <a:srcRect b="0" l="23423" r="15989" t="0"/>
          <a:stretch/>
        </p:blipFill>
        <p:spPr>
          <a:xfrm>
            <a:off x="3625175" y="900850"/>
            <a:ext cx="1243175" cy="1366100"/>
          </a:xfrm>
          <a:prstGeom prst="rect">
            <a:avLst/>
          </a:prstGeom>
          <a:noFill/>
          <a:ln>
            <a:noFill/>
          </a:ln>
        </p:spPr>
      </p:pic>
      <p:sp>
        <p:nvSpPr>
          <p:cNvPr id="5571" name="Google Shape;5571;p160"/>
          <p:cNvSpPr/>
          <p:nvPr/>
        </p:nvSpPr>
        <p:spPr>
          <a:xfrm>
            <a:off x="2149525" y="3055373"/>
            <a:ext cx="1151100" cy="675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2" name="Google Shape;5572;p160"/>
          <p:cNvSpPr txBox="1"/>
          <p:nvPr/>
        </p:nvSpPr>
        <p:spPr>
          <a:xfrm>
            <a:off x="3520050" y="2266950"/>
            <a:ext cx="19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262626"/>
                </a:solidFill>
              </a:rPr>
              <a:t>Diriye Osman</a:t>
            </a:r>
            <a:endParaRPr b="1">
              <a:solidFill>
                <a:srgbClr val="262626"/>
              </a:solidFill>
            </a:endParaRPr>
          </a:p>
        </p:txBody>
      </p:sp>
      <p:sp>
        <p:nvSpPr>
          <p:cNvPr id="5573" name="Google Shape;5573;p160"/>
          <p:cNvSpPr txBox="1"/>
          <p:nvPr/>
        </p:nvSpPr>
        <p:spPr>
          <a:xfrm>
            <a:off x="3548975" y="4762350"/>
            <a:ext cx="19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262626"/>
                </a:solidFill>
              </a:rPr>
              <a:t>Nuruddin Farah</a:t>
            </a:r>
            <a:endParaRPr b="1">
              <a:solidFill>
                <a:srgbClr val="262626"/>
              </a:solidFill>
            </a:endParaRPr>
          </a:p>
        </p:txBody>
      </p:sp>
      <p:pic>
        <p:nvPicPr>
          <p:cNvPr id="5574" name="Google Shape;5574;p160"/>
          <p:cNvPicPr preferRelativeResize="0"/>
          <p:nvPr/>
        </p:nvPicPr>
        <p:blipFill>
          <a:blip r:embed="rId9">
            <a:alphaModFix/>
          </a:blip>
          <a:stretch>
            <a:fillRect/>
          </a:stretch>
        </p:blipFill>
        <p:spPr>
          <a:xfrm>
            <a:off x="7849550" y="1905450"/>
            <a:ext cx="666300" cy="666300"/>
          </a:xfrm>
          <a:prstGeom prst="rect">
            <a:avLst/>
          </a:prstGeom>
          <a:noFill/>
          <a:ln>
            <a:noFill/>
          </a:ln>
        </p:spPr>
      </p:pic>
      <p:sp>
        <p:nvSpPr>
          <p:cNvPr id="5575" name="Google Shape;5575;p160"/>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65"/>
                                        </p:tgtEl>
                                        <p:attrNameLst>
                                          <p:attrName>style.visibility</p:attrName>
                                        </p:attrNameLst>
                                      </p:cBhvr>
                                      <p:to>
                                        <p:strVal val="visible"/>
                                      </p:to>
                                    </p:set>
                                    <p:animEffect filter="fade" transition="in">
                                      <p:cBhvr>
                                        <p:cTn dur="1000"/>
                                        <p:tgtEl>
                                          <p:spTgt spid="556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71"/>
                                        </p:tgtEl>
                                        <p:attrNameLst>
                                          <p:attrName>style.visibility</p:attrName>
                                        </p:attrNameLst>
                                      </p:cBhvr>
                                      <p:to>
                                        <p:strVal val="visible"/>
                                      </p:to>
                                    </p:set>
                                    <p:animEffect filter="fade" transition="in">
                                      <p:cBhvr>
                                        <p:cTn dur="1000"/>
                                        <p:tgtEl>
                                          <p:spTgt spid="557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70"/>
                                        </p:tgtEl>
                                        <p:attrNameLst>
                                          <p:attrName>style.visibility</p:attrName>
                                        </p:attrNameLst>
                                      </p:cBhvr>
                                      <p:to>
                                        <p:strVal val="visible"/>
                                      </p:to>
                                    </p:set>
                                    <p:animEffect filter="fade" transition="in">
                                      <p:cBhvr>
                                        <p:cTn dur="1000"/>
                                        <p:tgtEl>
                                          <p:spTgt spid="557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72"/>
                                        </p:tgtEl>
                                        <p:attrNameLst>
                                          <p:attrName>style.visibility</p:attrName>
                                        </p:attrNameLst>
                                      </p:cBhvr>
                                      <p:to>
                                        <p:strVal val="visible"/>
                                      </p:to>
                                    </p:set>
                                    <p:animEffect filter="fade" transition="in">
                                      <p:cBhvr>
                                        <p:cTn dur="1000"/>
                                        <p:tgtEl>
                                          <p:spTgt spid="5572"/>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569"/>
                                        </p:tgtEl>
                                        <p:attrNameLst>
                                          <p:attrName>style.visibility</p:attrName>
                                        </p:attrNameLst>
                                      </p:cBhvr>
                                      <p:to>
                                        <p:strVal val="visible"/>
                                      </p:to>
                                    </p:set>
                                    <p:animEffect filter="fade" transition="in">
                                      <p:cBhvr>
                                        <p:cTn dur="1000"/>
                                        <p:tgtEl>
                                          <p:spTgt spid="5569"/>
                                        </p:tgtEl>
                                      </p:cBhvr>
                                    </p:animEffect>
                                  </p:childTnLst>
                                </p:cTn>
                              </p:par>
                            </p:childTnLst>
                          </p:cTn>
                        </p:par>
                        <p:par>
                          <p:cTn fill="hold">
                            <p:stCondLst>
                              <p:cond delay="5000"/>
                            </p:stCondLst>
                            <p:childTnLst>
                              <p:par>
                                <p:cTn fill="hold" nodeType="afterEffect" presetClass="entr" presetID="1" presetSubtype="0">
                                  <p:stCondLst>
                                    <p:cond delay="0"/>
                                  </p:stCondLst>
                                  <p:childTnLst>
                                    <p:set>
                                      <p:cBhvr>
                                        <p:cTn dur="1" fill="hold">
                                          <p:stCondLst>
                                            <p:cond delay="0"/>
                                          </p:stCondLst>
                                        </p:cTn>
                                        <p:tgtEl>
                                          <p:spTgt spid="5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66"/>
                                        </p:tgtEl>
                                        <p:attrNameLst>
                                          <p:attrName>style.visibility</p:attrName>
                                        </p:attrNameLst>
                                      </p:cBhvr>
                                      <p:to>
                                        <p:strVal val="visible"/>
                                      </p:to>
                                    </p:set>
                                    <p:animEffect filter="fade" transition="in">
                                      <p:cBhvr>
                                        <p:cTn dur="1000"/>
                                        <p:tgtEl>
                                          <p:spTgt spid="556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73"/>
                                        </p:tgtEl>
                                        <p:attrNameLst>
                                          <p:attrName>style.visibility</p:attrName>
                                        </p:attrNameLst>
                                      </p:cBhvr>
                                      <p:to>
                                        <p:strVal val="visible"/>
                                      </p:to>
                                    </p:set>
                                    <p:animEffect filter="fade" transition="in">
                                      <p:cBhvr>
                                        <p:cTn dur="1000"/>
                                        <p:tgtEl>
                                          <p:spTgt spid="557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67"/>
                                        </p:tgtEl>
                                        <p:attrNameLst>
                                          <p:attrName>style.visibility</p:attrName>
                                        </p:attrNameLst>
                                      </p:cBhvr>
                                      <p:to>
                                        <p:strVal val="visible"/>
                                      </p:to>
                                    </p:set>
                                    <p:animEffect filter="fade" transition="in">
                                      <p:cBhvr>
                                        <p:cTn dur="1000"/>
                                        <p:tgtEl>
                                          <p:spTgt spid="556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68"/>
                                        </p:tgtEl>
                                        <p:attrNameLst>
                                          <p:attrName>style.visibility</p:attrName>
                                        </p:attrNameLst>
                                      </p:cBhvr>
                                      <p:to>
                                        <p:strVal val="visible"/>
                                      </p:to>
                                    </p:set>
                                    <p:animEffect filter="fade" transition="in">
                                      <p:cBhvr>
                                        <p:cTn dur="1000"/>
                                        <p:tgtEl>
                                          <p:spTgt spid="55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79" name="Shape 5579"/>
        <p:cNvGrpSpPr/>
        <p:nvPr/>
      </p:nvGrpSpPr>
      <p:grpSpPr>
        <a:xfrm>
          <a:off x="0" y="0"/>
          <a:ext cx="0" cy="0"/>
          <a:chOff x="0" y="0"/>
          <a:chExt cx="0" cy="0"/>
        </a:xfrm>
      </p:grpSpPr>
      <p:pic>
        <p:nvPicPr>
          <p:cNvPr id="5580" name="Google Shape;5580;p161"/>
          <p:cNvPicPr preferRelativeResize="0"/>
          <p:nvPr/>
        </p:nvPicPr>
        <p:blipFill rotWithShape="1">
          <a:blip r:embed="rId3">
            <a:alphaModFix/>
          </a:blip>
          <a:srcRect b="35875" l="51621" r="3139" t="22193"/>
          <a:stretch/>
        </p:blipFill>
        <p:spPr>
          <a:xfrm>
            <a:off x="338900" y="1495350"/>
            <a:ext cx="3514875" cy="3125825"/>
          </a:xfrm>
          <a:prstGeom prst="rect">
            <a:avLst/>
          </a:prstGeom>
          <a:noFill/>
          <a:ln>
            <a:noFill/>
          </a:ln>
        </p:spPr>
      </p:pic>
      <p:sp>
        <p:nvSpPr>
          <p:cNvPr id="5581" name="Google Shape;5581;p161"/>
          <p:cNvSpPr/>
          <p:nvPr/>
        </p:nvSpPr>
        <p:spPr>
          <a:xfrm>
            <a:off x="1704250" y="2573373"/>
            <a:ext cx="1151100" cy="675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82" name="Google Shape;5582;p161"/>
          <p:cNvPicPr preferRelativeResize="0"/>
          <p:nvPr/>
        </p:nvPicPr>
        <p:blipFill>
          <a:blip r:embed="rId4">
            <a:alphaModFix/>
          </a:blip>
          <a:stretch>
            <a:fillRect/>
          </a:stretch>
        </p:blipFill>
        <p:spPr>
          <a:xfrm>
            <a:off x="5267950" y="2793501"/>
            <a:ext cx="1425253" cy="2182120"/>
          </a:xfrm>
          <a:prstGeom prst="rect">
            <a:avLst/>
          </a:prstGeom>
          <a:noFill/>
          <a:ln cap="flat" cmpd="sng" w="9525">
            <a:solidFill>
              <a:srgbClr val="B7B7B7"/>
            </a:solidFill>
            <a:prstDash val="solid"/>
            <a:round/>
            <a:headEnd len="sm" w="sm" type="none"/>
            <a:tailEnd len="sm" w="sm" type="none"/>
          </a:ln>
        </p:spPr>
      </p:pic>
      <p:pic>
        <p:nvPicPr>
          <p:cNvPr id="5583" name="Google Shape;5583;p161"/>
          <p:cNvPicPr preferRelativeResize="0"/>
          <p:nvPr/>
        </p:nvPicPr>
        <p:blipFill>
          <a:blip r:embed="rId5">
            <a:alphaModFix/>
          </a:blip>
          <a:stretch>
            <a:fillRect/>
          </a:stretch>
        </p:blipFill>
        <p:spPr>
          <a:xfrm>
            <a:off x="7011740" y="2796056"/>
            <a:ext cx="1425265" cy="2177012"/>
          </a:xfrm>
          <a:prstGeom prst="rect">
            <a:avLst/>
          </a:prstGeom>
          <a:noFill/>
          <a:ln cap="flat" cmpd="sng" w="9525">
            <a:solidFill>
              <a:srgbClr val="B7B7B7"/>
            </a:solidFill>
            <a:prstDash val="solid"/>
            <a:round/>
            <a:headEnd len="sm" w="sm" type="none"/>
            <a:tailEnd len="sm" w="sm" type="none"/>
          </a:ln>
        </p:spPr>
      </p:pic>
      <p:pic>
        <p:nvPicPr>
          <p:cNvPr id="5584" name="Google Shape;5584;p161"/>
          <p:cNvPicPr preferRelativeResize="0"/>
          <p:nvPr/>
        </p:nvPicPr>
        <p:blipFill rotWithShape="1">
          <a:blip r:embed="rId6">
            <a:alphaModFix/>
          </a:blip>
          <a:srcRect b="0" l="20987" r="21561" t="0"/>
          <a:stretch/>
        </p:blipFill>
        <p:spPr>
          <a:xfrm>
            <a:off x="3596550" y="3379609"/>
            <a:ext cx="1151100" cy="1336615"/>
          </a:xfrm>
          <a:prstGeom prst="rect">
            <a:avLst/>
          </a:prstGeom>
          <a:noFill/>
          <a:ln>
            <a:noFill/>
          </a:ln>
        </p:spPr>
      </p:pic>
      <p:pic>
        <p:nvPicPr>
          <p:cNvPr id="5585" name="Google Shape;5585;p161"/>
          <p:cNvPicPr preferRelativeResize="0"/>
          <p:nvPr/>
        </p:nvPicPr>
        <p:blipFill>
          <a:blip r:embed="rId7">
            <a:alphaModFix/>
          </a:blip>
          <a:stretch>
            <a:fillRect/>
          </a:stretch>
        </p:blipFill>
        <p:spPr>
          <a:xfrm>
            <a:off x="6184325" y="308400"/>
            <a:ext cx="1317867" cy="2182125"/>
          </a:xfrm>
          <a:prstGeom prst="rect">
            <a:avLst/>
          </a:prstGeom>
          <a:noFill/>
          <a:ln cap="flat" cmpd="sng" w="9525">
            <a:solidFill>
              <a:srgbClr val="999999"/>
            </a:solidFill>
            <a:prstDash val="solid"/>
            <a:round/>
            <a:headEnd len="sm" w="sm" type="none"/>
            <a:tailEnd len="sm" w="sm" type="none"/>
          </a:ln>
        </p:spPr>
      </p:pic>
      <p:pic>
        <p:nvPicPr>
          <p:cNvPr id="5586" name="Google Shape;5586;p161"/>
          <p:cNvPicPr preferRelativeResize="0"/>
          <p:nvPr/>
        </p:nvPicPr>
        <p:blipFill rotWithShape="1">
          <a:blip r:embed="rId8">
            <a:alphaModFix/>
          </a:blip>
          <a:srcRect b="24721" l="0" r="0" t="0"/>
          <a:stretch/>
        </p:blipFill>
        <p:spPr>
          <a:xfrm>
            <a:off x="3596550" y="814125"/>
            <a:ext cx="1151100" cy="1213150"/>
          </a:xfrm>
          <a:prstGeom prst="rect">
            <a:avLst/>
          </a:prstGeom>
          <a:noFill/>
          <a:ln cap="flat" cmpd="sng" w="9525">
            <a:solidFill>
              <a:srgbClr val="999999"/>
            </a:solidFill>
            <a:prstDash val="solid"/>
            <a:round/>
            <a:headEnd len="sm" w="sm" type="none"/>
            <a:tailEnd len="sm" w="sm" type="none"/>
          </a:ln>
        </p:spPr>
      </p:pic>
      <p:sp>
        <p:nvSpPr>
          <p:cNvPr id="5587" name="Google Shape;5587;p161"/>
          <p:cNvSpPr txBox="1"/>
          <p:nvPr/>
        </p:nvSpPr>
        <p:spPr>
          <a:xfrm>
            <a:off x="3215250" y="2114550"/>
            <a:ext cx="1951500" cy="406200"/>
          </a:xfrm>
          <a:prstGeom prst="rect">
            <a:avLst/>
          </a:prstGeom>
          <a:noFill/>
          <a:ln>
            <a:noFill/>
          </a:ln>
        </p:spPr>
        <p:txBody>
          <a:bodyPr anchorCtr="0" anchor="ctr" bIns="91425" lIns="91425" spcFirstLastPara="1" rIns="91425" wrap="square" tIns="91425">
            <a:spAutoFit/>
          </a:bodyPr>
          <a:lstStyle/>
          <a:p>
            <a:pPr indent="0" lvl="0" marL="0" marR="0" rtl="0" algn="ctr">
              <a:lnSpc>
                <a:spcPct val="90000"/>
              </a:lnSpc>
              <a:spcBef>
                <a:spcPts val="0"/>
              </a:spcBef>
              <a:spcAft>
                <a:spcPts val="0"/>
              </a:spcAft>
              <a:buNone/>
            </a:pPr>
            <a:r>
              <a:rPr b="1" lang="en" sz="1600"/>
              <a:t>Maaza Mengiste</a:t>
            </a:r>
            <a:endParaRPr b="1" sz="1600"/>
          </a:p>
        </p:txBody>
      </p:sp>
      <p:sp>
        <p:nvSpPr>
          <p:cNvPr id="5588" name="Google Shape;5588;p161"/>
          <p:cNvSpPr txBox="1"/>
          <p:nvPr/>
        </p:nvSpPr>
        <p:spPr>
          <a:xfrm>
            <a:off x="3058275" y="4705350"/>
            <a:ext cx="2184600" cy="406200"/>
          </a:xfrm>
          <a:prstGeom prst="rect">
            <a:avLst/>
          </a:prstGeom>
          <a:noFill/>
          <a:ln>
            <a:noFill/>
          </a:ln>
        </p:spPr>
        <p:txBody>
          <a:bodyPr anchorCtr="0" anchor="ctr" bIns="91425" lIns="91425" spcFirstLastPara="1" rIns="91425" wrap="square" tIns="91425">
            <a:spAutoFit/>
          </a:bodyPr>
          <a:lstStyle/>
          <a:p>
            <a:pPr indent="0" lvl="0" marL="0" marR="0" rtl="0" algn="ctr">
              <a:lnSpc>
                <a:spcPct val="90000"/>
              </a:lnSpc>
              <a:spcBef>
                <a:spcPts val="0"/>
              </a:spcBef>
              <a:spcAft>
                <a:spcPts val="0"/>
              </a:spcAft>
              <a:buNone/>
            </a:pPr>
            <a:r>
              <a:rPr b="1" lang="en" sz="1600"/>
              <a:t>Dinaw Mengestu</a:t>
            </a:r>
            <a:endParaRPr b="1" sz="1600"/>
          </a:p>
        </p:txBody>
      </p:sp>
      <p:pic>
        <p:nvPicPr>
          <p:cNvPr id="5589" name="Google Shape;5589;p161"/>
          <p:cNvPicPr preferRelativeResize="0"/>
          <p:nvPr/>
        </p:nvPicPr>
        <p:blipFill>
          <a:blip r:embed="rId9">
            <a:alphaModFix/>
          </a:blip>
          <a:stretch>
            <a:fillRect/>
          </a:stretch>
        </p:blipFill>
        <p:spPr>
          <a:xfrm>
            <a:off x="7634575" y="1824225"/>
            <a:ext cx="666300" cy="666300"/>
          </a:xfrm>
          <a:prstGeom prst="rect">
            <a:avLst/>
          </a:prstGeom>
          <a:noFill/>
          <a:ln>
            <a:noFill/>
          </a:ln>
        </p:spPr>
      </p:pic>
      <p:sp>
        <p:nvSpPr>
          <p:cNvPr id="5590" name="Google Shape;5590;p161"/>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581"/>
                                        </p:tgtEl>
                                        <p:attrNameLst>
                                          <p:attrName>style.visibility</p:attrName>
                                        </p:attrNameLst>
                                      </p:cBhvr>
                                      <p:to>
                                        <p:strVal val="visible"/>
                                      </p:to>
                                    </p:set>
                                    <p:animEffect filter="fade" transition="in">
                                      <p:cBhvr>
                                        <p:cTn dur="1000"/>
                                        <p:tgtEl>
                                          <p:spTgt spid="558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86"/>
                                        </p:tgtEl>
                                        <p:attrNameLst>
                                          <p:attrName>style.visibility</p:attrName>
                                        </p:attrNameLst>
                                      </p:cBhvr>
                                      <p:to>
                                        <p:strVal val="visible"/>
                                      </p:to>
                                    </p:set>
                                    <p:animEffect filter="fade" transition="in">
                                      <p:cBhvr>
                                        <p:cTn dur="1000"/>
                                        <p:tgtEl>
                                          <p:spTgt spid="558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87"/>
                                        </p:tgtEl>
                                        <p:attrNameLst>
                                          <p:attrName>style.visibility</p:attrName>
                                        </p:attrNameLst>
                                      </p:cBhvr>
                                      <p:to>
                                        <p:strVal val="visible"/>
                                      </p:to>
                                    </p:set>
                                    <p:animEffect filter="fade" transition="in">
                                      <p:cBhvr>
                                        <p:cTn dur="1000"/>
                                        <p:tgtEl>
                                          <p:spTgt spid="558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85"/>
                                        </p:tgtEl>
                                        <p:attrNameLst>
                                          <p:attrName>style.visibility</p:attrName>
                                        </p:attrNameLst>
                                      </p:cBhvr>
                                      <p:to>
                                        <p:strVal val="visible"/>
                                      </p:to>
                                    </p:set>
                                    <p:animEffect filter="fade" transition="in">
                                      <p:cBhvr>
                                        <p:cTn dur="1000"/>
                                        <p:tgtEl>
                                          <p:spTgt spid="55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89"/>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584"/>
                                        </p:tgtEl>
                                        <p:attrNameLst>
                                          <p:attrName>style.visibility</p:attrName>
                                        </p:attrNameLst>
                                      </p:cBhvr>
                                      <p:to>
                                        <p:strVal val="visible"/>
                                      </p:to>
                                    </p:set>
                                    <p:animEffect filter="fade" transition="in">
                                      <p:cBhvr>
                                        <p:cTn dur="1000"/>
                                        <p:tgtEl>
                                          <p:spTgt spid="558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88"/>
                                        </p:tgtEl>
                                        <p:attrNameLst>
                                          <p:attrName>style.visibility</p:attrName>
                                        </p:attrNameLst>
                                      </p:cBhvr>
                                      <p:to>
                                        <p:strVal val="visible"/>
                                      </p:to>
                                    </p:set>
                                    <p:animEffect filter="fade" transition="in">
                                      <p:cBhvr>
                                        <p:cTn dur="1000"/>
                                        <p:tgtEl>
                                          <p:spTgt spid="558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82"/>
                                        </p:tgtEl>
                                        <p:attrNameLst>
                                          <p:attrName>style.visibility</p:attrName>
                                        </p:attrNameLst>
                                      </p:cBhvr>
                                      <p:to>
                                        <p:strVal val="visible"/>
                                      </p:to>
                                    </p:set>
                                    <p:animEffect filter="fade" transition="in">
                                      <p:cBhvr>
                                        <p:cTn dur="1000"/>
                                        <p:tgtEl>
                                          <p:spTgt spid="558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83"/>
                                        </p:tgtEl>
                                        <p:attrNameLst>
                                          <p:attrName>style.visibility</p:attrName>
                                        </p:attrNameLst>
                                      </p:cBhvr>
                                      <p:to>
                                        <p:strVal val="visible"/>
                                      </p:to>
                                    </p:set>
                                    <p:animEffect filter="fade" transition="in">
                                      <p:cBhvr>
                                        <p:cTn dur="1000"/>
                                        <p:tgtEl>
                                          <p:spTgt spid="55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594" name="Shape 5594"/>
        <p:cNvGrpSpPr/>
        <p:nvPr/>
      </p:nvGrpSpPr>
      <p:grpSpPr>
        <a:xfrm>
          <a:off x="0" y="0"/>
          <a:ext cx="0" cy="0"/>
          <a:chOff x="0" y="0"/>
          <a:chExt cx="0" cy="0"/>
        </a:xfrm>
      </p:grpSpPr>
      <p:pic>
        <p:nvPicPr>
          <p:cNvPr id="5595" name="Google Shape;5595;p162"/>
          <p:cNvPicPr preferRelativeResize="0"/>
          <p:nvPr/>
        </p:nvPicPr>
        <p:blipFill rotWithShape="1">
          <a:blip r:embed="rId3">
            <a:alphaModFix/>
          </a:blip>
          <a:srcRect b="36238" l="53245" r="4557" t="21735"/>
          <a:stretch/>
        </p:blipFill>
        <p:spPr>
          <a:xfrm>
            <a:off x="6682125" y="1279950"/>
            <a:ext cx="3438350" cy="3285674"/>
          </a:xfrm>
          <a:prstGeom prst="rect">
            <a:avLst/>
          </a:prstGeom>
          <a:noFill/>
          <a:ln>
            <a:noFill/>
          </a:ln>
        </p:spPr>
      </p:pic>
      <p:sp>
        <p:nvSpPr>
          <p:cNvPr id="5596" name="Google Shape;5596;p162"/>
          <p:cNvSpPr txBox="1"/>
          <p:nvPr/>
        </p:nvSpPr>
        <p:spPr>
          <a:xfrm>
            <a:off x="4959900" y="4501710"/>
            <a:ext cx="3132900" cy="558600"/>
          </a:xfrm>
          <a:prstGeom prst="rect">
            <a:avLst/>
          </a:prstGeom>
          <a:no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800"/>
              <a:t>Abdulrazak Gurnah</a:t>
            </a:r>
            <a:endParaRPr b="1" sz="1800"/>
          </a:p>
        </p:txBody>
      </p:sp>
      <p:pic>
        <p:nvPicPr>
          <p:cNvPr id="5597" name="Google Shape;5597;p162"/>
          <p:cNvPicPr preferRelativeResize="0"/>
          <p:nvPr/>
        </p:nvPicPr>
        <p:blipFill rotWithShape="1">
          <a:blip r:embed="rId4">
            <a:alphaModFix/>
          </a:blip>
          <a:srcRect b="0" l="24419" r="0" t="0"/>
          <a:stretch/>
        </p:blipFill>
        <p:spPr>
          <a:xfrm>
            <a:off x="5333350" y="2222250"/>
            <a:ext cx="2690800" cy="2373500"/>
          </a:xfrm>
          <a:prstGeom prst="rect">
            <a:avLst/>
          </a:prstGeom>
          <a:noFill/>
          <a:ln>
            <a:noFill/>
          </a:ln>
        </p:spPr>
      </p:pic>
      <p:pic>
        <p:nvPicPr>
          <p:cNvPr id="5598" name="Google Shape;5598;p162"/>
          <p:cNvPicPr preferRelativeResize="0"/>
          <p:nvPr/>
        </p:nvPicPr>
        <p:blipFill rotWithShape="1">
          <a:blip r:embed="rId5">
            <a:alphaModFix/>
          </a:blip>
          <a:srcRect b="20647" l="7298" r="8419" t="0"/>
          <a:stretch/>
        </p:blipFill>
        <p:spPr>
          <a:xfrm>
            <a:off x="121135" y="2131321"/>
            <a:ext cx="1592134" cy="2394010"/>
          </a:xfrm>
          <a:prstGeom prst="rect">
            <a:avLst/>
          </a:prstGeom>
          <a:noFill/>
          <a:ln cap="flat" cmpd="sng" w="9525">
            <a:solidFill>
              <a:srgbClr val="B7B7B7"/>
            </a:solidFill>
            <a:prstDash val="solid"/>
            <a:round/>
            <a:headEnd len="sm" w="sm" type="none"/>
            <a:tailEnd len="sm" w="sm" type="none"/>
          </a:ln>
          <a:effectLst>
            <a:outerShdw blurRad="100013" rotWithShape="0" algn="bl" dir="2760000" dist="104775">
              <a:srgbClr val="000000">
                <a:alpha val="50000"/>
              </a:srgbClr>
            </a:outerShdw>
          </a:effectLst>
        </p:spPr>
      </p:pic>
      <p:pic>
        <p:nvPicPr>
          <p:cNvPr id="5599" name="Google Shape;5599;p162"/>
          <p:cNvPicPr preferRelativeResize="0"/>
          <p:nvPr/>
        </p:nvPicPr>
        <p:blipFill>
          <a:blip r:embed="rId6">
            <a:alphaModFix/>
          </a:blip>
          <a:stretch>
            <a:fillRect/>
          </a:stretch>
        </p:blipFill>
        <p:spPr>
          <a:xfrm>
            <a:off x="2000648" y="2131321"/>
            <a:ext cx="1513014" cy="2426386"/>
          </a:xfrm>
          <a:prstGeom prst="rect">
            <a:avLst/>
          </a:prstGeom>
          <a:noFill/>
          <a:ln cap="flat" cmpd="sng" w="9525">
            <a:solidFill>
              <a:srgbClr val="B7B7B7"/>
            </a:solidFill>
            <a:prstDash val="solid"/>
            <a:round/>
            <a:headEnd len="sm" w="sm" type="none"/>
            <a:tailEnd len="sm" w="sm" type="none"/>
          </a:ln>
          <a:effectLst>
            <a:outerShdw blurRad="100013" rotWithShape="0" algn="bl" dir="2760000" dist="104775">
              <a:srgbClr val="000000">
                <a:alpha val="50000"/>
              </a:srgbClr>
            </a:outerShdw>
          </a:effectLst>
        </p:spPr>
      </p:pic>
      <p:sp>
        <p:nvSpPr>
          <p:cNvPr id="5600" name="Google Shape;5600;p162"/>
          <p:cNvSpPr/>
          <p:nvPr/>
        </p:nvSpPr>
        <p:spPr>
          <a:xfrm>
            <a:off x="7481925" y="3817550"/>
            <a:ext cx="1114200" cy="5586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01" name="Google Shape;5601;p162"/>
          <p:cNvCxnSpPr>
            <a:stCxn id="5600" idx="4"/>
          </p:cNvCxnSpPr>
          <p:nvPr/>
        </p:nvCxnSpPr>
        <p:spPr>
          <a:xfrm rot="5400000">
            <a:off x="7655775" y="4083800"/>
            <a:ext cx="90900" cy="675600"/>
          </a:xfrm>
          <a:prstGeom prst="curvedConnector2">
            <a:avLst/>
          </a:prstGeom>
          <a:noFill/>
          <a:ln cap="flat" cmpd="sng" w="28575">
            <a:solidFill>
              <a:srgbClr val="FF00FF"/>
            </a:solidFill>
            <a:prstDash val="solid"/>
            <a:round/>
            <a:headEnd len="med" w="med" type="none"/>
            <a:tailEnd len="med" w="med" type="stealth"/>
          </a:ln>
        </p:spPr>
      </p:cxnSp>
      <p:pic>
        <p:nvPicPr>
          <p:cNvPr id="5602" name="Google Shape;5602;p162"/>
          <p:cNvPicPr preferRelativeResize="0"/>
          <p:nvPr/>
        </p:nvPicPr>
        <p:blipFill>
          <a:blip r:embed="rId7">
            <a:alphaModFix/>
          </a:blip>
          <a:stretch>
            <a:fillRect/>
          </a:stretch>
        </p:blipFill>
        <p:spPr>
          <a:xfrm>
            <a:off x="3829355" y="2131321"/>
            <a:ext cx="1513004" cy="2410839"/>
          </a:xfrm>
          <a:prstGeom prst="rect">
            <a:avLst/>
          </a:prstGeom>
          <a:noFill/>
          <a:ln cap="flat" cmpd="sng" w="9525">
            <a:solidFill>
              <a:schemeClr val="accent5"/>
            </a:solidFill>
            <a:prstDash val="solid"/>
            <a:round/>
            <a:headEnd len="sm" w="sm" type="none"/>
            <a:tailEnd len="sm" w="sm" type="none"/>
          </a:ln>
          <a:effectLst>
            <a:outerShdw blurRad="57150" rotWithShape="0" algn="bl" dir="2820000" dist="114300">
              <a:srgbClr val="000000">
                <a:alpha val="50000"/>
              </a:srgbClr>
            </a:outerShdw>
          </a:effectLst>
        </p:spPr>
      </p:pic>
      <p:sp>
        <p:nvSpPr>
          <p:cNvPr id="5603" name="Google Shape;5603;p162"/>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601"/>
                                        </p:tgtEl>
                                        <p:attrNameLst>
                                          <p:attrName>style.visibility</p:attrName>
                                        </p:attrNameLst>
                                      </p:cBhvr>
                                      <p:to>
                                        <p:strVal val="visible"/>
                                      </p:to>
                                    </p:set>
                                    <p:animEffect filter="fade" transition="in">
                                      <p:cBhvr>
                                        <p:cTn dur="1000"/>
                                        <p:tgtEl>
                                          <p:spTgt spid="560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97"/>
                                        </p:tgtEl>
                                        <p:attrNameLst>
                                          <p:attrName>style.visibility</p:attrName>
                                        </p:attrNameLst>
                                      </p:cBhvr>
                                      <p:to>
                                        <p:strVal val="visible"/>
                                      </p:to>
                                    </p:set>
                                    <p:animEffect filter="fade" transition="in">
                                      <p:cBhvr>
                                        <p:cTn dur="1000"/>
                                        <p:tgtEl>
                                          <p:spTgt spid="559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96"/>
                                        </p:tgtEl>
                                        <p:attrNameLst>
                                          <p:attrName>style.visibility</p:attrName>
                                        </p:attrNameLst>
                                      </p:cBhvr>
                                      <p:to>
                                        <p:strVal val="visible"/>
                                      </p:to>
                                    </p:set>
                                    <p:animEffect filter="fade" transition="in">
                                      <p:cBhvr>
                                        <p:cTn dur="1000"/>
                                        <p:tgtEl>
                                          <p:spTgt spid="559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98"/>
                                        </p:tgtEl>
                                        <p:attrNameLst>
                                          <p:attrName>style.visibility</p:attrName>
                                        </p:attrNameLst>
                                      </p:cBhvr>
                                      <p:to>
                                        <p:strVal val="visible"/>
                                      </p:to>
                                    </p:set>
                                    <p:animEffect filter="fade" transition="in">
                                      <p:cBhvr>
                                        <p:cTn dur="1000"/>
                                        <p:tgtEl>
                                          <p:spTgt spid="5598"/>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599"/>
                                        </p:tgtEl>
                                        <p:attrNameLst>
                                          <p:attrName>style.visibility</p:attrName>
                                        </p:attrNameLst>
                                      </p:cBhvr>
                                      <p:to>
                                        <p:strVal val="visible"/>
                                      </p:to>
                                    </p:set>
                                    <p:animEffect filter="fade" transition="in">
                                      <p:cBhvr>
                                        <p:cTn dur="1000"/>
                                        <p:tgtEl>
                                          <p:spTgt spid="5599"/>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602"/>
                                        </p:tgtEl>
                                        <p:attrNameLst>
                                          <p:attrName>style.visibility</p:attrName>
                                        </p:attrNameLst>
                                      </p:cBhvr>
                                      <p:to>
                                        <p:strVal val="visible"/>
                                      </p:to>
                                    </p:set>
                                    <p:animEffect filter="fade" transition="in">
                                      <p:cBhvr>
                                        <p:cTn dur="1000"/>
                                        <p:tgtEl>
                                          <p:spTgt spid="56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07" name="Shape 5607"/>
        <p:cNvGrpSpPr/>
        <p:nvPr/>
      </p:nvGrpSpPr>
      <p:grpSpPr>
        <a:xfrm>
          <a:off x="0" y="0"/>
          <a:ext cx="0" cy="0"/>
          <a:chOff x="0" y="0"/>
          <a:chExt cx="0" cy="0"/>
        </a:xfrm>
      </p:grpSpPr>
      <p:pic>
        <p:nvPicPr>
          <p:cNvPr id="5608" name="Google Shape;5608;p163"/>
          <p:cNvPicPr preferRelativeResize="0"/>
          <p:nvPr/>
        </p:nvPicPr>
        <p:blipFill>
          <a:blip r:embed="rId3">
            <a:alphaModFix/>
          </a:blip>
          <a:stretch>
            <a:fillRect/>
          </a:stretch>
        </p:blipFill>
        <p:spPr>
          <a:xfrm>
            <a:off x="1160208" y="1439702"/>
            <a:ext cx="1808338" cy="2822533"/>
          </a:xfrm>
          <a:prstGeom prst="rect">
            <a:avLst/>
          </a:prstGeom>
          <a:noFill/>
          <a:ln>
            <a:noFill/>
          </a:ln>
        </p:spPr>
      </p:pic>
      <p:pic>
        <p:nvPicPr>
          <p:cNvPr id="5609" name="Google Shape;5609;p163"/>
          <p:cNvPicPr preferRelativeResize="0"/>
          <p:nvPr/>
        </p:nvPicPr>
        <p:blipFill>
          <a:blip r:embed="rId4">
            <a:alphaModFix/>
          </a:blip>
          <a:stretch>
            <a:fillRect/>
          </a:stretch>
        </p:blipFill>
        <p:spPr>
          <a:xfrm>
            <a:off x="3339061" y="1436676"/>
            <a:ext cx="1853651" cy="2822523"/>
          </a:xfrm>
          <a:prstGeom prst="rect">
            <a:avLst/>
          </a:prstGeom>
          <a:noFill/>
          <a:ln>
            <a:noFill/>
          </a:ln>
        </p:spPr>
      </p:pic>
      <p:sp>
        <p:nvSpPr>
          <p:cNvPr id="5610" name="Google Shape;5610;p163"/>
          <p:cNvSpPr txBox="1"/>
          <p:nvPr/>
        </p:nvSpPr>
        <p:spPr>
          <a:xfrm>
            <a:off x="-475850" y="4606575"/>
            <a:ext cx="3920400" cy="558600"/>
          </a:xfrm>
          <a:prstGeom prst="rect">
            <a:avLst/>
          </a:prstGeom>
          <a:no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600"/>
              <a:t>Jackee Budesta Batanda</a:t>
            </a:r>
            <a:endParaRPr b="1" sz="1600"/>
          </a:p>
        </p:txBody>
      </p:sp>
      <p:pic>
        <p:nvPicPr>
          <p:cNvPr id="5611" name="Google Shape;5611;p163"/>
          <p:cNvPicPr preferRelativeResize="0"/>
          <p:nvPr/>
        </p:nvPicPr>
        <p:blipFill rotWithShape="1">
          <a:blip r:embed="rId5">
            <a:alphaModFix/>
          </a:blip>
          <a:srcRect b="36238" l="53245" r="4557" t="21735"/>
          <a:stretch/>
        </p:blipFill>
        <p:spPr>
          <a:xfrm>
            <a:off x="5615325" y="1279950"/>
            <a:ext cx="3438350" cy="3285674"/>
          </a:xfrm>
          <a:prstGeom prst="rect">
            <a:avLst/>
          </a:prstGeom>
          <a:noFill/>
          <a:ln>
            <a:noFill/>
          </a:ln>
        </p:spPr>
      </p:pic>
      <p:pic>
        <p:nvPicPr>
          <p:cNvPr id="5612" name="Google Shape;5612;p163"/>
          <p:cNvPicPr preferRelativeResize="0"/>
          <p:nvPr/>
        </p:nvPicPr>
        <p:blipFill rotWithShape="1">
          <a:blip r:embed="rId6">
            <a:alphaModFix/>
          </a:blip>
          <a:srcRect b="39622" l="29686" r="0" t="-21015"/>
          <a:stretch/>
        </p:blipFill>
        <p:spPr>
          <a:xfrm>
            <a:off x="4189775" y="1813398"/>
            <a:ext cx="2442475" cy="2827377"/>
          </a:xfrm>
          <a:prstGeom prst="rect">
            <a:avLst/>
          </a:prstGeom>
          <a:noFill/>
          <a:ln>
            <a:noFill/>
          </a:ln>
        </p:spPr>
      </p:pic>
      <p:pic>
        <p:nvPicPr>
          <p:cNvPr id="5613" name="Google Shape;5613;p163"/>
          <p:cNvPicPr preferRelativeResize="0"/>
          <p:nvPr/>
        </p:nvPicPr>
        <p:blipFill rotWithShape="1">
          <a:blip r:embed="rId7">
            <a:alphaModFix/>
          </a:blip>
          <a:srcRect b="17005" l="0" r="0" t="0"/>
          <a:stretch/>
        </p:blipFill>
        <p:spPr>
          <a:xfrm>
            <a:off x="136100" y="2715575"/>
            <a:ext cx="2319675" cy="1925200"/>
          </a:xfrm>
          <a:prstGeom prst="rect">
            <a:avLst/>
          </a:prstGeom>
          <a:noFill/>
          <a:ln>
            <a:noFill/>
          </a:ln>
        </p:spPr>
      </p:pic>
      <p:sp>
        <p:nvSpPr>
          <p:cNvPr id="5614" name="Google Shape;5614;p163"/>
          <p:cNvSpPr txBox="1"/>
          <p:nvPr/>
        </p:nvSpPr>
        <p:spPr>
          <a:xfrm>
            <a:off x="3410350" y="4606575"/>
            <a:ext cx="3920400" cy="558600"/>
          </a:xfrm>
          <a:prstGeom prst="rect">
            <a:avLst/>
          </a:prstGeom>
          <a:no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600"/>
              <a:t>Beatrice Lamwaka</a:t>
            </a:r>
            <a:endParaRPr b="1" sz="1600"/>
          </a:p>
        </p:txBody>
      </p:sp>
      <p:cxnSp>
        <p:nvCxnSpPr>
          <p:cNvPr id="5615" name="Google Shape;5615;p163"/>
          <p:cNvCxnSpPr/>
          <p:nvPr/>
        </p:nvCxnSpPr>
        <p:spPr>
          <a:xfrm rot="5400000">
            <a:off x="5808325" y="3582700"/>
            <a:ext cx="961800" cy="788100"/>
          </a:xfrm>
          <a:prstGeom prst="curvedConnector3">
            <a:avLst>
              <a:gd fmla="val 87664" name="adj1"/>
            </a:avLst>
          </a:prstGeom>
          <a:noFill/>
          <a:ln cap="flat" cmpd="sng" w="28575">
            <a:solidFill>
              <a:srgbClr val="FF00FF"/>
            </a:solidFill>
            <a:prstDash val="solid"/>
            <a:round/>
            <a:headEnd len="med" w="med" type="none"/>
            <a:tailEnd len="med" w="med" type="stealth"/>
          </a:ln>
        </p:spPr>
      </p:cxnSp>
      <p:sp>
        <p:nvSpPr>
          <p:cNvPr id="5616" name="Google Shape;5616;p163"/>
          <p:cNvSpPr txBox="1"/>
          <p:nvPr>
            <p:ph idx="4294967295" type="ctrTitle"/>
          </p:nvPr>
        </p:nvSpPr>
        <p:spPr>
          <a:xfrm>
            <a:off x="179825" y="844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Oriental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lang="en" sz="1800">
                <a:solidFill>
                  <a:srgbClr val="262626"/>
                </a:solidFill>
                <a:latin typeface="Arial"/>
                <a:ea typeface="Arial"/>
                <a:cs typeface="Arial"/>
                <a:sym typeface="Arial"/>
              </a:rPr>
              <a:t>(angloparlante)</a:t>
            </a:r>
            <a:endParaRPr sz="1800">
              <a:solidFill>
                <a:srgbClr val="262626"/>
              </a:solidFill>
              <a:latin typeface="Arial"/>
              <a:ea typeface="Arial"/>
              <a:cs typeface="Arial"/>
              <a:sym typeface="Arial"/>
            </a:endParaRPr>
          </a:p>
        </p:txBody>
      </p:sp>
      <p:sp>
        <p:nvSpPr>
          <p:cNvPr id="5617" name="Google Shape;5617;p163"/>
          <p:cNvSpPr/>
          <p:nvPr/>
        </p:nvSpPr>
        <p:spPr>
          <a:xfrm>
            <a:off x="6034125" y="3099650"/>
            <a:ext cx="1100400" cy="5586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615"/>
                                        </p:tgtEl>
                                        <p:attrNameLst>
                                          <p:attrName>style.visibility</p:attrName>
                                        </p:attrNameLst>
                                      </p:cBhvr>
                                      <p:to>
                                        <p:strVal val="visible"/>
                                      </p:to>
                                    </p:set>
                                    <p:animEffect filter="fade" transition="in">
                                      <p:cBhvr>
                                        <p:cTn dur="500"/>
                                        <p:tgtEl>
                                          <p:spTgt spid="561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612"/>
                                        </p:tgtEl>
                                        <p:attrNameLst>
                                          <p:attrName>style.visibility</p:attrName>
                                        </p:attrNameLst>
                                      </p:cBhvr>
                                      <p:to>
                                        <p:strVal val="visible"/>
                                      </p:to>
                                    </p:set>
                                    <p:animEffect filter="fade" transition="in">
                                      <p:cBhvr>
                                        <p:cTn dur="1000"/>
                                        <p:tgtEl>
                                          <p:spTgt spid="5612"/>
                                        </p:tgtEl>
                                      </p:cBhvr>
                                    </p:animEffect>
                                  </p:childTnLst>
                                </p:cTn>
                              </p:par>
                              <p:par>
                                <p:cTn fill="hold" nodeType="withEffect" presetClass="entr" presetID="10" presetSubtype="0">
                                  <p:stCondLst>
                                    <p:cond delay="0"/>
                                  </p:stCondLst>
                                  <p:childTnLst>
                                    <p:set>
                                      <p:cBhvr>
                                        <p:cTn dur="1" fill="hold">
                                          <p:stCondLst>
                                            <p:cond delay="0"/>
                                          </p:stCondLst>
                                        </p:cTn>
                                        <p:tgtEl>
                                          <p:spTgt spid="5614"/>
                                        </p:tgtEl>
                                        <p:attrNameLst>
                                          <p:attrName>style.visibility</p:attrName>
                                        </p:attrNameLst>
                                      </p:cBhvr>
                                      <p:to>
                                        <p:strVal val="visible"/>
                                      </p:to>
                                    </p:set>
                                    <p:animEffect filter="fade" transition="in">
                                      <p:cBhvr>
                                        <p:cTn dur="1000"/>
                                        <p:tgtEl>
                                          <p:spTgt spid="561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613"/>
                                        </p:tgtEl>
                                        <p:attrNameLst>
                                          <p:attrName>style.visibility</p:attrName>
                                        </p:attrNameLst>
                                      </p:cBhvr>
                                      <p:to>
                                        <p:strVal val="visible"/>
                                      </p:to>
                                    </p:set>
                                    <p:animEffect filter="fade" transition="in">
                                      <p:cBhvr>
                                        <p:cTn dur="1000"/>
                                        <p:tgtEl>
                                          <p:spTgt spid="561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610"/>
                                        </p:tgtEl>
                                        <p:attrNameLst>
                                          <p:attrName>style.visibility</p:attrName>
                                        </p:attrNameLst>
                                      </p:cBhvr>
                                      <p:to>
                                        <p:strVal val="visible"/>
                                      </p:to>
                                    </p:set>
                                    <p:animEffect filter="fade" transition="in">
                                      <p:cBhvr>
                                        <p:cTn dur="1000"/>
                                        <p:tgtEl>
                                          <p:spTgt spid="5610"/>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609"/>
                                        </p:tgtEl>
                                        <p:attrNameLst>
                                          <p:attrName>style.visibility</p:attrName>
                                        </p:attrNameLst>
                                      </p:cBhvr>
                                      <p:to>
                                        <p:strVal val="visible"/>
                                      </p:to>
                                    </p:set>
                                    <p:animEffect filter="fade" transition="in">
                                      <p:cBhvr>
                                        <p:cTn dur="1000"/>
                                        <p:tgtEl>
                                          <p:spTgt spid="5609"/>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5608"/>
                                        </p:tgtEl>
                                        <p:attrNameLst>
                                          <p:attrName>style.visibility</p:attrName>
                                        </p:attrNameLst>
                                      </p:cBhvr>
                                      <p:to>
                                        <p:strVal val="visible"/>
                                      </p:to>
                                    </p:set>
                                    <p:animEffect filter="fade" transition="in">
                                      <p:cBhvr>
                                        <p:cTn dur="1000"/>
                                        <p:tgtEl>
                                          <p:spTgt spid="56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21" name="Shape 5621"/>
        <p:cNvGrpSpPr/>
        <p:nvPr/>
      </p:nvGrpSpPr>
      <p:grpSpPr>
        <a:xfrm>
          <a:off x="0" y="0"/>
          <a:ext cx="0" cy="0"/>
          <a:chOff x="0" y="0"/>
          <a:chExt cx="0" cy="0"/>
        </a:xfrm>
      </p:grpSpPr>
      <p:pic>
        <p:nvPicPr>
          <p:cNvPr id="5622" name="Google Shape;5622;p164"/>
          <p:cNvPicPr preferRelativeResize="0"/>
          <p:nvPr/>
        </p:nvPicPr>
        <p:blipFill rotWithShape="1">
          <a:blip r:embed="rId3">
            <a:alphaModFix/>
          </a:blip>
          <a:srcRect b="0" l="38955" r="21143" t="59374"/>
          <a:stretch/>
        </p:blipFill>
        <p:spPr>
          <a:xfrm>
            <a:off x="2709125" y="1271550"/>
            <a:ext cx="3963583" cy="3871950"/>
          </a:xfrm>
          <a:prstGeom prst="rect">
            <a:avLst/>
          </a:prstGeom>
          <a:noFill/>
          <a:ln>
            <a:noFill/>
          </a:ln>
        </p:spPr>
      </p:pic>
      <p:sp>
        <p:nvSpPr>
          <p:cNvPr id="5623" name="Google Shape;5623;p164"/>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622"/>
                                        </p:tgtEl>
                                        <p:attrNameLst>
                                          <p:attrName>style.visibility</p:attrName>
                                        </p:attrNameLst>
                                      </p:cBhvr>
                                      <p:to>
                                        <p:strVal val="visible"/>
                                      </p:to>
                                    </p:set>
                                    <p:animEffect filter="fade" transition="in">
                                      <p:cBhvr>
                                        <p:cTn dur="2500"/>
                                        <p:tgtEl>
                                          <p:spTgt spid="56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27" name="Shape 5627"/>
        <p:cNvGrpSpPr/>
        <p:nvPr/>
      </p:nvGrpSpPr>
      <p:grpSpPr>
        <a:xfrm>
          <a:off x="0" y="0"/>
          <a:ext cx="0" cy="0"/>
          <a:chOff x="0" y="0"/>
          <a:chExt cx="0" cy="0"/>
        </a:xfrm>
      </p:grpSpPr>
      <p:pic>
        <p:nvPicPr>
          <p:cNvPr id="5628" name="Google Shape;5628;p165"/>
          <p:cNvPicPr preferRelativeResize="0"/>
          <p:nvPr/>
        </p:nvPicPr>
        <p:blipFill rotWithShape="1">
          <a:blip r:embed="rId3">
            <a:alphaModFix/>
          </a:blip>
          <a:srcRect b="0" l="38955" r="21143" t="59374"/>
          <a:stretch/>
        </p:blipFill>
        <p:spPr>
          <a:xfrm>
            <a:off x="5341045" y="519275"/>
            <a:ext cx="3375705" cy="3297674"/>
          </a:xfrm>
          <a:prstGeom prst="rect">
            <a:avLst/>
          </a:prstGeom>
          <a:noFill/>
          <a:ln>
            <a:noFill/>
          </a:ln>
        </p:spPr>
      </p:pic>
      <p:pic>
        <p:nvPicPr>
          <p:cNvPr id="5629" name="Google Shape;5629;p165"/>
          <p:cNvPicPr preferRelativeResize="0"/>
          <p:nvPr/>
        </p:nvPicPr>
        <p:blipFill rotWithShape="1">
          <a:blip r:embed="rId4">
            <a:alphaModFix/>
          </a:blip>
          <a:srcRect b="0" l="0" r="58854" t="47997"/>
          <a:stretch/>
        </p:blipFill>
        <p:spPr>
          <a:xfrm>
            <a:off x="499450" y="2885800"/>
            <a:ext cx="1519851" cy="1969500"/>
          </a:xfrm>
          <a:prstGeom prst="rect">
            <a:avLst/>
          </a:prstGeom>
          <a:noFill/>
          <a:ln>
            <a:noFill/>
          </a:ln>
        </p:spPr>
      </p:pic>
      <p:pic>
        <p:nvPicPr>
          <p:cNvPr id="5630" name="Google Shape;5630;p165"/>
          <p:cNvPicPr preferRelativeResize="0"/>
          <p:nvPr/>
        </p:nvPicPr>
        <p:blipFill rotWithShape="1">
          <a:blip r:embed="rId5">
            <a:alphaModFix/>
          </a:blip>
          <a:srcRect b="9461" l="47362" r="26311" t="49420"/>
          <a:stretch/>
        </p:blipFill>
        <p:spPr>
          <a:xfrm>
            <a:off x="2324100" y="1145875"/>
            <a:ext cx="1722076" cy="1284851"/>
          </a:xfrm>
          <a:prstGeom prst="rect">
            <a:avLst/>
          </a:prstGeom>
          <a:noFill/>
          <a:ln>
            <a:noFill/>
          </a:ln>
        </p:spPr>
      </p:pic>
      <p:sp>
        <p:nvSpPr>
          <p:cNvPr id="5631" name="Google Shape;5631;p165"/>
          <p:cNvSpPr txBox="1"/>
          <p:nvPr/>
        </p:nvSpPr>
        <p:spPr>
          <a:xfrm>
            <a:off x="388000" y="2365300"/>
            <a:ext cx="16899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a:solidFill>
                  <a:srgbClr val="434343"/>
                </a:solidFill>
              </a:rPr>
              <a:t>Doris Lessing</a:t>
            </a:r>
            <a:endParaRPr b="1">
              <a:solidFill>
                <a:srgbClr val="434343"/>
              </a:solidFill>
            </a:endParaRPr>
          </a:p>
        </p:txBody>
      </p:sp>
      <p:pic>
        <p:nvPicPr>
          <p:cNvPr id="5632" name="Google Shape;5632;p165"/>
          <p:cNvPicPr preferRelativeResize="0"/>
          <p:nvPr/>
        </p:nvPicPr>
        <p:blipFill rotWithShape="1">
          <a:blip r:embed="rId4">
            <a:alphaModFix/>
          </a:blip>
          <a:srcRect b="64363" l="0" r="54250" t="0"/>
          <a:stretch/>
        </p:blipFill>
        <p:spPr>
          <a:xfrm>
            <a:off x="362350" y="1145875"/>
            <a:ext cx="1689974" cy="1349675"/>
          </a:xfrm>
          <a:prstGeom prst="rect">
            <a:avLst/>
          </a:prstGeom>
          <a:noFill/>
          <a:ln>
            <a:noFill/>
          </a:ln>
        </p:spPr>
      </p:pic>
      <p:sp>
        <p:nvSpPr>
          <p:cNvPr id="5633" name="Google Shape;5633;p165"/>
          <p:cNvSpPr txBox="1"/>
          <p:nvPr/>
        </p:nvSpPr>
        <p:spPr>
          <a:xfrm>
            <a:off x="58675" y="4592075"/>
            <a:ext cx="25740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a:solidFill>
                  <a:srgbClr val="434343"/>
                </a:solidFill>
              </a:rPr>
              <a:t>Nadine Gordimer</a:t>
            </a:r>
            <a:endParaRPr b="1">
              <a:solidFill>
                <a:srgbClr val="434343"/>
              </a:solidFill>
            </a:endParaRPr>
          </a:p>
        </p:txBody>
      </p:sp>
      <p:sp>
        <p:nvSpPr>
          <p:cNvPr id="5634" name="Google Shape;5634;p165"/>
          <p:cNvSpPr txBox="1"/>
          <p:nvPr/>
        </p:nvSpPr>
        <p:spPr>
          <a:xfrm>
            <a:off x="2427725" y="2360275"/>
            <a:ext cx="16899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a:solidFill>
                  <a:srgbClr val="434343"/>
                </a:solidFill>
              </a:rPr>
              <a:t>J. M. Coetzee</a:t>
            </a:r>
            <a:endParaRPr b="1">
              <a:solidFill>
                <a:srgbClr val="434343"/>
              </a:solidFill>
            </a:endParaRPr>
          </a:p>
        </p:txBody>
      </p:sp>
      <p:sp>
        <p:nvSpPr>
          <p:cNvPr id="5635" name="Google Shape;5635;p165"/>
          <p:cNvSpPr/>
          <p:nvPr/>
        </p:nvSpPr>
        <p:spPr>
          <a:xfrm>
            <a:off x="5957925" y="2826950"/>
            <a:ext cx="1918200" cy="831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6" name="Google Shape;5636;p165"/>
          <p:cNvSpPr txBox="1"/>
          <p:nvPr/>
        </p:nvSpPr>
        <p:spPr>
          <a:xfrm>
            <a:off x="2356275" y="4592075"/>
            <a:ext cx="16899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a:solidFill>
                  <a:srgbClr val="434343"/>
                </a:solidFill>
              </a:rPr>
              <a:t>Ingrid Jonker</a:t>
            </a:r>
            <a:endParaRPr b="1">
              <a:solidFill>
                <a:srgbClr val="434343"/>
              </a:solidFill>
            </a:endParaRPr>
          </a:p>
        </p:txBody>
      </p:sp>
      <p:pic>
        <p:nvPicPr>
          <p:cNvPr descr="Ingrid Jonker &gt; Poemas del Alma" id="5637" name="Google Shape;5637;p165"/>
          <p:cNvPicPr preferRelativeResize="0"/>
          <p:nvPr/>
        </p:nvPicPr>
        <p:blipFill>
          <a:blip r:embed="rId6">
            <a:alphaModFix/>
          </a:blip>
          <a:stretch>
            <a:fillRect/>
          </a:stretch>
        </p:blipFill>
        <p:spPr>
          <a:xfrm>
            <a:off x="2736072" y="3135488"/>
            <a:ext cx="991800" cy="1470125"/>
          </a:xfrm>
          <a:prstGeom prst="rect">
            <a:avLst/>
          </a:prstGeom>
          <a:noFill/>
          <a:ln>
            <a:noFill/>
          </a:ln>
        </p:spPr>
      </p:pic>
      <p:pic>
        <p:nvPicPr>
          <p:cNvPr id="5638" name="Google Shape;5638;p165"/>
          <p:cNvPicPr preferRelativeResize="0"/>
          <p:nvPr/>
        </p:nvPicPr>
        <p:blipFill rotWithShape="1">
          <a:blip r:embed="rId7">
            <a:alphaModFix/>
          </a:blip>
          <a:srcRect b="47943" l="22841" r="30228" t="0"/>
          <a:stretch/>
        </p:blipFill>
        <p:spPr>
          <a:xfrm>
            <a:off x="4456725" y="3135500"/>
            <a:ext cx="1224480" cy="1470100"/>
          </a:xfrm>
          <a:prstGeom prst="rect">
            <a:avLst/>
          </a:prstGeom>
          <a:noFill/>
          <a:ln cap="flat" cmpd="sng" w="9525">
            <a:solidFill>
              <a:srgbClr val="CCCCCC"/>
            </a:solidFill>
            <a:prstDash val="solid"/>
            <a:round/>
            <a:headEnd len="sm" w="sm" type="none"/>
            <a:tailEnd len="sm" w="sm" type="none"/>
          </a:ln>
        </p:spPr>
      </p:pic>
      <p:sp>
        <p:nvSpPr>
          <p:cNvPr id="5639" name="Google Shape;5639;p165"/>
          <p:cNvSpPr txBox="1"/>
          <p:nvPr/>
        </p:nvSpPr>
        <p:spPr>
          <a:xfrm>
            <a:off x="4108875" y="4592075"/>
            <a:ext cx="20451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a:solidFill>
                  <a:srgbClr val="434343"/>
                </a:solidFill>
              </a:rPr>
              <a:t>Olive Schreiner</a:t>
            </a:r>
            <a:endParaRPr b="1">
              <a:solidFill>
                <a:srgbClr val="434343"/>
              </a:solidFill>
            </a:endParaRPr>
          </a:p>
        </p:txBody>
      </p:sp>
      <p:sp>
        <p:nvSpPr>
          <p:cNvPr id="5640" name="Google Shape;5640;p165"/>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5635"/>
                                        </p:tgtEl>
                                        <p:attrNameLst>
                                          <p:attrName>style.visibility</p:attrName>
                                        </p:attrNameLst>
                                      </p:cBhvr>
                                      <p:to>
                                        <p:strVal val="visible"/>
                                      </p:to>
                                    </p:set>
                                    <p:anim calcmode="lin" valueType="num">
                                      <p:cBhvr additive="base">
                                        <p:cTn dur="2000"/>
                                        <p:tgtEl>
                                          <p:spTgt spid="5635"/>
                                        </p:tgtEl>
                                        <p:attrNameLst>
                                          <p:attrName>ppt_w</p:attrName>
                                        </p:attrNameLst>
                                      </p:cBhvr>
                                      <p:tavLst>
                                        <p:tav fmla="" tm="0">
                                          <p:val>
                                            <p:strVal val="0"/>
                                          </p:val>
                                        </p:tav>
                                        <p:tav fmla="" tm="100000">
                                          <p:val>
                                            <p:strVal val="#ppt_w"/>
                                          </p:val>
                                        </p:tav>
                                      </p:tavLst>
                                    </p:anim>
                                    <p:anim calcmode="lin" valueType="num">
                                      <p:cBhvr additive="base">
                                        <p:cTn dur="2000"/>
                                        <p:tgtEl>
                                          <p:spTgt spid="5635"/>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32"/>
                                        </p:tgtEl>
                                        <p:attrNameLst>
                                          <p:attrName>style.visibility</p:attrName>
                                        </p:attrNameLst>
                                      </p:cBhvr>
                                      <p:to>
                                        <p:strVal val="visible"/>
                                      </p:to>
                                    </p:set>
                                    <p:animEffect filter="fade" transition="in">
                                      <p:cBhvr>
                                        <p:cTn dur="1000"/>
                                        <p:tgtEl>
                                          <p:spTgt spid="563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631"/>
                                        </p:tgtEl>
                                        <p:attrNameLst>
                                          <p:attrName>style.visibility</p:attrName>
                                        </p:attrNameLst>
                                      </p:cBhvr>
                                      <p:to>
                                        <p:strVal val="visible"/>
                                      </p:to>
                                    </p:set>
                                    <p:animEffect filter="fade" transition="in">
                                      <p:cBhvr>
                                        <p:cTn dur="1000"/>
                                        <p:tgtEl>
                                          <p:spTgt spid="5631"/>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630"/>
                                        </p:tgtEl>
                                        <p:attrNameLst>
                                          <p:attrName>style.visibility</p:attrName>
                                        </p:attrNameLst>
                                      </p:cBhvr>
                                      <p:to>
                                        <p:strVal val="visible"/>
                                      </p:to>
                                    </p:set>
                                    <p:animEffect filter="fade" transition="in">
                                      <p:cBhvr>
                                        <p:cTn dur="1000"/>
                                        <p:tgtEl>
                                          <p:spTgt spid="5630"/>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634"/>
                                        </p:tgtEl>
                                        <p:attrNameLst>
                                          <p:attrName>style.visibility</p:attrName>
                                        </p:attrNameLst>
                                      </p:cBhvr>
                                      <p:to>
                                        <p:strVal val="visible"/>
                                      </p:to>
                                    </p:set>
                                    <p:animEffect filter="fade" transition="in">
                                      <p:cBhvr>
                                        <p:cTn dur="1000"/>
                                        <p:tgtEl>
                                          <p:spTgt spid="5634"/>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5629"/>
                                        </p:tgtEl>
                                        <p:attrNameLst>
                                          <p:attrName>style.visibility</p:attrName>
                                        </p:attrNameLst>
                                      </p:cBhvr>
                                      <p:to>
                                        <p:strVal val="visible"/>
                                      </p:to>
                                    </p:set>
                                    <p:animEffect filter="fade" transition="in">
                                      <p:cBhvr>
                                        <p:cTn dur="2500"/>
                                        <p:tgtEl>
                                          <p:spTgt spid="5629"/>
                                        </p:tgtEl>
                                      </p:cBhvr>
                                    </p:animEffect>
                                  </p:childTnLst>
                                </p:cTn>
                              </p:par>
                            </p:childTnLst>
                          </p:cTn>
                        </p:par>
                        <p:par>
                          <p:cTn fill="hold">
                            <p:stCondLst>
                              <p:cond delay="8500"/>
                            </p:stCondLst>
                            <p:childTnLst>
                              <p:par>
                                <p:cTn fill="hold" nodeType="afterEffect" presetClass="entr" presetID="10" presetSubtype="0">
                                  <p:stCondLst>
                                    <p:cond delay="0"/>
                                  </p:stCondLst>
                                  <p:childTnLst>
                                    <p:set>
                                      <p:cBhvr>
                                        <p:cTn dur="1" fill="hold">
                                          <p:stCondLst>
                                            <p:cond delay="0"/>
                                          </p:stCondLst>
                                        </p:cTn>
                                        <p:tgtEl>
                                          <p:spTgt spid="5633"/>
                                        </p:tgtEl>
                                        <p:attrNameLst>
                                          <p:attrName>style.visibility</p:attrName>
                                        </p:attrNameLst>
                                      </p:cBhvr>
                                      <p:to>
                                        <p:strVal val="visible"/>
                                      </p:to>
                                    </p:set>
                                    <p:animEffect filter="fade" transition="in">
                                      <p:cBhvr>
                                        <p:cTn dur="1000"/>
                                        <p:tgtEl>
                                          <p:spTgt spid="5633"/>
                                        </p:tgtEl>
                                      </p:cBhvr>
                                    </p:animEffect>
                                  </p:childTnLst>
                                </p:cTn>
                              </p:par>
                            </p:childTnLst>
                          </p:cTn>
                        </p:par>
                        <p:par>
                          <p:cTn fill="hold">
                            <p:stCondLst>
                              <p:cond delay="9500"/>
                            </p:stCondLst>
                            <p:childTnLst>
                              <p:par>
                                <p:cTn fill="hold" nodeType="afterEffect" presetClass="entr" presetID="10" presetSubtype="0">
                                  <p:stCondLst>
                                    <p:cond delay="0"/>
                                  </p:stCondLst>
                                  <p:childTnLst>
                                    <p:set>
                                      <p:cBhvr>
                                        <p:cTn dur="1" fill="hold">
                                          <p:stCondLst>
                                            <p:cond delay="0"/>
                                          </p:stCondLst>
                                        </p:cTn>
                                        <p:tgtEl>
                                          <p:spTgt spid="5637"/>
                                        </p:tgtEl>
                                        <p:attrNameLst>
                                          <p:attrName>style.visibility</p:attrName>
                                        </p:attrNameLst>
                                      </p:cBhvr>
                                      <p:to>
                                        <p:strVal val="visible"/>
                                      </p:to>
                                    </p:set>
                                    <p:animEffect filter="fade" transition="in">
                                      <p:cBhvr>
                                        <p:cTn dur="1000"/>
                                        <p:tgtEl>
                                          <p:spTgt spid="5637"/>
                                        </p:tgtEl>
                                      </p:cBhvr>
                                    </p:animEffect>
                                  </p:childTnLst>
                                </p:cTn>
                              </p:par>
                            </p:childTnLst>
                          </p:cTn>
                        </p:par>
                        <p:par>
                          <p:cTn fill="hold">
                            <p:stCondLst>
                              <p:cond delay="10500"/>
                            </p:stCondLst>
                            <p:childTnLst>
                              <p:par>
                                <p:cTn fill="hold" nodeType="afterEffect" presetClass="entr" presetID="10" presetSubtype="0">
                                  <p:stCondLst>
                                    <p:cond delay="0"/>
                                  </p:stCondLst>
                                  <p:childTnLst>
                                    <p:set>
                                      <p:cBhvr>
                                        <p:cTn dur="1" fill="hold">
                                          <p:stCondLst>
                                            <p:cond delay="0"/>
                                          </p:stCondLst>
                                        </p:cTn>
                                        <p:tgtEl>
                                          <p:spTgt spid="5636"/>
                                        </p:tgtEl>
                                        <p:attrNameLst>
                                          <p:attrName>style.visibility</p:attrName>
                                        </p:attrNameLst>
                                      </p:cBhvr>
                                      <p:to>
                                        <p:strVal val="visible"/>
                                      </p:to>
                                    </p:set>
                                    <p:animEffect filter="fade" transition="in">
                                      <p:cBhvr>
                                        <p:cTn dur="1000"/>
                                        <p:tgtEl>
                                          <p:spTgt spid="5636"/>
                                        </p:tgtEl>
                                      </p:cBhvr>
                                    </p:animEffect>
                                  </p:childTnLst>
                                </p:cTn>
                              </p:par>
                            </p:childTnLst>
                          </p:cTn>
                        </p:par>
                        <p:par>
                          <p:cTn fill="hold">
                            <p:stCondLst>
                              <p:cond delay="11500"/>
                            </p:stCondLst>
                            <p:childTnLst>
                              <p:par>
                                <p:cTn fill="hold" nodeType="afterEffect" presetClass="entr" presetID="10" presetSubtype="0">
                                  <p:stCondLst>
                                    <p:cond delay="0"/>
                                  </p:stCondLst>
                                  <p:childTnLst>
                                    <p:set>
                                      <p:cBhvr>
                                        <p:cTn dur="1" fill="hold">
                                          <p:stCondLst>
                                            <p:cond delay="0"/>
                                          </p:stCondLst>
                                        </p:cTn>
                                        <p:tgtEl>
                                          <p:spTgt spid="5638"/>
                                        </p:tgtEl>
                                        <p:attrNameLst>
                                          <p:attrName>style.visibility</p:attrName>
                                        </p:attrNameLst>
                                      </p:cBhvr>
                                      <p:to>
                                        <p:strVal val="visible"/>
                                      </p:to>
                                    </p:set>
                                    <p:animEffect filter="fade" transition="in">
                                      <p:cBhvr>
                                        <p:cTn dur="1000"/>
                                        <p:tgtEl>
                                          <p:spTgt spid="5638"/>
                                        </p:tgtEl>
                                      </p:cBhvr>
                                    </p:animEffect>
                                  </p:childTnLst>
                                </p:cTn>
                              </p:par>
                            </p:childTnLst>
                          </p:cTn>
                        </p:par>
                        <p:par>
                          <p:cTn fill="hold">
                            <p:stCondLst>
                              <p:cond delay="12500"/>
                            </p:stCondLst>
                            <p:childTnLst>
                              <p:par>
                                <p:cTn fill="hold" nodeType="afterEffect" presetClass="entr" presetID="10" presetSubtype="0">
                                  <p:stCondLst>
                                    <p:cond delay="0"/>
                                  </p:stCondLst>
                                  <p:childTnLst>
                                    <p:set>
                                      <p:cBhvr>
                                        <p:cTn dur="1" fill="hold">
                                          <p:stCondLst>
                                            <p:cond delay="0"/>
                                          </p:stCondLst>
                                        </p:cTn>
                                        <p:tgtEl>
                                          <p:spTgt spid="5639"/>
                                        </p:tgtEl>
                                        <p:attrNameLst>
                                          <p:attrName>style.visibility</p:attrName>
                                        </p:attrNameLst>
                                      </p:cBhvr>
                                      <p:to>
                                        <p:strVal val="visible"/>
                                      </p:to>
                                    </p:set>
                                    <p:animEffect filter="fade" transition="in">
                                      <p:cBhvr>
                                        <p:cTn dur="1000"/>
                                        <p:tgtEl>
                                          <p:spTgt spid="56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44" name="Shape 5644"/>
        <p:cNvGrpSpPr/>
        <p:nvPr/>
      </p:nvGrpSpPr>
      <p:grpSpPr>
        <a:xfrm>
          <a:off x="0" y="0"/>
          <a:ext cx="0" cy="0"/>
          <a:chOff x="0" y="0"/>
          <a:chExt cx="0" cy="0"/>
        </a:xfrm>
      </p:grpSpPr>
      <p:pic>
        <p:nvPicPr>
          <p:cNvPr id="5645" name="Google Shape;5645;p166"/>
          <p:cNvPicPr preferRelativeResize="0"/>
          <p:nvPr/>
        </p:nvPicPr>
        <p:blipFill rotWithShape="1">
          <a:blip r:embed="rId3">
            <a:alphaModFix/>
          </a:blip>
          <a:srcRect b="0" l="38955" r="21143" t="59374"/>
          <a:stretch/>
        </p:blipFill>
        <p:spPr>
          <a:xfrm>
            <a:off x="5341045" y="519275"/>
            <a:ext cx="3375705" cy="3297674"/>
          </a:xfrm>
          <a:prstGeom prst="rect">
            <a:avLst/>
          </a:prstGeom>
          <a:noFill/>
          <a:ln>
            <a:noFill/>
          </a:ln>
        </p:spPr>
      </p:pic>
      <p:sp>
        <p:nvSpPr>
          <p:cNvPr id="5646" name="Google Shape;5646;p166"/>
          <p:cNvSpPr txBox="1"/>
          <p:nvPr/>
        </p:nvSpPr>
        <p:spPr>
          <a:xfrm>
            <a:off x="3056400" y="4404550"/>
            <a:ext cx="25740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Sindiwe Magon</a:t>
            </a:r>
            <a:r>
              <a:rPr b="1" lang="en" sz="1800"/>
              <a:t>a</a:t>
            </a:r>
            <a:endParaRPr b="1" sz="1800"/>
          </a:p>
        </p:txBody>
      </p:sp>
      <p:sp>
        <p:nvSpPr>
          <p:cNvPr id="5647" name="Google Shape;5647;p166"/>
          <p:cNvSpPr txBox="1"/>
          <p:nvPr/>
        </p:nvSpPr>
        <p:spPr>
          <a:xfrm>
            <a:off x="286150" y="4394400"/>
            <a:ext cx="25740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Miriam Tlali</a:t>
            </a:r>
            <a:endParaRPr b="1" sz="1800"/>
          </a:p>
        </p:txBody>
      </p:sp>
      <p:sp>
        <p:nvSpPr>
          <p:cNvPr id="5648" name="Google Shape;5648;p166"/>
          <p:cNvSpPr/>
          <p:nvPr/>
        </p:nvSpPr>
        <p:spPr>
          <a:xfrm>
            <a:off x="5957925" y="2826950"/>
            <a:ext cx="1918200" cy="831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49" name="Google Shape;5649;p166"/>
          <p:cNvPicPr preferRelativeResize="0"/>
          <p:nvPr/>
        </p:nvPicPr>
        <p:blipFill rotWithShape="1">
          <a:blip r:embed="rId4">
            <a:alphaModFix/>
          </a:blip>
          <a:srcRect b="0" l="8809" r="0" t="13020"/>
          <a:stretch/>
        </p:blipFill>
        <p:spPr>
          <a:xfrm>
            <a:off x="3242150" y="2826950"/>
            <a:ext cx="2202525" cy="1646699"/>
          </a:xfrm>
          <a:prstGeom prst="rect">
            <a:avLst/>
          </a:prstGeom>
          <a:noFill/>
          <a:ln>
            <a:noFill/>
          </a:ln>
        </p:spPr>
      </p:pic>
      <p:pic>
        <p:nvPicPr>
          <p:cNvPr id="5650" name="Google Shape;5650;p166"/>
          <p:cNvPicPr preferRelativeResize="0"/>
          <p:nvPr/>
        </p:nvPicPr>
        <p:blipFill rotWithShape="1">
          <a:blip r:embed="rId5">
            <a:alphaModFix/>
          </a:blip>
          <a:srcRect b="14478" l="0" r="14434" t="0"/>
          <a:stretch/>
        </p:blipFill>
        <p:spPr>
          <a:xfrm>
            <a:off x="432250" y="3017225"/>
            <a:ext cx="2281800" cy="1398254"/>
          </a:xfrm>
          <a:prstGeom prst="rect">
            <a:avLst/>
          </a:prstGeom>
          <a:noFill/>
          <a:ln>
            <a:noFill/>
          </a:ln>
        </p:spPr>
      </p:pic>
      <p:sp>
        <p:nvSpPr>
          <p:cNvPr id="5651" name="Google Shape;5651;p166"/>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646"/>
                                        </p:tgtEl>
                                        <p:attrNameLst>
                                          <p:attrName>style.visibility</p:attrName>
                                        </p:attrNameLst>
                                      </p:cBhvr>
                                      <p:to>
                                        <p:strVal val="visible"/>
                                      </p:to>
                                    </p:set>
                                    <p:animEffect filter="fade" transition="in">
                                      <p:cBhvr>
                                        <p:cTn dur="1500"/>
                                        <p:tgtEl>
                                          <p:spTgt spid="5646"/>
                                        </p:tgtEl>
                                      </p:cBhvr>
                                    </p:animEffect>
                                  </p:childTnLst>
                                </p:cTn>
                              </p:par>
                              <p:par>
                                <p:cTn fill="hold" nodeType="withEffect" presetClass="entr" presetID="10" presetSubtype="0">
                                  <p:stCondLst>
                                    <p:cond delay="0"/>
                                  </p:stCondLst>
                                  <p:childTnLst>
                                    <p:set>
                                      <p:cBhvr>
                                        <p:cTn dur="1" fill="hold">
                                          <p:stCondLst>
                                            <p:cond delay="0"/>
                                          </p:stCondLst>
                                        </p:cTn>
                                        <p:tgtEl>
                                          <p:spTgt spid="5647"/>
                                        </p:tgtEl>
                                        <p:attrNameLst>
                                          <p:attrName>style.visibility</p:attrName>
                                        </p:attrNameLst>
                                      </p:cBhvr>
                                      <p:to>
                                        <p:strVal val="visible"/>
                                      </p:to>
                                    </p:set>
                                    <p:animEffect filter="fade" transition="in">
                                      <p:cBhvr>
                                        <p:cTn dur="1000"/>
                                        <p:tgtEl>
                                          <p:spTgt spid="5647"/>
                                        </p:tgtEl>
                                      </p:cBhvr>
                                    </p:animEffect>
                                  </p:childTnLst>
                                </p:cTn>
                              </p:par>
                              <p:par>
                                <p:cTn fill="hold" nodeType="withEffect" presetClass="entr" presetID="10" presetSubtype="0">
                                  <p:stCondLst>
                                    <p:cond delay="0"/>
                                  </p:stCondLst>
                                  <p:childTnLst>
                                    <p:set>
                                      <p:cBhvr>
                                        <p:cTn dur="1" fill="hold">
                                          <p:stCondLst>
                                            <p:cond delay="0"/>
                                          </p:stCondLst>
                                        </p:cTn>
                                        <p:tgtEl>
                                          <p:spTgt spid="5649"/>
                                        </p:tgtEl>
                                        <p:attrNameLst>
                                          <p:attrName>style.visibility</p:attrName>
                                        </p:attrNameLst>
                                      </p:cBhvr>
                                      <p:to>
                                        <p:strVal val="visible"/>
                                      </p:to>
                                    </p:set>
                                    <p:animEffect filter="fade" transition="in">
                                      <p:cBhvr>
                                        <p:cTn dur="1000"/>
                                        <p:tgtEl>
                                          <p:spTgt spid="5649"/>
                                        </p:tgtEl>
                                      </p:cBhvr>
                                    </p:animEffect>
                                  </p:childTnLst>
                                </p:cTn>
                              </p:par>
                              <p:par>
                                <p:cTn fill="hold" nodeType="withEffect" presetClass="entr" presetID="10" presetSubtype="0">
                                  <p:stCondLst>
                                    <p:cond delay="0"/>
                                  </p:stCondLst>
                                  <p:childTnLst>
                                    <p:set>
                                      <p:cBhvr>
                                        <p:cTn dur="1" fill="hold">
                                          <p:stCondLst>
                                            <p:cond delay="0"/>
                                          </p:stCondLst>
                                        </p:cTn>
                                        <p:tgtEl>
                                          <p:spTgt spid="5650"/>
                                        </p:tgtEl>
                                        <p:attrNameLst>
                                          <p:attrName>style.visibility</p:attrName>
                                        </p:attrNameLst>
                                      </p:cBhvr>
                                      <p:to>
                                        <p:strVal val="visible"/>
                                      </p:to>
                                    </p:set>
                                    <p:animEffect filter="fade" transition="in">
                                      <p:cBhvr>
                                        <p:cTn dur="1000"/>
                                        <p:tgtEl>
                                          <p:spTgt spid="56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55" name="Shape 5655"/>
        <p:cNvGrpSpPr/>
        <p:nvPr/>
      </p:nvGrpSpPr>
      <p:grpSpPr>
        <a:xfrm>
          <a:off x="0" y="0"/>
          <a:ext cx="0" cy="0"/>
          <a:chOff x="0" y="0"/>
          <a:chExt cx="0" cy="0"/>
        </a:xfrm>
      </p:grpSpPr>
      <p:pic>
        <p:nvPicPr>
          <p:cNvPr id="5656" name="Google Shape;5656;p167"/>
          <p:cNvPicPr preferRelativeResize="0"/>
          <p:nvPr/>
        </p:nvPicPr>
        <p:blipFill rotWithShape="1">
          <a:blip r:embed="rId3">
            <a:alphaModFix/>
          </a:blip>
          <a:srcRect b="0" l="38955" r="21143" t="59374"/>
          <a:stretch/>
        </p:blipFill>
        <p:spPr>
          <a:xfrm>
            <a:off x="5341045" y="519275"/>
            <a:ext cx="3375705" cy="3297674"/>
          </a:xfrm>
          <a:prstGeom prst="rect">
            <a:avLst/>
          </a:prstGeom>
          <a:noFill/>
          <a:ln>
            <a:noFill/>
          </a:ln>
        </p:spPr>
      </p:pic>
      <p:pic>
        <p:nvPicPr>
          <p:cNvPr id="5657" name="Google Shape;5657;p167"/>
          <p:cNvPicPr preferRelativeResize="0"/>
          <p:nvPr/>
        </p:nvPicPr>
        <p:blipFill>
          <a:blip r:embed="rId4">
            <a:alphaModFix/>
          </a:blip>
          <a:stretch>
            <a:fillRect/>
          </a:stretch>
        </p:blipFill>
        <p:spPr>
          <a:xfrm>
            <a:off x="4760525" y="2783900"/>
            <a:ext cx="1402025" cy="1645050"/>
          </a:xfrm>
          <a:prstGeom prst="rect">
            <a:avLst/>
          </a:prstGeom>
          <a:noFill/>
          <a:ln>
            <a:noFill/>
          </a:ln>
        </p:spPr>
      </p:pic>
      <p:sp>
        <p:nvSpPr>
          <p:cNvPr id="5658" name="Google Shape;5658;p167"/>
          <p:cNvSpPr/>
          <p:nvPr/>
        </p:nvSpPr>
        <p:spPr>
          <a:xfrm>
            <a:off x="6185050" y="2887750"/>
            <a:ext cx="1515300" cy="666300"/>
          </a:xfrm>
          <a:prstGeom prst="ellipse">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59" name="Google Shape;5659;p167"/>
          <p:cNvPicPr preferRelativeResize="0"/>
          <p:nvPr/>
        </p:nvPicPr>
        <p:blipFill>
          <a:blip r:embed="rId5">
            <a:alphaModFix/>
          </a:blip>
          <a:stretch>
            <a:fillRect/>
          </a:stretch>
        </p:blipFill>
        <p:spPr>
          <a:xfrm>
            <a:off x="2450451" y="1889550"/>
            <a:ext cx="1804058" cy="2806137"/>
          </a:xfrm>
          <a:prstGeom prst="rect">
            <a:avLst/>
          </a:prstGeom>
          <a:noFill/>
          <a:ln>
            <a:noFill/>
          </a:ln>
          <a:effectLst>
            <a:outerShdw blurRad="85725" rotWithShape="0" algn="bl" dir="3000000" dist="114300">
              <a:srgbClr val="000000">
                <a:alpha val="70000"/>
              </a:srgbClr>
            </a:outerShdw>
          </a:effectLst>
        </p:spPr>
      </p:pic>
      <p:pic>
        <p:nvPicPr>
          <p:cNvPr id="5660" name="Google Shape;5660;p167"/>
          <p:cNvPicPr preferRelativeResize="0"/>
          <p:nvPr/>
        </p:nvPicPr>
        <p:blipFill>
          <a:blip r:embed="rId6">
            <a:alphaModFix/>
          </a:blip>
          <a:stretch>
            <a:fillRect/>
          </a:stretch>
        </p:blipFill>
        <p:spPr>
          <a:xfrm>
            <a:off x="334970" y="1889550"/>
            <a:ext cx="1831703" cy="2806130"/>
          </a:xfrm>
          <a:prstGeom prst="rect">
            <a:avLst/>
          </a:prstGeom>
          <a:noFill/>
          <a:ln>
            <a:noFill/>
          </a:ln>
          <a:effectLst>
            <a:outerShdw blurRad="85725" rotWithShape="0" algn="bl" dir="3000000" dist="114300">
              <a:srgbClr val="000000">
                <a:alpha val="70000"/>
              </a:srgbClr>
            </a:outerShdw>
          </a:effectLst>
        </p:spPr>
      </p:pic>
      <p:sp>
        <p:nvSpPr>
          <p:cNvPr id="5661" name="Google Shape;5661;p167"/>
          <p:cNvSpPr txBox="1"/>
          <p:nvPr/>
        </p:nvSpPr>
        <p:spPr>
          <a:xfrm>
            <a:off x="4303325" y="4377975"/>
            <a:ext cx="2570400" cy="5586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K. Sello Duiker</a:t>
            </a:r>
            <a:endParaRPr b="1" sz="2000">
              <a:solidFill>
                <a:schemeClr val="dk1"/>
              </a:solidFill>
              <a:latin typeface="EB Garamond"/>
              <a:ea typeface="EB Garamond"/>
              <a:cs typeface="EB Garamond"/>
              <a:sym typeface="EB Garamond"/>
            </a:endParaRPr>
          </a:p>
        </p:txBody>
      </p:sp>
      <p:sp>
        <p:nvSpPr>
          <p:cNvPr id="5662" name="Google Shape;5662;p167"/>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657"/>
                                        </p:tgtEl>
                                        <p:attrNameLst>
                                          <p:attrName>style.visibility</p:attrName>
                                        </p:attrNameLst>
                                      </p:cBhvr>
                                      <p:to>
                                        <p:strVal val="visible"/>
                                      </p:to>
                                    </p:set>
                                    <p:animEffect filter="fade" transition="in">
                                      <p:cBhvr>
                                        <p:cTn dur="1000"/>
                                        <p:tgtEl>
                                          <p:spTgt spid="5657"/>
                                        </p:tgtEl>
                                      </p:cBhvr>
                                    </p:animEffect>
                                  </p:childTnLst>
                                </p:cTn>
                              </p:par>
                              <p:par>
                                <p:cTn fill="hold" nodeType="withEffect" presetClass="entr" presetID="10" presetSubtype="0">
                                  <p:stCondLst>
                                    <p:cond delay="0"/>
                                  </p:stCondLst>
                                  <p:childTnLst>
                                    <p:set>
                                      <p:cBhvr>
                                        <p:cTn dur="1" fill="hold">
                                          <p:stCondLst>
                                            <p:cond delay="0"/>
                                          </p:stCondLst>
                                        </p:cTn>
                                        <p:tgtEl>
                                          <p:spTgt spid="5661"/>
                                        </p:tgtEl>
                                        <p:attrNameLst>
                                          <p:attrName>style.visibility</p:attrName>
                                        </p:attrNameLst>
                                      </p:cBhvr>
                                      <p:to>
                                        <p:strVal val="visible"/>
                                      </p:to>
                                    </p:set>
                                    <p:animEffect filter="fade" transition="in">
                                      <p:cBhvr>
                                        <p:cTn dur="1000"/>
                                        <p:tgtEl>
                                          <p:spTgt spid="566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60"/>
                                        </p:tgtEl>
                                        <p:attrNameLst>
                                          <p:attrName>style.visibility</p:attrName>
                                        </p:attrNameLst>
                                      </p:cBhvr>
                                      <p:to>
                                        <p:strVal val="visible"/>
                                      </p:to>
                                    </p:set>
                                    <p:animEffect filter="fade" transition="in">
                                      <p:cBhvr>
                                        <p:cTn dur="1000"/>
                                        <p:tgtEl>
                                          <p:spTgt spid="566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59"/>
                                        </p:tgtEl>
                                        <p:attrNameLst>
                                          <p:attrName>style.visibility</p:attrName>
                                        </p:attrNameLst>
                                      </p:cBhvr>
                                      <p:to>
                                        <p:strVal val="visible"/>
                                      </p:to>
                                    </p:set>
                                    <p:animEffect filter="fade" transition="in">
                                      <p:cBhvr>
                                        <p:cTn dur="1000"/>
                                        <p:tgtEl>
                                          <p:spTgt spid="56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66" name="Shape 5666"/>
        <p:cNvGrpSpPr/>
        <p:nvPr/>
      </p:nvGrpSpPr>
      <p:grpSpPr>
        <a:xfrm>
          <a:off x="0" y="0"/>
          <a:ext cx="0" cy="0"/>
          <a:chOff x="0" y="0"/>
          <a:chExt cx="0" cy="0"/>
        </a:xfrm>
      </p:grpSpPr>
      <p:pic>
        <p:nvPicPr>
          <p:cNvPr id="5667" name="Google Shape;5667;p168"/>
          <p:cNvPicPr preferRelativeResize="0"/>
          <p:nvPr/>
        </p:nvPicPr>
        <p:blipFill rotWithShape="1">
          <a:blip r:embed="rId3">
            <a:alphaModFix/>
          </a:blip>
          <a:srcRect b="0" l="38955" r="21143" t="59374"/>
          <a:stretch/>
        </p:blipFill>
        <p:spPr>
          <a:xfrm>
            <a:off x="5341045" y="519275"/>
            <a:ext cx="3375705" cy="3297674"/>
          </a:xfrm>
          <a:prstGeom prst="rect">
            <a:avLst/>
          </a:prstGeom>
          <a:noFill/>
          <a:ln>
            <a:noFill/>
          </a:ln>
        </p:spPr>
      </p:pic>
      <p:sp>
        <p:nvSpPr>
          <p:cNvPr id="5668" name="Google Shape;5668;p168"/>
          <p:cNvSpPr/>
          <p:nvPr/>
        </p:nvSpPr>
        <p:spPr>
          <a:xfrm>
            <a:off x="5957925" y="2826950"/>
            <a:ext cx="1918200" cy="8313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69" name="Google Shape;5669;p168"/>
          <p:cNvPicPr preferRelativeResize="0"/>
          <p:nvPr/>
        </p:nvPicPr>
        <p:blipFill>
          <a:blip r:embed="rId4">
            <a:alphaModFix/>
          </a:blip>
          <a:stretch>
            <a:fillRect/>
          </a:stretch>
        </p:blipFill>
        <p:spPr>
          <a:xfrm>
            <a:off x="6423576" y="3188997"/>
            <a:ext cx="1271000" cy="1794703"/>
          </a:xfrm>
          <a:prstGeom prst="rect">
            <a:avLst/>
          </a:prstGeom>
          <a:noFill/>
          <a:ln>
            <a:noFill/>
          </a:ln>
          <a:effectLst>
            <a:outerShdw blurRad="114300" rotWithShape="0" algn="bl" dir="2400000" dist="104775">
              <a:srgbClr val="000000">
                <a:alpha val="50000"/>
              </a:srgbClr>
            </a:outerShdw>
          </a:effectLst>
        </p:spPr>
      </p:pic>
      <p:pic>
        <p:nvPicPr>
          <p:cNvPr id="5670" name="Google Shape;5670;p168"/>
          <p:cNvPicPr preferRelativeResize="0"/>
          <p:nvPr/>
        </p:nvPicPr>
        <p:blipFill>
          <a:blip r:embed="rId5">
            <a:alphaModFix/>
          </a:blip>
          <a:stretch>
            <a:fillRect/>
          </a:stretch>
        </p:blipFill>
        <p:spPr>
          <a:xfrm>
            <a:off x="4864524" y="3193575"/>
            <a:ext cx="1161983" cy="1790126"/>
          </a:xfrm>
          <a:prstGeom prst="rect">
            <a:avLst/>
          </a:prstGeom>
          <a:noFill/>
          <a:ln>
            <a:noFill/>
          </a:ln>
          <a:effectLst>
            <a:outerShdw blurRad="57150" rotWithShape="0" algn="bl" dir="3000000" dist="114300">
              <a:srgbClr val="000000">
                <a:alpha val="40000"/>
              </a:srgbClr>
            </a:outerShdw>
          </a:effectLst>
        </p:spPr>
      </p:pic>
      <p:sp>
        <p:nvSpPr>
          <p:cNvPr id="5671" name="Google Shape;5671;p168"/>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grpSp>
        <p:nvGrpSpPr>
          <p:cNvPr id="5672" name="Google Shape;5672;p168"/>
          <p:cNvGrpSpPr/>
          <p:nvPr/>
        </p:nvGrpSpPr>
        <p:grpSpPr>
          <a:xfrm>
            <a:off x="84468" y="1106325"/>
            <a:ext cx="4220938" cy="4008575"/>
            <a:chOff x="84468" y="1106325"/>
            <a:chExt cx="4220938" cy="4008575"/>
          </a:xfrm>
        </p:grpSpPr>
        <p:grpSp>
          <p:nvGrpSpPr>
            <p:cNvPr id="5673" name="Google Shape;5673;p168"/>
            <p:cNvGrpSpPr/>
            <p:nvPr/>
          </p:nvGrpSpPr>
          <p:grpSpPr>
            <a:xfrm>
              <a:off x="84468" y="1106325"/>
              <a:ext cx="4220938" cy="4008575"/>
              <a:chOff x="84468" y="1106325"/>
              <a:chExt cx="4220938" cy="4008575"/>
            </a:xfrm>
          </p:grpSpPr>
          <p:pic>
            <p:nvPicPr>
              <p:cNvPr id="5674" name="Google Shape;5674;p168"/>
              <p:cNvPicPr preferRelativeResize="0"/>
              <p:nvPr/>
            </p:nvPicPr>
            <p:blipFill>
              <a:blip r:embed="rId6">
                <a:alphaModFix/>
              </a:blip>
              <a:stretch>
                <a:fillRect/>
              </a:stretch>
            </p:blipFill>
            <p:spPr>
              <a:xfrm>
                <a:off x="93100" y="1106325"/>
                <a:ext cx="4212306" cy="4008575"/>
              </a:xfrm>
              <a:prstGeom prst="rect">
                <a:avLst/>
              </a:prstGeom>
              <a:noFill/>
              <a:ln>
                <a:noFill/>
              </a:ln>
            </p:spPr>
          </p:pic>
          <p:sp>
            <p:nvSpPr>
              <p:cNvPr id="5675" name="Google Shape;5675;p168"/>
              <p:cNvSpPr txBox="1"/>
              <p:nvPr/>
            </p:nvSpPr>
            <p:spPr>
              <a:xfrm>
                <a:off x="84468" y="2722085"/>
                <a:ext cx="1634100" cy="341400"/>
              </a:xfrm>
              <a:prstGeom prst="rect">
                <a:avLst/>
              </a:prstGeom>
              <a:solidFill>
                <a:srgbClr val="FFFDFA"/>
              </a:solidFill>
              <a:ln>
                <a:noFill/>
              </a:ln>
            </p:spPr>
            <p:txBody>
              <a:bodyPr anchorCtr="0" anchor="ctr" bIns="0" lIns="91425" spcFirstLastPara="1" rIns="91425" wrap="square" tIns="91425">
                <a:noAutofit/>
              </a:bodyPr>
              <a:lstStyle/>
              <a:p>
                <a:pPr indent="0" lvl="0" marL="0" marR="0" rtl="0" algn="l">
                  <a:lnSpc>
                    <a:spcPct val="90000"/>
                  </a:lnSpc>
                  <a:spcBef>
                    <a:spcPts val="0"/>
                  </a:spcBef>
                  <a:spcAft>
                    <a:spcPts val="0"/>
                  </a:spcAft>
                  <a:buNone/>
                </a:pPr>
                <a:r>
                  <a:rPr b="1" lang="en" sz="1600"/>
                  <a:t>Bessie Head</a:t>
                </a:r>
                <a:endParaRPr b="1" sz="1600"/>
              </a:p>
            </p:txBody>
          </p:sp>
        </p:grpSp>
        <p:sp>
          <p:nvSpPr>
            <p:cNvPr id="5676" name="Google Shape;5676;p168"/>
            <p:cNvSpPr txBox="1"/>
            <p:nvPr/>
          </p:nvSpPr>
          <p:spPr>
            <a:xfrm>
              <a:off x="693690" y="4701312"/>
              <a:ext cx="2344800" cy="341400"/>
            </a:xfrm>
            <a:prstGeom prst="rect">
              <a:avLst/>
            </a:prstGeom>
            <a:solidFill>
              <a:srgbClr val="FFFDFA"/>
            </a:solid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600"/>
                <a:t>Zoë Wicomb</a:t>
              </a:r>
              <a:endParaRPr b="1" sz="1600"/>
            </a:p>
          </p:txBody>
        </p:sp>
      </p:grpSp>
      <p:pic>
        <p:nvPicPr>
          <p:cNvPr id="5677" name="Google Shape;5677;p168"/>
          <p:cNvPicPr preferRelativeResize="0"/>
          <p:nvPr/>
        </p:nvPicPr>
        <p:blipFill>
          <a:blip r:embed="rId7">
            <a:alphaModFix/>
          </a:blip>
          <a:stretch>
            <a:fillRect/>
          </a:stretch>
        </p:blipFill>
        <p:spPr>
          <a:xfrm>
            <a:off x="3300999" y="3193587"/>
            <a:ext cx="1271000" cy="1790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672"/>
                                        </p:tgtEl>
                                        <p:attrNameLst>
                                          <p:attrName>style.visibility</p:attrName>
                                        </p:attrNameLst>
                                      </p:cBhvr>
                                      <p:to>
                                        <p:strVal val="visible"/>
                                      </p:to>
                                    </p:set>
                                    <p:animEffect filter="fade" transition="in">
                                      <p:cBhvr>
                                        <p:cTn dur="1000"/>
                                        <p:tgtEl>
                                          <p:spTgt spid="567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77"/>
                                        </p:tgtEl>
                                        <p:attrNameLst>
                                          <p:attrName>style.visibility</p:attrName>
                                        </p:attrNameLst>
                                      </p:cBhvr>
                                      <p:to>
                                        <p:strVal val="visible"/>
                                      </p:to>
                                    </p:set>
                                    <p:animEffect filter="fade" transition="in">
                                      <p:cBhvr>
                                        <p:cTn dur="1000"/>
                                        <p:tgtEl>
                                          <p:spTgt spid="5677"/>
                                        </p:tgtEl>
                                      </p:cBhvr>
                                    </p:animEffect>
                                  </p:childTnLst>
                                </p:cTn>
                              </p:par>
                            </p:childTnLst>
                          </p:cTn>
                        </p:par>
                        <p:par>
                          <p:cTn fill="hold">
                            <p:stCondLst>
                              <p:cond delay="2000"/>
                            </p:stCondLst>
                            <p:childTnLst>
                              <p:par>
                                <p:cTn fill="hold" nodeType="afterEffect" presetClass="entr" presetID="1" presetSubtype="0">
                                  <p:stCondLst>
                                    <p:cond delay="0"/>
                                  </p:stCondLst>
                                  <p:childTnLst>
                                    <p:set>
                                      <p:cBhvr>
                                        <p:cTn dur="1" fill="hold">
                                          <p:stCondLst>
                                            <p:cond delay="0"/>
                                          </p:stCondLst>
                                        </p:cTn>
                                        <p:tgtEl>
                                          <p:spTgt spid="5670"/>
                                        </p:tgtEl>
                                        <p:attrNameLst>
                                          <p:attrName>style.visibility</p:attrName>
                                        </p:attrNameLst>
                                      </p:cBhvr>
                                      <p:to>
                                        <p:strVal val="visible"/>
                                      </p:to>
                                    </p:se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69"/>
                                        </p:tgtEl>
                                        <p:attrNameLst>
                                          <p:attrName>style.visibility</p:attrName>
                                        </p:attrNameLst>
                                      </p:cBhvr>
                                      <p:to>
                                        <p:strVal val="visible"/>
                                      </p:to>
                                    </p:set>
                                    <p:animEffect filter="fade" transition="in">
                                      <p:cBhvr>
                                        <p:cTn dur="1000"/>
                                        <p:tgtEl>
                                          <p:spTgt spid="56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81" name="Shape 5681"/>
        <p:cNvGrpSpPr/>
        <p:nvPr/>
      </p:nvGrpSpPr>
      <p:grpSpPr>
        <a:xfrm>
          <a:off x="0" y="0"/>
          <a:ext cx="0" cy="0"/>
          <a:chOff x="0" y="0"/>
          <a:chExt cx="0" cy="0"/>
        </a:xfrm>
      </p:grpSpPr>
      <p:sp>
        <p:nvSpPr>
          <p:cNvPr id="5682" name="Google Shape;5682;p169"/>
          <p:cNvSpPr txBox="1"/>
          <p:nvPr/>
        </p:nvSpPr>
        <p:spPr>
          <a:xfrm>
            <a:off x="386725" y="4473125"/>
            <a:ext cx="25740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Koleka Putuma</a:t>
            </a:r>
            <a:endParaRPr b="1" sz="1800"/>
          </a:p>
        </p:txBody>
      </p:sp>
      <p:pic>
        <p:nvPicPr>
          <p:cNvPr id="5683" name="Google Shape;5683;p169"/>
          <p:cNvPicPr preferRelativeResize="0"/>
          <p:nvPr/>
        </p:nvPicPr>
        <p:blipFill rotWithShape="1">
          <a:blip r:embed="rId3">
            <a:alphaModFix/>
          </a:blip>
          <a:srcRect b="0" l="38953" r="25344" t="68032"/>
          <a:stretch/>
        </p:blipFill>
        <p:spPr>
          <a:xfrm>
            <a:off x="5722050" y="460075"/>
            <a:ext cx="3020426" cy="2594875"/>
          </a:xfrm>
          <a:prstGeom prst="rect">
            <a:avLst/>
          </a:prstGeom>
          <a:noFill/>
          <a:ln>
            <a:noFill/>
          </a:ln>
        </p:spPr>
      </p:pic>
      <p:pic>
        <p:nvPicPr>
          <p:cNvPr id="5684" name="Google Shape;5684;p169"/>
          <p:cNvPicPr preferRelativeResize="0"/>
          <p:nvPr/>
        </p:nvPicPr>
        <p:blipFill>
          <a:blip r:embed="rId4">
            <a:alphaModFix/>
          </a:blip>
          <a:stretch>
            <a:fillRect/>
          </a:stretch>
        </p:blipFill>
        <p:spPr>
          <a:xfrm>
            <a:off x="3481275" y="1936688"/>
            <a:ext cx="1752600" cy="2533650"/>
          </a:xfrm>
          <a:prstGeom prst="rect">
            <a:avLst/>
          </a:prstGeom>
          <a:noFill/>
          <a:ln>
            <a:noFill/>
          </a:ln>
          <a:effectLst>
            <a:outerShdw blurRad="57150" rotWithShape="0" algn="bl" dir="2640000" dist="95250">
              <a:srgbClr val="000000">
                <a:alpha val="50000"/>
              </a:srgbClr>
            </a:outerShdw>
          </a:effectLst>
        </p:spPr>
      </p:pic>
      <p:pic>
        <p:nvPicPr>
          <p:cNvPr id="5685" name="Google Shape;5685;p169"/>
          <p:cNvPicPr preferRelativeResize="0"/>
          <p:nvPr/>
        </p:nvPicPr>
        <p:blipFill rotWithShape="1">
          <a:blip r:embed="rId5">
            <a:alphaModFix/>
          </a:blip>
          <a:srcRect b="0" l="29626" r="28504" t="0"/>
          <a:stretch/>
        </p:blipFill>
        <p:spPr>
          <a:xfrm>
            <a:off x="924100" y="1982450"/>
            <a:ext cx="1534326" cy="2442150"/>
          </a:xfrm>
          <a:prstGeom prst="rect">
            <a:avLst/>
          </a:prstGeom>
          <a:noFill/>
          <a:ln>
            <a:noFill/>
          </a:ln>
          <a:effectLst>
            <a:outerShdw blurRad="57150" rotWithShape="0" algn="bl" dir="3000000" dist="114300">
              <a:srgbClr val="000000">
                <a:alpha val="50000"/>
              </a:srgbClr>
            </a:outerShdw>
          </a:effectLst>
        </p:spPr>
      </p:pic>
      <p:sp>
        <p:nvSpPr>
          <p:cNvPr id="5686" name="Google Shape;5686;p169"/>
          <p:cNvSpPr/>
          <p:nvPr/>
        </p:nvSpPr>
        <p:spPr>
          <a:xfrm>
            <a:off x="6650525" y="2085025"/>
            <a:ext cx="1515300" cy="666300"/>
          </a:xfrm>
          <a:prstGeom prst="ellipse">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7" name="Google Shape;5687;p169"/>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86"/>
                                        </p:tgtEl>
                                        <p:attrNameLst>
                                          <p:attrName>style.visibility</p:attrName>
                                        </p:attrNameLst>
                                      </p:cBhvr>
                                      <p:to>
                                        <p:strVal val="visible"/>
                                      </p:to>
                                    </p:set>
                                    <p:animEffect filter="fade" transition="in">
                                      <p:cBhvr>
                                        <p:cTn dur="1000"/>
                                        <p:tgtEl>
                                          <p:spTgt spid="568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85"/>
                                        </p:tgtEl>
                                        <p:attrNameLst>
                                          <p:attrName>style.visibility</p:attrName>
                                        </p:attrNameLst>
                                      </p:cBhvr>
                                      <p:to>
                                        <p:strVal val="visible"/>
                                      </p:to>
                                    </p:set>
                                    <p:animEffect filter="fade" transition="in">
                                      <p:cBhvr>
                                        <p:cTn dur="1000"/>
                                        <p:tgtEl>
                                          <p:spTgt spid="568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82"/>
                                        </p:tgtEl>
                                        <p:attrNameLst>
                                          <p:attrName>style.visibility</p:attrName>
                                        </p:attrNameLst>
                                      </p:cBhvr>
                                      <p:to>
                                        <p:strVal val="visible"/>
                                      </p:to>
                                    </p:set>
                                    <p:animEffect filter="fade" transition="in">
                                      <p:cBhvr>
                                        <p:cTn dur="2000"/>
                                        <p:tgtEl>
                                          <p:spTgt spid="5682"/>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684"/>
                                        </p:tgtEl>
                                        <p:attrNameLst>
                                          <p:attrName>style.visibility</p:attrName>
                                        </p:attrNameLst>
                                      </p:cBhvr>
                                      <p:to>
                                        <p:strVal val="visible"/>
                                      </p:to>
                                    </p:set>
                                    <p:animEffect filter="fade" transition="in">
                                      <p:cBhvr>
                                        <p:cTn dur="1500"/>
                                        <p:tgtEl>
                                          <p:spTgt spid="56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691" name="Shape 5691"/>
        <p:cNvGrpSpPr/>
        <p:nvPr/>
      </p:nvGrpSpPr>
      <p:grpSpPr>
        <a:xfrm>
          <a:off x="0" y="0"/>
          <a:ext cx="0" cy="0"/>
          <a:chOff x="0" y="0"/>
          <a:chExt cx="0" cy="0"/>
        </a:xfrm>
      </p:grpSpPr>
      <p:sp>
        <p:nvSpPr>
          <p:cNvPr id="5692" name="Google Shape;5692;p170"/>
          <p:cNvSpPr txBox="1"/>
          <p:nvPr/>
        </p:nvSpPr>
        <p:spPr>
          <a:xfrm>
            <a:off x="310525" y="4473125"/>
            <a:ext cx="2574000" cy="444300"/>
          </a:xfrm>
          <a:prstGeom prst="rect">
            <a:avLst/>
          </a:prstGeom>
          <a:no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800"/>
              <a:t>Kopano Matlwa</a:t>
            </a:r>
            <a:endParaRPr b="1" sz="1800"/>
          </a:p>
        </p:txBody>
      </p:sp>
      <p:pic>
        <p:nvPicPr>
          <p:cNvPr id="5693" name="Google Shape;5693;p170"/>
          <p:cNvPicPr preferRelativeResize="0"/>
          <p:nvPr/>
        </p:nvPicPr>
        <p:blipFill rotWithShape="1">
          <a:blip r:embed="rId3">
            <a:alphaModFix/>
          </a:blip>
          <a:srcRect b="0" l="38953" r="25344" t="68032"/>
          <a:stretch/>
        </p:blipFill>
        <p:spPr>
          <a:xfrm>
            <a:off x="5722050" y="460075"/>
            <a:ext cx="3020426" cy="2594875"/>
          </a:xfrm>
          <a:prstGeom prst="rect">
            <a:avLst/>
          </a:prstGeom>
          <a:noFill/>
          <a:ln>
            <a:noFill/>
          </a:ln>
        </p:spPr>
      </p:pic>
      <p:pic>
        <p:nvPicPr>
          <p:cNvPr id="5694" name="Google Shape;5694;p170"/>
          <p:cNvPicPr preferRelativeResize="0"/>
          <p:nvPr/>
        </p:nvPicPr>
        <p:blipFill>
          <a:blip r:embed="rId4">
            <a:alphaModFix/>
          </a:blip>
          <a:stretch>
            <a:fillRect/>
          </a:stretch>
        </p:blipFill>
        <p:spPr>
          <a:xfrm>
            <a:off x="4895937" y="2171907"/>
            <a:ext cx="1509962" cy="2301218"/>
          </a:xfrm>
          <a:prstGeom prst="rect">
            <a:avLst/>
          </a:prstGeom>
          <a:noFill/>
          <a:ln>
            <a:noFill/>
          </a:ln>
          <a:effectLst>
            <a:outerShdw blurRad="57150" rotWithShape="0" algn="bl" dir="3000000" dist="85725">
              <a:srgbClr val="000000">
                <a:alpha val="50000"/>
              </a:srgbClr>
            </a:outerShdw>
          </a:effectLst>
        </p:spPr>
      </p:pic>
      <p:pic>
        <p:nvPicPr>
          <p:cNvPr id="5695" name="Google Shape;5695;p170"/>
          <p:cNvPicPr preferRelativeResize="0"/>
          <p:nvPr/>
        </p:nvPicPr>
        <p:blipFill>
          <a:blip r:embed="rId5">
            <a:alphaModFix/>
          </a:blip>
          <a:stretch>
            <a:fillRect/>
          </a:stretch>
        </p:blipFill>
        <p:spPr>
          <a:xfrm>
            <a:off x="6740900" y="2165296"/>
            <a:ext cx="1509975" cy="2314429"/>
          </a:xfrm>
          <a:prstGeom prst="rect">
            <a:avLst/>
          </a:prstGeom>
          <a:noFill/>
          <a:ln>
            <a:noFill/>
          </a:ln>
          <a:effectLst>
            <a:outerShdw blurRad="57150" rotWithShape="0" algn="bl" dir="3000000" dist="85725">
              <a:srgbClr val="000000">
                <a:alpha val="50000"/>
              </a:srgbClr>
            </a:outerShdw>
          </a:effectLst>
        </p:spPr>
      </p:pic>
      <p:pic>
        <p:nvPicPr>
          <p:cNvPr id="5696" name="Google Shape;5696;p170"/>
          <p:cNvPicPr preferRelativeResize="0"/>
          <p:nvPr/>
        </p:nvPicPr>
        <p:blipFill rotWithShape="1">
          <a:blip r:embed="rId6">
            <a:alphaModFix/>
          </a:blip>
          <a:srcRect b="0" l="20835" r="36970" t="0"/>
          <a:stretch/>
        </p:blipFill>
        <p:spPr>
          <a:xfrm>
            <a:off x="627675" y="1939475"/>
            <a:ext cx="1900474" cy="2533649"/>
          </a:xfrm>
          <a:prstGeom prst="rect">
            <a:avLst/>
          </a:prstGeom>
          <a:noFill/>
          <a:ln>
            <a:noFill/>
          </a:ln>
          <a:effectLst>
            <a:outerShdw blurRad="57150" rotWithShape="0" algn="bl" dir="3000000" dist="114300">
              <a:srgbClr val="000000">
                <a:alpha val="50000"/>
              </a:srgbClr>
            </a:outerShdw>
          </a:effectLst>
        </p:spPr>
      </p:pic>
      <p:pic>
        <p:nvPicPr>
          <p:cNvPr id="5697" name="Google Shape;5697;p170"/>
          <p:cNvPicPr preferRelativeResize="0"/>
          <p:nvPr/>
        </p:nvPicPr>
        <p:blipFill>
          <a:blip r:embed="rId7">
            <a:alphaModFix/>
          </a:blip>
          <a:stretch>
            <a:fillRect/>
          </a:stretch>
        </p:blipFill>
        <p:spPr>
          <a:xfrm>
            <a:off x="3048175" y="2169865"/>
            <a:ext cx="1509975" cy="2305295"/>
          </a:xfrm>
          <a:prstGeom prst="rect">
            <a:avLst/>
          </a:prstGeom>
          <a:noFill/>
          <a:ln>
            <a:noFill/>
          </a:ln>
          <a:effectLst>
            <a:outerShdw blurRad="57150" rotWithShape="0" algn="bl" dir="3000000" dist="114300">
              <a:srgbClr val="000000">
                <a:alpha val="50000"/>
              </a:srgbClr>
            </a:outerShdw>
          </a:effectLst>
        </p:spPr>
      </p:pic>
      <p:sp>
        <p:nvSpPr>
          <p:cNvPr id="5698" name="Google Shape;5698;p170"/>
          <p:cNvSpPr/>
          <p:nvPr/>
        </p:nvSpPr>
        <p:spPr>
          <a:xfrm>
            <a:off x="6718450" y="1439950"/>
            <a:ext cx="1515300" cy="666300"/>
          </a:xfrm>
          <a:prstGeom prst="ellipse">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9" name="Google Shape;5699;p170"/>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696"/>
                                        </p:tgtEl>
                                        <p:attrNameLst>
                                          <p:attrName>style.visibility</p:attrName>
                                        </p:attrNameLst>
                                      </p:cBhvr>
                                      <p:to>
                                        <p:strVal val="visible"/>
                                      </p:to>
                                    </p:set>
                                    <p:animEffect filter="fade" transition="in">
                                      <p:cBhvr>
                                        <p:cTn dur="1000"/>
                                        <p:tgtEl>
                                          <p:spTgt spid="569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92"/>
                                        </p:tgtEl>
                                        <p:attrNameLst>
                                          <p:attrName>style.visibility</p:attrName>
                                        </p:attrNameLst>
                                      </p:cBhvr>
                                      <p:to>
                                        <p:strVal val="visible"/>
                                      </p:to>
                                    </p:set>
                                    <p:animEffect filter="fade" transition="in">
                                      <p:cBhvr>
                                        <p:cTn dur="1000"/>
                                        <p:tgtEl>
                                          <p:spTgt spid="569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97"/>
                                        </p:tgtEl>
                                        <p:attrNameLst>
                                          <p:attrName>style.visibility</p:attrName>
                                        </p:attrNameLst>
                                      </p:cBhvr>
                                      <p:to>
                                        <p:strVal val="visible"/>
                                      </p:to>
                                    </p:set>
                                    <p:animEffect filter="fade" transition="in">
                                      <p:cBhvr>
                                        <p:cTn dur="1000"/>
                                        <p:tgtEl>
                                          <p:spTgt spid="569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694"/>
                                        </p:tgtEl>
                                        <p:attrNameLst>
                                          <p:attrName>style.visibility</p:attrName>
                                        </p:attrNameLst>
                                      </p:cBhvr>
                                      <p:to>
                                        <p:strVal val="visible"/>
                                      </p:to>
                                    </p:set>
                                    <p:animEffect filter="fade" transition="in">
                                      <p:cBhvr>
                                        <p:cTn dur="1000"/>
                                        <p:tgtEl>
                                          <p:spTgt spid="569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695"/>
                                        </p:tgtEl>
                                        <p:attrNameLst>
                                          <p:attrName>style.visibility</p:attrName>
                                        </p:attrNameLst>
                                      </p:cBhvr>
                                      <p:to>
                                        <p:strVal val="visible"/>
                                      </p:to>
                                    </p:set>
                                    <p:animEffect filter="fade" transition="in">
                                      <p:cBhvr>
                                        <p:cTn dur="1000"/>
                                        <p:tgtEl>
                                          <p:spTgt spid="56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703" name="Shape 5703"/>
        <p:cNvGrpSpPr/>
        <p:nvPr/>
      </p:nvGrpSpPr>
      <p:grpSpPr>
        <a:xfrm>
          <a:off x="0" y="0"/>
          <a:ext cx="0" cy="0"/>
          <a:chOff x="0" y="0"/>
          <a:chExt cx="0" cy="0"/>
        </a:xfrm>
      </p:grpSpPr>
      <p:pic>
        <p:nvPicPr>
          <p:cNvPr id="5704" name="Google Shape;5704;p171"/>
          <p:cNvPicPr preferRelativeResize="0"/>
          <p:nvPr/>
        </p:nvPicPr>
        <p:blipFill rotWithShape="1">
          <a:blip r:embed="rId3">
            <a:alphaModFix/>
          </a:blip>
          <a:srcRect b="0" l="38955" r="21143" t="59374"/>
          <a:stretch/>
        </p:blipFill>
        <p:spPr>
          <a:xfrm>
            <a:off x="5341045" y="519275"/>
            <a:ext cx="3375705" cy="3297674"/>
          </a:xfrm>
          <a:prstGeom prst="rect">
            <a:avLst/>
          </a:prstGeom>
          <a:noFill/>
          <a:ln>
            <a:noFill/>
          </a:ln>
        </p:spPr>
      </p:pic>
      <p:sp>
        <p:nvSpPr>
          <p:cNvPr id="5705" name="Google Shape;5705;p171"/>
          <p:cNvSpPr/>
          <p:nvPr/>
        </p:nvSpPr>
        <p:spPr>
          <a:xfrm>
            <a:off x="6718450" y="1439950"/>
            <a:ext cx="1515300" cy="666300"/>
          </a:xfrm>
          <a:prstGeom prst="ellipse">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6" name="Google Shape;5706;p171"/>
          <p:cNvPicPr preferRelativeResize="0"/>
          <p:nvPr/>
        </p:nvPicPr>
        <p:blipFill rotWithShape="1">
          <a:blip r:embed="rId4">
            <a:alphaModFix/>
          </a:blip>
          <a:srcRect b="55476" l="59546" r="24390" t="0"/>
          <a:stretch/>
        </p:blipFill>
        <p:spPr>
          <a:xfrm>
            <a:off x="2296750" y="3073275"/>
            <a:ext cx="1452427" cy="2000750"/>
          </a:xfrm>
          <a:prstGeom prst="rect">
            <a:avLst/>
          </a:prstGeom>
          <a:noFill/>
          <a:ln>
            <a:noFill/>
          </a:ln>
        </p:spPr>
      </p:pic>
      <p:pic>
        <p:nvPicPr>
          <p:cNvPr id="5707" name="Google Shape;5707;p171"/>
          <p:cNvPicPr preferRelativeResize="0"/>
          <p:nvPr/>
        </p:nvPicPr>
        <p:blipFill>
          <a:blip r:embed="rId5">
            <a:alphaModFix/>
          </a:blip>
          <a:stretch>
            <a:fillRect/>
          </a:stretch>
        </p:blipFill>
        <p:spPr>
          <a:xfrm>
            <a:off x="3924575" y="3286900"/>
            <a:ext cx="1004125" cy="1721750"/>
          </a:xfrm>
          <a:prstGeom prst="rect">
            <a:avLst/>
          </a:prstGeom>
          <a:noFill/>
          <a:ln>
            <a:noFill/>
          </a:ln>
        </p:spPr>
      </p:pic>
      <p:sp>
        <p:nvSpPr>
          <p:cNvPr id="5708" name="Google Shape;5708;p171"/>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grpSp>
        <p:nvGrpSpPr>
          <p:cNvPr id="5709" name="Google Shape;5709;p171"/>
          <p:cNvGrpSpPr/>
          <p:nvPr/>
        </p:nvGrpSpPr>
        <p:grpSpPr>
          <a:xfrm>
            <a:off x="103615" y="975124"/>
            <a:ext cx="5037152" cy="2214400"/>
            <a:chOff x="103615" y="975124"/>
            <a:chExt cx="5037152" cy="2214400"/>
          </a:xfrm>
        </p:grpSpPr>
        <p:pic>
          <p:nvPicPr>
            <p:cNvPr id="5710" name="Google Shape;5710;p171"/>
            <p:cNvPicPr preferRelativeResize="0"/>
            <p:nvPr/>
          </p:nvPicPr>
          <p:blipFill rotWithShape="1">
            <a:blip r:embed="rId4">
              <a:alphaModFix/>
            </a:blip>
            <a:srcRect b="50721" l="7068" r="40454" t="0"/>
            <a:stretch/>
          </p:blipFill>
          <p:spPr>
            <a:xfrm>
              <a:off x="395569" y="975124"/>
              <a:ext cx="4745199" cy="2214400"/>
            </a:xfrm>
            <a:prstGeom prst="rect">
              <a:avLst/>
            </a:prstGeom>
            <a:noFill/>
            <a:ln>
              <a:noFill/>
            </a:ln>
          </p:spPr>
        </p:pic>
        <p:sp>
          <p:nvSpPr>
            <p:cNvPr id="5711" name="Google Shape;5711;p171"/>
            <p:cNvSpPr txBox="1"/>
            <p:nvPr/>
          </p:nvSpPr>
          <p:spPr>
            <a:xfrm>
              <a:off x="103615" y="2534612"/>
              <a:ext cx="2344800" cy="341400"/>
            </a:xfrm>
            <a:prstGeom prst="rect">
              <a:avLst/>
            </a:prstGeom>
            <a:solidFill>
              <a:srgbClr val="FFFDFA"/>
            </a:solid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800"/>
                <a:t>Petina Gappah</a:t>
              </a:r>
              <a:endParaRPr b="1" sz="18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5705"/>
                                        </p:tgtEl>
                                        <p:attrNameLst>
                                          <p:attrName>style.visibility</p:attrName>
                                        </p:attrNameLst>
                                      </p:cBhvr>
                                      <p:to>
                                        <p:strVal val="visible"/>
                                      </p:to>
                                    </p:set>
                                    <p:anim calcmode="lin" valueType="num">
                                      <p:cBhvr additive="base">
                                        <p:cTn dur="1000"/>
                                        <p:tgtEl>
                                          <p:spTgt spid="5705"/>
                                        </p:tgtEl>
                                        <p:attrNameLst>
                                          <p:attrName>ppt_w</p:attrName>
                                        </p:attrNameLst>
                                      </p:cBhvr>
                                      <p:tavLst>
                                        <p:tav fmla="" tm="0">
                                          <p:val>
                                            <p:strVal val="0"/>
                                          </p:val>
                                        </p:tav>
                                        <p:tav fmla="" tm="100000">
                                          <p:val>
                                            <p:strVal val="#ppt_w"/>
                                          </p:val>
                                        </p:tav>
                                      </p:tavLst>
                                    </p:anim>
                                    <p:anim calcmode="lin" valueType="num">
                                      <p:cBhvr additive="base">
                                        <p:cTn dur="1000"/>
                                        <p:tgtEl>
                                          <p:spTgt spid="5705"/>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709"/>
                                        </p:tgtEl>
                                        <p:attrNameLst>
                                          <p:attrName>style.visibility</p:attrName>
                                        </p:attrNameLst>
                                      </p:cBhvr>
                                      <p:to>
                                        <p:strVal val="visible"/>
                                      </p:to>
                                    </p:set>
                                    <p:animEffect filter="fade" transition="in">
                                      <p:cBhvr>
                                        <p:cTn dur="1000"/>
                                        <p:tgtEl>
                                          <p:spTgt spid="570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706"/>
                                        </p:tgtEl>
                                        <p:attrNameLst>
                                          <p:attrName>style.visibility</p:attrName>
                                        </p:attrNameLst>
                                      </p:cBhvr>
                                      <p:to>
                                        <p:strVal val="visible"/>
                                      </p:to>
                                    </p:set>
                                    <p:animEffect filter="fade" transition="in">
                                      <p:cBhvr>
                                        <p:cTn dur="1000"/>
                                        <p:tgtEl>
                                          <p:spTgt spid="5706"/>
                                        </p:tgtEl>
                                      </p:cBhvr>
                                    </p:animEffect>
                                  </p:childTnLst>
                                </p:cTn>
                              </p:par>
                              <p:par>
                                <p:cTn fill="hold" nodeType="withEffect" presetClass="entr" presetID="10" presetSubtype="0">
                                  <p:stCondLst>
                                    <p:cond delay="0"/>
                                  </p:stCondLst>
                                  <p:childTnLst>
                                    <p:set>
                                      <p:cBhvr>
                                        <p:cTn dur="1" fill="hold">
                                          <p:stCondLst>
                                            <p:cond delay="0"/>
                                          </p:stCondLst>
                                        </p:cTn>
                                        <p:tgtEl>
                                          <p:spTgt spid="5707"/>
                                        </p:tgtEl>
                                        <p:attrNameLst>
                                          <p:attrName>style.visibility</p:attrName>
                                        </p:attrNameLst>
                                      </p:cBhvr>
                                      <p:to>
                                        <p:strVal val="visible"/>
                                      </p:to>
                                    </p:set>
                                    <p:animEffect filter="fade" transition="in">
                                      <p:cBhvr>
                                        <p:cTn dur="1000"/>
                                        <p:tgtEl>
                                          <p:spTgt spid="57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715" name="Shape 5715"/>
        <p:cNvGrpSpPr/>
        <p:nvPr/>
      </p:nvGrpSpPr>
      <p:grpSpPr>
        <a:xfrm>
          <a:off x="0" y="0"/>
          <a:ext cx="0" cy="0"/>
          <a:chOff x="0" y="0"/>
          <a:chExt cx="0" cy="0"/>
        </a:xfrm>
      </p:grpSpPr>
      <p:pic>
        <p:nvPicPr>
          <p:cNvPr id="5716" name="Google Shape;5716;p172"/>
          <p:cNvPicPr preferRelativeResize="0"/>
          <p:nvPr/>
        </p:nvPicPr>
        <p:blipFill rotWithShape="1">
          <a:blip r:embed="rId3">
            <a:alphaModFix/>
          </a:blip>
          <a:srcRect b="0" l="38955" r="21143" t="59374"/>
          <a:stretch/>
        </p:blipFill>
        <p:spPr>
          <a:xfrm>
            <a:off x="5341045" y="519275"/>
            <a:ext cx="3375705" cy="3297674"/>
          </a:xfrm>
          <a:prstGeom prst="rect">
            <a:avLst/>
          </a:prstGeom>
          <a:noFill/>
          <a:ln>
            <a:noFill/>
          </a:ln>
        </p:spPr>
      </p:pic>
      <p:sp>
        <p:nvSpPr>
          <p:cNvPr id="5717" name="Google Shape;5717;p172"/>
          <p:cNvSpPr/>
          <p:nvPr/>
        </p:nvSpPr>
        <p:spPr>
          <a:xfrm>
            <a:off x="6718450" y="1439950"/>
            <a:ext cx="1515300" cy="666300"/>
          </a:xfrm>
          <a:prstGeom prst="ellipse">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18" name="Google Shape;5718;p172"/>
          <p:cNvPicPr preferRelativeResize="0"/>
          <p:nvPr/>
        </p:nvPicPr>
        <p:blipFill rotWithShape="1">
          <a:blip r:embed="rId4">
            <a:alphaModFix/>
          </a:blip>
          <a:srcRect b="21166" l="0" r="60874" t="0"/>
          <a:stretch/>
        </p:blipFill>
        <p:spPr>
          <a:xfrm>
            <a:off x="286150" y="3108750"/>
            <a:ext cx="1696474" cy="1555075"/>
          </a:xfrm>
          <a:prstGeom prst="rect">
            <a:avLst/>
          </a:prstGeom>
          <a:noFill/>
          <a:ln>
            <a:noFill/>
          </a:ln>
        </p:spPr>
      </p:pic>
      <p:pic>
        <p:nvPicPr>
          <p:cNvPr id="5719" name="Google Shape;5719;p172"/>
          <p:cNvPicPr preferRelativeResize="0"/>
          <p:nvPr/>
        </p:nvPicPr>
        <p:blipFill>
          <a:blip r:embed="rId5">
            <a:alphaModFix/>
          </a:blip>
          <a:stretch>
            <a:fillRect/>
          </a:stretch>
        </p:blipFill>
        <p:spPr>
          <a:xfrm>
            <a:off x="3776801" y="3195496"/>
            <a:ext cx="1118550" cy="1676129"/>
          </a:xfrm>
          <a:prstGeom prst="rect">
            <a:avLst/>
          </a:prstGeom>
          <a:noFill/>
          <a:ln>
            <a:noFill/>
          </a:ln>
        </p:spPr>
      </p:pic>
      <p:pic>
        <p:nvPicPr>
          <p:cNvPr id="5720" name="Google Shape;5720;p172"/>
          <p:cNvPicPr preferRelativeResize="0"/>
          <p:nvPr/>
        </p:nvPicPr>
        <p:blipFill rotWithShape="1">
          <a:blip r:embed="rId4">
            <a:alphaModFix/>
          </a:blip>
          <a:srcRect b="0" l="70741" r="0" t="0"/>
          <a:stretch/>
        </p:blipFill>
        <p:spPr>
          <a:xfrm>
            <a:off x="5057451" y="3109050"/>
            <a:ext cx="1268725" cy="1972675"/>
          </a:xfrm>
          <a:prstGeom prst="rect">
            <a:avLst/>
          </a:prstGeom>
          <a:noFill/>
          <a:ln>
            <a:noFill/>
          </a:ln>
        </p:spPr>
      </p:pic>
      <p:sp>
        <p:nvSpPr>
          <p:cNvPr id="5721" name="Google Shape;5721;p172"/>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grpSp>
        <p:nvGrpSpPr>
          <p:cNvPr id="5722" name="Google Shape;5722;p172"/>
          <p:cNvGrpSpPr/>
          <p:nvPr/>
        </p:nvGrpSpPr>
        <p:grpSpPr>
          <a:xfrm>
            <a:off x="131497" y="1019925"/>
            <a:ext cx="3586464" cy="1972674"/>
            <a:chOff x="131497" y="1019925"/>
            <a:chExt cx="3586464" cy="1972674"/>
          </a:xfrm>
        </p:grpSpPr>
        <p:pic>
          <p:nvPicPr>
            <p:cNvPr id="5723" name="Google Shape;5723;p172"/>
            <p:cNvPicPr preferRelativeResize="0"/>
            <p:nvPr/>
          </p:nvPicPr>
          <p:blipFill>
            <a:blip r:embed="rId6">
              <a:alphaModFix/>
            </a:blip>
            <a:stretch>
              <a:fillRect/>
            </a:stretch>
          </p:blipFill>
          <p:spPr>
            <a:xfrm>
              <a:off x="413275" y="1019925"/>
              <a:ext cx="3304685" cy="1972674"/>
            </a:xfrm>
            <a:prstGeom prst="rect">
              <a:avLst/>
            </a:prstGeom>
            <a:noFill/>
            <a:ln>
              <a:noFill/>
            </a:ln>
          </p:spPr>
        </p:pic>
        <p:sp>
          <p:nvSpPr>
            <p:cNvPr id="5724" name="Google Shape;5724;p172"/>
            <p:cNvSpPr txBox="1"/>
            <p:nvPr/>
          </p:nvSpPr>
          <p:spPr>
            <a:xfrm>
              <a:off x="131497" y="2577737"/>
              <a:ext cx="2344800" cy="341400"/>
            </a:xfrm>
            <a:prstGeom prst="rect">
              <a:avLst/>
            </a:prstGeom>
            <a:solidFill>
              <a:srgbClr val="FFFDFA"/>
            </a:solid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600"/>
                <a:t>Noviolet Bulawayo</a:t>
              </a:r>
              <a:endParaRPr b="1" sz="1600"/>
            </a:p>
          </p:txBody>
        </p:sp>
      </p:grpSp>
      <p:sp>
        <p:nvSpPr>
          <p:cNvPr id="5725" name="Google Shape;5725;p172"/>
          <p:cNvSpPr txBox="1"/>
          <p:nvPr/>
        </p:nvSpPr>
        <p:spPr>
          <a:xfrm>
            <a:off x="-14121" y="4663837"/>
            <a:ext cx="2344800" cy="341400"/>
          </a:xfrm>
          <a:prstGeom prst="rect">
            <a:avLst/>
          </a:prstGeom>
          <a:solidFill>
            <a:srgbClr val="FFFDFA"/>
          </a:solidFill>
          <a:ln>
            <a:noFill/>
          </a:ln>
        </p:spPr>
        <p:txBody>
          <a:bodyPr anchorCtr="0" anchor="ctr" bIns="0" lIns="91425" spcFirstLastPara="1" rIns="91425" wrap="square" tIns="91425">
            <a:noAutofit/>
          </a:bodyPr>
          <a:lstStyle/>
          <a:p>
            <a:pPr indent="0" lvl="0" marL="0" marR="0" rtl="0" algn="ctr">
              <a:lnSpc>
                <a:spcPct val="90000"/>
              </a:lnSpc>
              <a:spcBef>
                <a:spcPts val="0"/>
              </a:spcBef>
              <a:spcAft>
                <a:spcPts val="0"/>
              </a:spcAft>
              <a:buNone/>
            </a:pPr>
            <a:r>
              <a:rPr b="1" lang="en" sz="1600"/>
              <a:t>Tsitsi Dangarembga</a:t>
            </a:r>
            <a:endParaRPr b="1" sz="1600"/>
          </a:p>
        </p:txBody>
      </p:sp>
      <p:pic>
        <p:nvPicPr>
          <p:cNvPr id="5726" name="Google Shape;5726;p172"/>
          <p:cNvPicPr preferRelativeResize="0"/>
          <p:nvPr/>
        </p:nvPicPr>
        <p:blipFill rotWithShape="1">
          <a:blip r:embed="rId4">
            <a:alphaModFix/>
          </a:blip>
          <a:srcRect b="0" l="41309" r="29430" t="0"/>
          <a:stretch/>
        </p:blipFill>
        <p:spPr>
          <a:xfrm>
            <a:off x="2422175" y="3144475"/>
            <a:ext cx="1268725" cy="1972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722"/>
                                        </p:tgtEl>
                                        <p:attrNameLst>
                                          <p:attrName>style.visibility</p:attrName>
                                        </p:attrNameLst>
                                      </p:cBhvr>
                                      <p:to>
                                        <p:strVal val="visible"/>
                                      </p:to>
                                    </p:set>
                                    <p:animEffect filter="fade" transition="in">
                                      <p:cBhvr>
                                        <p:cTn dur="1000"/>
                                        <p:tgtEl>
                                          <p:spTgt spid="5722"/>
                                        </p:tgtEl>
                                      </p:cBhvr>
                                    </p:animEffect>
                                  </p:childTnLst>
                                </p:cTn>
                              </p:par>
                              <p:par>
                                <p:cTn fill="hold" nodeType="withEffect" presetClass="entr" presetID="10" presetSubtype="0">
                                  <p:stCondLst>
                                    <p:cond delay="0"/>
                                  </p:stCondLst>
                                  <p:childTnLst>
                                    <p:set>
                                      <p:cBhvr>
                                        <p:cTn dur="1" fill="hold">
                                          <p:stCondLst>
                                            <p:cond delay="0"/>
                                          </p:stCondLst>
                                        </p:cTn>
                                        <p:tgtEl>
                                          <p:spTgt spid="5718"/>
                                        </p:tgtEl>
                                        <p:attrNameLst>
                                          <p:attrName>style.visibility</p:attrName>
                                        </p:attrNameLst>
                                      </p:cBhvr>
                                      <p:to>
                                        <p:strVal val="visible"/>
                                      </p:to>
                                    </p:set>
                                    <p:animEffect filter="fade" transition="in">
                                      <p:cBhvr>
                                        <p:cTn dur="1000"/>
                                        <p:tgtEl>
                                          <p:spTgt spid="5718"/>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57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730" name="Shape 5730"/>
        <p:cNvGrpSpPr/>
        <p:nvPr/>
      </p:nvGrpSpPr>
      <p:grpSpPr>
        <a:xfrm>
          <a:off x="0" y="0"/>
          <a:ext cx="0" cy="0"/>
          <a:chOff x="0" y="0"/>
          <a:chExt cx="0" cy="0"/>
        </a:xfrm>
      </p:grpSpPr>
      <p:pic>
        <p:nvPicPr>
          <p:cNvPr id="5731" name="Google Shape;5731;p173"/>
          <p:cNvPicPr preferRelativeResize="0"/>
          <p:nvPr/>
        </p:nvPicPr>
        <p:blipFill rotWithShape="1">
          <a:blip r:embed="rId3">
            <a:alphaModFix/>
          </a:blip>
          <a:srcRect b="0" l="38955" r="21143" t="59374"/>
          <a:stretch/>
        </p:blipFill>
        <p:spPr>
          <a:xfrm>
            <a:off x="5341045" y="519275"/>
            <a:ext cx="3375705" cy="3297674"/>
          </a:xfrm>
          <a:prstGeom prst="rect">
            <a:avLst/>
          </a:prstGeom>
          <a:noFill/>
          <a:ln>
            <a:noFill/>
          </a:ln>
        </p:spPr>
      </p:pic>
      <p:sp>
        <p:nvSpPr>
          <p:cNvPr id="5732" name="Google Shape;5732;p173"/>
          <p:cNvSpPr/>
          <p:nvPr/>
        </p:nvSpPr>
        <p:spPr>
          <a:xfrm>
            <a:off x="6217600" y="1966500"/>
            <a:ext cx="1515300" cy="666300"/>
          </a:xfrm>
          <a:prstGeom prst="ellipse">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33" name="Google Shape;5733;p173"/>
          <p:cNvPicPr preferRelativeResize="0"/>
          <p:nvPr/>
        </p:nvPicPr>
        <p:blipFill>
          <a:blip r:embed="rId4">
            <a:alphaModFix/>
          </a:blip>
          <a:stretch>
            <a:fillRect/>
          </a:stretch>
        </p:blipFill>
        <p:spPr>
          <a:xfrm>
            <a:off x="524850" y="1966500"/>
            <a:ext cx="1515300" cy="1858278"/>
          </a:xfrm>
          <a:prstGeom prst="rect">
            <a:avLst/>
          </a:prstGeom>
          <a:noFill/>
          <a:ln>
            <a:noFill/>
          </a:ln>
          <a:effectLst>
            <a:outerShdw blurRad="57150" rotWithShape="0" algn="bl" dir="2460000" dist="123825">
              <a:srgbClr val="000000">
                <a:alpha val="50000"/>
              </a:srgbClr>
            </a:outerShdw>
          </a:effectLst>
        </p:spPr>
      </p:pic>
      <p:pic>
        <p:nvPicPr>
          <p:cNvPr id="5734" name="Google Shape;5734;p173"/>
          <p:cNvPicPr preferRelativeResize="0"/>
          <p:nvPr/>
        </p:nvPicPr>
        <p:blipFill>
          <a:blip r:embed="rId5">
            <a:alphaModFix/>
          </a:blip>
          <a:stretch>
            <a:fillRect/>
          </a:stretch>
        </p:blipFill>
        <p:spPr>
          <a:xfrm>
            <a:off x="2651475" y="1966500"/>
            <a:ext cx="1689899" cy="2569854"/>
          </a:xfrm>
          <a:prstGeom prst="rect">
            <a:avLst/>
          </a:prstGeom>
          <a:noFill/>
          <a:ln>
            <a:noFill/>
          </a:ln>
        </p:spPr>
      </p:pic>
      <p:sp>
        <p:nvSpPr>
          <p:cNvPr id="5735" name="Google Shape;5735;p173"/>
          <p:cNvSpPr txBox="1"/>
          <p:nvPr/>
        </p:nvSpPr>
        <p:spPr>
          <a:xfrm>
            <a:off x="285150" y="3902275"/>
            <a:ext cx="20595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Wame Molefhe</a:t>
            </a:r>
            <a:endParaRPr b="1" sz="1800"/>
          </a:p>
        </p:txBody>
      </p:sp>
      <p:pic>
        <p:nvPicPr>
          <p:cNvPr id="5736" name="Google Shape;5736;p173"/>
          <p:cNvPicPr preferRelativeResize="0"/>
          <p:nvPr/>
        </p:nvPicPr>
        <p:blipFill>
          <a:blip r:embed="rId6">
            <a:alphaModFix/>
          </a:blip>
          <a:stretch>
            <a:fillRect/>
          </a:stretch>
        </p:blipFill>
        <p:spPr>
          <a:xfrm>
            <a:off x="4495800" y="3870050"/>
            <a:ext cx="666300" cy="666300"/>
          </a:xfrm>
          <a:prstGeom prst="rect">
            <a:avLst/>
          </a:prstGeom>
          <a:noFill/>
          <a:ln>
            <a:noFill/>
          </a:ln>
        </p:spPr>
      </p:pic>
      <p:sp>
        <p:nvSpPr>
          <p:cNvPr id="5737" name="Google Shape;5737;p173"/>
          <p:cNvSpPr txBox="1"/>
          <p:nvPr>
            <p:ph idx="4294967295" type="ctrTitle"/>
          </p:nvPr>
        </p:nvSpPr>
        <p:spPr>
          <a:xfrm>
            <a:off x="103625" y="129157"/>
            <a:ext cx="40215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África Austral </a:t>
            </a:r>
            <a:endParaRPr b="1" sz="2200">
              <a:solidFill>
                <a:srgbClr val="262626"/>
              </a:solidFill>
              <a:latin typeface="Arial"/>
              <a:ea typeface="Arial"/>
              <a:cs typeface="Arial"/>
              <a:sym typeface="Arial"/>
            </a:endParaRPr>
          </a:p>
          <a:p>
            <a:pPr indent="0" lvl="0" marL="0" rtl="0" algn="l">
              <a:spcBef>
                <a:spcPts val="0"/>
              </a:spcBef>
              <a:spcAft>
                <a:spcPts val="0"/>
              </a:spcAft>
              <a:buNone/>
            </a:pPr>
            <a:r>
              <a:rPr b="1" lang="en" sz="1800">
                <a:solidFill>
                  <a:srgbClr val="262626"/>
                </a:solidFill>
                <a:latin typeface="Arial"/>
                <a:ea typeface="Arial"/>
                <a:cs typeface="Arial"/>
                <a:sym typeface="Arial"/>
              </a:rPr>
              <a:t>(angloparlante)</a:t>
            </a:r>
            <a:endParaRPr b="1" sz="18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33"/>
                                        </p:tgtEl>
                                        <p:attrNameLst>
                                          <p:attrName>style.visibility</p:attrName>
                                        </p:attrNameLst>
                                      </p:cBhvr>
                                      <p:to>
                                        <p:strVal val="visible"/>
                                      </p:to>
                                    </p:set>
                                    <p:animEffect filter="fade" transition="in">
                                      <p:cBhvr>
                                        <p:cTn dur="1000"/>
                                        <p:tgtEl>
                                          <p:spTgt spid="57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735"/>
                                        </p:tgtEl>
                                        <p:attrNameLst>
                                          <p:attrName>style.visibility</p:attrName>
                                        </p:attrNameLst>
                                      </p:cBhvr>
                                      <p:to>
                                        <p:strVal val="visible"/>
                                      </p:to>
                                    </p:set>
                                    <p:animEffect filter="fade" transition="in">
                                      <p:cBhvr>
                                        <p:cTn dur="1000"/>
                                        <p:tgtEl>
                                          <p:spTgt spid="573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734"/>
                                        </p:tgtEl>
                                        <p:attrNameLst>
                                          <p:attrName>style.visibility</p:attrName>
                                        </p:attrNameLst>
                                      </p:cBhvr>
                                      <p:to>
                                        <p:strVal val="visible"/>
                                      </p:to>
                                    </p:set>
                                    <p:animEffect filter="fade" transition="in">
                                      <p:cBhvr>
                                        <p:cTn dur="1000"/>
                                        <p:tgtEl>
                                          <p:spTgt spid="5734"/>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736"/>
                                        </p:tgtEl>
                                        <p:attrNameLst>
                                          <p:attrName>style.visibility</p:attrName>
                                        </p:attrNameLst>
                                      </p:cBhvr>
                                      <p:to>
                                        <p:strVal val="visible"/>
                                      </p:to>
                                    </p:set>
                                    <p:animEffect filter="fade" transition="in">
                                      <p:cBhvr>
                                        <p:cTn dur="1000"/>
                                        <p:tgtEl>
                                          <p:spTgt spid="57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741" name="Shape 5741"/>
        <p:cNvGrpSpPr/>
        <p:nvPr/>
      </p:nvGrpSpPr>
      <p:grpSpPr>
        <a:xfrm>
          <a:off x="0" y="0"/>
          <a:ext cx="0" cy="0"/>
          <a:chOff x="0" y="0"/>
          <a:chExt cx="0" cy="0"/>
        </a:xfrm>
      </p:grpSpPr>
      <p:sp>
        <p:nvSpPr>
          <p:cNvPr id="5742" name="Google Shape;5742;p174"/>
          <p:cNvSpPr txBox="1"/>
          <p:nvPr>
            <p:ph idx="4294967295" type="ctrTitle"/>
          </p:nvPr>
        </p:nvSpPr>
        <p:spPr>
          <a:xfrm>
            <a:off x="157750" y="7618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pic>
        <p:nvPicPr>
          <p:cNvPr id="5743" name="Google Shape;5743;p174"/>
          <p:cNvPicPr preferRelativeResize="0"/>
          <p:nvPr/>
        </p:nvPicPr>
        <p:blipFill>
          <a:blip r:embed="rId3">
            <a:alphaModFix/>
          </a:blip>
          <a:stretch>
            <a:fillRect/>
          </a:stretch>
        </p:blipFill>
        <p:spPr>
          <a:xfrm>
            <a:off x="4156800" y="130925"/>
            <a:ext cx="4815974" cy="4936375"/>
          </a:xfrm>
          <a:prstGeom prst="rect">
            <a:avLst/>
          </a:prstGeom>
          <a:noFill/>
          <a:ln>
            <a:noFill/>
          </a:ln>
        </p:spPr>
      </p:pic>
      <p:sp>
        <p:nvSpPr>
          <p:cNvPr id="5744" name="Google Shape;5744;p174"/>
          <p:cNvSpPr txBox="1"/>
          <p:nvPr/>
        </p:nvSpPr>
        <p:spPr>
          <a:xfrm>
            <a:off x="286150" y="3588150"/>
            <a:ext cx="2091000" cy="589200"/>
          </a:xfrm>
          <a:prstGeom prst="rect">
            <a:avLst/>
          </a:prstGeom>
          <a:noFill/>
          <a:ln>
            <a:noFill/>
          </a:ln>
        </p:spPr>
        <p:txBody>
          <a:bodyPr anchorCtr="0" anchor="ctr" bIns="0" lIns="91425" spcFirstLastPara="1" rIns="91425" wrap="square" tIns="91425">
            <a:noAutofit/>
          </a:bodyPr>
          <a:lstStyle/>
          <a:p>
            <a:pPr indent="-342900" lvl="0" marL="457200" rtl="0" algn="l">
              <a:lnSpc>
                <a:spcPct val="90000"/>
              </a:lnSpc>
              <a:spcBef>
                <a:spcPts val="0"/>
              </a:spcBef>
              <a:spcAft>
                <a:spcPts val="0"/>
              </a:spcAft>
              <a:buClr>
                <a:schemeClr val="dk1"/>
              </a:buClr>
              <a:buSzPts val="1800"/>
              <a:buFont typeface="EB Garamond"/>
              <a:buChar char="●"/>
            </a:pPr>
            <a:r>
              <a:rPr lang="en" sz="1800">
                <a:solidFill>
                  <a:schemeClr val="dk1"/>
                </a:solidFill>
                <a:latin typeface="EB Garamond"/>
                <a:ea typeface="EB Garamond"/>
                <a:cs typeface="EB Garamond"/>
                <a:sym typeface="EB Garamond"/>
              </a:rPr>
              <a:t>Francofonía</a:t>
            </a:r>
            <a:endParaRPr sz="1800">
              <a:solidFill>
                <a:schemeClr val="dk1"/>
              </a:solidFill>
              <a:latin typeface="EB Garamond"/>
              <a:ea typeface="EB Garamond"/>
              <a:cs typeface="EB Garamond"/>
              <a:sym typeface="EB Garamond"/>
            </a:endParaRPr>
          </a:p>
          <a:p>
            <a:pPr indent="0" lvl="0" marL="0" rtl="0" algn="ctr">
              <a:lnSpc>
                <a:spcPct val="75000"/>
              </a:lnSpc>
              <a:spcBef>
                <a:spcPts val="0"/>
              </a:spcBef>
              <a:spcAft>
                <a:spcPts val="0"/>
              </a:spcAft>
              <a:buNone/>
            </a:pPr>
            <a:r>
              <a:t/>
            </a:r>
            <a:endParaRPr sz="2100">
              <a:solidFill>
                <a:schemeClr val="dk1"/>
              </a:solidFill>
              <a:latin typeface="Playfair Display"/>
              <a:ea typeface="Playfair Display"/>
              <a:cs typeface="Playfair Display"/>
              <a:sym typeface="Playfair Display"/>
            </a:endParaRPr>
          </a:p>
        </p:txBody>
      </p:sp>
      <p:sp>
        <p:nvSpPr>
          <p:cNvPr id="5745" name="Google Shape;5745;p174"/>
          <p:cNvSpPr txBox="1"/>
          <p:nvPr/>
        </p:nvSpPr>
        <p:spPr>
          <a:xfrm>
            <a:off x="5350" y="1530750"/>
            <a:ext cx="2293500" cy="589200"/>
          </a:xfrm>
          <a:prstGeom prst="rect">
            <a:avLst/>
          </a:prstGeom>
          <a:noFill/>
          <a:ln>
            <a:noFill/>
          </a:ln>
        </p:spPr>
        <p:txBody>
          <a:bodyPr anchorCtr="0" anchor="ctr" bIns="0" lIns="91425" spcFirstLastPara="1" rIns="91425" wrap="square" tIns="91425">
            <a:noAutofit/>
          </a:bodyPr>
          <a:lstStyle/>
          <a:p>
            <a:pPr indent="-361950" lvl="0" marL="457200" rtl="0" algn="ctr">
              <a:lnSpc>
                <a:spcPct val="75000"/>
              </a:lnSpc>
              <a:spcBef>
                <a:spcPts val="0"/>
              </a:spcBef>
              <a:spcAft>
                <a:spcPts val="0"/>
              </a:spcAft>
              <a:buClr>
                <a:schemeClr val="dk1"/>
              </a:buClr>
              <a:buSzPts val="2100"/>
              <a:buFont typeface="EB Garamond"/>
              <a:buChar char="●"/>
            </a:pPr>
            <a:r>
              <a:rPr lang="en" sz="2100">
                <a:solidFill>
                  <a:schemeClr val="dk1"/>
                </a:solidFill>
                <a:latin typeface="EB Garamond"/>
                <a:ea typeface="EB Garamond"/>
                <a:cs typeface="EB Garamond"/>
                <a:sym typeface="EB Garamond"/>
              </a:rPr>
              <a:t>Literatura: </a:t>
            </a:r>
            <a:endParaRPr sz="2100">
              <a:solidFill>
                <a:schemeClr val="dk1"/>
              </a:solidFill>
              <a:latin typeface="Playfair Display"/>
              <a:ea typeface="Playfair Display"/>
              <a:cs typeface="Playfair Display"/>
              <a:sym typeface="Playfair Display"/>
            </a:endParaRPr>
          </a:p>
        </p:txBody>
      </p:sp>
      <p:sp>
        <p:nvSpPr>
          <p:cNvPr id="5746" name="Google Shape;5746;p174"/>
          <p:cNvSpPr txBox="1"/>
          <p:nvPr/>
        </p:nvSpPr>
        <p:spPr>
          <a:xfrm>
            <a:off x="286150" y="1796550"/>
            <a:ext cx="3870600" cy="861900"/>
          </a:xfrm>
          <a:prstGeom prst="rect">
            <a:avLst/>
          </a:prstGeom>
          <a:noFill/>
          <a:ln>
            <a:noFill/>
          </a:ln>
        </p:spPr>
        <p:txBody>
          <a:bodyPr anchorCtr="0" anchor="ctr" bIns="0" lIns="91425" spcFirstLastPara="1" rIns="91425" wrap="square" tIns="91425">
            <a:noAutofit/>
          </a:bodyPr>
          <a:lstStyle/>
          <a:p>
            <a:pPr indent="0" lvl="0" marL="457200" rtl="0" algn="l">
              <a:lnSpc>
                <a:spcPct val="90000"/>
              </a:lnSpc>
              <a:spcBef>
                <a:spcPts val="0"/>
              </a:spcBef>
              <a:spcAft>
                <a:spcPts val="0"/>
              </a:spcAft>
              <a:buNone/>
            </a:pPr>
            <a:r>
              <a:rPr lang="en" sz="1800">
                <a:solidFill>
                  <a:schemeClr val="dk1"/>
                </a:solidFill>
                <a:latin typeface="EB Garamond"/>
                <a:ea typeface="EB Garamond"/>
                <a:cs typeface="EB Garamond"/>
                <a:sym typeface="EB Garamond"/>
              </a:rPr>
              <a:t>surgimiento: protesta contra la colonización</a:t>
            </a:r>
            <a:endParaRPr sz="1800">
              <a:solidFill>
                <a:schemeClr val="dk1"/>
              </a:solidFill>
              <a:latin typeface="Playfair Display"/>
              <a:ea typeface="Playfair Display"/>
              <a:cs typeface="Playfair Display"/>
              <a:sym typeface="Playfair Display"/>
            </a:endParaRPr>
          </a:p>
        </p:txBody>
      </p:sp>
      <p:sp>
        <p:nvSpPr>
          <p:cNvPr id="5747" name="Google Shape;5747;p174"/>
          <p:cNvSpPr txBox="1"/>
          <p:nvPr/>
        </p:nvSpPr>
        <p:spPr>
          <a:xfrm>
            <a:off x="286150" y="2673750"/>
            <a:ext cx="4021500" cy="589200"/>
          </a:xfrm>
          <a:prstGeom prst="rect">
            <a:avLst/>
          </a:prstGeom>
          <a:noFill/>
          <a:ln>
            <a:noFill/>
          </a:ln>
        </p:spPr>
        <p:txBody>
          <a:bodyPr anchorCtr="0" anchor="ctr" bIns="0" lIns="91425" spcFirstLastPara="1" rIns="91425" wrap="square" tIns="91425">
            <a:noAutofit/>
          </a:bodyPr>
          <a:lstStyle/>
          <a:p>
            <a:pPr indent="-342900" lvl="0" marL="457200" rtl="0" algn="l">
              <a:lnSpc>
                <a:spcPct val="90000"/>
              </a:lnSpc>
              <a:spcBef>
                <a:spcPts val="0"/>
              </a:spcBef>
              <a:spcAft>
                <a:spcPts val="0"/>
              </a:spcAft>
              <a:buClr>
                <a:schemeClr val="dk1"/>
              </a:buClr>
              <a:buSzPts val="1800"/>
              <a:buFont typeface="EB Garamond"/>
              <a:buChar char="●"/>
            </a:pPr>
            <a:r>
              <a:rPr lang="en" sz="1800">
                <a:solidFill>
                  <a:schemeClr val="dk1"/>
                </a:solidFill>
                <a:latin typeface="EB Garamond"/>
                <a:ea typeface="EB Garamond"/>
                <a:cs typeface="EB Garamond"/>
                <a:sym typeface="EB Garamond"/>
              </a:rPr>
              <a:t>Movimiento de la negritud</a:t>
            </a:r>
            <a:endParaRPr sz="1800">
              <a:solidFill>
                <a:schemeClr val="dk1"/>
              </a:solidFill>
              <a:latin typeface="EB Garamond"/>
              <a:ea typeface="EB Garamond"/>
              <a:cs typeface="EB Garamond"/>
              <a:sym typeface="EB Garamond"/>
            </a:endParaRPr>
          </a:p>
          <a:p>
            <a:pPr indent="0" lvl="0" marL="0" rtl="0" algn="ctr">
              <a:lnSpc>
                <a:spcPct val="75000"/>
              </a:lnSpc>
              <a:spcBef>
                <a:spcPts val="0"/>
              </a:spcBef>
              <a:spcAft>
                <a:spcPts val="0"/>
              </a:spcAft>
              <a:buNone/>
            </a:pPr>
            <a:r>
              <a:t/>
            </a:r>
            <a:endParaRPr sz="2100">
              <a:solidFill>
                <a:schemeClr val="dk1"/>
              </a:solidFill>
              <a:latin typeface="Playfair Display"/>
              <a:ea typeface="Playfair Display"/>
              <a:cs typeface="Playfair Display"/>
              <a:sym typeface="Playfair Display"/>
            </a:endParaRPr>
          </a:p>
        </p:txBody>
      </p:sp>
      <p:sp>
        <p:nvSpPr>
          <p:cNvPr id="5748" name="Google Shape;5748;p174"/>
          <p:cNvSpPr txBox="1"/>
          <p:nvPr/>
        </p:nvSpPr>
        <p:spPr>
          <a:xfrm>
            <a:off x="286150" y="2978550"/>
            <a:ext cx="4894800" cy="589200"/>
          </a:xfrm>
          <a:prstGeom prst="rect">
            <a:avLst/>
          </a:prstGeom>
          <a:noFill/>
          <a:ln>
            <a:noFill/>
          </a:ln>
        </p:spPr>
        <p:txBody>
          <a:bodyPr anchorCtr="0" anchor="ctr" bIns="0" lIns="91425" spcFirstLastPara="1" rIns="91425" wrap="square" tIns="91425">
            <a:noAutofit/>
          </a:bodyPr>
          <a:lstStyle/>
          <a:p>
            <a:pPr indent="0" lvl="0" marL="457200" rtl="0" algn="l">
              <a:lnSpc>
                <a:spcPct val="90000"/>
              </a:lnSpc>
              <a:spcBef>
                <a:spcPts val="0"/>
              </a:spcBef>
              <a:spcAft>
                <a:spcPts val="0"/>
              </a:spcAft>
              <a:buNone/>
            </a:pPr>
            <a:r>
              <a:rPr lang="en" sz="1800">
                <a:solidFill>
                  <a:schemeClr val="dk1"/>
                </a:solidFill>
                <a:latin typeface="EB Garamond"/>
                <a:ea typeface="EB Garamond"/>
                <a:cs typeface="EB Garamond"/>
                <a:sym typeface="EB Garamond"/>
              </a:rPr>
              <a:t>(relación con el “Renacimiento de Harlem”)</a:t>
            </a:r>
            <a:endParaRPr sz="1800">
              <a:solidFill>
                <a:schemeClr val="dk1"/>
              </a:solidFill>
              <a:latin typeface="EB Garamond"/>
              <a:ea typeface="EB Garamond"/>
              <a:cs typeface="EB Garamond"/>
              <a:sym typeface="EB Garamond"/>
            </a:endParaRPr>
          </a:p>
          <a:p>
            <a:pPr indent="0" lvl="0" marL="0" rtl="0" algn="ctr">
              <a:lnSpc>
                <a:spcPct val="75000"/>
              </a:lnSpc>
              <a:spcBef>
                <a:spcPts val="0"/>
              </a:spcBef>
              <a:spcAft>
                <a:spcPts val="0"/>
              </a:spcAft>
              <a:buNone/>
            </a:pPr>
            <a:r>
              <a:t/>
            </a:r>
            <a:endParaRPr sz="2100">
              <a:solidFill>
                <a:schemeClr val="dk1"/>
              </a:solidFill>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743"/>
                                        </p:tgtEl>
                                        <p:attrNameLst>
                                          <p:attrName>style.visibility</p:attrName>
                                        </p:attrNameLst>
                                      </p:cBhvr>
                                      <p:to>
                                        <p:strVal val="visible"/>
                                      </p:to>
                                    </p:set>
                                    <p:animEffect filter="fade" transition="in">
                                      <p:cBhvr>
                                        <p:cTn dur="3000"/>
                                        <p:tgtEl>
                                          <p:spTgt spid="57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45"/>
                                        </p:tgtEl>
                                        <p:attrNameLst>
                                          <p:attrName>style.visibility</p:attrName>
                                        </p:attrNameLst>
                                      </p:cBhvr>
                                      <p:to>
                                        <p:strVal val="visible"/>
                                      </p:to>
                                    </p:set>
                                    <p:animEffect filter="fade" transition="in">
                                      <p:cBhvr>
                                        <p:cTn dur="1000"/>
                                        <p:tgtEl>
                                          <p:spTgt spid="574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746"/>
                                        </p:tgtEl>
                                        <p:attrNameLst>
                                          <p:attrName>style.visibility</p:attrName>
                                        </p:attrNameLst>
                                      </p:cBhvr>
                                      <p:to>
                                        <p:strVal val="visible"/>
                                      </p:to>
                                    </p:set>
                                    <p:animEffect filter="fade" transition="in">
                                      <p:cBhvr>
                                        <p:cTn dur="1000"/>
                                        <p:tgtEl>
                                          <p:spTgt spid="57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47"/>
                                        </p:tgtEl>
                                        <p:attrNameLst>
                                          <p:attrName>style.visibility</p:attrName>
                                        </p:attrNameLst>
                                      </p:cBhvr>
                                      <p:to>
                                        <p:strVal val="visible"/>
                                      </p:to>
                                    </p:set>
                                    <p:animEffect filter="fade" transition="in">
                                      <p:cBhvr>
                                        <p:cTn dur="1000"/>
                                        <p:tgtEl>
                                          <p:spTgt spid="574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748"/>
                                        </p:tgtEl>
                                        <p:attrNameLst>
                                          <p:attrName>style.visibility</p:attrName>
                                        </p:attrNameLst>
                                      </p:cBhvr>
                                      <p:to>
                                        <p:strVal val="visible"/>
                                      </p:to>
                                    </p:set>
                                    <p:animEffect filter="fade" transition="in">
                                      <p:cBhvr>
                                        <p:cTn dur="4000"/>
                                        <p:tgtEl>
                                          <p:spTgt spid="57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44"/>
                                        </p:tgtEl>
                                        <p:attrNameLst>
                                          <p:attrName>style.visibility</p:attrName>
                                        </p:attrNameLst>
                                      </p:cBhvr>
                                      <p:to>
                                        <p:strVal val="visible"/>
                                      </p:to>
                                    </p:set>
                                    <p:animEffect filter="fade" transition="in">
                                      <p:cBhvr>
                                        <p:cTn dur="1000"/>
                                        <p:tgtEl>
                                          <p:spTgt spid="57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752" name="Shape 5752"/>
        <p:cNvGrpSpPr/>
        <p:nvPr/>
      </p:nvGrpSpPr>
      <p:grpSpPr>
        <a:xfrm>
          <a:off x="0" y="0"/>
          <a:ext cx="0" cy="0"/>
          <a:chOff x="0" y="0"/>
          <a:chExt cx="0" cy="0"/>
        </a:xfrm>
      </p:grpSpPr>
      <p:sp>
        <p:nvSpPr>
          <p:cNvPr id="5753" name="Google Shape;5753;p175"/>
          <p:cNvSpPr txBox="1"/>
          <p:nvPr>
            <p:ph type="title"/>
          </p:nvPr>
        </p:nvSpPr>
        <p:spPr>
          <a:xfrm>
            <a:off x="179825" y="140225"/>
            <a:ext cx="77175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 sz="2200">
                <a:solidFill>
                  <a:srgbClr val="000000"/>
                </a:solidFill>
                <a:latin typeface="Arial"/>
                <a:ea typeface="Arial"/>
                <a:cs typeface="Arial"/>
                <a:sym typeface="Arial"/>
              </a:rPr>
              <a:t>Literaturas francoafricanas </a:t>
            </a:r>
            <a:endParaRPr b="1" sz="2200">
              <a:solidFill>
                <a:srgbClr val="000000"/>
              </a:solidFill>
              <a:latin typeface="Arial"/>
              <a:ea typeface="Arial"/>
              <a:cs typeface="Arial"/>
              <a:sym typeface="Arial"/>
            </a:endParaRPr>
          </a:p>
        </p:txBody>
      </p:sp>
      <p:sp>
        <p:nvSpPr>
          <p:cNvPr id="5754" name="Google Shape;5754;p175"/>
          <p:cNvSpPr txBox="1"/>
          <p:nvPr>
            <p:ph idx="1" type="body"/>
          </p:nvPr>
        </p:nvSpPr>
        <p:spPr>
          <a:xfrm>
            <a:off x="484625" y="1087075"/>
            <a:ext cx="3858900" cy="485100"/>
          </a:xfrm>
          <a:prstGeom prst="rect">
            <a:avLst/>
          </a:prstGeom>
        </p:spPr>
        <p:txBody>
          <a:bodyPr anchorCtr="0" anchor="t" bIns="91425" lIns="91425" spcFirstLastPara="1" rIns="91425" wrap="square" tIns="91425">
            <a:noAutofit/>
          </a:bodyPr>
          <a:lstStyle/>
          <a:p>
            <a:pPr indent="-342900" lvl="0" marL="457200" rtl="0" algn="l">
              <a:spcBef>
                <a:spcPts val="300"/>
              </a:spcBef>
              <a:spcAft>
                <a:spcPts val="0"/>
              </a:spcAft>
              <a:buClr>
                <a:srgbClr val="262626"/>
              </a:buClr>
              <a:buSzPts val="1800"/>
              <a:buFont typeface="Arial"/>
              <a:buChar char="●"/>
            </a:pPr>
            <a:r>
              <a:rPr lang="en" sz="1800">
                <a:solidFill>
                  <a:srgbClr val="262626"/>
                </a:solidFill>
                <a:latin typeface="Arial"/>
                <a:ea typeface="Arial"/>
                <a:cs typeface="Arial"/>
                <a:sym typeface="Arial"/>
              </a:rPr>
              <a:t>Cimientos: París</a:t>
            </a:r>
            <a:endParaRPr sz="1800">
              <a:solidFill>
                <a:srgbClr val="262626"/>
              </a:solidFill>
              <a:latin typeface="Arial"/>
              <a:ea typeface="Arial"/>
              <a:cs typeface="Arial"/>
              <a:sym typeface="Arial"/>
            </a:endParaRPr>
          </a:p>
        </p:txBody>
      </p:sp>
      <p:sp>
        <p:nvSpPr>
          <p:cNvPr id="5755" name="Google Shape;5755;p175"/>
          <p:cNvSpPr txBox="1"/>
          <p:nvPr>
            <p:ph idx="2" type="body"/>
          </p:nvPr>
        </p:nvSpPr>
        <p:spPr>
          <a:xfrm>
            <a:off x="836025" y="4337975"/>
            <a:ext cx="1459800" cy="638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1800">
                <a:solidFill>
                  <a:srgbClr val="262626"/>
                </a:solidFill>
                <a:latin typeface="Arial"/>
                <a:ea typeface="Arial"/>
                <a:cs typeface="Arial"/>
                <a:sym typeface="Arial"/>
              </a:rPr>
              <a:t>Aimé Césaire </a:t>
            </a:r>
            <a:endParaRPr b="1" sz="1800">
              <a:solidFill>
                <a:srgbClr val="262626"/>
              </a:solidFill>
              <a:latin typeface="Arial"/>
              <a:ea typeface="Arial"/>
              <a:cs typeface="Arial"/>
              <a:sym typeface="Arial"/>
            </a:endParaRPr>
          </a:p>
        </p:txBody>
      </p:sp>
      <p:grpSp>
        <p:nvGrpSpPr>
          <p:cNvPr id="5756" name="Google Shape;5756;p175"/>
          <p:cNvGrpSpPr/>
          <p:nvPr/>
        </p:nvGrpSpPr>
        <p:grpSpPr>
          <a:xfrm>
            <a:off x="2054223" y="3227950"/>
            <a:ext cx="5035502" cy="1842426"/>
            <a:chOff x="2048150" y="1951500"/>
            <a:chExt cx="3702575" cy="1354725"/>
          </a:xfrm>
        </p:grpSpPr>
        <p:sp>
          <p:nvSpPr>
            <p:cNvPr id="5757" name="Google Shape;5757;p175"/>
            <p:cNvSpPr/>
            <p:nvPr/>
          </p:nvSpPr>
          <p:spPr>
            <a:xfrm>
              <a:off x="2486300" y="2263500"/>
              <a:ext cx="2933425" cy="909675"/>
            </a:xfrm>
            <a:custGeom>
              <a:rect b="b" l="l" r="r" t="t"/>
              <a:pathLst>
                <a:path extrusionOk="0" h="36387" w="117337">
                  <a:moveTo>
                    <a:pt x="18849" y="1"/>
                  </a:moveTo>
                  <a:cubicBezTo>
                    <a:pt x="17991" y="1"/>
                    <a:pt x="17205" y="477"/>
                    <a:pt x="16789" y="1239"/>
                  </a:cubicBezTo>
                  <a:lnTo>
                    <a:pt x="430" y="31445"/>
                  </a:lnTo>
                  <a:cubicBezTo>
                    <a:pt x="1" y="32267"/>
                    <a:pt x="13" y="33231"/>
                    <a:pt x="489" y="34029"/>
                  </a:cubicBezTo>
                  <a:cubicBezTo>
                    <a:pt x="965" y="34814"/>
                    <a:pt x="1799" y="35291"/>
                    <a:pt x="2716" y="35291"/>
                  </a:cubicBezTo>
                  <a:lnTo>
                    <a:pt x="48519" y="35291"/>
                  </a:lnTo>
                  <a:lnTo>
                    <a:pt x="49388" y="36267"/>
                  </a:lnTo>
                  <a:cubicBezTo>
                    <a:pt x="49448" y="36350"/>
                    <a:pt x="49543" y="36386"/>
                    <a:pt x="49650" y="36386"/>
                  </a:cubicBezTo>
                  <a:lnTo>
                    <a:pt x="68343" y="36386"/>
                  </a:lnTo>
                  <a:cubicBezTo>
                    <a:pt x="68426" y="36386"/>
                    <a:pt x="68498" y="36362"/>
                    <a:pt x="68557" y="36303"/>
                  </a:cubicBezTo>
                  <a:lnTo>
                    <a:pt x="69772" y="35267"/>
                  </a:lnTo>
                  <a:lnTo>
                    <a:pt x="114884" y="35267"/>
                  </a:lnTo>
                  <a:cubicBezTo>
                    <a:pt x="115718" y="35267"/>
                    <a:pt x="116480" y="34838"/>
                    <a:pt x="116896" y="34124"/>
                  </a:cubicBezTo>
                  <a:cubicBezTo>
                    <a:pt x="117337" y="33409"/>
                    <a:pt x="117337" y="32552"/>
                    <a:pt x="116932" y="31814"/>
                  </a:cubicBezTo>
                  <a:lnTo>
                    <a:pt x="99668" y="846"/>
                  </a:lnTo>
                  <a:cubicBezTo>
                    <a:pt x="99382" y="322"/>
                    <a:pt x="98811" y="1"/>
                    <a:pt x="98216" y="1"/>
                  </a:cubicBezTo>
                  <a:lnTo>
                    <a:pt x="95894" y="1"/>
                  </a:lnTo>
                  <a:cubicBezTo>
                    <a:pt x="95703" y="1"/>
                    <a:pt x="95560" y="144"/>
                    <a:pt x="95560" y="346"/>
                  </a:cubicBezTo>
                  <a:cubicBezTo>
                    <a:pt x="95560" y="536"/>
                    <a:pt x="95703" y="679"/>
                    <a:pt x="95894" y="679"/>
                  </a:cubicBezTo>
                  <a:lnTo>
                    <a:pt x="98216" y="679"/>
                  </a:lnTo>
                  <a:cubicBezTo>
                    <a:pt x="98573" y="679"/>
                    <a:pt x="98894" y="882"/>
                    <a:pt x="99073" y="1191"/>
                  </a:cubicBezTo>
                  <a:lnTo>
                    <a:pt x="116337" y="32159"/>
                  </a:lnTo>
                  <a:cubicBezTo>
                    <a:pt x="116635" y="32683"/>
                    <a:pt x="116623" y="33290"/>
                    <a:pt x="116325" y="33802"/>
                  </a:cubicBezTo>
                  <a:cubicBezTo>
                    <a:pt x="116027" y="34314"/>
                    <a:pt x="115503" y="34612"/>
                    <a:pt x="114908" y="34612"/>
                  </a:cubicBezTo>
                  <a:lnTo>
                    <a:pt x="69664" y="34612"/>
                  </a:lnTo>
                  <a:cubicBezTo>
                    <a:pt x="69569" y="34612"/>
                    <a:pt x="69498" y="34636"/>
                    <a:pt x="69438" y="34695"/>
                  </a:cubicBezTo>
                  <a:lnTo>
                    <a:pt x="68236" y="35719"/>
                  </a:lnTo>
                  <a:lnTo>
                    <a:pt x="49805" y="35719"/>
                  </a:lnTo>
                  <a:lnTo>
                    <a:pt x="48936" y="34731"/>
                  </a:lnTo>
                  <a:cubicBezTo>
                    <a:pt x="48864" y="34660"/>
                    <a:pt x="48781" y="34612"/>
                    <a:pt x="48674" y="34612"/>
                  </a:cubicBezTo>
                  <a:lnTo>
                    <a:pt x="2739" y="34612"/>
                  </a:lnTo>
                  <a:cubicBezTo>
                    <a:pt x="2049" y="34612"/>
                    <a:pt x="1442" y="34255"/>
                    <a:pt x="1084" y="33683"/>
                  </a:cubicBezTo>
                  <a:cubicBezTo>
                    <a:pt x="727" y="33088"/>
                    <a:pt x="715" y="32374"/>
                    <a:pt x="1037" y="31778"/>
                  </a:cubicBezTo>
                  <a:lnTo>
                    <a:pt x="17396" y="1560"/>
                  </a:lnTo>
                  <a:cubicBezTo>
                    <a:pt x="17694" y="1025"/>
                    <a:pt x="18253" y="691"/>
                    <a:pt x="18872" y="691"/>
                  </a:cubicBezTo>
                  <a:lnTo>
                    <a:pt x="19646" y="691"/>
                  </a:lnTo>
                  <a:cubicBezTo>
                    <a:pt x="19837" y="691"/>
                    <a:pt x="19980" y="536"/>
                    <a:pt x="19980" y="346"/>
                  </a:cubicBezTo>
                  <a:cubicBezTo>
                    <a:pt x="19980" y="155"/>
                    <a:pt x="19837" y="1"/>
                    <a:pt x="1964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8" name="Google Shape;5758;p175"/>
            <p:cNvSpPr/>
            <p:nvPr/>
          </p:nvSpPr>
          <p:spPr>
            <a:xfrm>
              <a:off x="2559525" y="2126950"/>
              <a:ext cx="2800975" cy="980425"/>
            </a:xfrm>
            <a:custGeom>
              <a:rect b="b" l="l" r="r" t="t"/>
              <a:pathLst>
                <a:path extrusionOk="0" h="39217" w="112039">
                  <a:moveTo>
                    <a:pt x="22639" y="0"/>
                  </a:moveTo>
                  <a:cubicBezTo>
                    <a:pt x="22555" y="0"/>
                    <a:pt x="22471" y="30"/>
                    <a:pt x="22408" y="93"/>
                  </a:cubicBezTo>
                  <a:lnTo>
                    <a:pt x="15717" y="6272"/>
                  </a:lnTo>
                  <a:cubicBezTo>
                    <a:pt x="15681" y="6296"/>
                    <a:pt x="15658" y="6332"/>
                    <a:pt x="15634" y="6368"/>
                  </a:cubicBezTo>
                  <a:lnTo>
                    <a:pt x="37" y="37895"/>
                  </a:lnTo>
                  <a:cubicBezTo>
                    <a:pt x="1" y="38002"/>
                    <a:pt x="1" y="38121"/>
                    <a:pt x="37" y="38205"/>
                  </a:cubicBezTo>
                  <a:cubicBezTo>
                    <a:pt x="96" y="38300"/>
                    <a:pt x="191" y="38371"/>
                    <a:pt x="299" y="38383"/>
                  </a:cubicBezTo>
                  <a:cubicBezTo>
                    <a:pt x="2672" y="38751"/>
                    <a:pt x="5148" y="38899"/>
                    <a:pt x="7682" y="38899"/>
                  </a:cubicBezTo>
                  <a:cubicBezTo>
                    <a:pt x="12941" y="38899"/>
                    <a:pt x="18454" y="38264"/>
                    <a:pt x="23837" y="37645"/>
                  </a:cubicBezTo>
                  <a:cubicBezTo>
                    <a:pt x="27016" y="37264"/>
                    <a:pt x="30005" y="36931"/>
                    <a:pt x="32874" y="36716"/>
                  </a:cubicBezTo>
                  <a:cubicBezTo>
                    <a:pt x="33891" y="36642"/>
                    <a:pt x="34859" y="36608"/>
                    <a:pt x="35776" y="36608"/>
                  </a:cubicBezTo>
                  <a:cubicBezTo>
                    <a:pt x="43751" y="36608"/>
                    <a:pt x="47940" y="39148"/>
                    <a:pt x="47983" y="39169"/>
                  </a:cubicBezTo>
                  <a:cubicBezTo>
                    <a:pt x="48043" y="39205"/>
                    <a:pt x="48102" y="39217"/>
                    <a:pt x="48162" y="39217"/>
                  </a:cubicBezTo>
                  <a:cubicBezTo>
                    <a:pt x="48233" y="39217"/>
                    <a:pt x="48328" y="39193"/>
                    <a:pt x="48376" y="39110"/>
                  </a:cubicBezTo>
                  <a:cubicBezTo>
                    <a:pt x="48416" y="39069"/>
                    <a:pt x="51350" y="36576"/>
                    <a:pt x="56270" y="36576"/>
                  </a:cubicBezTo>
                  <a:cubicBezTo>
                    <a:pt x="58581" y="36576"/>
                    <a:pt x="61331" y="37127"/>
                    <a:pt x="64426" y="38741"/>
                  </a:cubicBezTo>
                  <a:cubicBezTo>
                    <a:pt x="64472" y="38766"/>
                    <a:pt x="64525" y="38779"/>
                    <a:pt x="64579" y="38779"/>
                  </a:cubicBezTo>
                  <a:cubicBezTo>
                    <a:pt x="64650" y="38779"/>
                    <a:pt x="64722" y="38757"/>
                    <a:pt x="64783" y="38717"/>
                  </a:cubicBezTo>
                  <a:cubicBezTo>
                    <a:pt x="64795" y="38717"/>
                    <a:pt x="66223" y="37657"/>
                    <a:pt x="68998" y="36836"/>
                  </a:cubicBezTo>
                  <a:cubicBezTo>
                    <a:pt x="70682" y="36329"/>
                    <a:pt x="73129" y="35844"/>
                    <a:pt x="76270" y="35844"/>
                  </a:cubicBezTo>
                  <a:cubicBezTo>
                    <a:pt x="77858" y="35844"/>
                    <a:pt x="79624" y="35968"/>
                    <a:pt x="81559" y="36276"/>
                  </a:cubicBezTo>
                  <a:cubicBezTo>
                    <a:pt x="88379" y="37346"/>
                    <a:pt x="96490" y="38435"/>
                    <a:pt x="103670" y="38435"/>
                  </a:cubicBezTo>
                  <a:cubicBezTo>
                    <a:pt x="106555" y="38435"/>
                    <a:pt x="109289" y="38259"/>
                    <a:pt x="111729" y="37836"/>
                  </a:cubicBezTo>
                  <a:cubicBezTo>
                    <a:pt x="111848" y="37824"/>
                    <a:pt x="111932" y="37764"/>
                    <a:pt x="111979" y="37657"/>
                  </a:cubicBezTo>
                  <a:cubicBezTo>
                    <a:pt x="112039" y="37550"/>
                    <a:pt x="112027" y="37431"/>
                    <a:pt x="111979" y="37348"/>
                  </a:cubicBezTo>
                  <a:lnTo>
                    <a:pt x="95537" y="6356"/>
                  </a:lnTo>
                  <a:cubicBezTo>
                    <a:pt x="95477" y="6248"/>
                    <a:pt x="95358" y="6177"/>
                    <a:pt x="95239" y="6177"/>
                  </a:cubicBezTo>
                  <a:lnTo>
                    <a:pt x="93155" y="6177"/>
                  </a:lnTo>
                  <a:cubicBezTo>
                    <a:pt x="92953" y="6177"/>
                    <a:pt x="92810" y="6320"/>
                    <a:pt x="92810" y="6522"/>
                  </a:cubicBezTo>
                  <a:cubicBezTo>
                    <a:pt x="92810" y="6713"/>
                    <a:pt x="92953" y="6856"/>
                    <a:pt x="93155" y="6856"/>
                  </a:cubicBezTo>
                  <a:lnTo>
                    <a:pt x="95025" y="6856"/>
                  </a:lnTo>
                  <a:lnTo>
                    <a:pt x="111146" y="37252"/>
                  </a:lnTo>
                  <a:cubicBezTo>
                    <a:pt x="108869" y="37611"/>
                    <a:pt x="106345" y="37762"/>
                    <a:pt x="103690" y="37762"/>
                  </a:cubicBezTo>
                  <a:cubicBezTo>
                    <a:pt x="96558" y="37762"/>
                    <a:pt x="88477" y="36673"/>
                    <a:pt x="81666" y="35597"/>
                  </a:cubicBezTo>
                  <a:cubicBezTo>
                    <a:pt x="79693" y="35289"/>
                    <a:pt x="77890" y="35161"/>
                    <a:pt x="76256" y="35161"/>
                  </a:cubicBezTo>
                  <a:cubicBezTo>
                    <a:pt x="69311" y="35161"/>
                    <a:pt x="65424" y="37472"/>
                    <a:pt x="64557" y="38050"/>
                  </a:cubicBezTo>
                  <a:cubicBezTo>
                    <a:pt x="61442" y="36458"/>
                    <a:pt x="58658" y="35909"/>
                    <a:pt x="56299" y="35909"/>
                  </a:cubicBezTo>
                  <a:cubicBezTo>
                    <a:pt x="51831" y="35909"/>
                    <a:pt x="48890" y="37878"/>
                    <a:pt x="48126" y="38455"/>
                  </a:cubicBezTo>
                  <a:cubicBezTo>
                    <a:pt x="47166" y="37927"/>
                    <a:pt x="43040" y="35906"/>
                    <a:pt x="35788" y="35906"/>
                  </a:cubicBezTo>
                  <a:cubicBezTo>
                    <a:pt x="34853" y="35906"/>
                    <a:pt x="33866" y="35939"/>
                    <a:pt x="32826" y="36014"/>
                  </a:cubicBezTo>
                  <a:cubicBezTo>
                    <a:pt x="29945" y="36228"/>
                    <a:pt x="26957" y="36562"/>
                    <a:pt x="23766" y="36943"/>
                  </a:cubicBezTo>
                  <a:cubicBezTo>
                    <a:pt x="18406" y="37559"/>
                    <a:pt x="12915" y="38193"/>
                    <a:pt x="7690" y="38193"/>
                  </a:cubicBezTo>
                  <a:cubicBezTo>
                    <a:pt x="5347" y="38193"/>
                    <a:pt x="3058" y="38066"/>
                    <a:pt x="858" y="37752"/>
                  </a:cubicBezTo>
                  <a:lnTo>
                    <a:pt x="16241" y="6713"/>
                  </a:lnTo>
                  <a:lnTo>
                    <a:pt x="22873" y="581"/>
                  </a:lnTo>
                  <a:cubicBezTo>
                    <a:pt x="23004" y="462"/>
                    <a:pt x="23016" y="236"/>
                    <a:pt x="22885" y="105"/>
                  </a:cubicBezTo>
                  <a:cubicBezTo>
                    <a:pt x="22822" y="36"/>
                    <a:pt x="22731" y="0"/>
                    <a:pt x="2263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9" name="Google Shape;5759;p175"/>
            <p:cNvSpPr/>
            <p:nvPr/>
          </p:nvSpPr>
          <p:spPr>
            <a:xfrm>
              <a:off x="2941125" y="1951500"/>
              <a:ext cx="1021875" cy="1061525"/>
            </a:xfrm>
            <a:custGeom>
              <a:rect b="b" l="l" r="r" t="t"/>
              <a:pathLst>
                <a:path extrusionOk="0" h="42461" w="40875">
                  <a:moveTo>
                    <a:pt x="12026" y="920"/>
                  </a:moveTo>
                  <a:cubicBezTo>
                    <a:pt x="13972" y="2497"/>
                    <a:pt x="16162" y="2926"/>
                    <a:pt x="18689" y="2926"/>
                  </a:cubicBezTo>
                  <a:cubicBezTo>
                    <a:pt x="20073" y="2926"/>
                    <a:pt x="21557" y="2797"/>
                    <a:pt x="23158" y="2658"/>
                  </a:cubicBezTo>
                  <a:cubicBezTo>
                    <a:pt x="24934" y="2503"/>
                    <a:pt x="26899" y="2332"/>
                    <a:pt x="29003" y="2332"/>
                  </a:cubicBezTo>
                  <a:cubicBezTo>
                    <a:pt x="29481" y="2332"/>
                    <a:pt x="29966" y="2341"/>
                    <a:pt x="30457" y="2360"/>
                  </a:cubicBezTo>
                  <a:cubicBezTo>
                    <a:pt x="34576" y="2515"/>
                    <a:pt x="36993" y="4075"/>
                    <a:pt x="38279" y="5337"/>
                  </a:cubicBezTo>
                  <a:cubicBezTo>
                    <a:pt x="39553" y="6575"/>
                    <a:pt x="40041" y="7790"/>
                    <a:pt x="40125" y="8052"/>
                  </a:cubicBezTo>
                  <a:lnTo>
                    <a:pt x="40172" y="40698"/>
                  </a:lnTo>
                  <a:cubicBezTo>
                    <a:pt x="36517" y="34436"/>
                    <a:pt x="28326" y="33709"/>
                    <a:pt x="21253" y="33709"/>
                  </a:cubicBezTo>
                  <a:cubicBezTo>
                    <a:pt x="20146" y="33709"/>
                    <a:pt x="19051" y="33721"/>
                    <a:pt x="18003" y="33745"/>
                  </a:cubicBezTo>
                  <a:cubicBezTo>
                    <a:pt x="17074" y="33764"/>
                    <a:pt x="16175" y="33780"/>
                    <a:pt x="15337" y="33780"/>
                  </a:cubicBezTo>
                  <a:cubicBezTo>
                    <a:pt x="14585" y="33780"/>
                    <a:pt x="13883" y="33767"/>
                    <a:pt x="13252" y="33733"/>
                  </a:cubicBezTo>
                  <a:cubicBezTo>
                    <a:pt x="7002" y="33364"/>
                    <a:pt x="1906" y="30340"/>
                    <a:pt x="798" y="29638"/>
                  </a:cubicBezTo>
                  <a:lnTo>
                    <a:pt x="12026" y="920"/>
                  </a:lnTo>
                  <a:close/>
                  <a:moveTo>
                    <a:pt x="11911" y="1"/>
                  </a:moveTo>
                  <a:cubicBezTo>
                    <a:pt x="11882" y="1"/>
                    <a:pt x="11852" y="5"/>
                    <a:pt x="11824" y="15"/>
                  </a:cubicBezTo>
                  <a:cubicBezTo>
                    <a:pt x="11716" y="39"/>
                    <a:pt x="11633" y="110"/>
                    <a:pt x="11585" y="217"/>
                  </a:cubicBezTo>
                  <a:lnTo>
                    <a:pt x="60" y="29638"/>
                  </a:lnTo>
                  <a:cubicBezTo>
                    <a:pt x="1" y="29792"/>
                    <a:pt x="48" y="29959"/>
                    <a:pt x="179" y="30042"/>
                  </a:cubicBezTo>
                  <a:cubicBezTo>
                    <a:pt x="239" y="30078"/>
                    <a:pt x="5978" y="33971"/>
                    <a:pt x="13217" y="34388"/>
                  </a:cubicBezTo>
                  <a:cubicBezTo>
                    <a:pt x="13864" y="34422"/>
                    <a:pt x="14578" y="34434"/>
                    <a:pt x="15338" y="34434"/>
                  </a:cubicBezTo>
                  <a:cubicBezTo>
                    <a:pt x="16186" y="34434"/>
                    <a:pt x="17091" y="34419"/>
                    <a:pt x="18027" y="34400"/>
                  </a:cubicBezTo>
                  <a:cubicBezTo>
                    <a:pt x="19021" y="34385"/>
                    <a:pt x="20061" y="34369"/>
                    <a:pt x="21128" y="34369"/>
                  </a:cubicBezTo>
                  <a:cubicBezTo>
                    <a:pt x="28493" y="34369"/>
                    <a:pt x="37098" y="35133"/>
                    <a:pt x="40208" y="42246"/>
                  </a:cubicBezTo>
                  <a:cubicBezTo>
                    <a:pt x="40268" y="42377"/>
                    <a:pt x="40387" y="42461"/>
                    <a:pt x="40518" y="42461"/>
                  </a:cubicBezTo>
                  <a:lnTo>
                    <a:pt x="40601" y="42461"/>
                  </a:lnTo>
                  <a:cubicBezTo>
                    <a:pt x="40756" y="42425"/>
                    <a:pt x="40875" y="42294"/>
                    <a:pt x="40875" y="42127"/>
                  </a:cubicBezTo>
                  <a:lnTo>
                    <a:pt x="40827" y="7992"/>
                  </a:lnTo>
                  <a:cubicBezTo>
                    <a:pt x="40827" y="7956"/>
                    <a:pt x="40827" y="7909"/>
                    <a:pt x="40815" y="7885"/>
                  </a:cubicBezTo>
                  <a:cubicBezTo>
                    <a:pt x="40780" y="7825"/>
                    <a:pt x="40327" y="6361"/>
                    <a:pt x="38803" y="4873"/>
                  </a:cubicBezTo>
                  <a:cubicBezTo>
                    <a:pt x="37422" y="3503"/>
                    <a:pt x="34850" y="1836"/>
                    <a:pt x="30504" y="1682"/>
                  </a:cubicBezTo>
                  <a:cubicBezTo>
                    <a:pt x="29987" y="1661"/>
                    <a:pt x="29477" y="1652"/>
                    <a:pt x="28976" y="1652"/>
                  </a:cubicBezTo>
                  <a:cubicBezTo>
                    <a:pt x="26856" y="1652"/>
                    <a:pt x="24884" y="1816"/>
                    <a:pt x="23123" y="1979"/>
                  </a:cubicBezTo>
                  <a:cubicBezTo>
                    <a:pt x="21563" y="2110"/>
                    <a:pt x="20116" y="2232"/>
                    <a:pt x="18773" y="2232"/>
                  </a:cubicBezTo>
                  <a:cubicBezTo>
                    <a:pt x="16201" y="2232"/>
                    <a:pt x="14010" y="1784"/>
                    <a:pt x="12133" y="86"/>
                  </a:cubicBezTo>
                  <a:cubicBezTo>
                    <a:pt x="12072" y="34"/>
                    <a:pt x="11992" y="1"/>
                    <a:pt x="1191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0" name="Google Shape;5760;p175"/>
            <p:cNvSpPr/>
            <p:nvPr/>
          </p:nvSpPr>
          <p:spPr>
            <a:xfrm>
              <a:off x="2797950" y="1979225"/>
              <a:ext cx="2263400" cy="1033800"/>
            </a:xfrm>
            <a:custGeom>
              <a:rect b="b" l="l" r="r" t="t"/>
              <a:pathLst>
                <a:path extrusionOk="0" h="41352" w="90536">
                  <a:moveTo>
                    <a:pt x="57256" y="0"/>
                  </a:moveTo>
                  <a:cubicBezTo>
                    <a:pt x="52615" y="0"/>
                    <a:pt x="48389" y="1624"/>
                    <a:pt x="45864" y="6681"/>
                  </a:cubicBezTo>
                  <a:cubicBezTo>
                    <a:pt x="45780" y="6859"/>
                    <a:pt x="45852" y="7050"/>
                    <a:pt x="46018" y="7145"/>
                  </a:cubicBezTo>
                  <a:cubicBezTo>
                    <a:pt x="46071" y="7173"/>
                    <a:pt x="46124" y="7185"/>
                    <a:pt x="46175" y="7185"/>
                  </a:cubicBezTo>
                  <a:cubicBezTo>
                    <a:pt x="46300" y="7185"/>
                    <a:pt x="46415" y="7112"/>
                    <a:pt x="46483" y="7002"/>
                  </a:cubicBezTo>
                  <a:cubicBezTo>
                    <a:pt x="48855" y="2237"/>
                    <a:pt x="52878" y="701"/>
                    <a:pt x="57317" y="701"/>
                  </a:cubicBezTo>
                  <a:cubicBezTo>
                    <a:pt x="60742" y="701"/>
                    <a:pt x="64416" y="1615"/>
                    <a:pt x="67771" y="2668"/>
                  </a:cubicBezTo>
                  <a:cubicBezTo>
                    <a:pt x="71386" y="3803"/>
                    <a:pt x="73615" y="4096"/>
                    <a:pt x="74949" y="4096"/>
                  </a:cubicBezTo>
                  <a:cubicBezTo>
                    <a:pt x="75658" y="4096"/>
                    <a:pt x="76114" y="4013"/>
                    <a:pt x="76391" y="3930"/>
                  </a:cubicBezTo>
                  <a:lnTo>
                    <a:pt x="89679" y="31326"/>
                  </a:lnTo>
                  <a:cubicBezTo>
                    <a:pt x="87702" y="31753"/>
                    <a:pt x="85948" y="31924"/>
                    <a:pt x="84331" y="31924"/>
                  </a:cubicBezTo>
                  <a:cubicBezTo>
                    <a:pt x="81117" y="31924"/>
                    <a:pt x="78450" y="31246"/>
                    <a:pt x="75677" y="30541"/>
                  </a:cubicBezTo>
                  <a:cubicBezTo>
                    <a:pt x="72625" y="29759"/>
                    <a:pt x="69483" y="28964"/>
                    <a:pt x="65378" y="28964"/>
                  </a:cubicBezTo>
                  <a:cubicBezTo>
                    <a:pt x="64103" y="28964"/>
                    <a:pt x="62734" y="29041"/>
                    <a:pt x="61247" y="29219"/>
                  </a:cubicBezTo>
                  <a:cubicBezTo>
                    <a:pt x="50281" y="30529"/>
                    <a:pt x="46923" y="37815"/>
                    <a:pt x="46126" y="40185"/>
                  </a:cubicBezTo>
                  <a:cubicBezTo>
                    <a:pt x="44959" y="38577"/>
                    <a:pt x="41113" y="34529"/>
                    <a:pt x="31481" y="33755"/>
                  </a:cubicBezTo>
                  <a:cubicBezTo>
                    <a:pt x="30239" y="33656"/>
                    <a:pt x="28811" y="33613"/>
                    <a:pt x="27262" y="33613"/>
                  </a:cubicBezTo>
                  <a:cubicBezTo>
                    <a:pt x="17819" y="33613"/>
                    <a:pt x="3921" y="35219"/>
                    <a:pt x="894" y="35577"/>
                  </a:cubicBezTo>
                  <a:lnTo>
                    <a:pt x="14086" y="5371"/>
                  </a:lnTo>
                  <a:lnTo>
                    <a:pt x="15348" y="5371"/>
                  </a:lnTo>
                  <a:cubicBezTo>
                    <a:pt x="15538" y="5371"/>
                    <a:pt x="15693" y="5228"/>
                    <a:pt x="15693" y="5038"/>
                  </a:cubicBezTo>
                  <a:cubicBezTo>
                    <a:pt x="15693" y="4835"/>
                    <a:pt x="15538" y="4692"/>
                    <a:pt x="15348" y="4692"/>
                  </a:cubicBezTo>
                  <a:lnTo>
                    <a:pt x="13860" y="4692"/>
                  </a:lnTo>
                  <a:cubicBezTo>
                    <a:pt x="13729" y="4692"/>
                    <a:pt x="13610" y="4776"/>
                    <a:pt x="13550" y="4895"/>
                  </a:cubicBezTo>
                  <a:lnTo>
                    <a:pt x="48" y="35839"/>
                  </a:lnTo>
                  <a:cubicBezTo>
                    <a:pt x="1" y="35958"/>
                    <a:pt x="13" y="36077"/>
                    <a:pt x="96" y="36184"/>
                  </a:cubicBezTo>
                  <a:cubicBezTo>
                    <a:pt x="159" y="36278"/>
                    <a:pt x="258" y="36317"/>
                    <a:pt x="362" y="36317"/>
                  </a:cubicBezTo>
                  <a:cubicBezTo>
                    <a:pt x="377" y="36317"/>
                    <a:pt x="391" y="36317"/>
                    <a:pt x="406" y="36315"/>
                  </a:cubicBezTo>
                  <a:cubicBezTo>
                    <a:pt x="582" y="36294"/>
                    <a:pt x="16715" y="34280"/>
                    <a:pt x="27241" y="34280"/>
                  </a:cubicBezTo>
                  <a:cubicBezTo>
                    <a:pt x="28781" y="34280"/>
                    <a:pt x="30201" y="34323"/>
                    <a:pt x="31433" y="34422"/>
                  </a:cubicBezTo>
                  <a:cubicBezTo>
                    <a:pt x="42851" y="35339"/>
                    <a:pt x="45911" y="41090"/>
                    <a:pt x="45947" y="41149"/>
                  </a:cubicBezTo>
                  <a:cubicBezTo>
                    <a:pt x="45995" y="41268"/>
                    <a:pt x="46114" y="41352"/>
                    <a:pt x="46245" y="41352"/>
                  </a:cubicBezTo>
                  <a:cubicBezTo>
                    <a:pt x="46257" y="41352"/>
                    <a:pt x="46268" y="41352"/>
                    <a:pt x="46292" y="41304"/>
                  </a:cubicBezTo>
                  <a:cubicBezTo>
                    <a:pt x="46423" y="41280"/>
                    <a:pt x="46542" y="41161"/>
                    <a:pt x="46566" y="41030"/>
                  </a:cubicBezTo>
                  <a:cubicBezTo>
                    <a:pt x="46590" y="40947"/>
                    <a:pt x="48745" y="31374"/>
                    <a:pt x="61318" y="29874"/>
                  </a:cubicBezTo>
                  <a:cubicBezTo>
                    <a:pt x="62756" y="29704"/>
                    <a:pt x="64081" y="29630"/>
                    <a:pt x="65317" y="29630"/>
                  </a:cubicBezTo>
                  <a:cubicBezTo>
                    <a:pt x="69366" y="29630"/>
                    <a:pt x="72470" y="30418"/>
                    <a:pt x="75498" y="31184"/>
                  </a:cubicBezTo>
                  <a:cubicBezTo>
                    <a:pt x="78326" y="31896"/>
                    <a:pt x="81048" y="32589"/>
                    <a:pt x="84343" y="32589"/>
                  </a:cubicBezTo>
                  <a:cubicBezTo>
                    <a:pt x="86112" y="32589"/>
                    <a:pt x="88046" y="32389"/>
                    <a:pt x="90250" y="31886"/>
                  </a:cubicBezTo>
                  <a:cubicBezTo>
                    <a:pt x="90357" y="31862"/>
                    <a:pt x="90441" y="31791"/>
                    <a:pt x="90488" y="31707"/>
                  </a:cubicBezTo>
                  <a:cubicBezTo>
                    <a:pt x="90536" y="31612"/>
                    <a:pt x="90536" y="31493"/>
                    <a:pt x="90488" y="31410"/>
                  </a:cubicBezTo>
                  <a:lnTo>
                    <a:pt x="76868" y="3335"/>
                  </a:lnTo>
                  <a:cubicBezTo>
                    <a:pt x="76820" y="3252"/>
                    <a:pt x="76748" y="3180"/>
                    <a:pt x="76665" y="3156"/>
                  </a:cubicBezTo>
                  <a:cubicBezTo>
                    <a:pt x="76632" y="3144"/>
                    <a:pt x="76600" y="3139"/>
                    <a:pt x="76569" y="3139"/>
                  </a:cubicBezTo>
                  <a:cubicBezTo>
                    <a:pt x="76510" y="3139"/>
                    <a:pt x="76453" y="3157"/>
                    <a:pt x="76391" y="3180"/>
                  </a:cubicBezTo>
                  <a:cubicBezTo>
                    <a:pt x="76380" y="3191"/>
                    <a:pt x="75995" y="3391"/>
                    <a:pt x="74918" y="3391"/>
                  </a:cubicBezTo>
                  <a:cubicBezTo>
                    <a:pt x="73679" y="3391"/>
                    <a:pt x="71526" y="3127"/>
                    <a:pt x="67974" y="2013"/>
                  </a:cubicBezTo>
                  <a:cubicBezTo>
                    <a:pt x="64537" y="935"/>
                    <a:pt x="60777" y="0"/>
                    <a:pt x="5725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1" name="Google Shape;5761;p175"/>
            <p:cNvSpPr/>
            <p:nvPr/>
          </p:nvSpPr>
          <p:spPr>
            <a:xfrm>
              <a:off x="4127000" y="2162600"/>
              <a:ext cx="1021275" cy="706050"/>
            </a:xfrm>
            <a:custGeom>
              <a:rect b="b" l="l" r="r" t="t"/>
              <a:pathLst>
                <a:path extrusionOk="0" h="28242" w="40851">
                  <a:moveTo>
                    <a:pt x="25432" y="0"/>
                  </a:moveTo>
                  <a:cubicBezTo>
                    <a:pt x="25241" y="0"/>
                    <a:pt x="25099" y="155"/>
                    <a:pt x="25099" y="346"/>
                  </a:cubicBezTo>
                  <a:cubicBezTo>
                    <a:pt x="25099" y="536"/>
                    <a:pt x="25241" y="691"/>
                    <a:pt x="25432" y="691"/>
                  </a:cubicBezTo>
                  <a:lnTo>
                    <a:pt x="26551" y="691"/>
                  </a:lnTo>
                  <a:lnTo>
                    <a:pt x="39874" y="27444"/>
                  </a:lnTo>
                  <a:cubicBezTo>
                    <a:pt x="37493" y="27004"/>
                    <a:pt x="29278" y="25468"/>
                    <a:pt x="23360" y="24325"/>
                  </a:cubicBezTo>
                  <a:lnTo>
                    <a:pt x="22908" y="24230"/>
                  </a:lnTo>
                  <a:cubicBezTo>
                    <a:pt x="20016" y="23666"/>
                    <a:pt x="15930" y="22873"/>
                    <a:pt x="11603" y="22873"/>
                  </a:cubicBezTo>
                  <a:cubicBezTo>
                    <a:pt x="7698" y="22873"/>
                    <a:pt x="3598" y="23519"/>
                    <a:pt x="0" y="25563"/>
                  </a:cubicBezTo>
                  <a:cubicBezTo>
                    <a:pt x="107" y="25527"/>
                    <a:pt x="203" y="25515"/>
                    <a:pt x="310" y="25480"/>
                  </a:cubicBezTo>
                  <a:cubicBezTo>
                    <a:pt x="1536" y="25063"/>
                    <a:pt x="2798" y="24765"/>
                    <a:pt x="4048" y="24575"/>
                  </a:cubicBezTo>
                  <a:cubicBezTo>
                    <a:pt x="6513" y="23827"/>
                    <a:pt x="9094" y="23555"/>
                    <a:pt x="11598" y="23555"/>
                  </a:cubicBezTo>
                  <a:cubicBezTo>
                    <a:pt x="15868" y="23555"/>
                    <a:pt x="19913" y="24345"/>
                    <a:pt x="22765" y="24908"/>
                  </a:cubicBezTo>
                  <a:lnTo>
                    <a:pt x="23229" y="24992"/>
                  </a:lnTo>
                  <a:cubicBezTo>
                    <a:pt x="30171" y="26337"/>
                    <a:pt x="40303" y="28218"/>
                    <a:pt x="40410" y="28242"/>
                  </a:cubicBezTo>
                  <a:lnTo>
                    <a:pt x="40470" y="28242"/>
                  </a:lnTo>
                  <a:cubicBezTo>
                    <a:pt x="40565" y="28242"/>
                    <a:pt x="40672" y="28194"/>
                    <a:pt x="40731" y="28099"/>
                  </a:cubicBezTo>
                  <a:cubicBezTo>
                    <a:pt x="40839" y="28016"/>
                    <a:pt x="40851" y="27885"/>
                    <a:pt x="40791" y="27766"/>
                  </a:cubicBezTo>
                  <a:lnTo>
                    <a:pt x="27075" y="203"/>
                  </a:lnTo>
                  <a:cubicBezTo>
                    <a:pt x="27015" y="84"/>
                    <a:pt x="26896" y="0"/>
                    <a:pt x="26765"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2" name="Google Shape;5762;p175"/>
            <p:cNvSpPr/>
            <p:nvPr/>
          </p:nvSpPr>
          <p:spPr>
            <a:xfrm>
              <a:off x="4095150" y="2218250"/>
              <a:ext cx="1139450" cy="753400"/>
            </a:xfrm>
            <a:custGeom>
              <a:rect b="b" l="l" r="r" t="t"/>
              <a:pathLst>
                <a:path extrusionOk="0" h="30136" w="45578">
                  <a:moveTo>
                    <a:pt x="29147" y="1"/>
                  </a:moveTo>
                  <a:cubicBezTo>
                    <a:pt x="28956" y="1"/>
                    <a:pt x="28813" y="144"/>
                    <a:pt x="28813" y="334"/>
                  </a:cubicBezTo>
                  <a:cubicBezTo>
                    <a:pt x="28813" y="537"/>
                    <a:pt x="28956" y="680"/>
                    <a:pt x="29147" y="680"/>
                  </a:cubicBezTo>
                  <a:lnTo>
                    <a:pt x="30254" y="680"/>
                  </a:lnTo>
                  <a:lnTo>
                    <a:pt x="44684" y="29362"/>
                  </a:lnTo>
                  <a:cubicBezTo>
                    <a:pt x="44523" y="29369"/>
                    <a:pt x="44357" y="29372"/>
                    <a:pt x="44185" y="29372"/>
                  </a:cubicBezTo>
                  <a:cubicBezTo>
                    <a:pt x="42307" y="29372"/>
                    <a:pt x="39697" y="28959"/>
                    <a:pt x="34909" y="28207"/>
                  </a:cubicBezTo>
                  <a:cubicBezTo>
                    <a:pt x="31528" y="27671"/>
                    <a:pt x="26908" y="26945"/>
                    <a:pt x="20681" y="26087"/>
                  </a:cubicBezTo>
                  <a:cubicBezTo>
                    <a:pt x="18588" y="25794"/>
                    <a:pt x="16667" y="25666"/>
                    <a:pt x="14906" y="25666"/>
                  </a:cubicBezTo>
                  <a:cubicBezTo>
                    <a:pt x="7012" y="25666"/>
                    <a:pt x="2356" y="28247"/>
                    <a:pt x="0" y="30136"/>
                  </a:cubicBezTo>
                  <a:cubicBezTo>
                    <a:pt x="1215" y="29505"/>
                    <a:pt x="2501" y="29016"/>
                    <a:pt x="3822" y="28612"/>
                  </a:cubicBezTo>
                  <a:cubicBezTo>
                    <a:pt x="6405" y="27382"/>
                    <a:pt x="10054" y="26349"/>
                    <a:pt x="14987" y="26349"/>
                  </a:cubicBezTo>
                  <a:cubicBezTo>
                    <a:pt x="16693" y="26349"/>
                    <a:pt x="18552" y="26473"/>
                    <a:pt x="20574" y="26754"/>
                  </a:cubicBezTo>
                  <a:cubicBezTo>
                    <a:pt x="26801" y="27611"/>
                    <a:pt x="31433" y="28350"/>
                    <a:pt x="34790" y="28885"/>
                  </a:cubicBezTo>
                  <a:cubicBezTo>
                    <a:pt x="39555" y="29634"/>
                    <a:pt x="42179" y="30048"/>
                    <a:pt x="44116" y="30048"/>
                  </a:cubicBezTo>
                  <a:cubicBezTo>
                    <a:pt x="44521" y="30048"/>
                    <a:pt x="44897" y="30030"/>
                    <a:pt x="45256" y="29993"/>
                  </a:cubicBezTo>
                  <a:cubicBezTo>
                    <a:pt x="45375" y="29981"/>
                    <a:pt x="45458" y="29921"/>
                    <a:pt x="45518" y="29814"/>
                  </a:cubicBezTo>
                  <a:cubicBezTo>
                    <a:pt x="45565" y="29731"/>
                    <a:pt x="45577" y="29612"/>
                    <a:pt x="45518" y="29505"/>
                  </a:cubicBezTo>
                  <a:lnTo>
                    <a:pt x="30754" y="191"/>
                  </a:lnTo>
                  <a:cubicBezTo>
                    <a:pt x="30695" y="72"/>
                    <a:pt x="30575" y="1"/>
                    <a:pt x="3045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3" name="Google Shape;5763;p175"/>
            <p:cNvSpPr/>
            <p:nvPr/>
          </p:nvSpPr>
          <p:spPr>
            <a:xfrm>
              <a:off x="3949300" y="2994550"/>
              <a:ext cx="12525" cy="33950"/>
            </a:xfrm>
            <a:custGeom>
              <a:rect b="b" l="l" r="r" t="t"/>
              <a:pathLst>
                <a:path extrusionOk="0" h="1358" w="501">
                  <a:moveTo>
                    <a:pt x="155" y="0"/>
                  </a:moveTo>
                  <a:cubicBezTo>
                    <a:pt x="155" y="0"/>
                    <a:pt x="0" y="334"/>
                    <a:pt x="12" y="691"/>
                  </a:cubicBezTo>
                  <a:cubicBezTo>
                    <a:pt x="36" y="1048"/>
                    <a:pt x="250" y="1358"/>
                    <a:pt x="250" y="1358"/>
                  </a:cubicBezTo>
                  <a:cubicBezTo>
                    <a:pt x="250" y="1358"/>
                    <a:pt x="500" y="1060"/>
                    <a:pt x="453" y="667"/>
                  </a:cubicBezTo>
                  <a:cubicBezTo>
                    <a:pt x="441" y="274"/>
                    <a:pt x="155" y="0"/>
                    <a:pt x="155"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4" name="Google Shape;5764;p175"/>
            <p:cNvSpPr/>
            <p:nvPr/>
          </p:nvSpPr>
          <p:spPr>
            <a:xfrm>
              <a:off x="3959125" y="2793625"/>
              <a:ext cx="388150" cy="234575"/>
            </a:xfrm>
            <a:custGeom>
              <a:rect b="b" l="l" r="r" t="t"/>
              <a:pathLst>
                <a:path extrusionOk="0" h="9383" w="15526">
                  <a:moveTo>
                    <a:pt x="15526" y="1"/>
                  </a:moveTo>
                  <a:cubicBezTo>
                    <a:pt x="15526" y="1"/>
                    <a:pt x="15252" y="36"/>
                    <a:pt x="14811" y="108"/>
                  </a:cubicBezTo>
                  <a:cubicBezTo>
                    <a:pt x="14335" y="179"/>
                    <a:pt x="13657" y="286"/>
                    <a:pt x="12823" y="465"/>
                  </a:cubicBezTo>
                  <a:cubicBezTo>
                    <a:pt x="11156" y="822"/>
                    <a:pt x="8811" y="1417"/>
                    <a:pt x="6477" y="2644"/>
                  </a:cubicBezTo>
                  <a:cubicBezTo>
                    <a:pt x="4143" y="3870"/>
                    <a:pt x="2357" y="5561"/>
                    <a:pt x="1357" y="6954"/>
                  </a:cubicBezTo>
                  <a:cubicBezTo>
                    <a:pt x="857" y="7656"/>
                    <a:pt x="512" y="8264"/>
                    <a:pt x="298" y="8692"/>
                  </a:cubicBezTo>
                  <a:cubicBezTo>
                    <a:pt x="202" y="8918"/>
                    <a:pt x="143" y="9085"/>
                    <a:pt x="83" y="9204"/>
                  </a:cubicBezTo>
                  <a:cubicBezTo>
                    <a:pt x="36" y="9323"/>
                    <a:pt x="0" y="9383"/>
                    <a:pt x="0" y="9383"/>
                  </a:cubicBezTo>
                  <a:cubicBezTo>
                    <a:pt x="0" y="9383"/>
                    <a:pt x="36" y="9323"/>
                    <a:pt x="95" y="9216"/>
                  </a:cubicBezTo>
                  <a:cubicBezTo>
                    <a:pt x="155" y="9109"/>
                    <a:pt x="226" y="8930"/>
                    <a:pt x="357" y="8740"/>
                  </a:cubicBezTo>
                  <a:cubicBezTo>
                    <a:pt x="619" y="8323"/>
                    <a:pt x="1000" y="7763"/>
                    <a:pt x="1536" y="7109"/>
                  </a:cubicBezTo>
                  <a:cubicBezTo>
                    <a:pt x="2608" y="5787"/>
                    <a:pt x="4405" y="4239"/>
                    <a:pt x="6691" y="3049"/>
                  </a:cubicBezTo>
                  <a:cubicBezTo>
                    <a:pt x="8965" y="1858"/>
                    <a:pt x="11228" y="1167"/>
                    <a:pt x="12859" y="703"/>
                  </a:cubicBezTo>
                  <a:cubicBezTo>
                    <a:pt x="13680" y="465"/>
                    <a:pt x="14347" y="298"/>
                    <a:pt x="14811" y="179"/>
                  </a:cubicBezTo>
                  <a:cubicBezTo>
                    <a:pt x="15276" y="60"/>
                    <a:pt x="15526" y="1"/>
                    <a:pt x="1552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5" name="Google Shape;5765;p175"/>
            <p:cNvSpPr/>
            <p:nvPr/>
          </p:nvSpPr>
          <p:spPr>
            <a:xfrm>
              <a:off x="3967150" y="2821900"/>
              <a:ext cx="398000" cy="204525"/>
            </a:xfrm>
            <a:custGeom>
              <a:rect b="b" l="l" r="r" t="t"/>
              <a:pathLst>
                <a:path extrusionOk="0" h="8181" w="15920">
                  <a:moveTo>
                    <a:pt x="15919" y="1"/>
                  </a:moveTo>
                  <a:cubicBezTo>
                    <a:pt x="15919" y="1"/>
                    <a:pt x="15669" y="25"/>
                    <a:pt x="15193" y="48"/>
                  </a:cubicBezTo>
                  <a:cubicBezTo>
                    <a:pt x="14955" y="60"/>
                    <a:pt x="14669" y="84"/>
                    <a:pt x="14348" y="120"/>
                  </a:cubicBezTo>
                  <a:cubicBezTo>
                    <a:pt x="14014" y="167"/>
                    <a:pt x="13633" y="215"/>
                    <a:pt x="13228" y="286"/>
                  </a:cubicBezTo>
                  <a:cubicBezTo>
                    <a:pt x="12812" y="346"/>
                    <a:pt x="12359" y="441"/>
                    <a:pt x="11883" y="560"/>
                  </a:cubicBezTo>
                  <a:cubicBezTo>
                    <a:pt x="11395" y="656"/>
                    <a:pt x="10907" y="810"/>
                    <a:pt x="10371" y="977"/>
                  </a:cubicBezTo>
                  <a:cubicBezTo>
                    <a:pt x="9323" y="1310"/>
                    <a:pt x="8192" y="1763"/>
                    <a:pt x="7049" y="2346"/>
                  </a:cubicBezTo>
                  <a:cubicBezTo>
                    <a:pt x="5918" y="2918"/>
                    <a:pt x="4894" y="3596"/>
                    <a:pt x="4001" y="4251"/>
                  </a:cubicBezTo>
                  <a:cubicBezTo>
                    <a:pt x="3572" y="4573"/>
                    <a:pt x="3132" y="4906"/>
                    <a:pt x="2775" y="5228"/>
                  </a:cubicBezTo>
                  <a:cubicBezTo>
                    <a:pt x="2406" y="5537"/>
                    <a:pt x="2084" y="5859"/>
                    <a:pt x="1786" y="6156"/>
                  </a:cubicBezTo>
                  <a:cubicBezTo>
                    <a:pt x="1489" y="6454"/>
                    <a:pt x="1227" y="6728"/>
                    <a:pt x="1013" y="6966"/>
                  </a:cubicBezTo>
                  <a:cubicBezTo>
                    <a:pt x="786" y="7204"/>
                    <a:pt x="608" y="7430"/>
                    <a:pt x="453" y="7609"/>
                  </a:cubicBezTo>
                  <a:cubicBezTo>
                    <a:pt x="155" y="7978"/>
                    <a:pt x="1" y="8180"/>
                    <a:pt x="1" y="8180"/>
                  </a:cubicBezTo>
                  <a:lnTo>
                    <a:pt x="501" y="7668"/>
                  </a:lnTo>
                  <a:cubicBezTo>
                    <a:pt x="667" y="7502"/>
                    <a:pt x="870" y="7311"/>
                    <a:pt x="1108" y="7085"/>
                  </a:cubicBezTo>
                  <a:cubicBezTo>
                    <a:pt x="1370" y="6871"/>
                    <a:pt x="1620" y="6609"/>
                    <a:pt x="1941" y="6347"/>
                  </a:cubicBezTo>
                  <a:cubicBezTo>
                    <a:pt x="2263" y="6073"/>
                    <a:pt x="2596" y="5799"/>
                    <a:pt x="2989" y="5501"/>
                  </a:cubicBezTo>
                  <a:cubicBezTo>
                    <a:pt x="3370" y="5180"/>
                    <a:pt x="3787" y="4882"/>
                    <a:pt x="4239" y="4573"/>
                  </a:cubicBezTo>
                  <a:cubicBezTo>
                    <a:pt x="5144" y="3965"/>
                    <a:pt x="6156" y="3334"/>
                    <a:pt x="7275" y="2763"/>
                  </a:cubicBezTo>
                  <a:cubicBezTo>
                    <a:pt x="8394" y="2180"/>
                    <a:pt x="9490" y="1715"/>
                    <a:pt x="10514" y="1346"/>
                  </a:cubicBezTo>
                  <a:cubicBezTo>
                    <a:pt x="11038" y="1168"/>
                    <a:pt x="11526" y="1001"/>
                    <a:pt x="11990" y="870"/>
                  </a:cubicBezTo>
                  <a:cubicBezTo>
                    <a:pt x="12454" y="715"/>
                    <a:pt x="12883" y="620"/>
                    <a:pt x="13288" y="513"/>
                  </a:cubicBezTo>
                  <a:cubicBezTo>
                    <a:pt x="13693" y="406"/>
                    <a:pt x="14050" y="346"/>
                    <a:pt x="14371" y="275"/>
                  </a:cubicBezTo>
                  <a:cubicBezTo>
                    <a:pt x="14705" y="191"/>
                    <a:pt x="14979" y="155"/>
                    <a:pt x="15205" y="120"/>
                  </a:cubicBezTo>
                  <a:cubicBezTo>
                    <a:pt x="15669" y="48"/>
                    <a:pt x="15919" y="1"/>
                    <a:pt x="1591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6" name="Google Shape;5766;p175"/>
            <p:cNvSpPr/>
            <p:nvPr/>
          </p:nvSpPr>
          <p:spPr>
            <a:xfrm>
              <a:off x="3994525" y="2964775"/>
              <a:ext cx="104225" cy="68800"/>
            </a:xfrm>
            <a:custGeom>
              <a:rect b="b" l="l" r="r" t="t"/>
              <a:pathLst>
                <a:path extrusionOk="0" h="2752" w="4169">
                  <a:moveTo>
                    <a:pt x="4168" y="1"/>
                  </a:moveTo>
                  <a:cubicBezTo>
                    <a:pt x="4168" y="1"/>
                    <a:pt x="3882" y="1"/>
                    <a:pt x="3406" y="120"/>
                  </a:cubicBezTo>
                  <a:cubicBezTo>
                    <a:pt x="2966" y="227"/>
                    <a:pt x="2335" y="453"/>
                    <a:pt x="1727" y="858"/>
                  </a:cubicBezTo>
                  <a:cubicBezTo>
                    <a:pt x="1132" y="1251"/>
                    <a:pt x="668" y="1727"/>
                    <a:pt x="406" y="2120"/>
                  </a:cubicBezTo>
                  <a:cubicBezTo>
                    <a:pt x="120" y="2489"/>
                    <a:pt x="1" y="2751"/>
                    <a:pt x="1" y="2751"/>
                  </a:cubicBezTo>
                  <a:cubicBezTo>
                    <a:pt x="1" y="2751"/>
                    <a:pt x="203" y="2561"/>
                    <a:pt x="560" y="2263"/>
                  </a:cubicBezTo>
                  <a:cubicBezTo>
                    <a:pt x="918" y="1989"/>
                    <a:pt x="1418" y="1596"/>
                    <a:pt x="1977" y="1227"/>
                  </a:cubicBezTo>
                  <a:cubicBezTo>
                    <a:pt x="2549" y="858"/>
                    <a:pt x="3097" y="536"/>
                    <a:pt x="3501" y="334"/>
                  </a:cubicBezTo>
                  <a:cubicBezTo>
                    <a:pt x="3906" y="120"/>
                    <a:pt x="4168" y="1"/>
                    <a:pt x="4168"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7" name="Google Shape;5767;p175"/>
            <p:cNvSpPr/>
            <p:nvPr/>
          </p:nvSpPr>
          <p:spPr>
            <a:xfrm>
              <a:off x="4028775" y="2989475"/>
              <a:ext cx="75325" cy="42000"/>
            </a:xfrm>
            <a:custGeom>
              <a:rect b="b" l="l" r="r" t="t"/>
              <a:pathLst>
                <a:path extrusionOk="0" h="1680" w="3013">
                  <a:moveTo>
                    <a:pt x="3012" y="1"/>
                  </a:moveTo>
                  <a:cubicBezTo>
                    <a:pt x="3012" y="1"/>
                    <a:pt x="2810" y="13"/>
                    <a:pt x="2512" y="72"/>
                  </a:cubicBezTo>
                  <a:cubicBezTo>
                    <a:pt x="2191" y="132"/>
                    <a:pt x="1750" y="263"/>
                    <a:pt x="1322" y="501"/>
                  </a:cubicBezTo>
                  <a:cubicBezTo>
                    <a:pt x="893" y="739"/>
                    <a:pt x="548" y="1037"/>
                    <a:pt x="322" y="1275"/>
                  </a:cubicBezTo>
                  <a:cubicBezTo>
                    <a:pt x="107" y="1513"/>
                    <a:pt x="0" y="1680"/>
                    <a:pt x="0" y="1680"/>
                  </a:cubicBezTo>
                  <a:cubicBezTo>
                    <a:pt x="0" y="1680"/>
                    <a:pt x="179" y="1584"/>
                    <a:pt x="464" y="1453"/>
                  </a:cubicBezTo>
                  <a:cubicBezTo>
                    <a:pt x="750" y="1311"/>
                    <a:pt x="1131" y="1120"/>
                    <a:pt x="1536" y="894"/>
                  </a:cubicBezTo>
                  <a:cubicBezTo>
                    <a:pt x="1941" y="668"/>
                    <a:pt x="2310" y="441"/>
                    <a:pt x="2572" y="275"/>
                  </a:cubicBezTo>
                  <a:cubicBezTo>
                    <a:pt x="2846" y="120"/>
                    <a:pt x="3012" y="1"/>
                    <a:pt x="301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8" name="Google Shape;5768;p175"/>
            <p:cNvSpPr/>
            <p:nvPr/>
          </p:nvSpPr>
          <p:spPr>
            <a:xfrm>
              <a:off x="4084125" y="2918350"/>
              <a:ext cx="545625" cy="124750"/>
            </a:xfrm>
            <a:custGeom>
              <a:rect b="b" l="l" r="r" t="t"/>
              <a:pathLst>
                <a:path extrusionOk="0" h="4990" w="21825">
                  <a:moveTo>
                    <a:pt x="14943" y="0"/>
                  </a:moveTo>
                  <a:cubicBezTo>
                    <a:pt x="13562" y="0"/>
                    <a:pt x="12038" y="107"/>
                    <a:pt x="10466" y="369"/>
                  </a:cubicBezTo>
                  <a:cubicBezTo>
                    <a:pt x="8883" y="655"/>
                    <a:pt x="7430" y="1084"/>
                    <a:pt x="6132" y="1560"/>
                  </a:cubicBezTo>
                  <a:cubicBezTo>
                    <a:pt x="5489" y="1834"/>
                    <a:pt x="4882" y="2048"/>
                    <a:pt x="4335" y="2334"/>
                  </a:cubicBezTo>
                  <a:cubicBezTo>
                    <a:pt x="4049" y="2465"/>
                    <a:pt x="3787" y="2584"/>
                    <a:pt x="3525" y="2727"/>
                  </a:cubicBezTo>
                  <a:cubicBezTo>
                    <a:pt x="3275" y="2870"/>
                    <a:pt x="3037" y="3013"/>
                    <a:pt x="2811" y="3120"/>
                  </a:cubicBezTo>
                  <a:cubicBezTo>
                    <a:pt x="2358" y="3370"/>
                    <a:pt x="1965" y="3632"/>
                    <a:pt x="1608" y="3858"/>
                  </a:cubicBezTo>
                  <a:cubicBezTo>
                    <a:pt x="1251" y="4060"/>
                    <a:pt x="965" y="4275"/>
                    <a:pt x="727" y="4453"/>
                  </a:cubicBezTo>
                  <a:cubicBezTo>
                    <a:pt x="251" y="4799"/>
                    <a:pt x="1" y="4989"/>
                    <a:pt x="1" y="4989"/>
                  </a:cubicBezTo>
                  <a:cubicBezTo>
                    <a:pt x="1" y="4989"/>
                    <a:pt x="275" y="4810"/>
                    <a:pt x="763" y="4513"/>
                  </a:cubicBezTo>
                  <a:cubicBezTo>
                    <a:pt x="1001" y="4346"/>
                    <a:pt x="1310" y="4168"/>
                    <a:pt x="1668" y="3977"/>
                  </a:cubicBezTo>
                  <a:cubicBezTo>
                    <a:pt x="2025" y="3775"/>
                    <a:pt x="2430" y="3525"/>
                    <a:pt x="2906" y="3322"/>
                  </a:cubicBezTo>
                  <a:cubicBezTo>
                    <a:pt x="3144" y="3203"/>
                    <a:pt x="3382" y="3084"/>
                    <a:pt x="3632" y="2965"/>
                  </a:cubicBezTo>
                  <a:cubicBezTo>
                    <a:pt x="3882" y="2846"/>
                    <a:pt x="4156" y="2739"/>
                    <a:pt x="4442" y="2620"/>
                  </a:cubicBezTo>
                  <a:cubicBezTo>
                    <a:pt x="4989" y="2382"/>
                    <a:pt x="5597" y="2179"/>
                    <a:pt x="6240" y="1929"/>
                  </a:cubicBezTo>
                  <a:cubicBezTo>
                    <a:pt x="7514" y="1501"/>
                    <a:pt x="8966" y="1120"/>
                    <a:pt x="10514" y="834"/>
                  </a:cubicBezTo>
                  <a:cubicBezTo>
                    <a:pt x="12038" y="572"/>
                    <a:pt x="13550" y="441"/>
                    <a:pt x="14895" y="405"/>
                  </a:cubicBezTo>
                  <a:cubicBezTo>
                    <a:pt x="15172" y="405"/>
                    <a:pt x="15440" y="403"/>
                    <a:pt x="15702" y="403"/>
                  </a:cubicBezTo>
                  <a:cubicBezTo>
                    <a:pt x="16095" y="403"/>
                    <a:pt x="16472" y="408"/>
                    <a:pt x="16836" y="429"/>
                  </a:cubicBezTo>
                  <a:cubicBezTo>
                    <a:pt x="17134" y="441"/>
                    <a:pt x="17431" y="441"/>
                    <a:pt x="17717" y="477"/>
                  </a:cubicBezTo>
                  <a:cubicBezTo>
                    <a:pt x="17991" y="488"/>
                    <a:pt x="18265" y="524"/>
                    <a:pt x="18515" y="548"/>
                  </a:cubicBezTo>
                  <a:cubicBezTo>
                    <a:pt x="19039" y="596"/>
                    <a:pt x="19503" y="691"/>
                    <a:pt x="19896" y="739"/>
                  </a:cubicBezTo>
                  <a:cubicBezTo>
                    <a:pt x="20313" y="798"/>
                    <a:pt x="20658" y="881"/>
                    <a:pt x="20944" y="941"/>
                  </a:cubicBezTo>
                  <a:cubicBezTo>
                    <a:pt x="21515" y="1060"/>
                    <a:pt x="21825" y="1120"/>
                    <a:pt x="21825" y="1120"/>
                  </a:cubicBezTo>
                  <a:cubicBezTo>
                    <a:pt x="21825" y="1120"/>
                    <a:pt x="21515" y="1024"/>
                    <a:pt x="20991" y="834"/>
                  </a:cubicBezTo>
                  <a:cubicBezTo>
                    <a:pt x="20706" y="762"/>
                    <a:pt x="20360" y="655"/>
                    <a:pt x="19956" y="584"/>
                  </a:cubicBezTo>
                  <a:cubicBezTo>
                    <a:pt x="19539" y="488"/>
                    <a:pt x="19098" y="381"/>
                    <a:pt x="18574" y="310"/>
                  </a:cubicBezTo>
                  <a:cubicBezTo>
                    <a:pt x="18324" y="286"/>
                    <a:pt x="18051" y="238"/>
                    <a:pt x="17777" y="191"/>
                  </a:cubicBezTo>
                  <a:cubicBezTo>
                    <a:pt x="17491" y="143"/>
                    <a:pt x="17193" y="131"/>
                    <a:pt x="16896" y="107"/>
                  </a:cubicBezTo>
                  <a:cubicBezTo>
                    <a:pt x="16288" y="24"/>
                    <a:pt x="15634" y="12"/>
                    <a:pt x="14943"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9" name="Google Shape;5769;p175"/>
            <p:cNvSpPr/>
            <p:nvPr/>
          </p:nvSpPr>
          <p:spPr>
            <a:xfrm>
              <a:off x="4123125" y="2961400"/>
              <a:ext cx="359900" cy="95675"/>
            </a:xfrm>
            <a:custGeom>
              <a:rect b="b" l="l" r="r" t="t"/>
              <a:pathLst>
                <a:path extrusionOk="0" h="3827" w="14396">
                  <a:moveTo>
                    <a:pt x="10580" y="0"/>
                  </a:moveTo>
                  <a:cubicBezTo>
                    <a:pt x="10315" y="0"/>
                    <a:pt x="10039" y="6"/>
                    <a:pt x="9752" y="17"/>
                  </a:cubicBezTo>
                  <a:cubicBezTo>
                    <a:pt x="8835" y="64"/>
                    <a:pt x="7823" y="195"/>
                    <a:pt x="6787" y="433"/>
                  </a:cubicBezTo>
                  <a:cubicBezTo>
                    <a:pt x="5763" y="695"/>
                    <a:pt x="4811" y="1029"/>
                    <a:pt x="3965" y="1386"/>
                  </a:cubicBezTo>
                  <a:cubicBezTo>
                    <a:pt x="3120" y="1767"/>
                    <a:pt x="2382" y="2148"/>
                    <a:pt x="1810" y="2517"/>
                  </a:cubicBezTo>
                  <a:cubicBezTo>
                    <a:pt x="1512" y="2696"/>
                    <a:pt x="1251" y="2898"/>
                    <a:pt x="1036" y="3041"/>
                  </a:cubicBezTo>
                  <a:cubicBezTo>
                    <a:pt x="810" y="3196"/>
                    <a:pt x="620" y="3338"/>
                    <a:pt x="465" y="3458"/>
                  </a:cubicBezTo>
                  <a:cubicBezTo>
                    <a:pt x="167" y="3696"/>
                    <a:pt x="0" y="3827"/>
                    <a:pt x="0" y="3827"/>
                  </a:cubicBezTo>
                  <a:cubicBezTo>
                    <a:pt x="0" y="3827"/>
                    <a:pt x="179" y="3731"/>
                    <a:pt x="512" y="3517"/>
                  </a:cubicBezTo>
                  <a:cubicBezTo>
                    <a:pt x="679" y="3410"/>
                    <a:pt x="870" y="3291"/>
                    <a:pt x="1108" y="3160"/>
                  </a:cubicBezTo>
                  <a:cubicBezTo>
                    <a:pt x="1346" y="3029"/>
                    <a:pt x="1596" y="2862"/>
                    <a:pt x="1917" y="2719"/>
                  </a:cubicBezTo>
                  <a:cubicBezTo>
                    <a:pt x="2525" y="2386"/>
                    <a:pt x="3263" y="2065"/>
                    <a:pt x="4096" y="1731"/>
                  </a:cubicBezTo>
                  <a:cubicBezTo>
                    <a:pt x="4953" y="1422"/>
                    <a:pt x="5882" y="1112"/>
                    <a:pt x="6894" y="874"/>
                  </a:cubicBezTo>
                  <a:cubicBezTo>
                    <a:pt x="7906" y="648"/>
                    <a:pt x="8894" y="481"/>
                    <a:pt x="9787" y="398"/>
                  </a:cubicBezTo>
                  <a:cubicBezTo>
                    <a:pt x="10542" y="317"/>
                    <a:pt x="11246" y="288"/>
                    <a:pt x="11856" y="288"/>
                  </a:cubicBezTo>
                  <a:cubicBezTo>
                    <a:pt x="11967" y="288"/>
                    <a:pt x="12075" y="289"/>
                    <a:pt x="12180" y="290"/>
                  </a:cubicBezTo>
                  <a:cubicBezTo>
                    <a:pt x="12246" y="288"/>
                    <a:pt x="12311" y="287"/>
                    <a:pt x="12374" y="287"/>
                  </a:cubicBezTo>
                  <a:cubicBezTo>
                    <a:pt x="12643" y="287"/>
                    <a:pt x="12888" y="305"/>
                    <a:pt x="13109" y="314"/>
                  </a:cubicBezTo>
                  <a:cubicBezTo>
                    <a:pt x="13371" y="314"/>
                    <a:pt x="13609" y="350"/>
                    <a:pt x="13800" y="362"/>
                  </a:cubicBezTo>
                  <a:cubicBezTo>
                    <a:pt x="14193" y="410"/>
                    <a:pt x="14395" y="421"/>
                    <a:pt x="14395" y="421"/>
                  </a:cubicBezTo>
                  <a:cubicBezTo>
                    <a:pt x="14395" y="421"/>
                    <a:pt x="14193" y="374"/>
                    <a:pt x="13788" y="314"/>
                  </a:cubicBezTo>
                  <a:cubicBezTo>
                    <a:pt x="13609" y="279"/>
                    <a:pt x="13371" y="231"/>
                    <a:pt x="13097" y="195"/>
                  </a:cubicBezTo>
                  <a:cubicBezTo>
                    <a:pt x="12835" y="160"/>
                    <a:pt x="12526" y="112"/>
                    <a:pt x="12180" y="76"/>
                  </a:cubicBezTo>
                  <a:cubicBezTo>
                    <a:pt x="11704" y="27"/>
                    <a:pt x="11170" y="0"/>
                    <a:pt x="10580"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0" name="Google Shape;5770;p175"/>
            <p:cNvSpPr/>
            <p:nvPr/>
          </p:nvSpPr>
          <p:spPr>
            <a:xfrm>
              <a:off x="4615450" y="2986200"/>
              <a:ext cx="654575" cy="48625"/>
            </a:xfrm>
            <a:custGeom>
              <a:rect b="b" l="l" r="r" t="t"/>
              <a:pathLst>
                <a:path extrusionOk="0" h="1945" w="26183">
                  <a:moveTo>
                    <a:pt x="26182" y="1144"/>
                  </a:moveTo>
                  <a:cubicBezTo>
                    <a:pt x="26182" y="1144"/>
                    <a:pt x="26109" y="1152"/>
                    <a:pt x="26003" y="1195"/>
                  </a:cubicBezTo>
                  <a:lnTo>
                    <a:pt x="26003" y="1195"/>
                  </a:lnTo>
                  <a:cubicBezTo>
                    <a:pt x="26123" y="1161"/>
                    <a:pt x="26182" y="1144"/>
                    <a:pt x="26182" y="1144"/>
                  </a:cubicBezTo>
                  <a:close/>
                  <a:moveTo>
                    <a:pt x="26003" y="1195"/>
                  </a:moveTo>
                  <a:cubicBezTo>
                    <a:pt x="25982" y="1201"/>
                    <a:pt x="25958" y="1208"/>
                    <a:pt x="25932" y="1215"/>
                  </a:cubicBezTo>
                  <a:cubicBezTo>
                    <a:pt x="25887" y="1228"/>
                    <a:pt x="25837" y="1243"/>
                    <a:pt x="25780" y="1261"/>
                  </a:cubicBezTo>
                  <a:lnTo>
                    <a:pt x="25780" y="1261"/>
                  </a:lnTo>
                  <a:cubicBezTo>
                    <a:pt x="25837" y="1248"/>
                    <a:pt x="25887" y="1237"/>
                    <a:pt x="25932" y="1227"/>
                  </a:cubicBezTo>
                  <a:cubicBezTo>
                    <a:pt x="25957" y="1215"/>
                    <a:pt x="25981" y="1204"/>
                    <a:pt x="26003" y="1195"/>
                  </a:cubicBezTo>
                  <a:close/>
                  <a:moveTo>
                    <a:pt x="0" y="1"/>
                  </a:moveTo>
                  <a:cubicBezTo>
                    <a:pt x="0" y="1"/>
                    <a:pt x="1477" y="144"/>
                    <a:pt x="3846" y="382"/>
                  </a:cubicBezTo>
                  <a:cubicBezTo>
                    <a:pt x="6215" y="620"/>
                    <a:pt x="9466" y="965"/>
                    <a:pt x="13085" y="1346"/>
                  </a:cubicBezTo>
                  <a:cubicBezTo>
                    <a:pt x="14883" y="1549"/>
                    <a:pt x="16610" y="1751"/>
                    <a:pt x="18193" y="1858"/>
                  </a:cubicBezTo>
                  <a:cubicBezTo>
                    <a:pt x="19022" y="1915"/>
                    <a:pt x="19812" y="1945"/>
                    <a:pt x="20548" y="1945"/>
                  </a:cubicBezTo>
                  <a:cubicBezTo>
                    <a:pt x="21206" y="1945"/>
                    <a:pt x="21822" y="1921"/>
                    <a:pt x="22384" y="1870"/>
                  </a:cubicBezTo>
                  <a:cubicBezTo>
                    <a:pt x="23599" y="1787"/>
                    <a:pt x="24551" y="1584"/>
                    <a:pt x="25182" y="1430"/>
                  </a:cubicBezTo>
                  <a:cubicBezTo>
                    <a:pt x="25426" y="1369"/>
                    <a:pt x="25625" y="1308"/>
                    <a:pt x="25780" y="1261"/>
                  </a:cubicBezTo>
                  <a:lnTo>
                    <a:pt x="25780" y="1261"/>
                  </a:lnTo>
                  <a:cubicBezTo>
                    <a:pt x="25625" y="1295"/>
                    <a:pt x="25426" y="1338"/>
                    <a:pt x="25182" y="1382"/>
                  </a:cubicBezTo>
                  <a:cubicBezTo>
                    <a:pt x="24527" y="1501"/>
                    <a:pt x="23575" y="1632"/>
                    <a:pt x="22384" y="1668"/>
                  </a:cubicBezTo>
                  <a:cubicBezTo>
                    <a:pt x="22184" y="1674"/>
                    <a:pt x="21976" y="1677"/>
                    <a:pt x="21762" y="1677"/>
                  </a:cubicBezTo>
                  <a:cubicBezTo>
                    <a:pt x="20727" y="1677"/>
                    <a:pt x="19533" y="1608"/>
                    <a:pt x="18241" y="1489"/>
                  </a:cubicBezTo>
                  <a:cubicBezTo>
                    <a:pt x="16669" y="1334"/>
                    <a:pt x="14966" y="1096"/>
                    <a:pt x="13145" y="906"/>
                  </a:cubicBezTo>
                  <a:cubicBezTo>
                    <a:pt x="9525" y="513"/>
                    <a:pt x="6239" y="299"/>
                    <a:pt x="3858" y="156"/>
                  </a:cubicBezTo>
                  <a:cubicBezTo>
                    <a:pt x="1477" y="25"/>
                    <a:pt x="1" y="1"/>
                    <a:pt x="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1" name="Google Shape;5771;p175"/>
            <p:cNvSpPr/>
            <p:nvPr/>
          </p:nvSpPr>
          <p:spPr>
            <a:xfrm>
              <a:off x="4455900" y="2820725"/>
              <a:ext cx="672725" cy="91700"/>
            </a:xfrm>
            <a:custGeom>
              <a:rect b="b" l="l" r="r" t="t"/>
              <a:pathLst>
                <a:path extrusionOk="0" h="3668" w="26909">
                  <a:moveTo>
                    <a:pt x="3567" y="1"/>
                  </a:moveTo>
                  <a:cubicBezTo>
                    <a:pt x="3109" y="1"/>
                    <a:pt x="2688" y="38"/>
                    <a:pt x="2310" y="48"/>
                  </a:cubicBezTo>
                  <a:cubicBezTo>
                    <a:pt x="2060" y="72"/>
                    <a:pt x="1834" y="83"/>
                    <a:pt x="1620" y="95"/>
                  </a:cubicBezTo>
                  <a:cubicBezTo>
                    <a:pt x="1417" y="131"/>
                    <a:pt x="1239" y="143"/>
                    <a:pt x="1060" y="167"/>
                  </a:cubicBezTo>
                  <a:cubicBezTo>
                    <a:pt x="370" y="274"/>
                    <a:pt x="1" y="322"/>
                    <a:pt x="1" y="322"/>
                  </a:cubicBezTo>
                  <a:cubicBezTo>
                    <a:pt x="1" y="322"/>
                    <a:pt x="393" y="286"/>
                    <a:pt x="1072" y="250"/>
                  </a:cubicBezTo>
                  <a:cubicBezTo>
                    <a:pt x="1239" y="226"/>
                    <a:pt x="1429" y="214"/>
                    <a:pt x="1644" y="202"/>
                  </a:cubicBezTo>
                  <a:lnTo>
                    <a:pt x="2322" y="202"/>
                  </a:lnTo>
                  <a:cubicBezTo>
                    <a:pt x="2462" y="202"/>
                    <a:pt x="2607" y="202"/>
                    <a:pt x="2758" y="202"/>
                  </a:cubicBezTo>
                  <a:cubicBezTo>
                    <a:pt x="3134" y="202"/>
                    <a:pt x="3544" y="208"/>
                    <a:pt x="3977" y="250"/>
                  </a:cubicBezTo>
                  <a:cubicBezTo>
                    <a:pt x="4287" y="262"/>
                    <a:pt x="4608" y="286"/>
                    <a:pt x="4942" y="310"/>
                  </a:cubicBezTo>
                  <a:cubicBezTo>
                    <a:pt x="5287" y="333"/>
                    <a:pt x="5620" y="381"/>
                    <a:pt x="5989" y="429"/>
                  </a:cubicBezTo>
                  <a:cubicBezTo>
                    <a:pt x="6692" y="500"/>
                    <a:pt x="7454" y="631"/>
                    <a:pt x="8264" y="762"/>
                  </a:cubicBezTo>
                  <a:cubicBezTo>
                    <a:pt x="9859" y="1060"/>
                    <a:pt x="11597" y="1453"/>
                    <a:pt x="13431" y="1881"/>
                  </a:cubicBezTo>
                  <a:cubicBezTo>
                    <a:pt x="15252" y="2310"/>
                    <a:pt x="17003" y="2715"/>
                    <a:pt x="18598" y="3012"/>
                  </a:cubicBezTo>
                  <a:cubicBezTo>
                    <a:pt x="19408" y="3143"/>
                    <a:pt x="20170" y="3286"/>
                    <a:pt x="20896" y="3370"/>
                  </a:cubicBezTo>
                  <a:cubicBezTo>
                    <a:pt x="21253" y="3417"/>
                    <a:pt x="21599" y="3477"/>
                    <a:pt x="21944" y="3501"/>
                  </a:cubicBezTo>
                  <a:cubicBezTo>
                    <a:pt x="22277" y="3536"/>
                    <a:pt x="22599" y="3548"/>
                    <a:pt x="22908" y="3584"/>
                  </a:cubicBezTo>
                  <a:cubicBezTo>
                    <a:pt x="23515" y="3655"/>
                    <a:pt x="24087" y="3643"/>
                    <a:pt x="24575" y="3655"/>
                  </a:cubicBezTo>
                  <a:cubicBezTo>
                    <a:pt x="24825" y="3667"/>
                    <a:pt x="25051" y="3667"/>
                    <a:pt x="25254" y="3667"/>
                  </a:cubicBezTo>
                  <a:cubicBezTo>
                    <a:pt x="25480" y="3655"/>
                    <a:pt x="25659" y="3655"/>
                    <a:pt x="25837" y="3643"/>
                  </a:cubicBezTo>
                  <a:cubicBezTo>
                    <a:pt x="26528" y="3596"/>
                    <a:pt x="26909" y="3584"/>
                    <a:pt x="26909" y="3584"/>
                  </a:cubicBezTo>
                  <a:cubicBezTo>
                    <a:pt x="26909" y="3584"/>
                    <a:pt x="26528" y="3584"/>
                    <a:pt x="25801" y="3536"/>
                  </a:cubicBezTo>
                  <a:lnTo>
                    <a:pt x="25242" y="3536"/>
                  </a:lnTo>
                  <a:cubicBezTo>
                    <a:pt x="25039" y="3536"/>
                    <a:pt x="24789" y="3501"/>
                    <a:pt x="24551" y="3489"/>
                  </a:cubicBezTo>
                  <a:cubicBezTo>
                    <a:pt x="24063" y="3441"/>
                    <a:pt x="23515" y="3429"/>
                    <a:pt x="22908" y="3346"/>
                  </a:cubicBezTo>
                  <a:cubicBezTo>
                    <a:pt x="22611" y="3298"/>
                    <a:pt x="22277" y="3262"/>
                    <a:pt x="21956" y="3227"/>
                  </a:cubicBezTo>
                  <a:cubicBezTo>
                    <a:pt x="21622" y="3179"/>
                    <a:pt x="21277" y="3120"/>
                    <a:pt x="20920" y="3060"/>
                  </a:cubicBezTo>
                  <a:cubicBezTo>
                    <a:pt x="20205" y="2953"/>
                    <a:pt x="19455" y="2786"/>
                    <a:pt x="18658" y="2631"/>
                  </a:cubicBezTo>
                  <a:cubicBezTo>
                    <a:pt x="17086" y="2286"/>
                    <a:pt x="15348" y="1869"/>
                    <a:pt x="13514" y="1441"/>
                  </a:cubicBezTo>
                  <a:cubicBezTo>
                    <a:pt x="11681" y="1000"/>
                    <a:pt x="9907" y="631"/>
                    <a:pt x="8299" y="381"/>
                  </a:cubicBezTo>
                  <a:cubicBezTo>
                    <a:pt x="7490" y="262"/>
                    <a:pt x="6728" y="143"/>
                    <a:pt x="6001" y="95"/>
                  </a:cubicBezTo>
                  <a:cubicBezTo>
                    <a:pt x="5620" y="83"/>
                    <a:pt x="5287" y="36"/>
                    <a:pt x="4942" y="24"/>
                  </a:cubicBezTo>
                  <a:cubicBezTo>
                    <a:pt x="4608" y="24"/>
                    <a:pt x="4287" y="12"/>
                    <a:pt x="3977" y="12"/>
                  </a:cubicBezTo>
                  <a:cubicBezTo>
                    <a:pt x="3838" y="4"/>
                    <a:pt x="3701" y="1"/>
                    <a:pt x="356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2" name="Google Shape;5772;p175"/>
            <p:cNvSpPr/>
            <p:nvPr/>
          </p:nvSpPr>
          <p:spPr>
            <a:xfrm>
              <a:off x="4495800" y="2796300"/>
              <a:ext cx="401850" cy="70875"/>
            </a:xfrm>
            <a:custGeom>
              <a:rect b="b" l="l" r="r" t="t"/>
              <a:pathLst>
                <a:path extrusionOk="0" h="2835" w="16074">
                  <a:moveTo>
                    <a:pt x="0" y="1"/>
                  </a:moveTo>
                  <a:cubicBezTo>
                    <a:pt x="0" y="1"/>
                    <a:pt x="214" y="13"/>
                    <a:pt x="631" y="60"/>
                  </a:cubicBezTo>
                  <a:cubicBezTo>
                    <a:pt x="1048" y="108"/>
                    <a:pt x="1643" y="167"/>
                    <a:pt x="2381" y="251"/>
                  </a:cubicBezTo>
                  <a:cubicBezTo>
                    <a:pt x="3846" y="417"/>
                    <a:pt x="5870" y="703"/>
                    <a:pt x="8096" y="1084"/>
                  </a:cubicBezTo>
                  <a:cubicBezTo>
                    <a:pt x="10311" y="1477"/>
                    <a:pt x="12299" y="1906"/>
                    <a:pt x="13752" y="2251"/>
                  </a:cubicBezTo>
                  <a:cubicBezTo>
                    <a:pt x="14466" y="2406"/>
                    <a:pt x="15038" y="2561"/>
                    <a:pt x="15442" y="2668"/>
                  </a:cubicBezTo>
                  <a:cubicBezTo>
                    <a:pt x="15847" y="2775"/>
                    <a:pt x="16073" y="2834"/>
                    <a:pt x="16073" y="2834"/>
                  </a:cubicBezTo>
                  <a:lnTo>
                    <a:pt x="15478" y="2596"/>
                  </a:lnTo>
                  <a:cubicBezTo>
                    <a:pt x="15085" y="2442"/>
                    <a:pt x="14526" y="2251"/>
                    <a:pt x="13811" y="2025"/>
                  </a:cubicBezTo>
                  <a:cubicBezTo>
                    <a:pt x="12394" y="1584"/>
                    <a:pt x="10394" y="1025"/>
                    <a:pt x="8168" y="644"/>
                  </a:cubicBezTo>
                  <a:cubicBezTo>
                    <a:pt x="5929" y="251"/>
                    <a:pt x="3881" y="96"/>
                    <a:pt x="2393" y="36"/>
                  </a:cubicBezTo>
                  <a:cubicBezTo>
                    <a:pt x="1643" y="1"/>
                    <a:pt x="1048" y="1"/>
                    <a:pt x="63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3" name="Google Shape;5773;p175"/>
            <p:cNvSpPr/>
            <p:nvPr/>
          </p:nvSpPr>
          <p:spPr>
            <a:xfrm>
              <a:off x="2594350" y="2880150"/>
              <a:ext cx="218225" cy="179900"/>
            </a:xfrm>
            <a:custGeom>
              <a:rect b="b" l="l" r="r" t="t"/>
              <a:pathLst>
                <a:path extrusionOk="0" h="7196" w="8729">
                  <a:moveTo>
                    <a:pt x="8180" y="1"/>
                  </a:moveTo>
                  <a:cubicBezTo>
                    <a:pt x="8037" y="1"/>
                    <a:pt x="7864" y="33"/>
                    <a:pt x="7716" y="171"/>
                  </a:cubicBezTo>
                  <a:cubicBezTo>
                    <a:pt x="7621" y="242"/>
                    <a:pt x="7538" y="362"/>
                    <a:pt x="7514" y="516"/>
                  </a:cubicBezTo>
                  <a:cubicBezTo>
                    <a:pt x="7514" y="659"/>
                    <a:pt x="7549" y="778"/>
                    <a:pt x="7502" y="838"/>
                  </a:cubicBezTo>
                  <a:cubicBezTo>
                    <a:pt x="7454" y="921"/>
                    <a:pt x="7359" y="945"/>
                    <a:pt x="7216" y="981"/>
                  </a:cubicBezTo>
                  <a:cubicBezTo>
                    <a:pt x="7085" y="1004"/>
                    <a:pt x="6942" y="1028"/>
                    <a:pt x="6764" y="1076"/>
                  </a:cubicBezTo>
                  <a:cubicBezTo>
                    <a:pt x="6668" y="1112"/>
                    <a:pt x="6561" y="1171"/>
                    <a:pt x="6490" y="1278"/>
                  </a:cubicBezTo>
                  <a:cubicBezTo>
                    <a:pt x="6418" y="1374"/>
                    <a:pt x="6406" y="1528"/>
                    <a:pt x="6406" y="1600"/>
                  </a:cubicBezTo>
                  <a:cubicBezTo>
                    <a:pt x="6406" y="1755"/>
                    <a:pt x="6359" y="1874"/>
                    <a:pt x="6264" y="1993"/>
                  </a:cubicBezTo>
                  <a:cubicBezTo>
                    <a:pt x="6097" y="2231"/>
                    <a:pt x="5799" y="2409"/>
                    <a:pt x="5466" y="2624"/>
                  </a:cubicBezTo>
                  <a:cubicBezTo>
                    <a:pt x="5132" y="2838"/>
                    <a:pt x="4811" y="3076"/>
                    <a:pt x="4478" y="3314"/>
                  </a:cubicBezTo>
                  <a:cubicBezTo>
                    <a:pt x="3144" y="4267"/>
                    <a:pt x="2025" y="5243"/>
                    <a:pt x="1239" y="5981"/>
                  </a:cubicBezTo>
                  <a:cubicBezTo>
                    <a:pt x="453" y="6708"/>
                    <a:pt x="1" y="7196"/>
                    <a:pt x="1" y="7196"/>
                  </a:cubicBezTo>
                  <a:cubicBezTo>
                    <a:pt x="1" y="7196"/>
                    <a:pt x="537" y="6803"/>
                    <a:pt x="1370" y="6124"/>
                  </a:cubicBezTo>
                  <a:cubicBezTo>
                    <a:pt x="2239" y="5481"/>
                    <a:pt x="3418" y="4612"/>
                    <a:pt x="4740" y="3660"/>
                  </a:cubicBezTo>
                  <a:cubicBezTo>
                    <a:pt x="5061" y="3421"/>
                    <a:pt x="5394" y="3183"/>
                    <a:pt x="5704" y="2957"/>
                  </a:cubicBezTo>
                  <a:cubicBezTo>
                    <a:pt x="6002" y="2731"/>
                    <a:pt x="6359" y="2528"/>
                    <a:pt x="6585" y="2171"/>
                  </a:cubicBezTo>
                  <a:cubicBezTo>
                    <a:pt x="6704" y="1993"/>
                    <a:pt x="6764" y="1766"/>
                    <a:pt x="6740" y="1576"/>
                  </a:cubicBezTo>
                  <a:cubicBezTo>
                    <a:pt x="6728" y="1481"/>
                    <a:pt x="6740" y="1457"/>
                    <a:pt x="6764" y="1421"/>
                  </a:cubicBezTo>
                  <a:cubicBezTo>
                    <a:pt x="6787" y="1397"/>
                    <a:pt x="6823" y="1362"/>
                    <a:pt x="6883" y="1338"/>
                  </a:cubicBezTo>
                  <a:cubicBezTo>
                    <a:pt x="7002" y="1290"/>
                    <a:pt x="7145" y="1254"/>
                    <a:pt x="7299" y="1219"/>
                  </a:cubicBezTo>
                  <a:cubicBezTo>
                    <a:pt x="7430" y="1171"/>
                    <a:pt x="7621" y="1112"/>
                    <a:pt x="7716" y="933"/>
                  </a:cubicBezTo>
                  <a:cubicBezTo>
                    <a:pt x="7752" y="838"/>
                    <a:pt x="7752" y="754"/>
                    <a:pt x="7740" y="683"/>
                  </a:cubicBezTo>
                  <a:cubicBezTo>
                    <a:pt x="7728" y="623"/>
                    <a:pt x="7716" y="564"/>
                    <a:pt x="7716" y="516"/>
                  </a:cubicBezTo>
                  <a:cubicBezTo>
                    <a:pt x="7716" y="421"/>
                    <a:pt x="7752" y="338"/>
                    <a:pt x="7811" y="266"/>
                  </a:cubicBezTo>
                  <a:cubicBezTo>
                    <a:pt x="7930" y="111"/>
                    <a:pt x="8109" y="88"/>
                    <a:pt x="8264" y="64"/>
                  </a:cubicBezTo>
                  <a:cubicBezTo>
                    <a:pt x="8302" y="61"/>
                    <a:pt x="8339" y="59"/>
                    <a:pt x="8373" y="59"/>
                  </a:cubicBezTo>
                  <a:cubicBezTo>
                    <a:pt x="8468" y="59"/>
                    <a:pt x="8548" y="70"/>
                    <a:pt x="8609" y="88"/>
                  </a:cubicBezTo>
                  <a:cubicBezTo>
                    <a:pt x="8681" y="100"/>
                    <a:pt x="8728" y="100"/>
                    <a:pt x="8728" y="100"/>
                  </a:cubicBezTo>
                  <a:cubicBezTo>
                    <a:pt x="8728" y="100"/>
                    <a:pt x="8681" y="88"/>
                    <a:pt x="8609" y="64"/>
                  </a:cubicBezTo>
                  <a:cubicBezTo>
                    <a:pt x="8526" y="52"/>
                    <a:pt x="8407" y="28"/>
                    <a:pt x="8264" y="4"/>
                  </a:cubicBezTo>
                  <a:cubicBezTo>
                    <a:pt x="8237" y="2"/>
                    <a:pt x="8209" y="1"/>
                    <a:pt x="818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4" name="Google Shape;5774;p175"/>
            <p:cNvSpPr/>
            <p:nvPr/>
          </p:nvSpPr>
          <p:spPr>
            <a:xfrm>
              <a:off x="2647050" y="2995725"/>
              <a:ext cx="509300" cy="34925"/>
            </a:xfrm>
            <a:custGeom>
              <a:rect b="b" l="l" r="r" t="t"/>
              <a:pathLst>
                <a:path extrusionOk="0" h="1397" w="20372">
                  <a:moveTo>
                    <a:pt x="20372" y="1"/>
                  </a:moveTo>
                  <a:cubicBezTo>
                    <a:pt x="20372" y="1"/>
                    <a:pt x="20086" y="49"/>
                    <a:pt x="19586" y="108"/>
                  </a:cubicBezTo>
                  <a:cubicBezTo>
                    <a:pt x="19074" y="180"/>
                    <a:pt x="18336" y="287"/>
                    <a:pt x="17407" y="394"/>
                  </a:cubicBezTo>
                  <a:cubicBezTo>
                    <a:pt x="15562" y="596"/>
                    <a:pt x="13014" y="822"/>
                    <a:pt x="10204" y="906"/>
                  </a:cubicBezTo>
                  <a:cubicBezTo>
                    <a:pt x="9220" y="939"/>
                    <a:pt x="8267" y="954"/>
                    <a:pt x="7364" y="954"/>
                  </a:cubicBezTo>
                  <a:cubicBezTo>
                    <a:pt x="5689" y="954"/>
                    <a:pt x="4188" y="904"/>
                    <a:pt x="2989" y="834"/>
                  </a:cubicBezTo>
                  <a:cubicBezTo>
                    <a:pt x="2060" y="787"/>
                    <a:pt x="1322" y="751"/>
                    <a:pt x="798" y="703"/>
                  </a:cubicBezTo>
                  <a:cubicBezTo>
                    <a:pt x="274" y="656"/>
                    <a:pt x="0" y="644"/>
                    <a:pt x="0" y="644"/>
                  </a:cubicBezTo>
                  <a:lnTo>
                    <a:pt x="0" y="644"/>
                  </a:lnTo>
                  <a:cubicBezTo>
                    <a:pt x="0" y="644"/>
                    <a:pt x="274" y="692"/>
                    <a:pt x="786" y="775"/>
                  </a:cubicBezTo>
                  <a:cubicBezTo>
                    <a:pt x="1286" y="870"/>
                    <a:pt x="2036" y="965"/>
                    <a:pt x="2953" y="1073"/>
                  </a:cubicBezTo>
                  <a:cubicBezTo>
                    <a:pt x="4449" y="1246"/>
                    <a:pt x="6414" y="1396"/>
                    <a:pt x="8620" y="1396"/>
                  </a:cubicBezTo>
                  <a:cubicBezTo>
                    <a:pt x="9136" y="1396"/>
                    <a:pt x="9665" y="1388"/>
                    <a:pt x="10204" y="1370"/>
                  </a:cubicBezTo>
                  <a:cubicBezTo>
                    <a:pt x="13050" y="1287"/>
                    <a:pt x="15597" y="942"/>
                    <a:pt x="17419" y="608"/>
                  </a:cubicBezTo>
                  <a:cubicBezTo>
                    <a:pt x="18348" y="453"/>
                    <a:pt x="19074" y="299"/>
                    <a:pt x="19586" y="180"/>
                  </a:cubicBezTo>
                  <a:cubicBezTo>
                    <a:pt x="20086" y="61"/>
                    <a:pt x="20372" y="1"/>
                    <a:pt x="2037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5" name="Google Shape;5775;p175"/>
            <p:cNvSpPr/>
            <p:nvPr/>
          </p:nvSpPr>
          <p:spPr>
            <a:xfrm>
              <a:off x="2698550" y="2967150"/>
              <a:ext cx="191400" cy="17800"/>
            </a:xfrm>
            <a:custGeom>
              <a:rect b="b" l="l" r="r" t="t"/>
              <a:pathLst>
                <a:path extrusionOk="0" h="712" w="7656">
                  <a:moveTo>
                    <a:pt x="7656" y="1"/>
                  </a:moveTo>
                  <a:lnTo>
                    <a:pt x="7656" y="1"/>
                  </a:lnTo>
                  <a:cubicBezTo>
                    <a:pt x="7656" y="1"/>
                    <a:pt x="7227" y="25"/>
                    <a:pt x="6525" y="108"/>
                  </a:cubicBezTo>
                  <a:cubicBezTo>
                    <a:pt x="5834" y="144"/>
                    <a:pt x="4882" y="203"/>
                    <a:pt x="3834" y="251"/>
                  </a:cubicBezTo>
                  <a:cubicBezTo>
                    <a:pt x="2786" y="299"/>
                    <a:pt x="1834" y="311"/>
                    <a:pt x="1131" y="311"/>
                  </a:cubicBezTo>
                  <a:lnTo>
                    <a:pt x="0" y="311"/>
                  </a:lnTo>
                  <a:cubicBezTo>
                    <a:pt x="0" y="311"/>
                    <a:pt x="417" y="418"/>
                    <a:pt x="1119" y="537"/>
                  </a:cubicBezTo>
                  <a:cubicBezTo>
                    <a:pt x="1719" y="628"/>
                    <a:pt x="2510" y="711"/>
                    <a:pt x="3395" y="711"/>
                  </a:cubicBezTo>
                  <a:cubicBezTo>
                    <a:pt x="3547" y="711"/>
                    <a:pt x="3701" y="709"/>
                    <a:pt x="3858" y="703"/>
                  </a:cubicBezTo>
                  <a:cubicBezTo>
                    <a:pt x="4929" y="656"/>
                    <a:pt x="5882" y="477"/>
                    <a:pt x="6572" y="311"/>
                  </a:cubicBezTo>
                  <a:cubicBezTo>
                    <a:pt x="7251" y="144"/>
                    <a:pt x="7656" y="1"/>
                    <a:pt x="765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6" name="Google Shape;5776;p175"/>
            <p:cNvSpPr/>
            <p:nvPr/>
          </p:nvSpPr>
          <p:spPr>
            <a:xfrm>
              <a:off x="2862550" y="2897875"/>
              <a:ext cx="950150" cy="82400"/>
            </a:xfrm>
            <a:custGeom>
              <a:rect b="b" l="l" r="r" t="t"/>
              <a:pathLst>
                <a:path extrusionOk="0" h="3296" w="38006">
                  <a:moveTo>
                    <a:pt x="22933" y="1"/>
                  </a:moveTo>
                  <a:cubicBezTo>
                    <a:pt x="21699" y="1"/>
                    <a:pt x="20427" y="66"/>
                    <a:pt x="19134" y="188"/>
                  </a:cubicBezTo>
                  <a:cubicBezTo>
                    <a:pt x="16479" y="450"/>
                    <a:pt x="13978" y="819"/>
                    <a:pt x="11704" y="1046"/>
                  </a:cubicBezTo>
                  <a:cubicBezTo>
                    <a:pt x="9430" y="1260"/>
                    <a:pt x="7358" y="1319"/>
                    <a:pt x="5620" y="1319"/>
                  </a:cubicBezTo>
                  <a:cubicBezTo>
                    <a:pt x="3894" y="1319"/>
                    <a:pt x="2477" y="1260"/>
                    <a:pt x="1513" y="1224"/>
                  </a:cubicBezTo>
                  <a:cubicBezTo>
                    <a:pt x="536" y="1177"/>
                    <a:pt x="1" y="1141"/>
                    <a:pt x="0" y="1141"/>
                  </a:cubicBezTo>
                  <a:lnTo>
                    <a:pt x="0" y="1141"/>
                  </a:lnTo>
                  <a:cubicBezTo>
                    <a:pt x="1" y="1141"/>
                    <a:pt x="536" y="1200"/>
                    <a:pt x="1513" y="1296"/>
                  </a:cubicBezTo>
                  <a:cubicBezTo>
                    <a:pt x="2489" y="1379"/>
                    <a:pt x="3894" y="1486"/>
                    <a:pt x="5632" y="1546"/>
                  </a:cubicBezTo>
                  <a:cubicBezTo>
                    <a:pt x="6255" y="1567"/>
                    <a:pt x="6922" y="1581"/>
                    <a:pt x="7626" y="1581"/>
                  </a:cubicBezTo>
                  <a:cubicBezTo>
                    <a:pt x="8887" y="1581"/>
                    <a:pt x="10270" y="1537"/>
                    <a:pt x="11752" y="1415"/>
                  </a:cubicBezTo>
                  <a:cubicBezTo>
                    <a:pt x="14062" y="1236"/>
                    <a:pt x="16550" y="891"/>
                    <a:pt x="19193" y="641"/>
                  </a:cubicBezTo>
                  <a:cubicBezTo>
                    <a:pt x="20633" y="504"/>
                    <a:pt x="22037" y="428"/>
                    <a:pt x="23388" y="428"/>
                  </a:cubicBezTo>
                  <a:cubicBezTo>
                    <a:pt x="24506" y="428"/>
                    <a:pt x="25588" y="480"/>
                    <a:pt x="26623" y="593"/>
                  </a:cubicBezTo>
                  <a:cubicBezTo>
                    <a:pt x="28897" y="831"/>
                    <a:pt x="30921" y="1260"/>
                    <a:pt x="32600" y="1700"/>
                  </a:cubicBezTo>
                  <a:cubicBezTo>
                    <a:pt x="34279" y="2129"/>
                    <a:pt x="35636" y="2546"/>
                    <a:pt x="36565" y="2831"/>
                  </a:cubicBezTo>
                  <a:cubicBezTo>
                    <a:pt x="37493" y="3129"/>
                    <a:pt x="38005" y="3296"/>
                    <a:pt x="38005" y="3296"/>
                  </a:cubicBezTo>
                  <a:cubicBezTo>
                    <a:pt x="38005" y="3296"/>
                    <a:pt x="37493" y="3093"/>
                    <a:pt x="36576" y="2772"/>
                  </a:cubicBezTo>
                  <a:cubicBezTo>
                    <a:pt x="35648" y="2439"/>
                    <a:pt x="34326" y="1962"/>
                    <a:pt x="32647" y="1486"/>
                  </a:cubicBezTo>
                  <a:cubicBezTo>
                    <a:pt x="30957" y="1010"/>
                    <a:pt x="28933" y="510"/>
                    <a:pt x="26647" y="224"/>
                  </a:cubicBezTo>
                  <a:cubicBezTo>
                    <a:pt x="25467" y="72"/>
                    <a:pt x="24221" y="1"/>
                    <a:pt x="2293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7" name="Google Shape;5777;p175"/>
            <p:cNvSpPr/>
            <p:nvPr/>
          </p:nvSpPr>
          <p:spPr>
            <a:xfrm>
              <a:off x="3315875" y="2930175"/>
              <a:ext cx="382525" cy="50100"/>
            </a:xfrm>
            <a:custGeom>
              <a:rect b="b" l="l" r="r" t="t"/>
              <a:pathLst>
                <a:path extrusionOk="0" h="2004" w="15301">
                  <a:moveTo>
                    <a:pt x="5642" y="1"/>
                  </a:moveTo>
                  <a:cubicBezTo>
                    <a:pt x="4334" y="1"/>
                    <a:pt x="3168" y="108"/>
                    <a:pt x="2251" y="242"/>
                  </a:cubicBezTo>
                  <a:cubicBezTo>
                    <a:pt x="1548" y="349"/>
                    <a:pt x="989" y="456"/>
                    <a:pt x="596" y="539"/>
                  </a:cubicBezTo>
                  <a:cubicBezTo>
                    <a:pt x="203" y="635"/>
                    <a:pt x="1" y="670"/>
                    <a:pt x="1" y="670"/>
                  </a:cubicBezTo>
                  <a:cubicBezTo>
                    <a:pt x="1" y="670"/>
                    <a:pt x="227" y="658"/>
                    <a:pt x="608" y="611"/>
                  </a:cubicBezTo>
                  <a:cubicBezTo>
                    <a:pt x="1001" y="575"/>
                    <a:pt x="1560" y="527"/>
                    <a:pt x="2263" y="480"/>
                  </a:cubicBezTo>
                  <a:cubicBezTo>
                    <a:pt x="2900" y="442"/>
                    <a:pt x="3642" y="416"/>
                    <a:pt x="4462" y="416"/>
                  </a:cubicBezTo>
                  <a:cubicBezTo>
                    <a:pt x="5450" y="416"/>
                    <a:pt x="6551" y="454"/>
                    <a:pt x="7716" y="551"/>
                  </a:cubicBezTo>
                  <a:cubicBezTo>
                    <a:pt x="9835" y="754"/>
                    <a:pt x="11728" y="1087"/>
                    <a:pt x="13098" y="1420"/>
                  </a:cubicBezTo>
                  <a:cubicBezTo>
                    <a:pt x="13788" y="1575"/>
                    <a:pt x="14336" y="1730"/>
                    <a:pt x="14705" y="1837"/>
                  </a:cubicBezTo>
                  <a:cubicBezTo>
                    <a:pt x="15098" y="1944"/>
                    <a:pt x="15300" y="2004"/>
                    <a:pt x="15300" y="2004"/>
                  </a:cubicBezTo>
                  <a:cubicBezTo>
                    <a:pt x="15300" y="2004"/>
                    <a:pt x="15098" y="1909"/>
                    <a:pt x="14752" y="1742"/>
                  </a:cubicBezTo>
                  <a:cubicBezTo>
                    <a:pt x="14383" y="1599"/>
                    <a:pt x="13848" y="1409"/>
                    <a:pt x="13169" y="1182"/>
                  </a:cubicBezTo>
                  <a:cubicBezTo>
                    <a:pt x="11835" y="754"/>
                    <a:pt x="9930" y="289"/>
                    <a:pt x="7775" y="99"/>
                  </a:cubicBezTo>
                  <a:cubicBezTo>
                    <a:pt x="7036" y="30"/>
                    <a:pt x="6320" y="1"/>
                    <a:pt x="564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8" name="Google Shape;5778;p175"/>
            <p:cNvSpPr/>
            <p:nvPr/>
          </p:nvSpPr>
          <p:spPr>
            <a:xfrm>
              <a:off x="3478100" y="2965425"/>
              <a:ext cx="132475" cy="15200"/>
            </a:xfrm>
            <a:custGeom>
              <a:rect b="b" l="l" r="r" t="t"/>
              <a:pathLst>
                <a:path extrusionOk="0" h="608" w="5299">
                  <a:moveTo>
                    <a:pt x="1616" y="0"/>
                  </a:moveTo>
                  <a:cubicBezTo>
                    <a:pt x="667" y="0"/>
                    <a:pt x="1" y="106"/>
                    <a:pt x="1" y="106"/>
                  </a:cubicBezTo>
                  <a:cubicBezTo>
                    <a:pt x="1" y="106"/>
                    <a:pt x="1179" y="368"/>
                    <a:pt x="2632" y="499"/>
                  </a:cubicBezTo>
                  <a:cubicBezTo>
                    <a:pt x="3706" y="595"/>
                    <a:pt x="4639" y="607"/>
                    <a:pt x="5060" y="607"/>
                  </a:cubicBezTo>
                  <a:cubicBezTo>
                    <a:pt x="5213" y="607"/>
                    <a:pt x="5299" y="606"/>
                    <a:pt x="5299" y="606"/>
                  </a:cubicBezTo>
                  <a:cubicBezTo>
                    <a:pt x="5299" y="606"/>
                    <a:pt x="4156" y="177"/>
                    <a:pt x="2679" y="46"/>
                  </a:cubicBezTo>
                  <a:cubicBezTo>
                    <a:pt x="2302" y="13"/>
                    <a:pt x="1942" y="0"/>
                    <a:pt x="161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9" name="Google Shape;5779;p175"/>
            <p:cNvSpPr/>
            <p:nvPr/>
          </p:nvSpPr>
          <p:spPr>
            <a:xfrm>
              <a:off x="3505200" y="2876350"/>
              <a:ext cx="306000" cy="62250"/>
            </a:xfrm>
            <a:custGeom>
              <a:rect b="b" l="l" r="r" t="t"/>
              <a:pathLst>
                <a:path extrusionOk="0" h="2490" w="12240">
                  <a:moveTo>
                    <a:pt x="702" y="1"/>
                  </a:moveTo>
                  <a:cubicBezTo>
                    <a:pt x="253" y="1"/>
                    <a:pt x="0" y="13"/>
                    <a:pt x="0" y="13"/>
                  </a:cubicBezTo>
                  <a:cubicBezTo>
                    <a:pt x="0" y="13"/>
                    <a:pt x="691" y="97"/>
                    <a:pt x="1822" y="252"/>
                  </a:cubicBezTo>
                  <a:cubicBezTo>
                    <a:pt x="2941" y="418"/>
                    <a:pt x="4489" y="668"/>
                    <a:pt x="6167" y="1014"/>
                  </a:cubicBezTo>
                  <a:cubicBezTo>
                    <a:pt x="7846" y="1359"/>
                    <a:pt x="9370" y="1728"/>
                    <a:pt x="10466" y="2014"/>
                  </a:cubicBezTo>
                  <a:cubicBezTo>
                    <a:pt x="11549" y="2311"/>
                    <a:pt x="12240" y="2490"/>
                    <a:pt x="12240" y="2490"/>
                  </a:cubicBezTo>
                  <a:cubicBezTo>
                    <a:pt x="12240" y="2490"/>
                    <a:pt x="11597" y="2192"/>
                    <a:pt x="10549" y="1787"/>
                  </a:cubicBezTo>
                  <a:cubicBezTo>
                    <a:pt x="9489" y="1383"/>
                    <a:pt x="7977" y="906"/>
                    <a:pt x="6275" y="561"/>
                  </a:cubicBezTo>
                  <a:cubicBezTo>
                    <a:pt x="4560" y="216"/>
                    <a:pt x="2977" y="73"/>
                    <a:pt x="1845" y="25"/>
                  </a:cubicBezTo>
                  <a:cubicBezTo>
                    <a:pt x="1388" y="6"/>
                    <a:pt x="1002" y="1"/>
                    <a:pt x="70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0" name="Google Shape;5780;p175"/>
            <p:cNvSpPr/>
            <p:nvPr/>
          </p:nvSpPr>
          <p:spPr>
            <a:xfrm>
              <a:off x="3798075" y="2921325"/>
              <a:ext cx="146175" cy="109850"/>
            </a:xfrm>
            <a:custGeom>
              <a:rect b="b" l="l" r="r" t="t"/>
              <a:pathLst>
                <a:path extrusionOk="0" h="4394" w="5847">
                  <a:moveTo>
                    <a:pt x="1" y="0"/>
                  </a:moveTo>
                  <a:lnTo>
                    <a:pt x="1" y="0"/>
                  </a:lnTo>
                  <a:cubicBezTo>
                    <a:pt x="1" y="0"/>
                    <a:pt x="406" y="179"/>
                    <a:pt x="1001" y="465"/>
                  </a:cubicBezTo>
                  <a:cubicBezTo>
                    <a:pt x="1596" y="774"/>
                    <a:pt x="2394" y="1239"/>
                    <a:pt x="3239" y="1810"/>
                  </a:cubicBezTo>
                  <a:cubicBezTo>
                    <a:pt x="4097" y="2382"/>
                    <a:pt x="4787" y="2977"/>
                    <a:pt x="5228" y="3501"/>
                  </a:cubicBezTo>
                  <a:cubicBezTo>
                    <a:pt x="5442" y="3751"/>
                    <a:pt x="5597" y="3977"/>
                    <a:pt x="5704" y="4132"/>
                  </a:cubicBezTo>
                  <a:cubicBezTo>
                    <a:pt x="5787" y="4299"/>
                    <a:pt x="5847" y="4394"/>
                    <a:pt x="5847" y="4394"/>
                  </a:cubicBezTo>
                  <a:cubicBezTo>
                    <a:pt x="5847" y="4394"/>
                    <a:pt x="5823" y="4287"/>
                    <a:pt x="5763" y="4108"/>
                  </a:cubicBezTo>
                  <a:cubicBezTo>
                    <a:pt x="5704" y="3929"/>
                    <a:pt x="5585" y="3656"/>
                    <a:pt x="5406" y="3358"/>
                  </a:cubicBezTo>
                  <a:cubicBezTo>
                    <a:pt x="5049" y="2763"/>
                    <a:pt x="4382" y="2036"/>
                    <a:pt x="3501" y="1441"/>
                  </a:cubicBezTo>
                  <a:cubicBezTo>
                    <a:pt x="2620" y="846"/>
                    <a:pt x="1727" y="477"/>
                    <a:pt x="1072" y="274"/>
                  </a:cubicBezTo>
                  <a:cubicBezTo>
                    <a:pt x="418" y="60"/>
                    <a:pt x="1" y="0"/>
                    <a:pt x="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1" name="Google Shape;5781;p175"/>
            <p:cNvSpPr/>
            <p:nvPr/>
          </p:nvSpPr>
          <p:spPr>
            <a:xfrm>
              <a:off x="3826650" y="2973700"/>
              <a:ext cx="92900" cy="57175"/>
            </a:xfrm>
            <a:custGeom>
              <a:rect b="b" l="l" r="r" t="t"/>
              <a:pathLst>
                <a:path extrusionOk="0" h="2287" w="3716">
                  <a:moveTo>
                    <a:pt x="1" y="1"/>
                  </a:moveTo>
                  <a:cubicBezTo>
                    <a:pt x="1" y="1"/>
                    <a:pt x="215" y="120"/>
                    <a:pt x="560" y="346"/>
                  </a:cubicBezTo>
                  <a:cubicBezTo>
                    <a:pt x="894" y="537"/>
                    <a:pt x="1358" y="822"/>
                    <a:pt x="1858" y="1132"/>
                  </a:cubicBezTo>
                  <a:cubicBezTo>
                    <a:pt x="2370" y="1453"/>
                    <a:pt x="2834" y="1727"/>
                    <a:pt x="3156" y="1942"/>
                  </a:cubicBezTo>
                  <a:cubicBezTo>
                    <a:pt x="3501" y="2144"/>
                    <a:pt x="3716" y="2287"/>
                    <a:pt x="3716" y="2287"/>
                  </a:cubicBezTo>
                  <a:cubicBezTo>
                    <a:pt x="3716" y="2287"/>
                    <a:pt x="3573" y="2073"/>
                    <a:pt x="3311" y="1763"/>
                  </a:cubicBezTo>
                  <a:cubicBezTo>
                    <a:pt x="3037" y="1453"/>
                    <a:pt x="2644" y="1061"/>
                    <a:pt x="2096" y="739"/>
                  </a:cubicBezTo>
                  <a:cubicBezTo>
                    <a:pt x="1572" y="406"/>
                    <a:pt x="1037" y="227"/>
                    <a:pt x="644" y="120"/>
                  </a:cubicBezTo>
                  <a:cubicBezTo>
                    <a:pt x="263" y="25"/>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2" name="Google Shape;5782;p175"/>
            <p:cNvSpPr/>
            <p:nvPr/>
          </p:nvSpPr>
          <p:spPr>
            <a:xfrm>
              <a:off x="3798075" y="2993050"/>
              <a:ext cx="73550" cy="48550"/>
            </a:xfrm>
            <a:custGeom>
              <a:rect b="b" l="l" r="r" t="t"/>
              <a:pathLst>
                <a:path extrusionOk="0" h="1942" w="2942">
                  <a:moveTo>
                    <a:pt x="1" y="1"/>
                  </a:moveTo>
                  <a:lnTo>
                    <a:pt x="1" y="1"/>
                  </a:lnTo>
                  <a:cubicBezTo>
                    <a:pt x="1" y="1"/>
                    <a:pt x="167" y="120"/>
                    <a:pt x="417" y="346"/>
                  </a:cubicBezTo>
                  <a:cubicBezTo>
                    <a:pt x="679" y="525"/>
                    <a:pt x="1025" y="787"/>
                    <a:pt x="1430" y="1049"/>
                  </a:cubicBezTo>
                  <a:cubicBezTo>
                    <a:pt x="1834" y="1299"/>
                    <a:pt x="2203" y="1525"/>
                    <a:pt x="2489" y="1680"/>
                  </a:cubicBezTo>
                  <a:cubicBezTo>
                    <a:pt x="2763" y="1846"/>
                    <a:pt x="2942" y="1942"/>
                    <a:pt x="2942" y="1942"/>
                  </a:cubicBezTo>
                  <a:cubicBezTo>
                    <a:pt x="2942" y="1942"/>
                    <a:pt x="2846" y="1763"/>
                    <a:pt x="2632" y="1513"/>
                  </a:cubicBezTo>
                  <a:cubicBezTo>
                    <a:pt x="2430" y="1251"/>
                    <a:pt x="2096" y="929"/>
                    <a:pt x="1680" y="656"/>
                  </a:cubicBezTo>
                  <a:cubicBezTo>
                    <a:pt x="1263" y="382"/>
                    <a:pt x="834" y="215"/>
                    <a:pt x="525" y="120"/>
                  </a:cubicBezTo>
                  <a:cubicBezTo>
                    <a:pt x="215" y="37"/>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3" name="Google Shape;5783;p175"/>
            <p:cNvSpPr/>
            <p:nvPr/>
          </p:nvSpPr>
          <p:spPr>
            <a:xfrm>
              <a:off x="3646275" y="3014500"/>
              <a:ext cx="141425" cy="65800"/>
            </a:xfrm>
            <a:custGeom>
              <a:rect b="b" l="l" r="r" t="t"/>
              <a:pathLst>
                <a:path extrusionOk="0" h="2632" w="5657">
                  <a:moveTo>
                    <a:pt x="1" y="0"/>
                  </a:moveTo>
                  <a:cubicBezTo>
                    <a:pt x="1" y="0"/>
                    <a:pt x="346" y="119"/>
                    <a:pt x="882" y="286"/>
                  </a:cubicBezTo>
                  <a:cubicBezTo>
                    <a:pt x="1417" y="488"/>
                    <a:pt x="2132" y="786"/>
                    <a:pt x="2906" y="1143"/>
                  </a:cubicBezTo>
                  <a:cubicBezTo>
                    <a:pt x="3680" y="1512"/>
                    <a:pt x="4358" y="1869"/>
                    <a:pt x="4858" y="2155"/>
                  </a:cubicBezTo>
                  <a:cubicBezTo>
                    <a:pt x="5346" y="2453"/>
                    <a:pt x="5656" y="2631"/>
                    <a:pt x="5656" y="2631"/>
                  </a:cubicBezTo>
                  <a:cubicBezTo>
                    <a:pt x="5656" y="2631"/>
                    <a:pt x="5418" y="2357"/>
                    <a:pt x="4989" y="1976"/>
                  </a:cubicBezTo>
                  <a:cubicBezTo>
                    <a:pt x="4549" y="1584"/>
                    <a:pt x="3906" y="1107"/>
                    <a:pt x="3096" y="738"/>
                  </a:cubicBezTo>
                  <a:cubicBezTo>
                    <a:pt x="2298" y="369"/>
                    <a:pt x="1501" y="179"/>
                    <a:pt x="941" y="83"/>
                  </a:cubicBezTo>
                  <a:cubicBezTo>
                    <a:pt x="358" y="0"/>
                    <a:pt x="1" y="0"/>
                    <a:pt x="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4" name="Google Shape;5784;p175"/>
            <p:cNvSpPr/>
            <p:nvPr/>
          </p:nvSpPr>
          <p:spPr>
            <a:xfrm>
              <a:off x="2907500" y="2169450"/>
              <a:ext cx="176225" cy="400375"/>
            </a:xfrm>
            <a:custGeom>
              <a:rect b="b" l="l" r="r" t="t"/>
              <a:pathLst>
                <a:path extrusionOk="0" h="16015" w="7049">
                  <a:moveTo>
                    <a:pt x="7049" y="0"/>
                  </a:moveTo>
                  <a:cubicBezTo>
                    <a:pt x="7048" y="1"/>
                    <a:pt x="5263" y="3501"/>
                    <a:pt x="3310" y="7918"/>
                  </a:cubicBezTo>
                  <a:cubicBezTo>
                    <a:pt x="1369" y="12335"/>
                    <a:pt x="0" y="16014"/>
                    <a:pt x="0" y="16014"/>
                  </a:cubicBezTo>
                  <a:cubicBezTo>
                    <a:pt x="0" y="16014"/>
                    <a:pt x="1798" y="12514"/>
                    <a:pt x="3727" y="8096"/>
                  </a:cubicBezTo>
                  <a:cubicBezTo>
                    <a:pt x="5679" y="3680"/>
                    <a:pt x="7049" y="1"/>
                    <a:pt x="704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5" name="Google Shape;5785;p175"/>
            <p:cNvSpPr/>
            <p:nvPr/>
          </p:nvSpPr>
          <p:spPr>
            <a:xfrm>
              <a:off x="2784850" y="2298325"/>
              <a:ext cx="212275" cy="456325"/>
            </a:xfrm>
            <a:custGeom>
              <a:rect b="b" l="l" r="r" t="t"/>
              <a:pathLst>
                <a:path extrusionOk="0" h="18253" w="8491">
                  <a:moveTo>
                    <a:pt x="8490" y="1"/>
                  </a:moveTo>
                  <a:cubicBezTo>
                    <a:pt x="8490" y="1"/>
                    <a:pt x="6287" y="3942"/>
                    <a:pt x="3930" y="8978"/>
                  </a:cubicBezTo>
                  <a:cubicBezTo>
                    <a:pt x="1596" y="14026"/>
                    <a:pt x="1" y="18253"/>
                    <a:pt x="1" y="18253"/>
                  </a:cubicBezTo>
                  <a:cubicBezTo>
                    <a:pt x="1" y="18253"/>
                    <a:pt x="2013" y="14205"/>
                    <a:pt x="4347" y="9168"/>
                  </a:cubicBezTo>
                  <a:cubicBezTo>
                    <a:pt x="6692" y="4144"/>
                    <a:pt x="8490" y="1"/>
                    <a:pt x="849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6" name="Google Shape;5786;p175"/>
            <p:cNvSpPr/>
            <p:nvPr/>
          </p:nvSpPr>
          <p:spPr>
            <a:xfrm>
              <a:off x="2934875" y="2266475"/>
              <a:ext cx="56875" cy="120275"/>
            </a:xfrm>
            <a:custGeom>
              <a:rect b="b" l="l" r="r" t="t"/>
              <a:pathLst>
                <a:path extrusionOk="0" h="4811" w="2275">
                  <a:moveTo>
                    <a:pt x="2275" y="1"/>
                  </a:moveTo>
                  <a:cubicBezTo>
                    <a:pt x="2275" y="1"/>
                    <a:pt x="1560" y="989"/>
                    <a:pt x="941" y="2311"/>
                  </a:cubicBezTo>
                  <a:cubicBezTo>
                    <a:pt x="298" y="3632"/>
                    <a:pt x="1" y="4811"/>
                    <a:pt x="1" y="4811"/>
                  </a:cubicBezTo>
                  <a:cubicBezTo>
                    <a:pt x="1" y="4811"/>
                    <a:pt x="715" y="3846"/>
                    <a:pt x="1346" y="2501"/>
                  </a:cubicBezTo>
                  <a:cubicBezTo>
                    <a:pt x="1977" y="1180"/>
                    <a:pt x="2275" y="1"/>
                    <a:pt x="227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7" name="Google Shape;5787;p175"/>
            <p:cNvSpPr/>
            <p:nvPr/>
          </p:nvSpPr>
          <p:spPr>
            <a:xfrm>
              <a:off x="2625625" y="2781125"/>
              <a:ext cx="121750" cy="253325"/>
            </a:xfrm>
            <a:custGeom>
              <a:rect b="b" l="l" r="r" t="t"/>
              <a:pathLst>
                <a:path extrusionOk="0" h="10133" w="4870">
                  <a:moveTo>
                    <a:pt x="4870" y="1"/>
                  </a:moveTo>
                  <a:cubicBezTo>
                    <a:pt x="4870" y="1"/>
                    <a:pt x="4584" y="572"/>
                    <a:pt x="4155" y="1501"/>
                  </a:cubicBezTo>
                  <a:cubicBezTo>
                    <a:pt x="3739" y="2441"/>
                    <a:pt x="3179" y="3715"/>
                    <a:pt x="2536" y="5132"/>
                  </a:cubicBezTo>
                  <a:cubicBezTo>
                    <a:pt x="1893" y="6525"/>
                    <a:pt x="1286" y="7799"/>
                    <a:pt x="810" y="8692"/>
                  </a:cubicBezTo>
                  <a:cubicBezTo>
                    <a:pt x="572" y="9133"/>
                    <a:pt x="381" y="9490"/>
                    <a:pt x="226" y="9752"/>
                  </a:cubicBezTo>
                  <a:cubicBezTo>
                    <a:pt x="83" y="10002"/>
                    <a:pt x="0" y="10133"/>
                    <a:pt x="0" y="10133"/>
                  </a:cubicBezTo>
                  <a:cubicBezTo>
                    <a:pt x="0" y="10133"/>
                    <a:pt x="107" y="10014"/>
                    <a:pt x="286" y="9787"/>
                  </a:cubicBezTo>
                  <a:cubicBezTo>
                    <a:pt x="464" y="9573"/>
                    <a:pt x="703" y="9228"/>
                    <a:pt x="1000" y="8811"/>
                  </a:cubicBezTo>
                  <a:cubicBezTo>
                    <a:pt x="1584" y="7966"/>
                    <a:pt x="2310" y="6739"/>
                    <a:pt x="2953" y="5311"/>
                  </a:cubicBezTo>
                  <a:cubicBezTo>
                    <a:pt x="3608" y="3882"/>
                    <a:pt x="4072" y="2548"/>
                    <a:pt x="4382" y="1572"/>
                  </a:cubicBezTo>
                  <a:cubicBezTo>
                    <a:pt x="4703" y="608"/>
                    <a:pt x="4870" y="1"/>
                    <a:pt x="487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8" name="Google Shape;5788;p175"/>
            <p:cNvSpPr/>
            <p:nvPr/>
          </p:nvSpPr>
          <p:spPr>
            <a:xfrm>
              <a:off x="2705375" y="2802850"/>
              <a:ext cx="58675" cy="146175"/>
            </a:xfrm>
            <a:custGeom>
              <a:rect b="b" l="l" r="r" t="t"/>
              <a:pathLst>
                <a:path extrusionOk="0" h="5847" w="2347">
                  <a:moveTo>
                    <a:pt x="2346" y="1"/>
                  </a:moveTo>
                  <a:cubicBezTo>
                    <a:pt x="2346" y="1"/>
                    <a:pt x="2204" y="334"/>
                    <a:pt x="1965" y="858"/>
                  </a:cubicBezTo>
                  <a:cubicBezTo>
                    <a:pt x="1751" y="1394"/>
                    <a:pt x="1453" y="2108"/>
                    <a:pt x="1132" y="2906"/>
                  </a:cubicBezTo>
                  <a:cubicBezTo>
                    <a:pt x="822" y="3727"/>
                    <a:pt x="537" y="4442"/>
                    <a:pt x="322" y="4978"/>
                  </a:cubicBezTo>
                  <a:cubicBezTo>
                    <a:pt x="120" y="5513"/>
                    <a:pt x="1" y="5847"/>
                    <a:pt x="1" y="5847"/>
                  </a:cubicBezTo>
                  <a:cubicBezTo>
                    <a:pt x="1" y="5847"/>
                    <a:pt x="227" y="5573"/>
                    <a:pt x="537" y="5085"/>
                  </a:cubicBezTo>
                  <a:cubicBezTo>
                    <a:pt x="846" y="4608"/>
                    <a:pt x="1239" y="3906"/>
                    <a:pt x="1561" y="3084"/>
                  </a:cubicBezTo>
                  <a:cubicBezTo>
                    <a:pt x="1894" y="2275"/>
                    <a:pt x="2096" y="1489"/>
                    <a:pt x="2204" y="929"/>
                  </a:cubicBezTo>
                  <a:cubicBezTo>
                    <a:pt x="2323" y="358"/>
                    <a:pt x="2346" y="1"/>
                    <a:pt x="234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9" name="Google Shape;5789;p175"/>
            <p:cNvSpPr/>
            <p:nvPr/>
          </p:nvSpPr>
          <p:spPr>
            <a:xfrm>
              <a:off x="2766100" y="2592425"/>
              <a:ext cx="130400" cy="279500"/>
            </a:xfrm>
            <a:custGeom>
              <a:rect b="b" l="l" r="r" t="t"/>
              <a:pathLst>
                <a:path extrusionOk="0" h="11180" w="5216">
                  <a:moveTo>
                    <a:pt x="5216" y="0"/>
                  </a:moveTo>
                  <a:lnTo>
                    <a:pt x="5216" y="0"/>
                  </a:lnTo>
                  <a:cubicBezTo>
                    <a:pt x="5215" y="0"/>
                    <a:pt x="3846" y="2393"/>
                    <a:pt x="2406" y="5489"/>
                  </a:cubicBezTo>
                  <a:cubicBezTo>
                    <a:pt x="965" y="8572"/>
                    <a:pt x="1" y="11180"/>
                    <a:pt x="1" y="11180"/>
                  </a:cubicBezTo>
                  <a:cubicBezTo>
                    <a:pt x="1" y="11180"/>
                    <a:pt x="1370" y="8763"/>
                    <a:pt x="2811" y="5691"/>
                  </a:cubicBezTo>
                  <a:cubicBezTo>
                    <a:pt x="4251" y="2608"/>
                    <a:pt x="5216" y="0"/>
                    <a:pt x="521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0" name="Google Shape;5790;p175"/>
            <p:cNvSpPr/>
            <p:nvPr/>
          </p:nvSpPr>
          <p:spPr>
            <a:xfrm>
              <a:off x="2966425" y="2863275"/>
              <a:ext cx="463475" cy="37925"/>
            </a:xfrm>
            <a:custGeom>
              <a:rect b="b" l="l" r="r" t="t"/>
              <a:pathLst>
                <a:path extrusionOk="0" h="1517" w="18539">
                  <a:moveTo>
                    <a:pt x="18539" y="1"/>
                  </a:moveTo>
                  <a:lnTo>
                    <a:pt x="18539" y="1"/>
                  </a:lnTo>
                  <a:cubicBezTo>
                    <a:pt x="18538" y="1"/>
                    <a:pt x="14371" y="132"/>
                    <a:pt x="9240" y="584"/>
                  </a:cubicBezTo>
                  <a:cubicBezTo>
                    <a:pt x="6680" y="810"/>
                    <a:pt x="4358" y="1060"/>
                    <a:pt x="2692" y="1263"/>
                  </a:cubicBezTo>
                  <a:cubicBezTo>
                    <a:pt x="2075" y="1343"/>
                    <a:pt x="1533" y="1383"/>
                    <a:pt x="1104" y="1383"/>
                  </a:cubicBezTo>
                  <a:cubicBezTo>
                    <a:pt x="961" y="1383"/>
                    <a:pt x="831" y="1379"/>
                    <a:pt x="715" y="1370"/>
                  </a:cubicBezTo>
                  <a:cubicBezTo>
                    <a:pt x="263" y="1346"/>
                    <a:pt x="1" y="1263"/>
                    <a:pt x="1" y="1263"/>
                  </a:cubicBezTo>
                  <a:lnTo>
                    <a:pt x="1" y="1263"/>
                  </a:lnTo>
                  <a:cubicBezTo>
                    <a:pt x="1" y="1263"/>
                    <a:pt x="239" y="1370"/>
                    <a:pt x="715" y="1441"/>
                  </a:cubicBezTo>
                  <a:cubicBezTo>
                    <a:pt x="1008" y="1493"/>
                    <a:pt x="1382" y="1517"/>
                    <a:pt x="1823" y="1517"/>
                  </a:cubicBezTo>
                  <a:cubicBezTo>
                    <a:pt x="2099" y="1517"/>
                    <a:pt x="2402" y="1507"/>
                    <a:pt x="2727" y="1489"/>
                  </a:cubicBezTo>
                  <a:cubicBezTo>
                    <a:pt x="4406" y="1406"/>
                    <a:pt x="6728" y="1251"/>
                    <a:pt x="9288" y="1025"/>
                  </a:cubicBezTo>
                  <a:cubicBezTo>
                    <a:pt x="14407" y="584"/>
                    <a:pt x="18539" y="1"/>
                    <a:pt x="1853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1" name="Google Shape;5791;p175"/>
            <p:cNvSpPr/>
            <p:nvPr/>
          </p:nvSpPr>
          <p:spPr>
            <a:xfrm>
              <a:off x="3469475" y="2849575"/>
              <a:ext cx="89325" cy="11050"/>
            </a:xfrm>
            <a:custGeom>
              <a:rect b="b" l="l" r="r" t="t"/>
              <a:pathLst>
                <a:path extrusionOk="0" h="442" w="3573">
                  <a:moveTo>
                    <a:pt x="1786" y="1"/>
                  </a:moveTo>
                  <a:cubicBezTo>
                    <a:pt x="810" y="1"/>
                    <a:pt x="0" y="215"/>
                    <a:pt x="0" y="215"/>
                  </a:cubicBezTo>
                  <a:cubicBezTo>
                    <a:pt x="0" y="215"/>
                    <a:pt x="810" y="442"/>
                    <a:pt x="1786" y="442"/>
                  </a:cubicBezTo>
                  <a:cubicBezTo>
                    <a:pt x="2774" y="442"/>
                    <a:pt x="3572" y="215"/>
                    <a:pt x="3572" y="215"/>
                  </a:cubicBezTo>
                  <a:cubicBezTo>
                    <a:pt x="3572" y="215"/>
                    <a:pt x="2774" y="1"/>
                    <a:pt x="178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2" name="Google Shape;5792;p175"/>
            <p:cNvSpPr/>
            <p:nvPr/>
          </p:nvSpPr>
          <p:spPr>
            <a:xfrm>
              <a:off x="3572750" y="2855225"/>
              <a:ext cx="87850" cy="12250"/>
            </a:xfrm>
            <a:custGeom>
              <a:rect b="b" l="l" r="r" t="t"/>
              <a:pathLst>
                <a:path extrusionOk="0" h="490" w="3514">
                  <a:moveTo>
                    <a:pt x="1362" y="1"/>
                  </a:moveTo>
                  <a:cubicBezTo>
                    <a:pt x="587" y="1"/>
                    <a:pt x="1" y="132"/>
                    <a:pt x="1" y="132"/>
                  </a:cubicBezTo>
                  <a:cubicBezTo>
                    <a:pt x="1" y="132"/>
                    <a:pt x="775" y="418"/>
                    <a:pt x="1739" y="477"/>
                  </a:cubicBezTo>
                  <a:cubicBezTo>
                    <a:pt x="1877" y="486"/>
                    <a:pt x="2011" y="490"/>
                    <a:pt x="2141" y="490"/>
                  </a:cubicBezTo>
                  <a:cubicBezTo>
                    <a:pt x="2918" y="490"/>
                    <a:pt x="3513" y="358"/>
                    <a:pt x="3513" y="358"/>
                  </a:cubicBezTo>
                  <a:cubicBezTo>
                    <a:pt x="3513" y="358"/>
                    <a:pt x="2751" y="85"/>
                    <a:pt x="1763" y="13"/>
                  </a:cubicBezTo>
                  <a:cubicBezTo>
                    <a:pt x="1625" y="5"/>
                    <a:pt x="1491" y="1"/>
                    <a:pt x="136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3" name="Google Shape;5793;p175"/>
            <p:cNvSpPr/>
            <p:nvPr/>
          </p:nvSpPr>
          <p:spPr>
            <a:xfrm>
              <a:off x="4790775" y="2957350"/>
              <a:ext cx="477150" cy="47650"/>
            </a:xfrm>
            <a:custGeom>
              <a:rect b="b" l="l" r="r" t="t"/>
              <a:pathLst>
                <a:path extrusionOk="0" h="1906" w="19086">
                  <a:moveTo>
                    <a:pt x="0" y="0"/>
                  </a:moveTo>
                  <a:cubicBezTo>
                    <a:pt x="0" y="0"/>
                    <a:pt x="1072" y="155"/>
                    <a:pt x="2786" y="476"/>
                  </a:cubicBezTo>
                  <a:cubicBezTo>
                    <a:pt x="4501" y="798"/>
                    <a:pt x="6846" y="1345"/>
                    <a:pt x="9513" y="1691"/>
                  </a:cubicBezTo>
                  <a:cubicBezTo>
                    <a:pt x="10677" y="1838"/>
                    <a:pt x="11808" y="1906"/>
                    <a:pt x="12858" y="1906"/>
                  </a:cubicBezTo>
                  <a:cubicBezTo>
                    <a:pt x="14192" y="1906"/>
                    <a:pt x="15393" y="1795"/>
                    <a:pt x="16359" y="1595"/>
                  </a:cubicBezTo>
                  <a:cubicBezTo>
                    <a:pt x="17217" y="1429"/>
                    <a:pt x="17907" y="1226"/>
                    <a:pt x="18371" y="1060"/>
                  </a:cubicBezTo>
                  <a:cubicBezTo>
                    <a:pt x="18824" y="893"/>
                    <a:pt x="19086" y="798"/>
                    <a:pt x="19086" y="798"/>
                  </a:cubicBezTo>
                  <a:lnTo>
                    <a:pt x="19086" y="798"/>
                  </a:lnTo>
                  <a:cubicBezTo>
                    <a:pt x="19086" y="798"/>
                    <a:pt x="18812" y="881"/>
                    <a:pt x="18371" y="988"/>
                  </a:cubicBezTo>
                  <a:cubicBezTo>
                    <a:pt x="17895" y="1119"/>
                    <a:pt x="17205" y="1262"/>
                    <a:pt x="16347" y="1369"/>
                  </a:cubicBezTo>
                  <a:cubicBezTo>
                    <a:pt x="15599" y="1472"/>
                    <a:pt x="14724" y="1526"/>
                    <a:pt x="13758" y="1526"/>
                  </a:cubicBezTo>
                  <a:cubicBezTo>
                    <a:pt x="12495" y="1526"/>
                    <a:pt x="11076" y="1434"/>
                    <a:pt x="9585" y="1238"/>
                  </a:cubicBezTo>
                  <a:cubicBezTo>
                    <a:pt x="6953" y="893"/>
                    <a:pt x="4572" y="464"/>
                    <a:pt x="2822" y="262"/>
                  </a:cubicBezTo>
                  <a:cubicBezTo>
                    <a:pt x="1084" y="48"/>
                    <a:pt x="0" y="0"/>
                    <a:pt x="0"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4" name="Google Shape;5794;p175"/>
            <p:cNvSpPr/>
            <p:nvPr/>
          </p:nvSpPr>
          <p:spPr>
            <a:xfrm>
              <a:off x="5201525" y="2869525"/>
              <a:ext cx="64925" cy="107175"/>
            </a:xfrm>
            <a:custGeom>
              <a:rect b="b" l="l" r="r" t="t"/>
              <a:pathLst>
                <a:path extrusionOk="0" h="4287" w="2597">
                  <a:moveTo>
                    <a:pt x="1" y="1"/>
                  </a:moveTo>
                  <a:cubicBezTo>
                    <a:pt x="1" y="1"/>
                    <a:pt x="477" y="1049"/>
                    <a:pt x="1179" y="2227"/>
                  </a:cubicBezTo>
                  <a:cubicBezTo>
                    <a:pt x="1894" y="3394"/>
                    <a:pt x="2596" y="4287"/>
                    <a:pt x="2596" y="4287"/>
                  </a:cubicBezTo>
                  <a:cubicBezTo>
                    <a:pt x="2596" y="4287"/>
                    <a:pt x="2275" y="3180"/>
                    <a:pt x="1560" y="1989"/>
                  </a:cubicBezTo>
                  <a:cubicBezTo>
                    <a:pt x="834" y="799"/>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5" name="Google Shape;5795;p175"/>
            <p:cNvSpPr/>
            <p:nvPr/>
          </p:nvSpPr>
          <p:spPr>
            <a:xfrm>
              <a:off x="5239025" y="2963875"/>
              <a:ext cx="83075" cy="80400"/>
            </a:xfrm>
            <a:custGeom>
              <a:rect b="b" l="l" r="r" t="t"/>
              <a:pathLst>
                <a:path extrusionOk="0" h="3216" w="3323">
                  <a:moveTo>
                    <a:pt x="1632" y="1454"/>
                  </a:moveTo>
                  <a:lnTo>
                    <a:pt x="1632" y="1454"/>
                  </a:lnTo>
                  <a:cubicBezTo>
                    <a:pt x="1632" y="1454"/>
                    <a:pt x="1624" y="1462"/>
                    <a:pt x="1614" y="1471"/>
                  </a:cubicBezTo>
                  <a:lnTo>
                    <a:pt x="1614" y="1471"/>
                  </a:lnTo>
                  <a:cubicBezTo>
                    <a:pt x="1621" y="1459"/>
                    <a:pt x="1632" y="1454"/>
                    <a:pt x="1632" y="1454"/>
                  </a:cubicBezTo>
                  <a:close/>
                  <a:moveTo>
                    <a:pt x="25" y="1"/>
                  </a:moveTo>
                  <a:cubicBezTo>
                    <a:pt x="25" y="1"/>
                    <a:pt x="1" y="25"/>
                    <a:pt x="49" y="156"/>
                  </a:cubicBezTo>
                  <a:cubicBezTo>
                    <a:pt x="84" y="215"/>
                    <a:pt x="144" y="311"/>
                    <a:pt x="239" y="382"/>
                  </a:cubicBezTo>
                  <a:cubicBezTo>
                    <a:pt x="299" y="430"/>
                    <a:pt x="358" y="453"/>
                    <a:pt x="453" y="477"/>
                  </a:cubicBezTo>
                  <a:cubicBezTo>
                    <a:pt x="501" y="489"/>
                    <a:pt x="537" y="489"/>
                    <a:pt x="584" y="489"/>
                  </a:cubicBezTo>
                  <a:cubicBezTo>
                    <a:pt x="620" y="477"/>
                    <a:pt x="656" y="477"/>
                    <a:pt x="691" y="453"/>
                  </a:cubicBezTo>
                  <a:lnTo>
                    <a:pt x="691" y="453"/>
                  </a:lnTo>
                  <a:cubicBezTo>
                    <a:pt x="656" y="501"/>
                    <a:pt x="691" y="453"/>
                    <a:pt x="703" y="549"/>
                  </a:cubicBezTo>
                  <a:lnTo>
                    <a:pt x="703" y="692"/>
                  </a:lnTo>
                  <a:cubicBezTo>
                    <a:pt x="703" y="727"/>
                    <a:pt x="691" y="787"/>
                    <a:pt x="680" y="834"/>
                  </a:cubicBezTo>
                  <a:cubicBezTo>
                    <a:pt x="656" y="870"/>
                    <a:pt x="632" y="918"/>
                    <a:pt x="620" y="965"/>
                  </a:cubicBezTo>
                  <a:cubicBezTo>
                    <a:pt x="584" y="1025"/>
                    <a:pt x="584" y="1084"/>
                    <a:pt x="584" y="1144"/>
                  </a:cubicBezTo>
                  <a:cubicBezTo>
                    <a:pt x="582" y="1142"/>
                    <a:pt x="581" y="1141"/>
                    <a:pt x="579" y="1141"/>
                  </a:cubicBezTo>
                  <a:cubicBezTo>
                    <a:pt x="570" y="1141"/>
                    <a:pt x="564" y="1171"/>
                    <a:pt x="584" y="1251"/>
                  </a:cubicBezTo>
                  <a:cubicBezTo>
                    <a:pt x="620" y="1334"/>
                    <a:pt x="715" y="1442"/>
                    <a:pt x="918" y="1442"/>
                  </a:cubicBezTo>
                  <a:cubicBezTo>
                    <a:pt x="953" y="1442"/>
                    <a:pt x="1001" y="1442"/>
                    <a:pt x="1061" y="1430"/>
                  </a:cubicBezTo>
                  <a:cubicBezTo>
                    <a:pt x="1096" y="1406"/>
                    <a:pt x="1120" y="1406"/>
                    <a:pt x="1156" y="1394"/>
                  </a:cubicBezTo>
                  <a:lnTo>
                    <a:pt x="1192" y="1382"/>
                  </a:lnTo>
                  <a:lnTo>
                    <a:pt x="1192" y="1382"/>
                  </a:lnTo>
                  <a:lnTo>
                    <a:pt x="1168" y="1394"/>
                  </a:lnTo>
                  <a:lnTo>
                    <a:pt x="1168" y="1406"/>
                  </a:lnTo>
                  <a:lnTo>
                    <a:pt x="1168" y="1442"/>
                  </a:lnTo>
                  <a:lnTo>
                    <a:pt x="1168" y="1489"/>
                  </a:lnTo>
                  <a:cubicBezTo>
                    <a:pt x="1168" y="1513"/>
                    <a:pt x="1168" y="1561"/>
                    <a:pt x="1180" y="1608"/>
                  </a:cubicBezTo>
                  <a:cubicBezTo>
                    <a:pt x="1239" y="1763"/>
                    <a:pt x="1346" y="1846"/>
                    <a:pt x="1453" y="1882"/>
                  </a:cubicBezTo>
                  <a:cubicBezTo>
                    <a:pt x="1486" y="1898"/>
                    <a:pt x="1525" y="1906"/>
                    <a:pt x="1564" y="1907"/>
                  </a:cubicBezTo>
                  <a:lnTo>
                    <a:pt x="1564" y="1907"/>
                  </a:lnTo>
                  <a:cubicBezTo>
                    <a:pt x="1966" y="2499"/>
                    <a:pt x="2457" y="2766"/>
                    <a:pt x="2775" y="2942"/>
                  </a:cubicBezTo>
                  <a:cubicBezTo>
                    <a:pt x="3132" y="3132"/>
                    <a:pt x="3323" y="3216"/>
                    <a:pt x="3323" y="3216"/>
                  </a:cubicBezTo>
                  <a:cubicBezTo>
                    <a:pt x="3323" y="3216"/>
                    <a:pt x="3156" y="3073"/>
                    <a:pt x="2942" y="2775"/>
                  </a:cubicBezTo>
                  <a:cubicBezTo>
                    <a:pt x="2656" y="2513"/>
                    <a:pt x="2192" y="2144"/>
                    <a:pt x="1894" y="1525"/>
                  </a:cubicBezTo>
                  <a:lnTo>
                    <a:pt x="1608" y="1549"/>
                  </a:lnTo>
                  <a:lnTo>
                    <a:pt x="1608" y="1561"/>
                  </a:lnTo>
                  <a:cubicBezTo>
                    <a:pt x="1608" y="1563"/>
                    <a:pt x="1608" y="1564"/>
                    <a:pt x="1607" y="1564"/>
                  </a:cubicBezTo>
                  <a:cubicBezTo>
                    <a:pt x="1605" y="1564"/>
                    <a:pt x="1599" y="1540"/>
                    <a:pt x="1608" y="1493"/>
                  </a:cubicBezTo>
                  <a:lnTo>
                    <a:pt x="1608" y="1493"/>
                  </a:lnTo>
                  <a:cubicBezTo>
                    <a:pt x="1620" y="1492"/>
                    <a:pt x="1636" y="1491"/>
                    <a:pt x="1656" y="1489"/>
                  </a:cubicBezTo>
                  <a:lnTo>
                    <a:pt x="1656" y="1465"/>
                  </a:lnTo>
                  <a:lnTo>
                    <a:pt x="1656" y="1454"/>
                  </a:lnTo>
                  <a:cubicBezTo>
                    <a:pt x="1704" y="1382"/>
                    <a:pt x="1775" y="1299"/>
                    <a:pt x="1846" y="1215"/>
                  </a:cubicBezTo>
                  <a:lnTo>
                    <a:pt x="1787" y="1096"/>
                  </a:lnTo>
                  <a:lnTo>
                    <a:pt x="1775" y="1061"/>
                  </a:lnTo>
                  <a:cubicBezTo>
                    <a:pt x="1763" y="1037"/>
                    <a:pt x="1751" y="1001"/>
                    <a:pt x="1727" y="989"/>
                  </a:cubicBezTo>
                  <a:cubicBezTo>
                    <a:pt x="1656" y="906"/>
                    <a:pt x="1549" y="858"/>
                    <a:pt x="1453" y="858"/>
                  </a:cubicBezTo>
                  <a:cubicBezTo>
                    <a:pt x="1346" y="858"/>
                    <a:pt x="1215" y="894"/>
                    <a:pt x="1108" y="953"/>
                  </a:cubicBezTo>
                  <a:lnTo>
                    <a:pt x="1049" y="977"/>
                  </a:lnTo>
                  <a:lnTo>
                    <a:pt x="1037" y="989"/>
                  </a:lnTo>
                  <a:cubicBezTo>
                    <a:pt x="1023" y="1003"/>
                    <a:pt x="1007" y="1006"/>
                    <a:pt x="993" y="1006"/>
                  </a:cubicBezTo>
                  <a:cubicBezTo>
                    <a:pt x="981" y="1006"/>
                    <a:pt x="969" y="1004"/>
                    <a:pt x="960" y="1004"/>
                  </a:cubicBezTo>
                  <a:cubicBezTo>
                    <a:pt x="952" y="1004"/>
                    <a:pt x="945" y="1006"/>
                    <a:pt x="942" y="1013"/>
                  </a:cubicBezTo>
                  <a:cubicBezTo>
                    <a:pt x="930" y="989"/>
                    <a:pt x="942" y="977"/>
                    <a:pt x="942" y="965"/>
                  </a:cubicBezTo>
                  <a:cubicBezTo>
                    <a:pt x="942" y="953"/>
                    <a:pt x="953" y="918"/>
                    <a:pt x="953" y="906"/>
                  </a:cubicBezTo>
                  <a:cubicBezTo>
                    <a:pt x="977" y="811"/>
                    <a:pt x="977" y="739"/>
                    <a:pt x="977" y="680"/>
                  </a:cubicBezTo>
                  <a:cubicBezTo>
                    <a:pt x="977" y="549"/>
                    <a:pt x="918" y="430"/>
                    <a:pt x="882" y="370"/>
                  </a:cubicBezTo>
                  <a:cubicBezTo>
                    <a:pt x="850" y="301"/>
                    <a:pt x="820" y="282"/>
                    <a:pt x="798" y="282"/>
                  </a:cubicBezTo>
                  <a:cubicBezTo>
                    <a:pt x="772" y="282"/>
                    <a:pt x="756" y="311"/>
                    <a:pt x="763" y="311"/>
                  </a:cubicBezTo>
                  <a:cubicBezTo>
                    <a:pt x="703" y="358"/>
                    <a:pt x="632" y="370"/>
                    <a:pt x="584" y="382"/>
                  </a:cubicBezTo>
                  <a:lnTo>
                    <a:pt x="465" y="382"/>
                  </a:lnTo>
                  <a:cubicBezTo>
                    <a:pt x="394" y="370"/>
                    <a:pt x="322" y="358"/>
                    <a:pt x="275" y="322"/>
                  </a:cubicBezTo>
                  <a:cubicBezTo>
                    <a:pt x="168" y="263"/>
                    <a:pt x="108" y="203"/>
                    <a:pt x="84" y="144"/>
                  </a:cubicBezTo>
                  <a:cubicBezTo>
                    <a:pt x="25" y="37"/>
                    <a:pt x="25" y="1"/>
                    <a:pt x="2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6" name="Google Shape;5796;p175"/>
            <p:cNvSpPr/>
            <p:nvPr/>
          </p:nvSpPr>
          <p:spPr>
            <a:xfrm>
              <a:off x="4916975" y="2278100"/>
              <a:ext cx="94975" cy="186650"/>
            </a:xfrm>
            <a:custGeom>
              <a:rect b="b" l="l" r="r" t="t"/>
              <a:pathLst>
                <a:path extrusionOk="0" h="7466" w="3799">
                  <a:moveTo>
                    <a:pt x="0" y="0"/>
                  </a:moveTo>
                  <a:cubicBezTo>
                    <a:pt x="0" y="0"/>
                    <a:pt x="655" y="1774"/>
                    <a:pt x="1691" y="3834"/>
                  </a:cubicBezTo>
                  <a:cubicBezTo>
                    <a:pt x="2739" y="5906"/>
                    <a:pt x="3798" y="7465"/>
                    <a:pt x="3798" y="7465"/>
                  </a:cubicBezTo>
                  <a:cubicBezTo>
                    <a:pt x="3798" y="7465"/>
                    <a:pt x="3156" y="5679"/>
                    <a:pt x="2096" y="3631"/>
                  </a:cubicBezTo>
                  <a:cubicBezTo>
                    <a:pt x="1048" y="1572"/>
                    <a:pt x="1" y="0"/>
                    <a:pt x="0"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7" name="Google Shape;5797;p175"/>
            <p:cNvSpPr/>
            <p:nvPr/>
          </p:nvSpPr>
          <p:spPr>
            <a:xfrm>
              <a:off x="5015500" y="2480800"/>
              <a:ext cx="23525" cy="41975"/>
            </a:xfrm>
            <a:custGeom>
              <a:rect b="b" l="l" r="r" t="t"/>
              <a:pathLst>
                <a:path extrusionOk="0" h="1679" w="941">
                  <a:moveTo>
                    <a:pt x="0" y="0"/>
                  </a:moveTo>
                  <a:lnTo>
                    <a:pt x="0" y="0"/>
                  </a:lnTo>
                  <a:cubicBezTo>
                    <a:pt x="0" y="0"/>
                    <a:pt x="12" y="488"/>
                    <a:pt x="274" y="953"/>
                  </a:cubicBezTo>
                  <a:cubicBezTo>
                    <a:pt x="524" y="1417"/>
                    <a:pt x="941" y="1679"/>
                    <a:pt x="941" y="1679"/>
                  </a:cubicBezTo>
                  <a:cubicBezTo>
                    <a:pt x="941" y="1679"/>
                    <a:pt x="929" y="1191"/>
                    <a:pt x="667" y="726"/>
                  </a:cubicBezTo>
                  <a:cubicBezTo>
                    <a:pt x="417" y="274"/>
                    <a:pt x="0" y="0"/>
                    <a:pt x="0"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8" name="Google Shape;5798;p175"/>
            <p:cNvSpPr/>
            <p:nvPr/>
          </p:nvSpPr>
          <p:spPr>
            <a:xfrm>
              <a:off x="5043475" y="2540625"/>
              <a:ext cx="18175" cy="25025"/>
            </a:xfrm>
            <a:custGeom>
              <a:rect b="b" l="l" r="r" t="t"/>
              <a:pathLst>
                <a:path extrusionOk="0" h="1001" w="727">
                  <a:moveTo>
                    <a:pt x="36" y="0"/>
                  </a:moveTo>
                  <a:cubicBezTo>
                    <a:pt x="36" y="0"/>
                    <a:pt x="1" y="346"/>
                    <a:pt x="179" y="631"/>
                  </a:cubicBezTo>
                  <a:cubicBezTo>
                    <a:pt x="346" y="893"/>
                    <a:pt x="679" y="1000"/>
                    <a:pt x="679" y="1000"/>
                  </a:cubicBezTo>
                  <a:cubicBezTo>
                    <a:pt x="679" y="1000"/>
                    <a:pt x="727" y="643"/>
                    <a:pt x="548" y="381"/>
                  </a:cubicBezTo>
                  <a:cubicBezTo>
                    <a:pt x="382" y="108"/>
                    <a:pt x="36" y="0"/>
                    <a:pt x="3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9" name="Google Shape;5799;p175"/>
            <p:cNvSpPr/>
            <p:nvPr/>
          </p:nvSpPr>
          <p:spPr>
            <a:xfrm>
              <a:off x="3961800" y="2745100"/>
              <a:ext cx="180100" cy="208700"/>
            </a:xfrm>
            <a:custGeom>
              <a:rect b="b" l="l" r="r" t="t"/>
              <a:pathLst>
                <a:path extrusionOk="0" h="8348" w="7204">
                  <a:moveTo>
                    <a:pt x="7203" y="1"/>
                  </a:moveTo>
                  <a:cubicBezTo>
                    <a:pt x="7203" y="1"/>
                    <a:pt x="6620" y="263"/>
                    <a:pt x="5715" y="751"/>
                  </a:cubicBezTo>
                  <a:cubicBezTo>
                    <a:pt x="4810" y="1263"/>
                    <a:pt x="3524" y="2001"/>
                    <a:pt x="2370" y="3132"/>
                  </a:cubicBezTo>
                  <a:cubicBezTo>
                    <a:pt x="1203" y="4287"/>
                    <a:pt x="488" y="5621"/>
                    <a:pt x="226" y="6645"/>
                  </a:cubicBezTo>
                  <a:cubicBezTo>
                    <a:pt x="95" y="7168"/>
                    <a:pt x="36" y="7585"/>
                    <a:pt x="12" y="7883"/>
                  </a:cubicBezTo>
                  <a:cubicBezTo>
                    <a:pt x="0" y="8180"/>
                    <a:pt x="0" y="8347"/>
                    <a:pt x="0" y="8347"/>
                  </a:cubicBezTo>
                  <a:cubicBezTo>
                    <a:pt x="0" y="8347"/>
                    <a:pt x="12" y="8180"/>
                    <a:pt x="72" y="7895"/>
                  </a:cubicBezTo>
                  <a:cubicBezTo>
                    <a:pt x="131" y="7621"/>
                    <a:pt x="238" y="7216"/>
                    <a:pt x="429" y="6740"/>
                  </a:cubicBezTo>
                  <a:cubicBezTo>
                    <a:pt x="786" y="5787"/>
                    <a:pt x="1560" y="4561"/>
                    <a:pt x="2679" y="3478"/>
                  </a:cubicBezTo>
                  <a:cubicBezTo>
                    <a:pt x="3798" y="2382"/>
                    <a:pt x="4977" y="1561"/>
                    <a:pt x="5822" y="965"/>
                  </a:cubicBezTo>
                  <a:cubicBezTo>
                    <a:pt x="6668" y="370"/>
                    <a:pt x="7203" y="1"/>
                    <a:pt x="720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0" name="Google Shape;5800;p175"/>
            <p:cNvSpPr/>
            <p:nvPr/>
          </p:nvSpPr>
          <p:spPr>
            <a:xfrm>
              <a:off x="3951675" y="2765350"/>
              <a:ext cx="96750" cy="141400"/>
            </a:xfrm>
            <a:custGeom>
              <a:rect b="b" l="l" r="r" t="t"/>
              <a:pathLst>
                <a:path extrusionOk="0" h="5656" w="3870">
                  <a:moveTo>
                    <a:pt x="3870" y="1"/>
                  </a:moveTo>
                  <a:cubicBezTo>
                    <a:pt x="3870" y="1"/>
                    <a:pt x="3548" y="227"/>
                    <a:pt x="3036" y="620"/>
                  </a:cubicBezTo>
                  <a:cubicBezTo>
                    <a:pt x="2560" y="1036"/>
                    <a:pt x="1941" y="1655"/>
                    <a:pt x="1382" y="2465"/>
                  </a:cubicBezTo>
                  <a:cubicBezTo>
                    <a:pt x="846" y="3263"/>
                    <a:pt x="489" y="4084"/>
                    <a:pt x="286" y="4680"/>
                  </a:cubicBezTo>
                  <a:cubicBezTo>
                    <a:pt x="72" y="5275"/>
                    <a:pt x="0" y="5656"/>
                    <a:pt x="0" y="5656"/>
                  </a:cubicBezTo>
                  <a:cubicBezTo>
                    <a:pt x="0" y="5656"/>
                    <a:pt x="191" y="5323"/>
                    <a:pt x="489" y="4763"/>
                  </a:cubicBezTo>
                  <a:cubicBezTo>
                    <a:pt x="810" y="4215"/>
                    <a:pt x="1251" y="3489"/>
                    <a:pt x="1774" y="2715"/>
                  </a:cubicBezTo>
                  <a:cubicBezTo>
                    <a:pt x="2310" y="1941"/>
                    <a:pt x="2834" y="1251"/>
                    <a:pt x="3215" y="774"/>
                  </a:cubicBezTo>
                  <a:cubicBezTo>
                    <a:pt x="3620" y="298"/>
                    <a:pt x="3870" y="1"/>
                    <a:pt x="387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1" name="Google Shape;5801;p175"/>
            <p:cNvSpPr/>
            <p:nvPr/>
          </p:nvSpPr>
          <p:spPr>
            <a:xfrm>
              <a:off x="3953750" y="2776950"/>
              <a:ext cx="50625" cy="74450"/>
            </a:xfrm>
            <a:custGeom>
              <a:rect b="b" l="l" r="r" t="t"/>
              <a:pathLst>
                <a:path extrusionOk="0" h="2978" w="2025">
                  <a:moveTo>
                    <a:pt x="2025" y="1"/>
                  </a:moveTo>
                  <a:cubicBezTo>
                    <a:pt x="2025" y="1"/>
                    <a:pt x="1822" y="96"/>
                    <a:pt x="1549" y="287"/>
                  </a:cubicBezTo>
                  <a:cubicBezTo>
                    <a:pt x="1263" y="489"/>
                    <a:pt x="918" y="799"/>
                    <a:pt x="620" y="1239"/>
                  </a:cubicBezTo>
                  <a:cubicBezTo>
                    <a:pt x="334" y="1668"/>
                    <a:pt x="179" y="2108"/>
                    <a:pt x="84" y="2442"/>
                  </a:cubicBezTo>
                  <a:cubicBezTo>
                    <a:pt x="13" y="2775"/>
                    <a:pt x="1" y="2977"/>
                    <a:pt x="1" y="2977"/>
                  </a:cubicBezTo>
                  <a:cubicBezTo>
                    <a:pt x="1" y="2977"/>
                    <a:pt x="441" y="2311"/>
                    <a:pt x="1013" y="1489"/>
                  </a:cubicBezTo>
                  <a:cubicBezTo>
                    <a:pt x="1560" y="668"/>
                    <a:pt x="2025" y="1"/>
                    <a:pt x="202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2" name="Google Shape;5802;p175"/>
            <p:cNvSpPr/>
            <p:nvPr/>
          </p:nvSpPr>
          <p:spPr>
            <a:xfrm>
              <a:off x="3960300" y="2769225"/>
              <a:ext cx="20875" cy="33650"/>
            </a:xfrm>
            <a:custGeom>
              <a:rect b="b" l="l" r="r" t="t"/>
              <a:pathLst>
                <a:path extrusionOk="0" h="1346" w="835">
                  <a:moveTo>
                    <a:pt x="810" y="0"/>
                  </a:moveTo>
                  <a:lnTo>
                    <a:pt x="810" y="0"/>
                  </a:lnTo>
                  <a:cubicBezTo>
                    <a:pt x="810" y="0"/>
                    <a:pt x="429" y="191"/>
                    <a:pt x="227" y="560"/>
                  </a:cubicBezTo>
                  <a:cubicBezTo>
                    <a:pt x="1" y="941"/>
                    <a:pt x="36" y="1346"/>
                    <a:pt x="36" y="1346"/>
                  </a:cubicBezTo>
                  <a:cubicBezTo>
                    <a:pt x="36" y="1346"/>
                    <a:pt x="405" y="1155"/>
                    <a:pt x="608" y="786"/>
                  </a:cubicBezTo>
                  <a:cubicBezTo>
                    <a:pt x="834" y="417"/>
                    <a:pt x="810" y="0"/>
                    <a:pt x="810"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3" name="Google Shape;5803;p175"/>
            <p:cNvSpPr/>
            <p:nvPr/>
          </p:nvSpPr>
          <p:spPr>
            <a:xfrm>
              <a:off x="3959125" y="2012575"/>
              <a:ext cx="207475" cy="176550"/>
            </a:xfrm>
            <a:custGeom>
              <a:rect b="b" l="l" r="r" t="t"/>
              <a:pathLst>
                <a:path extrusionOk="0" h="7062" w="8299">
                  <a:moveTo>
                    <a:pt x="8299" y="1"/>
                  </a:moveTo>
                  <a:cubicBezTo>
                    <a:pt x="8299" y="1"/>
                    <a:pt x="8144" y="36"/>
                    <a:pt x="7846" y="108"/>
                  </a:cubicBezTo>
                  <a:cubicBezTo>
                    <a:pt x="7561" y="167"/>
                    <a:pt x="7168" y="275"/>
                    <a:pt x="6691" y="453"/>
                  </a:cubicBezTo>
                  <a:cubicBezTo>
                    <a:pt x="6215" y="620"/>
                    <a:pt x="5644" y="870"/>
                    <a:pt x="5048" y="1191"/>
                  </a:cubicBezTo>
                  <a:cubicBezTo>
                    <a:pt x="4465" y="1537"/>
                    <a:pt x="3846" y="1953"/>
                    <a:pt x="3239" y="2465"/>
                  </a:cubicBezTo>
                  <a:cubicBezTo>
                    <a:pt x="2643" y="2965"/>
                    <a:pt x="2131" y="3513"/>
                    <a:pt x="1703" y="4061"/>
                  </a:cubicBezTo>
                  <a:cubicBezTo>
                    <a:pt x="1286" y="4596"/>
                    <a:pt x="953" y="5108"/>
                    <a:pt x="703" y="5561"/>
                  </a:cubicBezTo>
                  <a:cubicBezTo>
                    <a:pt x="452" y="6001"/>
                    <a:pt x="274" y="6382"/>
                    <a:pt x="167" y="6644"/>
                  </a:cubicBezTo>
                  <a:cubicBezTo>
                    <a:pt x="60" y="6918"/>
                    <a:pt x="0" y="7061"/>
                    <a:pt x="0" y="7061"/>
                  </a:cubicBezTo>
                  <a:cubicBezTo>
                    <a:pt x="0" y="7061"/>
                    <a:pt x="83" y="6930"/>
                    <a:pt x="226" y="6692"/>
                  </a:cubicBezTo>
                  <a:cubicBezTo>
                    <a:pt x="357" y="6454"/>
                    <a:pt x="583" y="6109"/>
                    <a:pt x="881" y="5692"/>
                  </a:cubicBezTo>
                  <a:cubicBezTo>
                    <a:pt x="1167" y="5287"/>
                    <a:pt x="1536" y="4811"/>
                    <a:pt x="1988" y="4323"/>
                  </a:cubicBezTo>
                  <a:cubicBezTo>
                    <a:pt x="2441" y="3834"/>
                    <a:pt x="2953" y="3311"/>
                    <a:pt x="3536" y="2822"/>
                  </a:cubicBezTo>
                  <a:cubicBezTo>
                    <a:pt x="4108" y="2334"/>
                    <a:pt x="4703" y="1894"/>
                    <a:pt x="5263" y="1537"/>
                  </a:cubicBezTo>
                  <a:cubicBezTo>
                    <a:pt x="5822" y="1179"/>
                    <a:pt x="6346" y="882"/>
                    <a:pt x="6787" y="667"/>
                  </a:cubicBezTo>
                  <a:cubicBezTo>
                    <a:pt x="7239" y="441"/>
                    <a:pt x="7608" y="275"/>
                    <a:pt x="7882" y="167"/>
                  </a:cubicBezTo>
                  <a:cubicBezTo>
                    <a:pt x="8144" y="60"/>
                    <a:pt x="8299" y="1"/>
                    <a:pt x="829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4" name="Google Shape;5804;p175"/>
            <p:cNvSpPr/>
            <p:nvPr/>
          </p:nvSpPr>
          <p:spPr>
            <a:xfrm>
              <a:off x="3962100" y="2081925"/>
              <a:ext cx="147650" cy="145000"/>
            </a:xfrm>
            <a:custGeom>
              <a:rect b="b" l="l" r="r" t="t"/>
              <a:pathLst>
                <a:path extrusionOk="0" h="5800" w="5906">
                  <a:moveTo>
                    <a:pt x="5906" y="1"/>
                  </a:moveTo>
                  <a:lnTo>
                    <a:pt x="5906" y="1"/>
                  </a:lnTo>
                  <a:cubicBezTo>
                    <a:pt x="5906" y="1"/>
                    <a:pt x="5798" y="48"/>
                    <a:pt x="5596" y="132"/>
                  </a:cubicBezTo>
                  <a:cubicBezTo>
                    <a:pt x="5406" y="215"/>
                    <a:pt x="5108" y="322"/>
                    <a:pt x="4763" y="489"/>
                  </a:cubicBezTo>
                  <a:cubicBezTo>
                    <a:pt x="4084" y="834"/>
                    <a:pt x="3155" y="1394"/>
                    <a:pt x="2322" y="2263"/>
                  </a:cubicBezTo>
                  <a:cubicBezTo>
                    <a:pt x="1476" y="3108"/>
                    <a:pt x="941" y="4061"/>
                    <a:pt x="607" y="4751"/>
                  </a:cubicBezTo>
                  <a:cubicBezTo>
                    <a:pt x="453" y="5085"/>
                    <a:pt x="310" y="5359"/>
                    <a:pt x="203" y="5537"/>
                  </a:cubicBezTo>
                  <a:cubicBezTo>
                    <a:pt x="83" y="5716"/>
                    <a:pt x="0" y="5799"/>
                    <a:pt x="0" y="5799"/>
                  </a:cubicBezTo>
                  <a:cubicBezTo>
                    <a:pt x="0" y="5799"/>
                    <a:pt x="95" y="5752"/>
                    <a:pt x="238" y="5585"/>
                  </a:cubicBezTo>
                  <a:cubicBezTo>
                    <a:pt x="405" y="5418"/>
                    <a:pt x="595" y="5168"/>
                    <a:pt x="810" y="4859"/>
                  </a:cubicBezTo>
                  <a:cubicBezTo>
                    <a:pt x="1226" y="4216"/>
                    <a:pt x="1834" y="3382"/>
                    <a:pt x="2631" y="2561"/>
                  </a:cubicBezTo>
                  <a:cubicBezTo>
                    <a:pt x="3429" y="1739"/>
                    <a:pt x="4239" y="1108"/>
                    <a:pt x="4870" y="668"/>
                  </a:cubicBezTo>
                  <a:cubicBezTo>
                    <a:pt x="5179" y="465"/>
                    <a:pt x="5453" y="287"/>
                    <a:pt x="5632" y="179"/>
                  </a:cubicBezTo>
                  <a:cubicBezTo>
                    <a:pt x="5810" y="60"/>
                    <a:pt x="5906" y="1"/>
                    <a:pt x="590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5" name="Google Shape;5805;p175"/>
            <p:cNvSpPr/>
            <p:nvPr/>
          </p:nvSpPr>
          <p:spPr>
            <a:xfrm>
              <a:off x="3957025" y="2150100"/>
              <a:ext cx="96475" cy="110450"/>
            </a:xfrm>
            <a:custGeom>
              <a:rect b="b" l="l" r="r" t="t"/>
              <a:pathLst>
                <a:path extrusionOk="0" h="4418" w="3859">
                  <a:moveTo>
                    <a:pt x="3858" y="0"/>
                  </a:moveTo>
                  <a:cubicBezTo>
                    <a:pt x="3858" y="0"/>
                    <a:pt x="3561" y="131"/>
                    <a:pt x="3096" y="417"/>
                  </a:cubicBezTo>
                  <a:cubicBezTo>
                    <a:pt x="2632" y="715"/>
                    <a:pt x="2037" y="1191"/>
                    <a:pt x="1489" y="1810"/>
                  </a:cubicBezTo>
                  <a:cubicBezTo>
                    <a:pt x="941" y="2453"/>
                    <a:pt x="548" y="3108"/>
                    <a:pt x="322" y="3596"/>
                  </a:cubicBezTo>
                  <a:cubicBezTo>
                    <a:pt x="84" y="4096"/>
                    <a:pt x="1" y="4418"/>
                    <a:pt x="1" y="4418"/>
                  </a:cubicBezTo>
                  <a:cubicBezTo>
                    <a:pt x="1" y="4418"/>
                    <a:pt x="191" y="4156"/>
                    <a:pt x="525" y="3715"/>
                  </a:cubicBezTo>
                  <a:cubicBezTo>
                    <a:pt x="846" y="3298"/>
                    <a:pt x="1310" y="2739"/>
                    <a:pt x="1834" y="2132"/>
                  </a:cubicBezTo>
                  <a:cubicBezTo>
                    <a:pt x="2346" y="1512"/>
                    <a:pt x="2858" y="977"/>
                    <a:pt x="3227" y="608"/>
                  </a:cubicBezTo>
                  <a:cubicBezTo>
                    <a:pt x="3620" y="239"/>
                    <a:pt x="3858" y="0"/>
                    <a:pt x="3858"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6" name="Google Shape;5806;p175"/>
            <p:cNvSpPr/>
            <p:nvPr/>
          </p:nvSpPr>
          <p:spPr>
            <a:xfrm>
              <a:off x="3958525" y="2201000"/>
              <a:ext cx="77700" cy="87225"/>
            </a:xfrm>
            <a:custGeom>
              <a:rect b="b" l="l" r="r" t="t"/>
              <a:pathLst>
                <a:path extrusionOk="0" h="3489" w="3108">
                  <a:moveTo>
                    <a:pt x="3108" y="0"/>
                  </a:moveTo>
                  <a:cubicBezTo>
                    <a:pt x="3108" y="0"/>
                    <a:pt x="2870" y="119"/>
                    <a:pt x="2501" y="358"/>
                  </a:cubicBezTo>
                  <a:cubicBezTo>
                    <a:pt x="2143" y="584"/>
                    <a:pt x="1667" y="953"/>
                    <a:pt x="1215" y="1441"/>
                  </a:cubicBezTo>
                  <a:cubicBezTo>
                    <a:pt x="786" y="1929"/>
                    <a:pt x="476" y="2453"/>
                    <a:pt x="286" y="2846"/>
                  </a:cubicBezTo>
                  <a:cubicBezTo>
                    <a:pt x="84" y="3227"/>
                    <a:pt x="0" y="3489"/>
                    <a:pt x="0" y="3489"/>
                  </a:cubicBezTo>
                  <a:cubicBezTo>
                    <a:pt x="0" y="3489"/>
                    <a:pt x="703" y="2691"/>
                    <a:pt x="1560" y="1739"/>
                  </a:cubicBezTo>
                  <a:cubicBezTo>
                    <a:pt x="2405" y="774"/>
                    <a:pt x="3108" y="0"/>
                    <a:pt x="3108"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7" name="Google Shape;5807;p175"/>
            <p:cNvSpPr/>
            <p:nvPr/>
          </p:nvSpPr>
          <p:spPr>
            <a:xfrm>
              <a:off x="3969225" y="2252800"/>
              <a:ext cx="44075" cy="52700"/>
            </a:xfrm>
            <a:custGeom>
              <a:rect b="b" l="l" r="r" t="t"/>
              <a:pathLst>
                <a:path extrusionOk="0" h="2108" w="1763">
                  <a:moveTo>
                    <a:pt x="1763" y="0"/>
                  </a:moveTo>
                  <a:cubicBezTo>
                    <a:pt x="1763" y="0"/>
                    <a:pt x="1596" y="60"/>
                    <a:pt x="1382" y="191"/>
                  </a:cubicBezTo>
                  <a:cubicBezTo>
                    <a:pt x="1168" y="321"/>
                    <a:pt x="882" y="548"/>
                    <a:pt x="632" y="845"/>
                  </a:cubicBezTo>
                  <a:cubicBezTo>
                    <a:pt x="370" y="1143"/>
                    <a:pt x="215" y="1464"/>
                    <a:pt x="120" y="1703"/>
                  </a:cubicBezTo>
                  <a:cubicBezTo>
                    <a:pt x="37" y="1941"/>
                    <a:pt x="1" y="2107"/>
                    <a:pt x="1" y="2107"/>
                  </a:cubicBezTo>
                  <a:cubicBezTo>
                    <a:pt x="1" y="2107"/>
                    <a:pt x="132" y="2000"/>
                    <a:pt x="310" y="1822"/>
                  </a:cubicBezTo>
                  <a:cubicBezTo>
                    <a:pt x="513" y="1643"/>
                    <a:pt x="751" y="1405"/>
                    <a:pt x="989" y="1131"/>
                  </a:cubicBezTo>
                  <a:cubicBezTo>
                    <a:pt x="1227" y="845"/>
                    <a:pt x="1418" y="560"/>
                    <a:pt x="1549" y="357"/>
                  </a:cubicBezTo>
                  <a:cubicBezTo>
                    <a:pt x="1680" y="143"/>
                    <a:pt x="1763" y="0"/>
                    <a:pt x="1763"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8" name="Google Shape;5808;p175"/>
            <p:cNvSpPr/>
            <p:nvPr/>
          </p:nvSpPr>
          <p:spPr>
            <a:xfrm>
              <a:off x="4234450" y="2011325"/>
              <a:ext cx="372675" cy="76300"/>
            </a:xfrm>
            <a:custGeom>
              <a:rect b="b" l="l" r="r" t="t"/>
              <a:pathLst>
                <a:path extrusionOk="0" h="3052" w="14907">
                  <a:moveTo>
                    <a:pt x="2439" y="1"/>
                  </a:moveTo>
                  <a:cubicBezTo>
                    <a:pt x="2371" y="1"/>
                    <a:pt x="2304" y="1"/>
                    <a:pt x="2239" y="3"/>
                  </a:cubicBezTo>
                  <a:cubicBezTo>
                    <a:pt x="1536" y="3"/>
                    <a:pt x="989" y="51"/>
                    <a:pt x="596" y="134"/>
                  </a:cubicBezTo>
                  <a:cubicBezTo>
                    <a:pt x="215" y="194"/>
                    <a:pt x="0" y="253"/>
                    <a:pt x="0" y="253"/>
                  </a:cubicBezTo>
                  <a:cubicBezTo>
                    <a:pt x="0" y="253"/>
                    <a:pt x="215" y="217"/>
                    <a:pt x="596" y="194"/>
                  </a:cubicBezTo>
                  <a:cubicBezTo>
                    <a:pt x="778" y="177"/>
                    <a:pt x="994" y="168"/>
                    <a:pt x="1242" y="168"/>
                  </a:cubicBezTo>
                  <a:cubicBezTo>
                    <a:pt x="1528" y="168"/>
                    <a:pt x="1857" y="180"/>
                    <a:pt x="2227" y="205"/>
                  </a:cubicBezTo>
                  <a:cubicBezTo>
                    <a:pt x="3608" y="301"/>
                    <a:pt x="5453" y="741"/>
                    <a:pt x="7442" y="1384"/>
                  </a:cubicBezTo>
                  <a:cubicBezTo>
                    <a:pt x="9454" y="2039"/>
                    <a:pt x="11287" y="2599"/>
                    <a:pt x="12669" y="2825"/>
                  </a:cubicBezTo>
                  <a:cubicBezTo>
                    <a:pt x="13359" y="2944"/>
                    <a:pt x="13919" y="3003"/>
                    <a:pt x="14312" y="3015"/>
                  </a:cubicBezTo>
                  <a:cubicBezTo>
                    <a:pt x="14693" y="3051"/>
                    <a:pt x="14907" y="3051"/>
                    <a:pt x="14907" y="3051"/>
                  </a:cubicBezTo>
                  <a:cubicBezTo>
                    <a:pt x="14907" y="3051"/>
                    <a:pt x="14681" y="3003"/>
                    <a:pt x="14312" y="2980"/>
                  </a:cubicBezTo>
                  <a:cubicBezTo>
                    <a:pt x="13931" y="2896"/>
                    <a:pt x="13383" y="2801"/>
                    <a:pt x="12716" y="2622"/>
                  </a:cubicBezTo>
                  <a:cubicBezTo>
                    <a:pt x="11371" y="2289"/>
                    <a:pt x="9585" y="1622"/>
                    <a:pt x="7585" y="967"/>
                  </a:cubicBezTo>
                  <a:cubicBezTo>
                    <a:pt x="5667" y="343"/>
                    <a:pt x="3815" y="1"/>
                    <a:pt x="243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9" name="Google Shape;5809;p175"/>
            <p:cNvSpPr/>
            <p:nvPr/>
          </p:nvSpPr>
          <p:spPr>
            <a:xfrm>
              <a:off x="4323750" y="2032700"/>
              <a:ext cx="186650" cy="45975"/>
            </a:xfrm>
            <a:custGeom>
              <a:rect b="b" l="l" r="r" t="t"/>
              <a:pathLst>
                <a:path extrusionOk="0" h="1839" w="7466">
                  <a:moveTo>
                    <a:pt x="489" y="0"/>
                  </a:moveTo>
                  <a:cubicBezTo>
                    <a:pt x="418" y="0"/>
                    <a:pt x="354" y="2"/>
                    <a:pt x="298" y="5"/>
                  </a:cubicBezTo>
                  <a:cubicBezTo>
                    <a:pt x="107" y="17"/>
                    <a:pt x="0" y="17"/>
                    <a:pt x="0" y="17"/>
                  </a:cubicBezTo>
                  <a:cubicBezTo>
                    <a:pt x="0" y="17"/>
                    <a:pt x="107" y="41"/>
                    <a:pt x="298" y="77"/>
                  </a:cubicBezTo>
                  <a:cubicBezTo>
                    <a:pt x="500" y="124"/>
                    <a:pt x="762" y="184"/>
                    <a:pt x="1107" y="255"/>
                  </a:cubicBezTo>
                  <a:cubicBezTo>
                    <a:pt x="1786" y="410"/>
                    <a:pt x="2703" y="672"/>
                    <a:pt x="3715" y="970"/>
                  </a:cubicBezTo>
                  <a:cubicBezTo>
                    <a:pt x="4727" y="1267"/>
                    <a:pt x="5656" y="1505"/>
                    <a:pt x="6346" y="1648"/>
                  </a:cubicBezTo>
                  <a:cubicBezTo>
                    <a:pt x="7025" y="1791"/>
                    <a:pt x="7465" y="1839"/>
                    <a:pt x="7465" y="1839"/>
                  </a:cubicBezTo>
                  <a:cubicBezTo>
                    <a:pt x="7465" y="1839"/>
                    <a:pt x="7061" y="1672"/>
                    <a:pt x="6406" y="1422"/>
                  </a:cubicBezTo>
                  <a:cubicBezTo>
                    <a:pt x="5751" y="1172"/>
                    <a:pt x="4858" y="827"/>
                    <a:pt x="3822" y="529"/>
                  </a:cubicBezTo>
                  <a:cubicBezTo>
                    <a:pt x="2798" y="232"/>
                    <a:pt x="1834" y="65"/>
                    <a:pt x="1131" y="17"/>
                  </a:cubicBezTo>
                  <a:cubicBezTo>
                    <a:pt x="879" y="9"/>
                    <a:pt x="662" y="0"/>
                    <a:pt x="48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0" name="Google Shape;5810;p175"/>
            <p:cNvSpPr/>
            <p:nvPr/>
          </p:nvSpPr>
          <p:spPr>
            <a:xfrm>
              <a:off x="4432975" y="2078975"/>
              <a:ext cx="53900" cy="15825"/>
            </a:xfrm>
            <a:custGeom>
              <a:rect b="b" l="l" r="r" t="t"/>
              <a:pathLst>
                <a:path extrusionOk="0" h="633" w="2156">
                  <a:moveTo>
                    <a:pt x="264" y="0"/>
                  </a:moveTo>
                  <a:cubicBezTo>
                    <a:pt x="102" y="0"/>
                    <a:pt x="1" y="12"/>
                    <a:pt x="1" y="12"/>
                  </a:cubicBezTo>
                  <a:cubicBezTo>
                    <a:pt x="1" y="12"/>
                    <a:pt x="394" y="393"/>
                    <a:pt x="1013" y="547"/>
                  </a:cubicBezTo>
                  <a:cubicBezTo>
                    <a:pt x="1249" y="612"/>
                    <a:pt x="1474" y="632"/>
                    <a:pt x="1662" y="632"/>
                  </a:cubicBezTo>
                  <a:cubicBezTo>
                    <a:pt x="1956" y="632"/>
                    <a:pt x="2156" y="583"/>
                    <a:pt x="2156" y="583"/>
                  </a:cubicBezTo>
                  <a:cubicBezTo>
                    <a:pt x="2156" y="583"/>
                    <a:pt x="1703" y="274"/>
                    <a:pt x="1108" y="107"/>
                  </a:cubicBezTo>
                  <a:cubicBezTo>
                    <a:pt x="785" y="19"/>
                    <a:pt x="473" y="0"/>
                    <a:pt x="264"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1" name="Google Shape;5811;p175"/>
            <p:cNvSpPr/>
            <p:nvPr/>
          </p:nvSpPr>
          <p:spPr>
            <a:xfrm>
              <a:off x="4279100" y="2676175"/>
              <a:ext cx="474475" cy="52000"/>
            </a:xfrm>
            <a:custGeom>
              <a:rect b="b" l="l" r="r" t="t"/>
              <a:pathLst>
                <a:path extrusionOk="0" h="2080" w="18979">
                  <a:moveTo>
                    <a:pt x="6526" y="0"/>
                  </a:moveTo>
                  <a:cubicBezTo>
                    <a:pt x="5097" y="0"/>
                    <a:pt x="3820" y="74"/>
                    <a:pt x="2786" y="174"/>
                  </a:cubicBezTo>
                  <a:cubicBezTo>
                    <a:pt x="1929" y="270"/>
                    <a:pt x="1227" y="353"/>
                    <a:pt x="750" y="436"/>
                  </a:cubicBezTo>
                  <a:cubicBezTo>
                    <a:pt x="274" y="508"/>
                    <a:pt x="0" y="555"/>
                    <a:pt x="0" y="555"/>
                  </a:cubicBezTo>
                  <a:cubicBezTo>
                    <a:pt x="0" y="555"/>
                    <a:pt x="274" y="531"/>
                    <a:pt x="762" y="508"/>
                  </a:cubicBezTo>
                  <a:cubicBezTo>
                    <a:pt x="1250" y="472"/>
                    <a:pt x="1953" y="448"/>
                    <a:pt x="2810" y="412"/>
                  </a:cubicBezTo>
                  <a:cubicBezTo>
                    <a:pt x="3287" y="399"/>
                    <a:pt x="3815" y="392"/>
                    <a:pt x="4386" y="392"/>
                  </a:cubicBezTo>
                  <a:cubicBezTo>
                    <a:pt x="5881" y="392"/>
                    <a:pt x="7665" y="444"/>
                    <a:pt x="9561" y="591"/>
                  </a:cubicBezTo>
                  <a:cubicBezTo>
                    <a:pt x="12180" y="817"/>
                    <a:pt x="14538" y="1174"/>
                    <a:pt x="16240" y="1496"/>
                  </a:cubicBezTo>
                  <a:cubicBezTo>
                    <a:pt x="17086" y="1663"/>
                    <a:pt x="17776" y="1817"/>
                    <a:pt x="18253" y="1924"/>
                  </a:cubicBezTo>
                  <a:cubicBezTo>
                    <a:pt x="18717" y="2020"/>
                    <a:pt x="18979" y="2079"/>
                    <a:pt x="18979" y="2079"/>
                  </a:cubicBezTo>
                  <a:cubicBezTo>
                    <a:pt x="18979" y="2079"/>
                    <a:pt x="18729" y="2008"/>
                    <a:pt x="18253" y="1817"/>
                  </a:cubicBezTo>
                  <a:cubicBezTo>
                    <a:pt x="17788" y="1663"/>
                    <a:pt x="17121" y="1472"/>
                    <a:pt x="16264" y="1246"/>
                  </a:cubicBezTo>
                  <a:cubicBezTo>
                    <a:pt x="14585" y="817"/>
                    <a:pt x="12216" y="329"/>
                    <a:pt x="9573" y="115"/>
                  </a:cubicBezTo>
                  <a:cubicBezTo>
                    <a:pt x="8508" y="34"/>
                    <a:pt x="7483" y="0"/>
                    <a:pt x="652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2" name="Google Shape;5812;p175"/>
            <p:cNvSpPr/>
            <p:nvPr/>
          </p:nvSpPr>
          <p:spPr>
            <a:xfrm>
              <a:off x="4762200" y="2729025"/>
              <a:ext cx="98250" cy="20475"/>
            </a:xfrm>
            <a:custGeom>
              <a:rect b="b" l="l" r="r" t="t"/>
              <a:pathLst>
                <a:path extrusionOk="0" h="819" w="3930">
                  <a:moveTo>
                    <a:pt x="0" y="1"/>
                  </a:moveTo>
                  <a:lnTo>
                    <a:pt x="0" y="1"/>
                  </a:lnTo>
                  <a:cubicBezTo>
                    <a:pt x="0" y="1"/>
                    <a:pt x="191" y="132"/>
                    <a:pt x="512" y="299"/>
                  </a:cubicBezTo>
                  <a:cubicBezTo>
                    <a:pt x="845" y="465"/>
                    <a:pt x="1322" y="644"/>
                    <a:pt x="1881" y="739"/>
                  </a:cubicBezTo>
                  <a:cubicBezTo>
                    <a:pt x="2209" y="795"/>
                    <a:pt x="2525" y="818"/>
                    <a:pt x="2804" y="818"/>
                  </a:cubicBezTo>
                  <a:cubicBezTo>
                    <a:pt x="3002" y="818"/>
                    <a:pt x="3181" y="807"/>
                    <a:pt x="3334" y="787"/>
                  </a:cubicBezTo>
                  <a:cubicBezTo>
                    <a:pt x="3703" y="739"/>
                    <a:pt x="3929" y="680"/>
                    <a:pt x="3929" y="680"/>
                  </a:cubicBezTo>
                  <a:cubicBezTo>
                    <a:pt x="3929" y="680"/>
                    <a:pt x="3703" y="620"/>
                    <a:pt x="3358" y="561"/>
                  </a:cubicBezTo>
                  <a:cubicBezTo>
                    <a:pt x="3000" y="489"/>
                    <a:pt x="2512" y="382"/>
                    <a:pt x="1977" y="299"/>
                  </a:cubicBezTo>
                  <a:cubicBezTo>
                    <a:pt x="1441" y="191"/>
                    <a:pt x="953" y="132"/>
                    <a:pt x="595" y="72"/>
                  </a:cubicBezTo>
                  <a:lnTo>
                    <a:pt x="0" y="1"/>
                  </a:ln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3" name="Google Shape;5813;p175"/>
            <p:cNvSpPr/>
            <p:nvPr/>
          </p:nvSpPr>
          <p:spPr>
            <a:xfrm>
              <a:off x="4370175" y="2643900"/>
              <a:ext cx="264650" cy="42000"/>
            </a:xfrm>
            <a:custGeom>
              <a:rect b="b" l="l" r="r" t="t"/>
              <a:pathLst>
                <a:path extrusionOk="0" h="1680" w="10586">
                  <a:moveTo>
                    <a:pt x="3299" y="1"/>
                  </a:moveTo>
                  <a:cubicBezTo>
                    <a:pt x="2644" y="1"/>
                    <a:pt x="2060" y="25"/>
                    <a:pt x="1572" y="84"/>
                  </a:cubicBezTo>
                  <a:cubicBezTo>
                    <a:pt x="1084" y="144"/>
                    <a:pt x="691" y="215"/>
                    <a:pt x="417" y="298"/>
                  </a:cubicBezTo>
                  <a:cubicBezTo>
                    <a:pt x="155" y="370"/>
                    <a:pt x="1" y="394"/>
                    <a:pt x="1" y="394"/>
                  </a:cubicBezTo>
                  <a:cubicBezTo>
                    <a:pt x="1" y="394"/>
                    <a:pt x="155" y="382"/>
                    <a:pt x="417" y="370"/>
                  </a:cubicBezTo>
                  <a:cubicBezTo>
                    <a:pt x="691" y="334"/>
                    <a:pt x="1096" y="322"/>
                    <a:pt x="1572" y="322"/>
                  </a:cubicBezTo>
                  <a:cubicBezTo>
                    <a:pt x="2060" y="322"/>
                    <a:pt x="2632" y="358"/>
                    <a:pt x="3263" y="394"/>
                  </a:cubicBezTo>
                  <a:cubicBezTo>
                    <a:pt x="3894" y="453"/>
                    <a:pt x="4584" y="537"/>
                    <a:pt x="5323" y="656"/>
                  </a:cubicBezTo>
                  <a:cubicBezTo>
                    <a:pt x="6775" y="894"/>
                    <a:pt x="8085" y="1168"/>
                    <a:pt x="9037" y="1370"/>
                  </a:cubicBezTo>
                  <a:cubicBezTo>
                    <a:pt x="9990" y="1572"/>
                    <a:pt x="10585" y="1680"/>
                    <a:pt x="10585" y="1680"/>
                  </a:cubicBezTo>
                  <a:cubicBezTo>
                    <a:pt x="10585" y="1680"/>
                    <a:pt x="10026" y="1453"/>
                    <a:pt x="9121" y="1132"/>
                  </a:cubicBezTo>
                  <a:cubicBezTo>
                    <a:pt x="8192" y="834"/>
                    <a:pt x="6894" y="429"/>
                    <a:pt x="5406" y="191"/>
                  </a:cubicBezTo>
                  <a:cubicBezTo>
                    <a:pt x="4668" y="72"/>
                    <a:pt x="3953" y="13"/>
                    <a:pt x="329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4" name="Google Shape;5814;p175"/>
            <p:cNvSpPr/>
            <p:nvPr/>
          </p:nvSpPr>
          <p:spPr>
            <a:xfrm>
              <a:off x="4420475" y="2612175"/>
              <a:ext cx="151825" cy="18650"/>
            </a:xfrm>
            <a:custGeom>
              <a:rect b="b" l="l" r="r" t="t"/>
              <a:pathLst>
                <a:path extrusionOk="0" h="746" w="6073">
                  <a:moveTo>
                    <a:pt x="1926" y="0"/>
                  </a:moveTo>
                  <a:cubicBezTo>
                    <a:pt x="1537" y="0"/>
                    <a:pt x="1186" y="19"/>
                    <a:pt x="894" y="43"/>
                  </a:cubicBezTo>
                  <a:cubicBezTo>
                    <a:pt x="346" y="91"/>
                    <a:pt x="1" y="151"/>
                    <a:pt x="1" y="151"/>
                  </a:cubicBezTo>
                  <a:cubicBezTo>
                    <a:pt x="1" y="151"/>
                    <a:pt x="346" y="198"/>
                    <a:pt x="894" y="270"/>
                  </a:cubicBezTo>
                  <a:cubicBezTo>
                    <a:pt x="1453" y="329"/>
                    <a:pt x="2203" y="436"/>
                    <a:pt x="3037" y="508"/>
                  </a:cubicBezTo>
                  <a:cubicBezTo>
                    <a:pt x="3870" y="591"/>
                    <a:pt x="4632" y="639"/>
                    <a:pt x="5180" y="686"/>
                  </a:cubicBezTo>
                  <a:cubicBezTo>
                    <a:pt x="5740" y="734"/>
                    <a:pt x="6073" y="746"/>
                    <a:pt x="6073" y="746"/>
                  </a:cubicBezTo>
                  <a:cubicBezTo>
                    <a:pt x="6073" y="746"/>
                    <a:pt x="5751" y="615"/>
                    <a:pt x="5216" y="460"/>
                  </a:cubicBezTo>
                  <a:cubicBezTo>
                    <a:pt x="4680" y="317"/>
                    <a:pt x="3918" y="151"/>
                    <a:pt x="3073" y="55"/>
                  </a:cubicBezTo>
                  <a:cubicBezTo>
                    <a:pt x="2669" y="16"/>
                    <a:pt x="2281" y="0"/>
                    <a:pt x="192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5" name="Google Shape;5815;p175"/>
            <p:cNvSpPr/>
            <p:nvPr/>
          </p:nvSpPr>
          <p:spPr>
            <a:xfrm>
              <a:off x="4445475" y="2584150"/>
              <a:ext cx="108975" cy="19600"/>
            </a:xfrm>
            <a:custGeom>
              <a:rect b="b" l="l" r="r" t="t"/>
              <a:pathLst>
                <a:path extrusionOk="0" h="784" w="4359">
                  <a:moveTo>
                    <a:pt x="1158" y="0"/>
                  </a:moveTo>
                  <a:cubicBezTo>
                    <a:pt x="973" y="0"/>
                    <a:pt x="804" y="8"/>
                    <a:pt x="656" y="21"/>
                  </a:cubicBezTo>
                  <a:cubicBezTo>
                    <a:pt x="251" y="45"/>
                    <a:pt x="1" y="93"/>
                    <a:pt x="1" y="93"/>
                  </a:cubicBezTo>
                  <a:cubicBezTo>
                    <a:pt x="1" y="93"/>
                    <a:pt x="965" y="343"/>
                    <a:pt x="2156" y="545"/>
                  </a:cubicBezTo>
                  <a:cubicBezTo>
                    <a:pt x="3347" y="736"/>
                    <a:pt x="4359" y="783"/>
                    <a:pt x="4359" y="783"/>
                  </a:cubicBezTo>
                  <a:cubicBezTo>
                    <a:pt x="4359" y="783"/>
                    <a:pt x="4132" y="664"/>
                    <a:pt x="3751" y="510"/>
                  </a:cubicBezTo>
                  <a:cubicBezTo>
                    <a:pt x="3382" y="367"/>
                    <a:pt x="2846" y="188"/>
                    <a:pt x="2239" y="93"/>
                  </a:cubicBezTo>
                  <a:cubicBezTo>
                    <a:pt x="1847" y="25"/>
                    <a:pt x="1478" y="0"/>
                    <a:pt x="1158"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6" name="Google Shape;5816;p175"/>
            <p:cNvSpPr/>
            <p:nvPr/>
          </p:nvSpPr>
          <p:spPr>
            <a:xfrm>
              <a:off x="4450850" y="2560800"/>
              <a:ext cx="92875" cy="13175"/>
            </a:xfrm>
            <a:custGeom>
              <a:rect b="b" l="l" r="r" t="t"/>
              <a:pathLst>
                <a:path extrusionOk="0" h="527" w="3715">
                  <a:moveTo>
                    <a:pt x="1288" y="0"/>
                  </a:moveTo>
                  <a:cubicBezTo>
                    <a:pt x="541" y="0"/>
                    <a:pt x="0" y="122"/>
                    <a:pt x="0" y="122"/>
                  </a:cubicBezTo>
                  <a:cubicBezTo>
                    <a:pt x="0" y="122"/>
                    <a:pt x="834" y="372"/>
                    <a:pt x="1846" y="479"/>
                  </a:cubicBezTo>
                  <a:cubicBezTo>
                    <a:pt x="2183" y="515"/>
                    <a:pt x="2503" y="527"/>
                    <a:pt x="2780" y="527"/>
                  </a:cubicBezTo>
                  <a:cubicBezTo>
                    <a:pt x="3334" y="527"/>
                    <a:pt x="3715" y="479"/>
                    <a:pt x="3715" y="479"/>
                  </a:cubicBezTo>
                  <a:cubicBezTo>
                    <a:pt x="3715" y="479"/>
                    <a:pt x="2929" y="122"/>
                    <a:pt x="1881" y="27"/>
                  </a:cubicBezTo>
                  <a:cubicBezTo>
                    <a:pt x="1674" y="8"/>
                    <a:pt x="1475" y="0"/>
                    <a:pt x="1288"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7" name="Google Shape;5817;p175"/>
            <p:cNvSpPr/>
            <p:nvPr/>
          </p:nvSpPr>
          <p:spPr>
            <a:xfrm>
              <a:off x="4136525" y="2379650"/>
              <a:ext cx="511100" cy="68125"/>
            </a:xfrm>
            <a:custGeom>
              <a:rect b="b" l="l" r="r" t="t"/>
              <a:pathLst>
                <a:path extrusionOk="0" h="2725" w="20444">
                  <a:moveTo>
                    <a:pt x="8596" y="1"/>
                  </a:moveTo>
                  <a:cubicBezTo>
                    <a:pt x="6305" y="1"/>
                    <a:pt x="4247" y="409"/>
                    <a:pt x="2786" y="951"/>
                  </a:cubicBezTo>
                  <a:cubicBezTo>
                    <a:pt x="1881" y="1284"/>
                    <a:pt x="1179" y="1617"/>
                    <a:pt x="715" y="1891"/>
                  </a:cubicBezTo>
                  <a:cubicBezTo>
                    <a:pt x="476" y="2010"/>
                    <a:pt x="298" y="2129"/>
                    <a:pt x="179" y="2201"/>
                  </a:cubicBezTo>
                  <a:cubicBezTo>
                    <a:pt x="60" y="2272"/>
                    <a:pt x="0" y="2320"/>
                    <a:pt x="0" y="2320"/>
                  </a:cubicBezTo>
                  <a:cubicBezTo>
                    <a:pt x="0" y="2320"/>
                    <a:pt x="84" y="2296"/>
                    <a:pt x="203" y="2236"/>
                  </a:cubicBezTo>
                  <a:cubicBezTo>
                    <a:pt x="322" y="2177"/>
                    <a:pt x="512" y="2070"/>
                    <a:pt x="750" y="1963"/>
                  </a:cubicBezTo>
                  <a:cubicBezTo>
                    <a:pt x="1238" y="1724"/>
                    <a:pt x="1953" y="1439"/>
                    <a:pt x="2858" y="1177"/>
                  </a:cubicBezTo>
                  <a:cubicBezTo>
                    <a:pt x="4271" y="752"/>
                    <a:pt x="6172" y="456"/>
                    <a:pt x="8294" y="456"/>
                  </a:cubicBezTo>
                  <a:cubicBezTo>
                    <a:pt x="8906" y="456"/>
                    <a:pt x="9537" y="480"/>
                    <a:pt x="10180" y="534"/>
                  </a:cubicBezTo>
                  <a:cubicBezTo>
                    <a:pt x="13061" y="772"/>
                    <a:pt x="15621" y="1427"/>
                    <a:pt x="17467" y="1903"/>
                  </a:cubicBezTo>
                  <a:cubicBezTo>
                    <a:pt x="18372" y="2153"/>
                    <a:pt x="19110" y="2367"/>
                    <a:pt x="19634" y="2498"/>
                  </a:cubicBezTo>
                  <a:cubicBezTo>
                    <a:pt x="20157" y="2653"/>
                    <a:pt x="20443" y="2725"/>
                    <a:pt x="20443" y="2725"/>
                  </a:cubicBezTo>
                  <a:cubicBezTo>
                    <a:pt x="20443" y="2725"/>
                    <a:pt x="20157" y="2617"/>
                    <a:pt x="19669" y="2415"/>
                  </a:cubicBezTo>
                  <a:cubicBezTo>
                    <a:pt x="19157" y="2236"/>
                    <a:pt x="18431" y="1963"/>
                    <a:pt x="17526" y="1665"/>
                  </a:cubicBezTo>
                  <a:cubicBezTo>
                    <a:pt x="15705" y="1082"/>
                    <a:pt x="13145" y="308"/>
                    <a:pt x="10216" y="69"/>
                  </a:cubicBezTo>
                  <a:cubicBezTo>
                    <a:pt x="9666" y="23"/>
                    <a:pt x="9125" y="1"/>
                    <a:pt x="859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8" name="Google Shape;5818;p175"/>
            <p:cNvSpPr/>
            <p:nvPr/>
          </p:nvSpPr>
          <p:spPr>
            <a:xfrm>
              <a:off x="4200800" y="2346525"/>
              <a:ext cx="294725" cy="22675"/>
            </a:xfrm>
            <a:custGeom>
              <a:rect b="b" l="l" r="r" t="t"/>
              <a:pathLst>
                <a:path extrusionOk="0" h="907" w="11789">
                  <a:moveTo>
                    <a:pt x="6033" y="1"/>
                  </a:moveTo>
                  <a:cubicBezTo>
                    <a:pt x="5987" y="1"/>
                    <a:pt x="5941" y="1"/>
                    <a:pt x="5895" y="1"/>
                  </a:cubicBezTo>
                  <a:cubicBezTo>
                    <a:pt x="4240" y="13"/>
                    <a:pt x="2751" y="240"/>
                    <a:pt x="1692" y="466"/>
                  </a:cubicBezTo>
                  <a:cubicBezTo>
                    <a:pt x="1156" y="585"/>
                    <a:pt x="727" y="680"/>
                    <a:pt x="441" y="775"/>
                  </a:cubicBezTo>
                  <a:cubicBezTo>
                    <a:pt x="156" y="859"/>
                    <a:pt x="1" y="906"/>
                    <a:pt x="1" y="906"/>
                  </a:cubicBezTo>
                  <a:cubicBezTo>
                    <a:pt x="1" y="906"/>
                    <a:pt x="156" y="894"/>
                    <a:pt x="453" y="847"/>
                  </a:cubicBezTo>
                  <a:cubicBezTo>
                    <a:pt x="751" y="799"/>
                    <a:pt x="1192" y="763"/>
                    <a:pt x="1727" y="704"/>
                  </a:cubicBezTo>
                  <a:cubicBezTo>
                    <a:pt x="2775" y="597"/>
                    <a:pt x="4263" y="490"/>
                    <a:pt x="5895" y="478"/>
                  </a:cubicBezTo>
                  <a:cubicBezTo>
                    <a:pt x="7514" y="478"/>
                    <a:pt x="8990" y="549"/>
                    <a:pt x="10062" y="656"/>
                  </a:cubicBezTo>
                  <a:cubicBezTo>
                    <a:pt x="10597" y="704"/>
                    <a:pt x="11026" y="740"/>
                    <a:pt x="11324" y="787"/>
                  </a:cubicBezTo>
                  <a:cubicBezTo>
                    <a:pt x="11621" y="835"/>
                    <a:pt x="11788" y="847"/>
                    <a:pt x="11788" y="847"/>
                  </a:cubicBezTo>
                  <a:cubicBezTo>
                    <a:pt x="11788" y="847"/>
                    <a:pt x="11621" y="799"/>
                    <a:pt x="11348" y="704"/>
                  </a:cubicBezTo>
                  <a:cubicBezTo>
                    <a:pt x="11050" y="609"/>
                    <a:pt x="10633" y="502"/>
                    <a:pt x="10097" y="406"/>
                  </a:cubicBezTo>
                  <a:cubicBezTo>
                    <a:pt x="9079" y="198"/>
                    <a:pt x="7622" y="1"/>
                    <a:pt x="603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9" name="Google Shape;5819;p175"/>
            <p:cNvSpPr/>
            <p:nvPr/>
          </p:nvSpPr>
          <p:spPr>
            <a:xfrm>
              <a:off x="4289500" y="2309725"/>
              <a:ext cx="125350" cy="12300"/>
            </a:xfrm>
            <a:custGeom>
              <a:rect b="b" l="l" r="r" t="t"/>
              <a:pathLst>
                <a:path extrusionOk="0" h="492" w="5014">
                  <a:moveTo>
                    <a:pt x="2121" y="1"/>
                  </a:moveTo>
                  <a:cubicBezTo>
                    <a:pt x="911" y="1"/>
                    <a:pt x="1" y="223"/>
                    <a:pt x="1" y="223"/>
                  </a:cubicBezTo>
                  <a:cubicBezTo>
                    <a:pt x="1" y="223"/>
                    <a:pt x="1132" y="414"/>
                    <a:pt x="2501" y="473"/>
                  </a:cubicBezTo>
                  <a:cubicBezTo>
                    <a:pt x="2804" y="486"/>
                    <a:pt x="3094" y="491"/>
                    <a:pt x="3362" y="491"/>
                  </a:cubicBezTo>
                  <a:cubicBezTo>
                    <a:pt x="4328" y="491"/>
                    <a:pt x="5014" y="426"/>
                    <a:pt x="5014" y="426"/>
                  </a:cubicBezTo>
                  <a:cubicBezTo>
                    <a:pt x="5014" y="426"/>
                    <a:pt x="3930" y="69"/>
                    <a:pt x="2525" y="9"/>
                  </a:cubicBezTo>
                  <a:cubicBezTo>
                    <a:pt x="2387" y="3"/>
                    <a:pt x="2252" y="1"/>
                    <a:pt x="212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0" name="Google Shape;5820;p175"/>
            <p:cNvSpPr/>
            <p:nvPr/>
          </p:nvSpPr>
          <p:spPr>
            <a:xfrm>
              <a:off x="4305875" y="2279300"/>
              <a:ext cx="73550" cy="12400"/>
            </a:xfrm>
            <a:custGeom>
              <a:rect b="b" l="l" r="r" t="t"/>
              <a:pathLst>
                <a:path extrusionOk="0" h="496" w="2942">
                  <a:moveTo>
                    <a:pt x="1234" y="1"/>
                  </a:moveTo>
                  <a:cubicBezTo>
                    <a:pt x="922" y="1"/>
                    <a:pt x="648" y="48"/>
                    <a:pt x="441" y="95"/>
                  </a:cubicBezTo>
                  <a:cubicBezTo>
                    <a:pt x="168" y="154"/>
                    <a:pt x="1" y="238"/>
                    <a:pt x="1" y="238"/>
                  </a:cubicBezTo>
                  <a:cubicBezTo>
                    <a:pt x="1" y="238"/>
                    <a:pt x="679" y="416"/>
                    <a:pt x="1465" y="476"/>
                  </a:cubicBezTo>
                  <a:cubicBezTo>
                    <a:pt x="1652" y="490"/>
                    <a:pt x="1834" y="495"/>
                    <a:pt x="2002" y="495"/>
                  </a:cubicBezTo>
                  <a:cubicBezTo>
                    <a:pt x="2541" y="495"/>
                    <a:pt x="2942" y="440"/>
                    <a:pt x="2942" y="440"/>
                  </a:cubicBezTo>
                  <a:cubicBezTo>
                    <a:pt x="2942" y="440"/>
                    <a:pt x="2787" y="357"/>
                    <a:pt x="2537" y="250"/>
                  </a:cubicBezTo>
                  <a:cubicBezTo>
                    <a:pt x="2263" y="143"/>
                    <a:pt x="1906" y="35"/>
                    <a:pt x="1489" y="12"/>
                  </a:cubicBezTo>
                  <a:cubicBezTo>
                    <a:pt x="1402" y="4"/>
                    <a:pt x="1317" y="1"/>
                    <a:pt x="1234"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1" name="Google Shape;5821;p175"/>
            <p:cNvSpPr/>
            <p:nvPr/>
          </p:nvSpPr>
          <p:spPr>
            <a:xfrm>
              <a:off x="4321950" y="2252750"/>
              <a:ext cx="82175" cy="14300"/>
            </a:xfrm>
            <a:custGeom>
              <a:rect b="b" l="l" r="r" t="t"/>
              <a:pathLst>
                <a:path extrusionOk="0" h="572" w="3287">
                  <a:moveTo>
                    <a:pt x="1030" y="1"/>
                  </a:moveTo>
                  <a:cubicBezTo>
                    <a:pt x="429" y="1"/>
                    <a:pt x="1" y="121"/>
                    <a:pt x="1" y="121"/>
                  </a:cubicBezTo>
                  <a:cubicBezTo>
                    <a:pt x="1" y="121"/>
                    <a:pt x="727" y="371"/>
                    <a:pt x="1620" y="490"/>
                  </a:cubicBezTo>
                  <a:cubicBezTo>
                    <a:pt x="2116" y="556"/>
                    <a:pt x="2575" y="571"/>
                    <a:pt x="2886" y="571"/>
                  </a:cubicBezTo>
                  <a:cubicBezTo>
                    <a:pt x="3134" y="571"/>
                    <a:pt x="3287" y="562"/>
                    <a:pt x="3287" y="562"/>
                  </a:cubicBezTo>
                  <a:cubicBezTo>
                    <a:pt x="3287" y="562"/>
                    <a:pt x="2620" y="181"/>
                    <a:pt x="1680" y="50"/>
                  </a:cubicBezTo>
                  <a:cubicBezTo>
                    <a:pt x="1450" y="14"/>
                    <a:pt x="1231" y="1"/>
                    <a:pt x="103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2" name="Google Shape;5822;p175"/>
            <p:cNvSpPr/>
            <p:nvPr/>
          </p:nvSpPr>
          <p:spPr>
            <a:xfrm>
              <a:off x="3583775" y="2767900"/>
              <a:ext cx="367325" cy="163875"/>
            </a:xfrm>
            <a:custGeom>
              <a:rect b="b" l="l" r="r" t="t"/>
              <a:pathLst>
                <a:path extrusionOk="0" h="6555" w="14693">
                  <a:moveTo>
                    <a:pt x="1172" y="1"/>
                  </a:moveTo>
                  <a:cubicBezTo>
                    <a:pt x="976" y="1"/>
                    <a:pt x="807" y="9"/>
                    <a:pt x="655" y="18"/>
                  </a:cubicBezTo>
                  <a:cubicBezTo>
                    <a:pt x="238" y="53"/>
                    <a:pt x="0" y="65"/>
                    <a:pt x="0" y="65"/>
                  </a:cubicBezTo>
                  <a:cubicBezTo>
                    <a:pt x="0" y="65"/>
                    <a:pt x="238" y="77"/>
                    <a:pt x="667" y="125"/>
                  </a:cubicBezTo>
                  <a:cubicBezTo>
                    <a:pt x="881" y="125"/>
                    <a:pt x="1131" y="137"/>
                    <a:pt x="1429" y="172"/>
                  </a:cubicBezTo>
                  <a:cubicBezTo>
                    <a:pt x="1727" y="208"/>
                    <a:pt x="2048" y="232"/>
                    <a:pt x="2429" y="291"/>
                  </a:cubicBezTo>
                  <a:cubicBezTo>
                    <a:pt x="2798" y="351"/>
                    <a:pt x="3203" y="410"/>
                    <a:pt x="3632" y="494"/>
                  </a:cubicBezTo>
                  <a:cubicBezTo>
                    <a:pt x="4060" y="565"/>
                    <a:pt x="4513" y="684"/>
                    <a:pt x="4989" y="803"/>
                  </a:cubicBezTo>
                  <a:cubicBezTo>
                    <a:pt x="5918" y="1065"/>
                    <a:pt x="6954" y="1423"/>
                    <a:pt x="7989" y="1863"/>
                  </a:cubicBezTo>
                  <a:cubicBezTo>
                    <a:pt x="9013" y="2327"/>
                    <a:pt x="9966" y="2851"/>
                    <a:pt x="10799" y="3363"/>
                  </a:cubicBezTo>
                  <a:cubicBezTo>
                    <a:pt x="11204" y="3637"/>
                    <a:pt x="11609" y="3887"/>
                    <a:pt x="11954" y="4161"/>
                  </a:cubicBezTo>
                  <a:cubicBezTo>
                    <a:pt x="12323" y="4411"/>
                    <a:pt x="12633" y="4661"/>
                    <a:pt x="12919" y="4899"/>
                  </a:cubicBezTo>
                  <a:cubicBezTo>
                    <a:pt x="13216" y="5137"/>
                    <a:pt x="13454" y="5375"/>
                    <a:pt x="13681" y="5566"/>
                  </a:cubicBezTo>
                  <a:cubicBezTo>
                    <a:pt x="13895" y="5768"/>
                    <a:pt x="14085" y="5947"/>
                    <a:pt x="14228" y="6090"/>
                  </a:cubicBezTo>
                  <a:lnTo>
                    <a:pt x="14693" y="6554"/>
                  </a:lnTo>
                  <a:cubicBezTo>
                    <a:pt x="14693" y="6554"/>
                    <a:pt x="14550" y="6376"/>
                    <a:pt x="14288" y="6042"/>
                  </a:cubicBezTo>
                  <a:cubicBezTo>
                    <a:pt x="14157" y="5887"/>
                    <a:pt x="13990" y="5685"/>
                    <a:pt x="13788" y="5471"/>
                  </a:cubicBezTo>
                  <a:cubicBezTo>
                    <a:pt x="13573" y="5256"/>
                    <a:pt x="13347" y="4994"/>
                    <a:pt x="13073" y="4732"/>
                  </a:cubicBezTo>
                  <a:cubicBezTo>
                    <a:pt x="12799" y="4471"/>
                    <a:pt x="12490" y="4185"/>
                    <a:pt x="12145" y="3899"/>
                  </a:cubicBezTo>
                  <a:cubicBezTo>
                    <a:pt x="11799" y="3601"/>
                    <a:pt x="11418" y="3339"/>
                    <a:pt x="11014" y="3042"/>
                  </a:cubicBezTo>
                  <a:cubicBezTo>
                    <a:pt x="10180" y="2482"/>
                    <a:pt x="9228" y="1911"/>
                    <a:pt x="8168" y="1434"/>
                  </a:cubicBezTo>
                  <a:cubicBezTo>
                    <a:pt x="7120" y="958"/>
                    <a:pt x="6061" y="637"/>
                    <a:pt x="5072" y="410"/>
                  </a:cubicBezTo>
                  <a:cubicBezTo>
                    <a:pt x="4584" y="303"/>
                    <a:pt x="4120" y="196"/>
                    <a:pt x="3679" y="160"/>
                  </a:cubicBezTo>
                  <a:cubicBezTo>
                    <a:pt x="3227" y="101"/>
                    <a:pt x="2810" y="65"/>
                    <a:pt x="2441" y="41"/>
                  </a:cubicBezTo>
                  <a:cubicBezTo>
                    <a:pt x="2072" y="6"/>
                    <a:pt x="1727" y="6"/>
                    <a:pt x="1429" y="6"/>
                  </a:cubicBezTo>
                  <a:cubicBezTo>
                    <a:pt x="1338" y="2"/>
                    <a:pt x="1253" y="1"/>
                    <a:pt x="117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3" name="Google Shape;5823;p175"/>
            <p:cNvSpPr/>
            <p:nvPr/>
          </p:nvSpPr>
          <p:spPr>
            <a:xfrm>
              <a:off x="3687350" y="2738550"/>
              <a:ext cx="259575" cy="143500"/>
            </a:xfrm>
            <a:custGeom>
              <a:rect b="b" l="l" r="r" t="t"/>
              <a:pathLst>
                <a:path extrusionOk="0" h="5740" w="10383">
                  <a:moveTo>
                    <a:pt x="1" y="1"/>
                  </a:moveTo>
                  <a:lnTo>
                    <a:pt x="1" y="1"/>
                  </a:lnTo>
                  <a:cubicBezTo>
                    <a:pt x="1" y="1"/>
                    <a:pt x="179" y="37"/>
                    <a:pt x="477" y="96"/>
                  </a:cubicBezTo>
                  <a:cubicBezTo>
                    <a:pt x="620" y="120"/>
                    <a:pt x="810" y="156"/>
                    <a:pt x="1025" y="203"/>
                  </a:cubicBezTo>
                  <a:cubicBezTo>
                    <a:pt x="1251" y="239"/>
                    <a:pt x="1489" y="287"/>
                    <a:pt x="1751" y="358"/>
                  </a:cubicBezTo>
                  <a:cubicBezTo>
                    <a:pt x="2287" y="501"/>
                    <a:pt x="2906" y="692"/>
                    <a:pt x="3584" y="942"/>
                  </a:cubicBezTo>
                  <a:cubicBezTo>
                    <a:pt x="4251" y="1215"/>
                    <a:pt x="4977" y="1537"/>
                    <a:pt x="5704" y="1942"/>
                  </a:cubicBezTo>
                  <a:cubicBezTo>
                    <a:pt x="6430" y="2346"/>
                    <a:pt x="7097" y="2775"/>
                    <a:pt x="7668" y="3204"/>
                  </a:cubicBezTo>
                  <a:cubicBezTo>
                    <a:pt x="8252" y="3632"/>
                    <a:pt x="8740" y="4049"/>
                    <a:pt x="9145" y="4442"/>
                  </a:cubicBezTo>
                  <a:cubicBezTo>
                    <a:pt x="9335" y="4621"/>
                    <a:pt x="9514" y="4811"/>
                    <a:pt x="9669" y="4966"/>
                  </a:cubicBezTo>
                  <a:cubicBezTo>
                    <a:pt x="9835" y="5121"/>
                    <a:pt x="9954" y="5264"/>
                    <a:pt x="10050" y="5383"/>
                  </a:cubicBezTo>
                  <a:cubicBezTo>
                    <a:pt x="10264" y="5597"/>
                    <a:pt x="10383" y="5740"/>
                    <a:pt x="10383" y="5740"/>
                  </a:cubicBezTo>
                  <a:cubicBezTo>
                    <a:pt x="10383" y="5740"/>
                    <a:pt x="10276" y="5585"/>
                    <a:pt x="10121" y="5335"/>
                  </a:cubicBezTo>
                  <a:cubicBezTo>
                    <a:pt x="10026" y="5204"/>
                    <a:pt x="9919" y="5049"/>
                    <a:pt x="9788" y="4871"/>
                  </a:cubicBezTo>
                  <a:cubicBezTo>
                    <a:pt x="9657" y="4704"/>
                    <a:pt x="9502" y="4502"/>
                    <a:pt x="9311" y="4287"/>
                  </a:cubicBezTo>
                  <a:cubicBezTo>
                    <a:pt x="8954" y="3859"/>
                    <a:pt x="8478" y="3382"/>
                    <a:pt x="7918" y="2906"/>
                  </a:cubicBezTo>
                  <a:cubicBezTo>
                    <a:pt x="7335" y="2430"/>
                    <a:pt x="6668" y="1954"/>
                    <a:pt x="5918" y="1537"/>
                  </a:cubicBezTo>
                  <a:cubicBezTo>
                    <a:pt x="5156" y="1120"/>
                    <a:pt x="4406" y="822"/>
                    <a:pt x="3703" y="584"/>
                  </a:cubicBezTo>
                  <a:cubicBezTo>
                    <a:pt x="2989" y="358"/>
                    <a:pt x="2334" y="215"/>
                    <a:pt x="1787" y="144"/>
                  </a:cubicBezTo>
                  <a:cubicBezTo>
                    <a:pt x="1513" y="84"/>
                    <a:pt x="1263" y="60"/>
                    <a:pt x="1036" y="49"/>
                  </a:cubicBezTo>
                  <a:cubicBezTo>
                    <a:pt x="810" y="37"/>
                    <a:pt x="620" y="25"/>
                    <a:pt x="477" y="25"/>
                  </a:cubicBezTo>
                  <a:cubicBezTo>
                    <a:pt x="179" y="1"/>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4" name="Google Shape;5824;p175"/>
            <p:cNvSpPr/>
            <p:nvPr/>
          </p:nvSpPr>
          <p:spPr>
            <a:xfrm>
              <a:off x="3817725" y="2742725"/>
              <a:ext cx="131600" cy="98550"/>
            </a:xfrm>
            <a:custGeom>
              <a:rect b="b" l="l" r="r" t="t"/>
              <a:pathLst>
                <a:path extrusionOk="0" h="3942" w="5264">
                  <a:moveTo>
                    <a:pt x="1" y="1"/>
                  </a:moveTo>
                  <a:cubicBezTo>
                    <a:pt x="1" y="1"/>
                    <a:pt x="96" y="36"/>
                    <a:pt x="239" y="96"/>
                  </a:cubicBezTo>
                  <a:cubicBezTo>
                    <a:pt x="405" y="155"/>
                    <a:pt x="632" y="251"/>
                    <a:pt x="917" y="370"/>
                  </a:cubicBezTo>
                  <a:cubicBezTo>
                    <a:pt x="1465" y="632"/>
                    <a:pt x="2191" y="1025"/>
                    <a:pt x="2918" y="1584"/>
                  </a:cubicBezTo>
                  <a:cubicBezTo>
                    <a:pt x="3644" y="2132"/>
                    <a:pt x="4227" y="2715"/>
                    <a:pt x="4632" y="3168"/>
                  </a:cubicBezTo>
                  <a:cubicBezTo>
                    <a:pt x="4835" y="3406"/>
                    <a:pt x="4989" y="3608"/>
                    <a:pt x="5096" y="3739"/>
                  </a:cubicBezTo>
                  <a:cubicBezTo>
                    <a:pt x="5204" y="3870"/>
                    <a:pt x="5263" y="3942"/>
                    <a:pt x="5263" y="3942"/>
                  </a:cubicBezTo>
                  <a:cubicBezTo>
                    <a:pt x="5263" y="3942"/>
                    <a:pt x="5216" y="3858"/>
                    <a:pt x="5156" y="3692"/>
                  </a:cubicBezTo>
                  <a:cubicBezTo>
                    <a:pt x="5096" y="3525"/>
                    <a:pt x="4989" y="3299"/>
                    <a:pt x="4823" y="3037"/>
                  </a:cubicBezTo>
                  <a:cubicBezTo>
                    <a:pt x="4525" y="2501"/>
                    <a:pt x="3977" y="1798"/>
                    <a:pt x="3203" y="1215"/>
                  </a:cubicBezTo>
                  <a:cubicBezTo>
                    <a:pt x="2429" y="644"/>
                    <a:pt x="1608" y="310"/>
                    <a:pt x="1001" y="167"/>
                  </a:cubicBezTo>
                  <a:cubicBezTo>
                    <a:pt x="691" y="96"/>
                    <a:pt x="453" y="48"/>
                    <a:pt x="274" y="36"/>
                  </a:cubicBezTo>
                  <a:cubicBezTo>
                    <a:pt x="96" y="13"/>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5" name="Google Shape;5825;p175"/>
            <p:cNvSpPr/>
            <p:nvPr/>
          </p:nvSpPr>
          <p:spPr>
            <a:xfrm>
              <a:off x="3859100" y="2723375"/>
              <a:ext cx="94675" cy="71475"/>
            </a:xfrm>
            <a:custGeom>
              <a:rect b="b" l="l" r="r" t="t"/>
              <a:pathLst>
                <a:path extrusionOk="0" h="2859" w="3787">
                  <a:moveTo>
                    <a:pt x="1" y="1"/>
                  </a:moveTo>
                  <a:cubicBezTo>
                    <a:pt x="1" y="1"/>
                    <a:pt x="239" y="120"/>
                    <a:pt x="608" y="358"/>
                  </a:cubicBezTo>
                  <a:cubicBezTo>
                    <a:pt x="989" y="584"/>
                    <a:pt x="1477" y="906"/>
                    <a:pt x="2001" y="1299"/>
                  </a:cubicBezTo>
                  <a:cubicBezTo>
                    <a:pt x="2513" y="1680"/>
                    <a:pt x="2965" y="2072"/>
                    <a:pt x="3275" y="2370"/>
                  </a:cubicBezTo>
                  <a:cubicBezTo>
                    <a:pt x="3584" y="2668"/>
                    <a:pt x="3787" y="2858"/>
                    <a:pt x="3787" y="2858"/>
                  </a:cubicBezTo>
                  <a:cubicBezTo>
                    <a:pt x="3787" y="2858"/>
                    <a:pt x="3680" y="2584"/>
                    <a:pt x="3441" y="2215"/>
                  </a:cubicBezTo>
                  <a:cubicBezTo>
                    <a:pt x="3203" y="1846"/>
                    <a:pt x="2810" y="1358"/>
                    <a:pt x="2263" y="941"/>
                  </a:cubicBezTo>
                  <a:cubicBezTo>
                    <a:pt x="1715" y="525"/>
                    <a:pt x="1132" y="275"/>
                    <a:pt x="703" y="156"/>
                  </a:cubicBezTo>
                  <a:cubicBezTo>
                    <a:pt x="286" y="36"/>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6" name="Google Shape;5826;p175"/>
            <p:cNvSpPr/>
            <p:nvPr/>
          </p:nvSpPr>
          <p:spPr>
            <a:xfrm>
              <a:off x="3880825" y="2702850"/>
              <a:ext cx="72350" cy="46550"/>
            </a:xfrm>
            <a:custGeom>
              <a:rect b="b" l="l" r="r" t="t"/>
              <a:pathLst>
                <a:path extrusionOk="0" h="1862" w="2894">
                  <a:moveTo>
                    <a:pt x="1" y="0"/>
                  </a:moveTo>
                  <a:cubicBezTo>
                    <a:pt x="1" y="0"/>
                    <a:pt x="513" y="631"/>
                    <a:pt x="1310" y="1155"/>
                  </a:cubicBezTo>
                  <a:cubicBezTo>
                    <a:pt x="1703" y="1405"/>
                    <a:pt x="2096" y="1596"/>
                    <a:pt x="2394" y="1727"/>
                  </a:cubicBezTo>
                  <a:cubicBezTo>
                    <a:pt x="2537" y="1786"/>
                    <a:pt x="2656" y="1858"/>
                    <a:pt x="2763" y="1858"/>
                  </a:cubicBezTo>
                  <a:cubicBezTo>
                    <a:pt x="2776" y="1861"/>
                    <a:pt x="2788" y="1862"/>
                    <a:pt x="2799" y="1862"/>
                  </a:cubicBezTo>
                  <a:cubicBezTo>
                    <a:pt x="2876" y="1862"/>
                    <a:pt x="2894" y="1798"/>
                    <a:pt x="2894" y="1798"/>
                  </a:cubicBezTo>
                  <a:lnTo>
                    <a:pt x="2894" y="1798"/>
                  </a:lnTo>
                  <a:cubicBezTo>
                    <a:pt x="2894" y="1798"/>
                    <a:pt x="2878" y="1819"/>
                    <a:pt x="2843" y="1819"/>
                  </a:cubicBezTo>
                  <a:cubicBezTo>
                    <a:pt x="2825" y="1819"/>
                    <a:pt x="2803" y="1814"/>
                    <a:pt x="2775" y="1798"/>
                  </a:cubicBezTo>
                  <a:cubicBezTo>
                    <a:pt x="2703" y="1762"/>
                    <a:pt x="2632" y="1655"/>
                    <a:pt x="2513" y="1548"/>
                  </a:cubicBezTo>
                  <a:cubicBezTo>
                    <a:pt x="2287" y="1322"/>
                    <a:pt x="1965" y="1048"/>
                    <a:pt x="1560" y="774"/>
                  </a:cubicBezTo>
                  <a:cubicBezTo>
                    <a:pt x="775" y="238"/>
                    <a:pt x="1" y="0"/>
                    <a:pt x="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7" name="Google Shape;5827;p175"/>
            <p:cNvSpPr/>
            <p:nvPr/>
          </p:nvSpPr>
          <p:spPr>
            <a:xfrm>
              <a:off x="3900475" y="2684975"/>
              <a:ext cx="44375" cy="26225"/>
            </a:xfrm>
            <a:custGeom>
              <a:rect b="b" l="l" r="r" t="t"/>
              <a:pathLst>
                <a:path extrusionOk="0" h="1049" w="1775">
                  <a:moveTo>
                    <a:pt x="1" y="1"/>
                  </a:moveTo>
                  <a:lnTo>
                    <a:pt x="1" y="1"/>
                  </a:lnTo>
                  <a:cubicBezTo>
                    <a:pt x="1" y="1"/>
                    <a:pt x="286" y="441"/>
                    <a:pt x="774" y="715"/>
                  </a:cubicBezTo>
                  <a:cubicBezTo>
                    <a:pt x="1263" y="1013"/>
                    <a:pt x="1775" y="1049"/>
                    <a:pt x="1775" y="1049"/>
                  </a:cubicBezTo>
                  <a:cubicBezTo>
                    <a:pt x="1775" y="1049"/>
                    <a:pt x="1489" y="620"/>
                    <a:pt x="1001" y="334"/>
                  </a:cubicBezTo>
                  <a:cubicBezTo>
                    <a:pt x="501" y="37"/>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8" name="Google Shape;5828;p175"/>
            <p:cNvSpPr/>
            <p:nvPr/>
          </p:nvSpPr>
          <p:spPr>
            <a:xfrm>
              <a:off x="3894825" y="2666600"/>
              <a:ext cx="46150" cy="19300"/>
            </a:xfrm>
            <a:custGeom>
              <a:rect b="b" l="l" r="r" t="t"/>
              <a:pathLst>
                <a:path extrusionOk="0" h="772" w="1846">
                  <a:moveTo>
                    <a:pt x="287" y="0"/>
                  </a:moveTo>
                  <a:cubicBezTo>
                    <a:pt x="114" y="0"/>
                    <a:pt x="0" y="21"/>
                    <a:pt x="0" y="21"/>
                  </a:cubicBezTo>
                  <a:cubicBezTo>
                    <a:pt x="0" y="21"/>
                    <a:pt x="369" y="355"/>
                    <a:pt x="858" y="557"/>
                  </a:cubicBezTo>
                  <a:cubicBezTo>
                    <a:pt x="1358" y="760"/>
                    <a:pt x="1846" y="772"/>
                    <a:pt x="1846" y="772"/>
                  </a:cubicBezTo>
                  <a:cubicBezTo>
                    <a:pt x="1846" y="772"/>
                    <a:pt x="1548" y="355"/>
                    <a:pt x="1024" y="141"/>
                  </a:cubicBezTo>
                  <a:cubicBezTo>
                    <a:pt x="753" y="27"/>
                    <a:pt x="482" y="0"/>
                    <a:pt x="28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9" name="Google Shape;5829;p175"/>
            <p:cNvSpPr/>
            <p:nvPr/>
          </p:nvSpPr>
          <p:spPr>
            <a:xfrm>
              <a:off x="3632575" y="2067200"/>
              <a:ext cx="242925" cy="79650"/>
            </a:xfrm>
            <a:custGeom>
              <a:rect b="b" l="l" r="r" t="t"/>
              <a:pathLst>
                <a:path extrusionOk="0" h="3186" w="9717">
                  <a:moveTo>
                    <a:pt x="2445" y="1"/>
                  </a:moveTo>
                  <a:cubicBezTo>
                    <a:pt x="2104" y="1"/>
                    <a:pt x="1790" y="19"/>
                    <a:pt x="1513" y="54"/>
                  </a:cubicBezTo>
                  <a:cubicBezTo>
                    <a:pt x="1275" y="66"/>
                    <a:pt x="1072" y="114"/>
                    <a:pt x="882" y="149"/>
                  </a:cubicBezTo>
                  <a:cubicBezTo>
                    <a:pt x="680" y="173"/>
                    <a:pt x="537" y="221"/>
                    <a:pt x="406" y="245"/>
                  </a:cubicBezTo>
                  <a:cubicBezTo>
                    <a:pt x="144" y="328"/>
                    <a:pt x="1" y="352"/>
                    <a:pt x="1" y="352"/>
                  </a:cubicBezTo>
                  <a:cubicBezTo>
                    <a:pt x="1" y="352"/>
                    <a:pt x="144" y="340"/>
                    <a:pt x="418" y="328"/>
                  </a:cubicBezTo>
                  <a:cubicBezTo>
                    <a:pt x="537" y="304"/>
                    <a:pt x="703" y="292"/>
                    <a:pt x="894" y="292"/>
                  </a:cubicBezTo>
                  <a:cubicBezTo>
                    <a:pt x="1021" y="292"/>
                    <a:pt x="1153" y="287"/>
                    <a:pt x="1298" y="287"/>
                  </a:cubicBezTo>
                  <a:cubicBezTo>
                    <a:pt x="1370" y="287"/>
                    <a:pt x="1446" y="288"/>
                    <a:pt x="1525" y="292"/>
                  </a:cubicBezTo>
                  <a:cubicBezTo>
                    <a:pt x="1989" y="292"/>
                    <a:pt x="2561" y="340"/>
                    <a:pt x="3168" y="411"/>
                  </a:cubicBezTo>
                  <a:cubicBezTo>
                    <a:pt x="3775" y="506"/>
                    <a:pt x="4454" y="637"/>
                    <a:pt x="5132" y="828"/>
                  </a:cubicBezTo>
                  <a:cubicBezTo>
                    <a:pt x="5799" y="1042"/>
                    <a:pt x="6442" y="1280"/>
                    <a:pt x="7014" y="1530"/>
                  </a:cubicBezTo>
                  <a:cubicBezTo>
                    <a:pt x="7573" y="1780"/>
                    <a:pt x="8061" y="2054"/>
                    <a:pt x="8466" y="2304"/>
                  </a:cubicBezTo>
                  <a:cubicBezTo>
                    <a:pt x="8669" y="2411"/>
                    <a:pt x="8835" y="2542"/>
                    <a:pt x="9002" y="2650"/>
                  </a:cubicBezTo>
                  <a:cubicBezTo>
                    <a:pt x="9157" y="2745"/>
                    <a:pt x="9288" y="2852"/>
                    <a:pt x="9395" y="2923"/>
                  </a:cubicBezTo>
                  <a:cubicBezTo>
                    <a:pt x="9597" y="3090"/>
                    <a:pt x="9716" y="3185"/>
                    <a:pt x="9716" y="3185"/>
                  </a:cubicBezTo>
                  <a:cubicBezTo>
                    <a:pt x="9716" y="3185"/>
                    <a:pt x="9609" y="3078"/>
                    <a:pt x="9443" y="2864"/>
                  </a:cubicBezTo>
                  <a:cubicBezTo>
                    <a:pt x="9347" y="2769"/>
                    <a:pt x="9240" y="2650"/>
                    <a:pt x="9085" y="2531"/>
                  </a:cubicBezTo>
                  <a:cubicBezTo>
                    <a:pt x="8954" y="2411"/>
                    <a:pt x="8788" y="2257"/>
                    <a:pt x="8597" y="2114"/>
                  </a:cubicBezTo>
                  <a:cubicBezTo>
                    <a:pt x="8228" y="1792"/>
                    <a:pt x="7752" y="1483"/>
                    <a:pt x="7180" y="1173"/>
                  </a:cubicBezTo>
                  <a:cubicBezTo>
                    <a:pt x="6621" y="876"/>
                    <a:pt x="5978" y="590"/>
                    <a:pt x="5263" y="387"/>
                  </a:cubicBezTo>
                  <a:cubicBezTo>
                    <a:pt x="4549" y="185"/>
                    <a:pt x="3859" y="66"/>
                    <a:pt x="3216" y="30"/>
                  </a:cubicBezTo>
                  <a:cubicBezTo>
                    <a:pt x="2947" y="10"/>
                    <a:pt x="2689" y="1"/>
                    <a:pt x="244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0" name="Google Shape;5830;p175"/>
            <p:cNvSpPr/>
            <p:nvPr/>
          </p:nvSpPr>
          <p:spPr>
            <a:xfrm>
              <a:off x="3648075" y="2114950"/>
              <a:ext cx="232775" cy="71475"/>
            </a:xfrm>
            <a:custGeom>
              <a:rect b="b" l="l" r="r" t="t"/>
              <a:pathLst>
                <a:path extrusionOk="0" h="2859" w="9311">
                  <a:moveTo>
                    <a:pt x="2469" y="1"/>
                  </a:moveTo>
                  <a:cubicBezTo>
                    <a:pt x="2080" y="1"/>
                    <a:pt x="1724" y="32"/>
                    <a:pt x="1417" y="85"/>
                  </a:cubicBezTo>
                  <a:cubicBezTo>
                    <a:pt x="976" y="156"/>
                    <a:pt x="619" y="240"/>
                    <a:pt x="381" y="335"/>
                  </a:cubicBezTo>
                  <a:cubicBezTo>
                    <a:pt x="143" y="406"/>
                    <a:pt x="0" y="466"/>
                    <a:pt x="0" y="466"/>
                  </a:cubicBezTo>
                  <a:cubicBezTo>
                    <a:pt x="0" y="466"/>
                    <a:pt x="143" y="442"/>
                    <a:pt x="393" y="394"/>
                  </a:cubicBezTo>
                  <a:cubicBezTo>
                    <a:pt x="643" y="359"/>
                    <a:pt x="1000" y="323"/>
                    <a:pt x="1453" y="299"/>
                  </a:cubicBezTo>
                  <a:cubicBezTo>
                    <a:pt x="1515" y="297"/>
                    <a:pt x="1579" y="297"/>
                    <a:pt x="1645" y="297"/>
                  </a:cubicBezTo>
                  <a:cubicBezTo>
                    <a:pt x="2516" y="297"/>
                    <a:pt x="3650" y="446"/>
                    <a:pt x="4846" y="823"/>
                  </a:cubicBezTo>
                  <a:cubicBezTo>
                    <a:pt x="6120" y="1228"/>
                    <a:pt x="7227" y="1764"/>
                    <a:pt x="8025" y="2180"/>
                  </a:cubicBezTo>
                  <a:cubicBezTo>
                    <a:pt x="8811" y="2597"/>
                    <a:pt x="9311" y="2859"/>
                    <a:pt x="9311" y="2859"/>
                  </a:cubicBezTo>
                  <a:cubicBezTo>
                    <a:pt x="9311" y="2859"/>
                    <a:pt x="8870" y="2490"/>
                    <a:pt x="8132" y="1990"/>
                  </a:cubicBezTo>
                  <a:cubicBezTo>
                    <a:pt x="7382" y="1478"/>
                    <a:pt x="6298" y="811"/>
                    <a:pt x="4965" y="394"/>
                  </a:cubicBezTo>
                  <a:cubicBezTo>
                    <a:pt x="4082" y="113"/>
                    <a:pt x="3214" y="1"/>
                    <a:pt x="246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1" name="Google Shape;5831;p175"/>
            <p:cNvSpPr/>
            <p:nvPr/>
          </p:nvSpPr>
          <p:spPr>
            <a:xfrm>
              <a:off x="3719500" y="2151850"/>
              <a:ext cx="113125" cy="39650"/>
            </a:xfrm>
            <a:custGeom>
              <a:rect b="b" l="l" r="r" t="t"/>
              <a:pathLst>
                <a:path extrusionOk="0" h="1586" w="4525">
                  <a:moveTo>
                    <a:pt x="825" y="0"/>
                  </a:moveTo>
                  <a:cubicBezTo>
                    <a:pt x="788" y="0"/>
                    <a:pt x="751" y="1"/>
                    <a:pt x="715" y="2"/>
                  </a:cubicBezTo>
                  <a:cubicBezTo>
                    <a:pt x="274" y="2"/>
                    <a:pt x="1" y="61"/>
                    <a:pt x="1" y="61"/>
                  </a:cubicBezTo>
                  <a:cubicBezTo>
                    <a:pt x="1" y="61"/>
                    <a:pt x="274" y="121"/>
                    <a:pt x="703" y="228"/>
                  </a:cubicBezTo>
                  <a:cubicBezTo>
                    <a:pt x="1120" y="335"/>
                    <a:pt x="1703" y="490"/>
                    <a:pt x="2310" y="704"/>
                  </a:cubicBezTo>
                  <a:cubicBezTo>
                    <a:pt x="2918" y="907"/>
                    <a:pt x="3477" y="1121"/>
                    <a:pt x="3870" y="1300"/>
                  </a:cubicBezTo>
                  <a:cubicBezTo>
                    <a:pt x="4275" y="1478"/>
                    <a:pt x="4525" y="1585"/>
                    <a:pt x="4525" y="1585"/>
                  </a:cubicBezTo>
                  <a:cubicBezTo>
                    <a:pt x="4525" y="1585"/>
                    <a:pt x="4346" y="1371"/>
                    <a:pt x="3977" y="1109"/>
                  </a:cubicBezTo>
                  <a:cubicBezTo>
                    <a:pt x="3632" y="823"/>
                    <a:pt x="3096" y="490"/>
                    <a:pt x="2441" y="276"/>
                  </a:cubicBezTo>
                  <a:cubicBezTo>
                    <a:pt x="1838" y="67"/>
                    <a:pt x="1266" y="0"/>
                    <a:pt x="825"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2" name="Google Shape;5832;p175"/>
            <p:cNvSpPr/>
            <p:nvPr/>
          </p:nvSpPr>
          <p:spPr>
            <a:xfrm>
              <a:off x="3756400" y="2206375"/>
              <a:ext cx="75925" cy="33650"/>
            </a:xfrm>
            <a:custGeom>
              <a:rect b="b" l="l" r="r" t="t"/>
              <a:pathLst>
                <a:path extrusionOk="0" h="1346" w="3037">
                  <a:moveTo>
                    <a:pt x="671" y="0"/>
                  </a:moveTo>
                  <a:cubicBezTo>
                    <a:pt x="597" y="0"/>
                    <a:pt x="528" y="4"/>
                    <a:pt x="465" y="12"/>
                  </a:cubicBezTo>
                  <a:cubicBezTo>
                    <a:pt x="370" y="23"/>
                    <a:pt x="310" y="23"/>
                    <a:pt x="239" y="35"/>
                  </a:cubicBezTo>
                  <a:cubicBezTo>
                    <a:pt x="168" y="59"/>
                    <a:pt x="120" y="95"/>
                    <a:pt x="72" y="131"/>
                  </a:cubicBezTo>
                  <a:cubicBezTo>
                    <a:pt x="1" y="214"/>
                    <a:pt x="49" y="273"/>
                    <a:pt x="49" y="273"/>
                  </a:cubicBezTo>
                  <a:cubicBezTo>
                    <a:pt x="49" y="273"/>
                    <a:pt x="49" y="214"/>
                    <a:pt x="120" y="190"/>
                  </a:cubicBezTo>
                  <a:cubicBezTo>
                    <a:pt x="132" y="188"/>
                    <a:pt x="146" y="187"/>
                    <a:pt x="160" y="187"/>
                  </a:cubicBezTo>
                  <a:cubicBezTo>
                    <a:pt x="230" y="187"/>
                    <a:pt x="325" y="210"/>
                    <a:pt x="453" y="250"/>
                  </a:cubicBezTo>
                  <a:cubicBezTo>
                    <a:pt x="727" y="321"/>
                    <a:pt x="1120" y="476"/>
                    <a:pt x="1537" y="631"/>
                  </a:cubicBezTo>
                  <a:cubicBezTo>
                    <a:pt x="1954" y="797"/>
                    <a:pt x="2323" y="964"/>
                    <a:pt x="2596" y="1107"/>
                  </a:cubicBezTo>
                  <a:cubicBezTo>
                    <a:pt x="2870" y="1262"/>
                    <a:pt x="3037" y="1345"/>
                    <a:pt x="3037" y="1345"/>
                  </a:cubicBezTo>
                  <a:cubicBezTo>
                    <a:pt x="3037" y="1345"/>
                    <a:pt x="2954" y="1166"/>
                    <a:pt x="2727" y="928"/>
                  </a:cubicBezTo>
                  <a:cubicBezTo>
                    <a:pt x="2513" y="678"/>
                    <a:pt x="2156" y="393"/>
                    <a:pt x="1703" y="202"/>
                  </a:cubicBezTo>
                  <a:cubicBezTo>
                    <a:pt x="1333" y="60"/>
                    <a:pt x="963" y="0"/>
                    <a:pt x="67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3" name="Google Shape;5833;p175"/>
            <p:cNvSpPr/>
            <p:nvPr/>
          </p:nvSpPr>
          <p:spPr>
            <a:xfrm>
              <a:off x="3764150" y="2249050"/>
              <a:ext cx="51825" cy="17750"/>
            </a:xfrm>
            <a:custGeom>
              <a:rect b="b" l="l" r="r" t="t"/>
              <a:pathLst>
                <a:path extrusionOk="0" h="710" w="2073">
                  <a:moveTo>
                    <a:pt x="561" y="1"/>
                  </a:moveTo>
                  <a:cubicBezTo>
                    <a:pt x="478" y="1"/>
                    <a:pt x="401" y="7"/>
                    <a:pt x="334" y="19"/>
                  </a:cubicBezTo>
                  <a:cubicBezTo>
                    <a:pt x="131" y="43"/>
                    <a:pt x="0" y="90"/>
                    <a:pt x="0" y="90"/>
                  </a:cubicBezTo>
                  <a:cubicBezTo>
                    <a:pt x="0" y="90"/>
                    <a:pt x="120" y="162"/>
                    <a:pt x="298" y="257"/>
                  </a:cubicBezTo>
                  <a:cubicBezTo>
                    <a:pt x="477" y="341"/>
                    <a:pt x="715" y="448"/>
                    <a:pt x="1001" y="531"/>
                  </a:cubicBezTo>
                  <a:cubicBezTo>
                    <a:pt x="1286" y="614"/>
                    <a:pt x="1548" y="650"/>
                    <a:pt x="1751" y="686"/>
                  </a:cubicBezTo>
                  <a:cubicBezTo>
                    <a:pt x="1941" y="710"/>
                    <a:pt x="2072" y="710"/>
                    <a:pt x="2072" y="710"/>
                  </a:cubicBezTo>
                  <a:cubicBezTo>
                    <a:pt x="2072" y="710"/>
                    <a:pt x="2001" y="614"/>
                    <a:pt x="1822" y="471"/>
                  </a:cubicBezTo>
                  <a:cubicBezTo>
                    <a:pt x="1655" y="341"/>
                    <a:pt x="1417" y="174"/>
                    <a:pt x="1120" y="90"/>
                  </a:cubicBezTo>
                  <a:cubicBezTo>
                    <a:pt x="921" y="27"/>
                    <a:pt x="728" y="1"/>
                    <a:pt x="56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4" name="Google Shape;5834;p175"/>
            <p:cNvSpPr/>
            <p:nvPr/>
          </p:nvSpPr>
          <p:spPr>
            <a:xfrm>
              <a:off x="3493875" y="2528200"/>
              <a:ext cx="383100" cy="74650"/>
            </a:xfrm>
            <a:custGeom>
              <a:rect b="b" l="l" r="r" t="t"/>
              <a:pathLst>
                <a:path extrusionOk="0" h="2986" w="15324">
                  <a:moveTo>
                    <a:pt x="4082" y="0"/>
                  </a:moveTo>
                  <a:cubicBezTo>
                    <a:pt x="3418" y="0"/>
                    <a:pt x="2816" y="25"/>
                    <a:pt x="2287" y="69"/>
                  </a:cubicBezTo>
                  <a:cubicBezTo>
                    <a:pt x="1572" y="128"/>
                    <a:pt x="989" y="188"/>
                    <a:pt x="608" y="259"/>
                  </a:cubicBezTo>
                  <a:cubicBezTo>
                    <a:pt x="215" y="343"/>
                    <a:pt x="1" y="366"/>
                    <a:pt x="1" y="366"/>
                  </a:cubicBezTo>
                  <a:cubicBezTo>
                    <a:pt x="1" y="366"/>
                    <a:pt x="215" y="354"/>
                    <a:pt x="620" y="343"/>
                  </a:cubicBezTo>
                  <a:cubicBezTo>
                    <a:pt x="1013" y="307"/>
                    <a:pt x="1584" y="295"/>
                    <a:pt x="2298" y="295"/>
                  </a:cubicBezTo>
                  <a:cubicBezTo>
                    <a:pt x="3013" y="295"/>
                    <a:pt x="3846" y="319"/>
                    <a:pt x="4787" y="402"/>
                  </a:cubicBezTo>
                  <a:cubicBezTo>
                    <a:pt x="5727" y="474"/>
                    <a:pt x="6740" y="593"/>
                    <a:pt x="7811" y="771"/>
                  </a:cubicBezTo>
                  <a:cubicBezTo>
                    <a:pt x="8883" y="962"/>
                    <a:pt x="9883" y="1188"/>
                    <a:pt x="10788" y="1426"/>
                  </a:cubicBezTo>
                  <a:cubicBezTo>
                    <a:pt x="11693" y="1664"/>
                    <a:pt x="12502" y="1914"/>
                    <a:pt x="13169" y="2152"/>
                  </a:cubicBezTo>
                  <a:cubicBezTo>
                    <a:pt x="13836" y="2390"/>
                    <a:pt x="14371" y="2605"/>
                    <a:pt x="14741" y="2748"/>
                  </a:cubicBezTo>
                  <a:cubicBezTo>
                    <a:pt x="15122" y="2902"/>
                    <a:pt x="15324" y="2986"/>
                    <a:pt x="15324" y="2986"/>
                  </a:cubicBezTo>
                  <a:cubicBezTo>
                    <a:pt x="15324" y="2986"/>
                    <a:pt x="15133" y="2879"/>
                    <a:pt x="14764" y="2688"/>
                  </a:cubicBezTo>
                  <a:cubicBezTo>
                    <a:pt x="14419" y="2498"/>
                    <a:pt x="13895" y="2248"/>
                    <a:pt x="13240" y="1950"/>
                  </a:cubicBezTo>
                  <a:cubicBezTo>
                    <a:pt x="12585" y="1652"/>
                    <a:pt x="11800" y="1355"/>
                    <a:pt x="10895" y="1057"/>
                  </a:cubicBezTo>
                  <a:cubicBezTo>
                    <a:pt x="9978" y="771"/>
                    <a:pt x="8966" y="521"/>
                    <a:pt x="7883" y="319"/>
                  </a:cubicBezTo>
                  <a:cubicBezTo>
                    <a:pt x="6799" y="140"/>
                    <a:pt x="5751" y="45"/>
                    <a:pt x="4799" y="9"/>
                  </a:cubicBezTo>
                  <a:cubicBezTo>
                    <a:pt x="4553" y="3"/>
                    <a:pt x="4314" y="0"/>
                    <a:pt x="4082"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5" name="Google Shape;5835;p175"/>
            <p:cNvSpPr/>
            <p:nvPr/>
          </p:nvSpPr>
          <p:spPr>
            <a:xfrm>
              <a:off x="3660850" y="2501325"/>
              <a:ext cx="133975" cy="30400"/>
            </a:xfrm>
            <a:custGeom>
              <a:rect b="b" l="l" r="r" t="t"/>
              <a:pathLst>
                <a:path extrusionOk="0" h="1216" w="5359">
                  <a:moveTo>
                    <a:pt x="823" y="1"/>
                  </a:moveTo>
                  <a:cubicBezTo>
                    <a:pt x="311" y="1"/>
                    <a:pt x="1" y="48"/>
                    <a:pt x="1" y="48"/>
                  </a:cubicBezTo>
                  <a:lnTo>
                    <a:pt x="2680" y="644"/>
                  </a:lnTo>
                  <a:cubicBezTo>
                    <a:pt x="4156" y="953"/>
                    <a:pt x="5359" y="1215"/>
                    <a:pt x="5359" y="1215"/>
                  </a:cubicBezTo>
                  <a:cubicBezTo>
                    <a:pt x="5359" y="1215"/>
                    <a:pt x="5085" y="1037"/>
                    <a:pt x="4644" y="834"/>
                  </a:cubicBezTo>
                  <a:cubicBezTo>
                    <a:pt x="4192" y="608"/>
                    <a:pt x="3537" y="358"/>
                    <a:pt x="2787" y="191"/>
                  </a:cubicBezTo>
                  <a:cubicBezTo>
                    <a:pt x="2025" y="25"/>
                    <a:pt x="1323" y="1"/>
                    <a:pt x="82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6" name="Google Shape;5836;p175"/>
            <p:cNvSpPr/>
            <p:nvPr/>
          </p:nvSpPr>
          <p:spPr>
            <a:xfrm>
              <a:off x="3723375" y="2480900"/>
              <a:ext cx="66100" cy="18850"/>
            </a:xfrm>
            <a:custGeom>
              <a:rect b="b" l="l" r="r" t="t"/>
              <a:pathLst>
                <a:path extrusionOk="0" h="754" w="2644">
                  <a:moveTo>
                    <a:pt x="224" y="0"/>
                  </a:moveTo>
                  <a:cubicBezTo>
                    <a:pt x="84" y="0"/>
                    <a:pt x="0" y="8"/>
                    <a:pt x="0" y="8"/>
                  </a:cubicBezTo>
                  <a:cubicBezTo>
                    <a:pt x="0" y="8"/>
                    <a:pt x="536" y="401"/>
                    <a:pt x="1262" y="591"/>
                  </a:cubicBezTo>
                  <a:cubicBezTo>
                    <a:pt x="1729" y="729"/>
                    <a:pt x="2167" y="754"/>
                    <a:pt x="2419" y="754"/>
                  </a:cubicBezTo>
                  <a:cubicBezTo>
                    <a:pt x="2560" y="754"/>
                    <a:pt x="2643" y="746"/>
                    <a:pt x="2643" y="746"/>
                  </a:cubicBezTo>
                  <a:cubicBezTo>
                    <a:pt x="2643" y="746"/>
                    <a:pt x="2108" y="353"/>
                    <a:pt x="1381" y="163"/>
                  </a:cubicBezTo>
                  <a:cubicBezTo>
                    <a:pt x="915" y="25"/>
                    <a:pt x="477" y="0"/>
                    <a:pt x="224"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7" name="Google Shape;5837;p175"/>
            <p:cNvSpPr/>
            <p:nvPr/>
          </p:nvSpPr>
          <p:spPr>
            <a:xfrm>
              <a:off x="3730225" y="2454850"/>
              <a:ext cx="58950" cy="13650"/>
            </a:xfrm>
            <a:custGeom>
              <a:rect b="b" l="l" r="r" t="t"/>
              <a:pathLst>
                <a:path extrusionOk="0" h="546" w="2358">
                  <a:moveTo>
                    <a:pt x="794" y="1"/>
                  </a:moveTo>
                  <a:cubicBezTo>
                    <a:pt x="334" y="1"/>
                    <a:pt x="0" y="121"/>
                    <a:pt x="0" y="121"/>
                  </a:cubicBezTo>
                  <a:cubicBezTo>
                    <a:pt x="0" y="121"/>
                    <a:pt x="512" y="383"/>
                    <a:pt x="1155" y="490"/>
                  </a:cubicBezTo>
                  <a:cubicBezTo>
                    <a:pt x="1407" y="532"/>
                    <a:pt x="1645" y="545"/>
                    <a:pt x="1843" y="545"/>
                  </a:cubicBezTo>
                  <a:cubicBezTo>
                    <a:pt x="2150" y="545"/>
                    <a:pt x="2358" y="514"/>
                    <a:pt x="2358" y="514"/>
                  </a:cubicBezTo>
                  <a:cubicBezTo>
                    <a:pt x="2358" y="514"/>
                    <a:pt x="1893" y="157"/>
                    <a:pt x="1226" y="38"/>
                  </a:cubicBezTo>
                  <a:cubicBezTo>
                    <a:pt x="1075" y="11"/>
                    <a:pt x="929" y="1"/>
                    <a:pt x="794"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8" name="Google Shape;5838;p175"/>
            <p:cNvSpPr/>
            <p:nvPr/>
          </p:nvSpPr>
          <p:spPr>
            <a:xfrm>
              <a:off x="3750150" y="2434850"/>
              <a:ext cx="37550" cy="11625"/>
            </a:xfrm>
            <a:custGeom>
              <a:rect b="b" l="l" r="r" t="t"/>
              <a:pathLst>
                <a:path extrusionOk="0" h="465" w="1502">
                  <a:moveTo>
                    <a:pt x="669" y="0"/>
                  </a:moveTo>
                  <a:cubicBezTo>
                    <a:pt x="299" y="0"/>
                    <a:pt x="1" y="159"/>
                    <a:pt x="1" y="159"/>
                  </a:cubicBezTo>
                  <a:cubicBezTo>
                    <a:pt x="1" y="159"/>
                    <a:pt x="310" y="409"/>
                    <a:pt x="727" y="457"/>
                  </a:cubicBezTo>
                  <a:cubicBezTo>
                    <a:pt x="771" y="462"/>
                    <a:pt x="814" y="464"/>
                    <a:pt x="856" y="464"/>
                  </a:cubicBezTo>
                  <a:cubicBezTo>
                    <a:pt x="1215" y="464"/>
                    <a:pt x="1501" y="302"/>
                    <a:pt x="1501" y="302"/>
                  </a:cubicBezTo>
                  <a:cubicBezTo>
                    <a:pt x="1501" y="302"/>
                    <a:pt x="1180" y="52"/>
                    <a:pt x="775" y="5"/>
                  </a:cubicBezTo>
                  <a:cubicBezTo>
                    <a:pt x="739" y="2"/>
                    <a:pt x="704" y="0"/>
                    <a:pt x="66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9" name="Google Shape;5839;p175"/>
            <p:cNvSpPr/>
            <p:nvPr/>
          </p:nvSpPr>
          <p:spPr>
            <a:xfrm>
              <a:off x="3751650" y="2409650"/>
              <a:ext cx="39300" cy="11350"/>
            </a:xfrm>
            <a:custGeom>
              <a:rect b="b" l="l" r="r" t="t"/>
              <a:pathLst>
                <a:path extrusionOk="0" h="454" w="1572">
                  <a:moveTo>
                    <a:pt x="786" y="1"/>
                  </a:moveTo>
                  <a:cubicBezTo>
                    <a:pt x="358" y="1"/>
                    <a:pt x="0" y="227"/>
                    <a:pt x="0" y="227"/>
                  </a:cubicBezTo>
                  <a:cubicBezTo>
                    <a:pt x="0" y="227"/>
                    <a:pt x="358" y="453"/>
                    <a:pt x="786" y="453"/>
                  </a:cubicBezTo>
                  <a:cubicBezTo>
                    <a:pt x="1215" y="453"/>
                    <a:pt x="1572" y="227"/>
                    <a:pt x="1572" y="227"/>
                  </a:cubicBezTo>
                  <a:cubicBezTo>
                    <a:pt x="1572" y="227"/>
                    <a:pt x="1239" y="1"/>
                    <a:pt x="78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0" name="Google Shape;5840;p175"/>
            <p:cNvSpPr/>
            <p:nvPr/>
          </p:nvSpPr>
          <p:spPr>
            <a:xfrm>
              <a:off x="3755225" y="2382375"/>
              <a:ext cx="41400" cy="11650"/>
            </a:xfrm>
            <a:custGeom>
              <a:rect b="b" l="l" r="r" t="t"/>
              <a:pathLst>
                <a:path extrusionOk="0" h="466" w="1656">
                  <a:moveTo>
                    <a:pt x="714" y="1"/>
                  </a:moveTo>
                  <a:cubicBezTo>
                    <a:pt x="315" y="1"/>
                    <a:pt x="0" y="163"/>
                    <a:pt x="0" y="163"/>
                  </a:cubicBezTo>
                  <a:cubicBezTo>
                    <a:pt x="0" y="163"/>
                    <a:pt x="346" y="413"/>
                    <a:pt x="810" y="461"/>
                  </a:cubicBezTo>
                  <a:cubicBezTo>
                    <a:pt x="850" y="464"/>
                    <a:pt x="889" y="465"/>
                    <a:pt x="927" y="465"/>
                  </a:cubicBezTo>
                  <a:cubicBezTo>
                    <a:pt x="1337" y="465"/>
                    <a:pt x="1655" y="306"/>
                    <a:pt x="1655" y="306"/>
                  </a:cubicBezTo>
                  <a:cubicBezTo>
                    <a:pt x="1655" y="306"/>
                    <a:pt x="1298" y="56"/>
                    <a:pt x="858" y="8"/>
                  </a:cubicBezTo>
                  <a:cubicBezTo>
                    <a:pt x="809" y="3"/>
                    <a:pt x="761" y="1"/>
                    <a:pt x="714"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1" name="Google Shape;5841;p175"/>
            <p:cNvSpPr/>
            <p:nvPr/>
          </p:nvSpPr>
          <p:spPr>
            <a:xfrm>
              <a:off x="3771600" y="2357625"/>
              <a:ext cx="25025" cy="12075"/>
            </a:xfrm>
            <a:custGeom>
              <a:rect b="b" l="l" r="r" t="t"/>
              <a:pathLst>
                <a:path extrusionOk="0" h="483" w="1001">
                  <a:moveTo>
                    <a:pt x="383" y="0"/>
                  </a:moveTo>
                  <a:cubicBezTo>
                    <a:pt x="311" y="0"/>
                    <a:pt x="241" y="13"/>
                    <a:pt x="179" y="34"/>
                  </a:cubicBezTo>
                  <a:cubicBezTo>
                    <a:pt x="83" y="58"/>
                    <a:pt x="0" y="93"/>
                    <a:pt x="0" y="93"/>
                  </a:cubicBezTo>
                  <a:cubicBezTo>
                    <a:pt x="0" y="93"/>
                    <a:pt x="36" y="165"/>
                    <a:pt x="107" y="260"/>
                  </a:cubicBezTo>
                  <a:cubicBezTo>
                    <a:pt x="179" y="343"/>
                    <a:pt x="298" y="439"/>
                    <a:pt x="453" y="462"/>
                  </a:cubicBezTo>
                  <a:cubicBezTo>
                    <a:pt x="494" y="476"/>
                    <a:pt x="535" y="482"/>
                    <a:pt x="575" y="482"/>
                  </a:cubicBezTo>
                  <a:cubicBezTo>
                    <a:pt x="670" y="482"/>
                    <a:pt x="758" y="448"/>
                    <a:pt x="834" y="415"/>
                  </a:cubicBezTo>
                  <a:cubicBezTo>
                    <a:pt x="941" y="379"/>
                    <a:pt x="1000" y="319"/>
                    <a:pt x="1000" y="319"/>
                  </a:cubicBezTo>
                  <a:cubicBezTo>
                    <a:pt x="1000" y="319"/>
                    <a:pt x="941" y="236"/>
                    <a:pt x="869" y="177"/>
                  </a:cubicBezTo>
                  <a:cubicBezTo>
                    <a:pt x="774" y="117"/>
                    <a:pt x="679" y="46"/>
                    <a:pt x="536" y="22"/>
                  </a:cubicBezTo>
                  <a:cubicBezTo>
                    <a:pt x="486" y="7"/>
                    <a:pt x="434" y="0"/>
                    <a:pt x="383"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2" name="Google Shape;5842;p175"/>
            <p:cNvSpPr/>
            <p:nvPr/>
          </p:nvSpPr>
          <p:spPr>
            <a:xfrm>
              <a:off x="3217350" y="1987875"/>
              <a:ext cx="155400" cy="66700"/>
            </a:xfrm>
            <a:custGeom>
              <a:rect b="b" l="l" r="r" t="t"/>
              <a:pathLst>
                <a:path extrusionOk="0" h="2668" w="6216">
                  <a:moveTo>
                    <a:pt x="1" y="0"/>
                  </a:moveTo>
                  <a:cubicBezTo>
                    <a:pt x="1" y="1"/>
                    <a:pt x="275" y="251"/>
                    <a:pt x="786" y="620"/>
                  </a:cubicBezTo>
                  <a:cubicBezTo>
                    <a:pt x="1298" y="1001"/>
                    <a:pt x="2025" y="1453"/>
                    <a:pt x="2906" y="1834"/>
                  </a:cubicBezTo>
                  <a:cubicBezTo>
                    <a:pt x="3775" y="2203"/>
                    <a:pt x="4608" y="2406"/>
                    <a:pt x="5228" y="2525"/>
                  </a:cubicBezTo>
                  <a:cubicBezTo>
                    <a:pt x="5835" y="2632"/>
                    <a:pt x="6216" y="2667"/>
                    <a:pt x="6216" y="2667"/>
                  </a:cubicBezTo>
                  <a:cubicBezTo>
                    <a:pt x="6216" y="2667"/>
                    <a:pt x="5859" y="2525"/>
                    <a:pt x="5287" y="2322"/>
                  </a:cubicBezTo>
                  <a:cubicBezTo>
                    <a:pt x="4716" y="2096"/>
                    <a:pt x="3930" y="1786"/>
                    <a:pt x="3084" y="1417"/>
                  </a:cubicBezTo>
                  <a:cubicBezTo>
                    <a:pt x="2227" y="1036"/>
                    <a:pt x="1453" y="703"/>
                    <a:pt x="906" y="429"/>
                  </a:cubicBezTo>
                  <a:cubicBezTo>
                    <a:pt x="334" y="167"/>
                    <a:pt x="1" y="1"/>
                    <a:pt x="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3" name="Google Shape;5843;p175"/>
            <p:cNvSpPr/>
            <p:nvPr/>
          </p:nvSpPr>
          <p:spPr>
            <a:xfrm>
              <a:off x="3218850" y="2012575"/>
              <a:ext cx="69975" cy="42000"/>
            </a:xfrm>
            <a:custGeom>
              <a:rect b="b" l="l" r="r" t="t"/>
              <a:pathLst>
                <a:path extrusionOk="0" h="1680" w="2799">
                  <a:moveTo>
                    <a:pt x="0" y="1"/>
                  </a:moveTo>
                  <a:lnTo>
                    <a:pt x="0" y="1"/>
                  </a:lnTo>
                  <a:cubicBezTo>
                    <a:pt x="0" y="1"/>
                    <a:pt x="107" y="167"/>
                    <a:pt x="310" y="394"/>
                  </a:cubicBezTo>
                  <a:cubicBezTo>
                    <a:pt x="524" y="620"/>
                    <a:pt x="834" y="894"/>
                    <a:pt x="1215" y="1144"/>
                  </a:cubicBezTo>
                  <a:cubicBezTo>
                    <a:pt x="1619" y="1382"/>
                    <a:pt x="2012" y="1513"/>
                    <a:pt x="2310" y="1584"/>
                  </a:cubicBezTo>
                  <a:cubicBezTo>
                    <a:pt x="2608" y="1656"/>
                    <a:pt x="2798" y="1679"/>
                    <a:pt x="2798" y="1679"/>
                  </a:cubicBezTo>
                  <a:cubicBezTo>
                    <a:pt x="2798" y="1679"/>
                    <a:pt x="2643" y="1560"/>
                    <a:pt x="2393" y="1370"/>
                  </a:cubicBezTo>
                  <a:cubicBezTo>
                    <a:pt x="2143" y="1215"/>
                    <a:pt x="1810" y="977"/>
                    <a:pt x="1441" y="751"/>
                  </a:cubicBezTo>
                  <a:cubicBezTo>
                    <a:pt x="1072" y="525"/>
                    <a:pt x="715" y="346"/>
                    <a:pt x="441" y="215"/>
                  </a:cubicBezTo>
                  <a:cubicBezTo>
                    <a:pt x="179" y="84"/>
                    <a:pt x="0" y="1"/>
                    <a:pt x="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4" name="Google Shape;5844;p175"/>
            <p:cNvSpPr/>
            <p:nvPr/>
          </p:nvSpPr>
          <p:spPr>
            <a:xfrm>
              <a:off x="3172700" y="2106925"/>
              <a:ext cx="73250" cy="22950"/>
            </a:xfrm>
            <a:custGeom>
              <a:rect b="b" l="l" r="r" t="t"/>
              <a:pathLst>
                <a:path extrusionOk="0" h="918" w="2930">
                  <a:moveTo>
                    <a:pt x="1" y="1"/>
                  </a:moveTo>
                  <a:cubicBezTo>
                    <a:pt x="1" y="1"/>
                    <a:pt x="132" y="120"/>
                    <a:pt x="370" y="287"/>
                  </a:cubicBezTo>
                  <a:cubicBezTo>
                    <a:pt x="608" y="441"/>
                    <a:pt x="953" y="620"/>
                    <a:pt x="1370" y="751"/>
                  </a:cubicBezTo>
                  <a:cubicBezTo>
                    <a:pt x="1787" y="882"/>
                    <a:pt x="2191" y="918"/>
                    <a:pt x="2465" y="918"/>
                  </a:cubicBezTo>
                  <a:cubicBezTo>
                    <a:pt x="2751" y="918"/>
                    <a:pt x="2930" y="894"/>
                    <a:pt x="2930" y="894"/>
                  </a:cubicBezTo>
                  <a:cubicBezTo>
                    <a:pt x="2930" y="894"/>
                    <a:pt x="2287" y="549"/>
                    <a:pt x="1501" y="322"/>
                  </a:cubicBezTo>
                  <a:cubicBezTo>
                    <a:pt x="715" y="72"/>
                    <a:pt x="1" y="1"/>
                    <a:pt x="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5" name="Google Shape;5845;p175"/>
            <p:cNvSpPr/>
            <p:nvPr/>
          </p:nvSpPr>
          <p:spPr>
            <a:xfrm>
              <a:off x="2975950" y="2639750"/>
              <a:ext cx="235775" cy="52800"/>
            </a:xfrm>
            <a:custGeom>
              <a:rect b="b" l="l" r="r" t="t"/>
              <a:pathLst>
                <a:path extrusionOk="0" h="2112" w="9431">
                  <a:moveTo>
                    <a:pt x="1" y="0"/>
                  </a:moveTo>
                  <a:cubicBezTo>
                    <a:pt x="1" y="0"/>
                    <a:pt x="477" y="250"/>
                    <a:pt x="1287" y="595"/>
                  </a:cubicBezTo>
                  <a:cubicBezTo>
                    <a:pt x="2108" y="953"/>
                    <a:pt x="3251" y="1357"/>
                    <a:pt x="4585" y="1655"/>
                  </a:cubicBezTo>
                  <a:cubicBezTo>
                    <a:pt x="5906" y="1953"/>
                    <a:pt x="7121" y="2072"/>
                    <a:pt x="8002" y="2096"/>
                  </a:cubicBezTo>
                  <a:cubicBezTo>
                    <a:pt x="8295" y="2108"/>
                    <a:pt x="8552" y="2111"/>
                    <a:pt x="8764" y="2111"/>
                  </a:cubicBezTo>
                  <a:cubicBezTo>
                    <a:pt x="9187" y="2111"/>
                    <a:pt x="9430" y="2096"/>
                    <a:pt x="9430" y="2096"/>
                  </a:cubicBezTo>
                  <a:cubicBezTo>
                    <a:pt x="9430" y="2096"/>
                    <a:pt x="8895" y="2012"/>
                    <a:pt x="8014" y="1857"/>
                  </a:cubicBezTo>
                  <a:cubicBezTo>
                    <a:pt x="7156" y="1715"/>
                    <a:pt x="5966" y="1488"/>
                    <a:pt x="4668" y="1203"/>
                  </a:cubicBezTo>
                  <a:cubicBezTo>
                    <a:pt x="3370" y="917"/>
                    <a:pt x="2215" y="619"/>
                    <a:pt x="1370" y="381"/>
                  </a:cubicBezTo>
                  <a:cubicBezTo>
                    <a:pt x="513" y="143"/>
                    <a:pt x="1" y="0"/>
                    <a:pt x="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6" name="Google Shape;5846;p175"/>
            <p:cNvSpPr/>
            <p:nvPr/>
          </p:nvSpPr>
          <p:spPr>
            <a:xfrm>
              <a:off x="2991725" y="2597975"/>
              <a:ext cx="61050" cy="16575"/>
            </a:xfrm>
            <a:custGeom>
              <a:rect b="b" l="l" r="r" t="t"/>
              <a:pathLst>
                <a:path extrusionOk="0" h="663" w="2442">
                  <a:moveTo>
                    <a:pt x="332" y="1"/>
                  </a:moveTo>
                  <a:cubicBezTo>
                    <a:pt x="128" y="1"/>
                    <a:pt x="1" y="16"/>
                    <a:pt x="1" y="16"/>
                  </a:cubicBezTo>
                  <a:cubicBezTo>
                    <a:pt x="1" y="16"/>
                    <a:pt x="501" y="373"/>
                    <a:pt x="1168" y="552"/>
                  </a:cubicBezTo>
                  <a:cubicBezTo>
                    <a:pt x="1533" y="642"/>
                    <a:pt x="1874" y="662"/>
                    <a:pt x="2111" y="662"/>
                  </a:cubicBezTo>
                  <a:cubicBezTo>
                    <a:pt x="2315" y="662"/>
                    <a:pt x="2442" y="647"/>
                    <a:pt x="2442" y="647"/>
                  </a:cubicBezTo>
                  <a:cubicBezTo>
                    <a:pt x="2442" y="647"/>
                    <a:pt x="1953" y="290"/>
                    <a:pt x="1287" y="111"/>
                  </a:cubicBezTo>
                  <a:cubicBezTo>
                    <a:pt x="915" y="22"/>
                    <a:pt x="571" y="1"/>
                    <a:pt x="33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7" name="Google Shape;5847;p175"/>
            <p:cNvSpPr/>
            <p:nvPr/>
          </p:nvSpPr>
          <p:spPr>
            <a:xfrm>
              <a:off x="3004525" y="2565800"/>
              <a:ext cx="58675" cy="13975"/>
            </a:xfrm>
            <a:custGeom>
              <a:rect b="b" l="l" r="r" t="t"/>
              <a:pathLst>
                <a:path extrusionOk="0" h="559" w="2347">
                  <a:moveTo>
                    <a:pt x="609" y="0"/>
                  </a:moveTo>
                  <a:cubicBezTo>
                    <a:pt x="249" y="0"/>
                    <a:pt x="1" y="53"/>
                    <a:pt x="1" y="53"/>
                  </a:cubicBezTo>
                  <a:cubicBezTo>
                    <a:pt x="1" y="53"/>
                    <a:pt x="477" y="386"/>
                    <a:pt x="1132" y="505"/>
                  </a:cubicBezTo>
                  <a:cubicBezTo>
                    <a:pt x="1350" y="545"/>
                    <a:pt x="1558" y="558"/>
                    <a:pt x="1738" y="558"/>
                  </a:cubicBezTo>
                  <a:cubicBezTo>
                    <a:pt x="2098" y="558"/>
                    <a:pt x="2346" y="505"/>
                    <a:pt x="2346" y="505"/>
                  </a:cubicBezTo>
                  <a:cubicBezTo>
                    <a:pt x="2346" y="505"/>
                    <a:pt x="1870" y="184"/>
                    <a:pt x="1215" y="53"/>
                  </a:cubicBezTo>
                  <a:cubicBezTo>
                    <a:pt x="997" y="13"/>
                    <a:pt x="789" y="0"/>
                    <a:pt x="60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8" name="Google Shape;5848;p175"/>
            <p:cNvSpPr/>
            <p:nvPr/>
          </p:nvSpPr>
          <p:spPr>
            <a:xfrm>
              <a:off x="3017025" y="2533350"/>
              <a:ext cx="35750" cy="13675"/>
            </a:xfrm>
            <a:custGeom>
              <a:rect b="b" l="l" r="r" t="t"/>
              <a:pathLst>
                <a:path extrusionOk="0" h="547" w="1430">
                  <a:moveTo>
                    <a:pt x="405" y="0"/>
                  </a:moveTo>
                  <a:cubicBezTo>
                    <a:pt x="175" y="0"/>
                    <a:pt x="1" y="53"/>
                    <a:pt x="1" y="53"/>
                  </a:cubicBezTo>
                  <a:cubicBezTo>
                    <a:pt x="1" y="53"/>
                    <a:pt x="251" y="375"/>
                    <a:pt x="656" y="494"/>
                  </a:cubicBezTo>
                  <a:cubicBezTo>
                    <a:pt x="787" y="533"/>
                    <a:pt x="916" y="547"/>
                    <a:pt x="1031" y="547"/>
                  </a:cubicBezTo>
                  <a:cubicBezTo>
                    <a:pt x="1260" y="547"/>
                    <a:pt x="1430" y="494"/>
                    <a:pt x="1430" y="494"/>
                  </a:cubicBezTo>
                  <a:cubicBezTo>
                    <a:pt x="1430" y="494"/>
                    <a:pt x="1179" y="172"/>
                    <a:pt x="775" y="53"/>
                  </a:cubicBezTo>
                  <a:cubicBezTo>
                    <a:pt x="648" y="14"/>
                    <a:pt x="519" y="0"/>
                    <a:pt x="405"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9" name="Google Shape;5849;p175"/>
            <p:cNvSpPr/>
            <p:nvPr/>
          </p:nvSpPr>
          <p:spPr>
            <a:xfrm>
              <a:off x="3025950" y="2504300"/>
              <a:ext cx="30400" cy="11650"/>
            </a:xfrm>
            <a:custGeom>
              <a:rect b="b" l="l" r="r" t="t"/>
              <a:pathLst>
                <a:path extrusionOk="0" h="466" w="1216">
                  <a:moveTo>
                    <a:pt x="632" y="1"/>
                  </a:moveTo>
                  <a:cubicBezTo>
                    <a:pt x="453" y="1"/>
                    <a:pt x="287" y="60"/>
                    <a:pt x="180" y="120"/>
                  </a:cubicBezTo>
                  <a:cubicBezTo>
                    <a:pt x="60" y="191"/>
                    <a:pt x="1" y="251"/>
                    <a:pt x="1" y="251"/>
                  </a:cubicBezTo>
                  <a:cubicBezTo>
                    <a:pt x="1" y="251"/>
                    <a:pt x="84" y="310"/>
                    <a:pt x="180" y="358"/>
                  </a:cubicBezTo>
                  <a:cubicBezTo>
                    <a:pt x="299" y="406"/>
                    <a:pt x="441" y="465"/>
                    <a:pt x="596" y="465"/>
                  </a:cubicBezTo>
                  <a:cubicBezTo>
                    <a:pt x="751" y="465"/>
                    <a:pt x="894" y="429"/>
                    <a:pt x="1013" y="382"/>
                  </a:cubicBezTo>
                  <a:cubicBezTo>
                    <a:pt x="1132" y="346"/>
                    <a:pt x="1215" y="298"/>
                    <a:pt x="1215" y="298"/>
                  </a:cubicBezTo>
                  <a:cubicBezTo>
                    <a:pt x="1215" y="298"/>
                    <a:pt x="1168" y="227"/>
                    <a:pt x="1061" y="167"/>
                  </a:cubicBezTo>
                  <a:cubicBezTo>
                    <a:pt x="953" y="84"/>
                    <a:pt x="811" y="13"/>
                    <a:pt x="63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0" name="Google Shape;5850;p175"/>
            <p:cNvSpPr/>
            <p:nvPr/>
          </p:nvSpPr>
          <p:spPr>
            <a:xfrm>
              <a:off x="2825925" y="2812075"/>
              <a:ext cx="125050" cy="19025"/>
            </a:xfrm>
            <a:custGeom>
              <a:rect b="b" l="l" r="r" t="t"/>
              <a:pathLst>
                <a:path extrusionOk="0" h="761" w="5002">
                  <a:moveTo>
                    <a:pt x="5002" y="1"/>
                  </a:moveTo>
                  <a:cubicBezTo>
                    <a:pt x="5001" y="1"/>
                    <a:pt x="3858" y="60"/>
                    <a:pt x="2489" y="227"/>
                  </a:cubicBezTo>
                  <a:cubicBezTo>
                    <a:pt x="1120" y="406"/>
                    <a:pt x="1" y="644"/>
                    <a:pt x="1" y="644"/>
                  </a:cubicBezTo>
                  <a:cubicBezTo>
                    <a:pt x="1" y="644"/>
                    <a:pt x="287" y="703"/>
                    <a:pt x="739" y="739"/>
                  </a:cubicBezTo>
                  <a:cubicBezTo>
                    <a:pt x="915" y="753"/>
                    <a:pt x="1118" y="761"/>
                    <a:pt x="1339" y="761"/>
                  </a:cubicBezTo>
                  <a:cubicBezTo>
                    <a:pt x="1700" y="761"/>
                    <a:pt x="2113" y="739"/>
                    <a:pt x="2549" y="679"/>
                  </a:cubicBezTo>
                  <a:cubicBezTo>
                    <a:pt x="3239" y="596"/>
                    <a:pt x="3870" y="418"/>
                    <a:pt x="4299" y="263"/>
                  </a:cubicBezTo>
                  <a:cubicBezTo>
                    <a:pt x="4728" y="120"/>
                    <a:pt x="5002" y="1"/>
                    <a:pt x="500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1" name="Google Shape;5851;p175"/>
            <p:cNvSpPr/>
            <p:nvPr/>
          </p:nvSpPr>
          <p:spPr>
            <a:xfrm>
              <a:off x="2836650" y="2794625"/>
              <a:ext cx="56875" cy="12400"/>
            </a:xfrm>
            <a:custGeom>
              <a:rect b="b" l="l" r="r" t="t"/>
              <a:pathLst>
                <a:path extrusionOk="0" h="496" w="2275">
                  <a:moveTo>
                    <a:pt x="1427" y="0"/>
                  </a:moveTo>
                  <a:cubicBezTo>
                    <a:pt x="1329" y="0"/>
                    <a:pt x="1225" y="6"/>
                    <a:pt x="1120" y="20"/>
                  </a:cubicBezTo>
                  <a:cubicBezTo>
                    <a:pt x="465" y="103"/>
                    <a:pt x="1" y="425"/>
                    <a:pt x="1" y="425"/>
                  </a:cubicBezTo>
                  <a:cubicBezTo>
                    <a:pt x="1" y="425"/>
                    <a:pt x="318" y="495"/>
                    <a:pt x="751" y="495"/>
                  </a:cubicBezTo>
                  <a:cubicBezTo>
                    <a:pt x="881" y="495"/>
                    <a:pt x="1022" y="489"/>
                    <a:pt x="1167" y="473"/>
                  </a:cubicBezTo>
                  <a:cubicBezTo>
                    <a:pt x="1775" y="401"/>
                    <a:pt x="2275" y="139"/>
                    <a:pt x="2275" y="139"/>
                  </a:cubicBezTo>
                  <a:cubicBezTo>
                    <a:pt x="2275" y="139"/>
                    <a:pt x="1906" y="0"/>
                    <a:pt x="142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2" name="Google Shape;5852;p175"/>
            <p:cNvSpPr/>
            <p:nvPr/>
          </p:nvSpPr>
          <p:spPr>
            <a:xfrm>
              <a:off x="2850350" y="2757150"/>
              <a:ext cx="38125" cy="11325"/>
            </a:xfrm>
            <a:custGeom>
              <a:rect b="b" l="l" r="r" t="t"/>
              <a:pathLst>
                <a:path extrusionOk="0" h="453" w="1525">
                  <a:moveTo>
                    <a:pt x="847" y="1"/>
                  </a:moveTo>
                  <a:cubicBezTo>
                    <a:pt x="808" y="1"/>
                    <a:pt x="768" y="3"/>
                    <a:pt x="727" y="7"/>
                  </a:cubicBezTo>
                  <a:cubicBezTo>
                    <a:pt x="298" y="31"/>
                    <a:pt x="0" y="317"/>
                    <a:pt x="0" y="317"/>
                  </a:cubicBezTo>
                  <a:cubicBezTo>
                    <a:pt x="0" y="317"/>
                    <a:pt x="301" y="453"/>
                    <a:pt x="658" y="453"/>
                  </a:cubicBezTo>
                  <a:cubicBezTo>
                    <a:pt x="696" y="453"/>
                    <a:pt x="735" y="451"/>
                    <a:pt x="774" y="448"/>
                  </a:cubicBezTo>
                  <a:cubicBezTo>
                    <a:pt x="1179" y="424"/>
                    <a:pt x="1524" y="198"/>
                    <a:pt x="1524" y="198"/>
                  </a:cubicBezTo>
                  <a:cubicBezTo>
                    <a:pt x="1524" y="198"/>
                    <a:pt x="1239" y="1"/>
                    <a:pt x="84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3" name="Google Shape;5853;p175"/>
            <p:cNvSpPr/>
            <p:nvPr/>
          </p:nvSpPr>
          <p:spPr>
            <a:xfrm>
              <a:off x="2920300" y="2601275"/>
              <a:ext cx="43175" cy="11450"/>
            </a:xfrm>
            <a:custGeom>
              <a:rect b="b" l="l" r="r" t="t"/>
              <a:pathLst>
                <a:path extrusionOk="0" h="458" w="1727">
                  <a:moveTo>
                    <a:pt x="976" y="0"/>
                  </a:moveTo>
                  <a:cubicBezTo>
                    <a:pt x="937" y="0"/>
                    <a:pt x="897" y="1"/>
                    <a:pt x="857" y="3"/>
                  </a:cubicBezTo>
                  <a:cubicBezTo>
                    <a:pt x="619" y="15"/>
                    <a:pt x="417" y="75"/>
                    <a:pt x="262" y="122"/>
                  </a:cubicBezTo>
                  <a:cubicBezTo>
                    <a:pt x="107" y="170"/>
                    <a:pt x="0" y="218"/>
                    <a:pt x="0" y="218"/>
                  </a:cubicBezTo>
                  <a:cubicBezTo>
                    <a:pt x="0" y="218"/>
                    <a:pt x="95" y="289"/>
                    <a:pt x="262" y="348"/>
                  </a:cubicBezTo>
                  <a:cubicBezTo>
                    <a:pt x="403" y="403"/>
                    <a:pt x="604" y="457"/>
                    <a:pt x="828" y="457"/>
                  </a:cubicBezTo>
                  <a:cubicBezTo>
                    <a:pt x="850" y="457"/>
                    <a:pt x="871" y="457"/>
                    <a:pt x="893" y="456"/>
                  </a:cubicBezTo>
                  <a:cubicBezTo>
                    <a:pt x="1155" y="432"/>
                    <a:pt x="1358" y="348"/>
                    <a:pt x="1512" y="253"/>
                  </a:cubicBezTo>
                  <a:cubicBezTo>
                    <a:pt x="1655" y="170"/>
                    <a:pt x="1727" y="98"/>
                    <a:pt x="1727" y="98"/>
                  </a:cubicBezTo>
                  <a:cubicBezTo>
                    <a:pt x="1727" y="98"/>
                    <a:pt x="1608" y="63"/>
                    <a:pt x="1453" y="39"/>
                  </a:cubicBezTo>
                  <a:cubicBezTo>
                    <a:pt x="1326" y="19"/>
                    <a:pt x="1152" y="0"/>
                    <a:pt x="97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4" name="Google Shape;5854;p175"/>
            <p:cNvSpPr/>
            <p:nvPr/>
          </p:nvSpPr>
          <p:spPr>
            <a:xfrm>
              <a:off x="2931300" y="2574250"/>
              <a:ext cx="30400" cy="11050"/>
            </a:xfrm>
            <a:custGeom>
              <a:rect b="b" l="l" r="r" t="t"/>
              <a:pathLst>
                <a:path extrusionOk="0" h="442" w="1216">
                  <a:moveTo>
                    <a:pt x="608" y="1"/>
                  </a:moveTo>
                  <a:cubicBezTo>
                    <a:pt x="263" y="1"/>
                    <a:pt x="1" y="227"/>
                    <a:pt x="1" y="227"/>
                  </a:cubicBezTo>
                  <a:cubicBezTo>
                    <a:pt x="1" y="227"/>
                    <a:pt x="263" y="441"/>
                    <a:pt x="608" y="441"/>
                  </a:cubicBezTo>
                  <a:cubicBezTo>
                    <a:pt x="953" y="441"/>
                    <a:pt x="1215" y="227"/>
                    <a:pt x="1215" y="227"/>
                  </a:cubicBezTo>
                  <a:cubicBezTo>
                    <a:pt x="1215" y="227"/>
                    <a:pt x="929" y="1"/>
                    <a:pt x="608"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5" name="Google Shape;5855;p175"/>
            <p:cNvSpPr/>
            <p:nvPr/>
          </p:nvSpPr>
          <p:spPr>
            <a:xfrm>
              <a:off x="2954225" y="2542100"/>
              <a:ext cx="26825" cy="11350"/>
            </a:xfrm>
            <a:custGeom>
              <a:rect b="b" l="l" r="r" t="t"/>
              <a:pathLst>
                <a:path extrusionOk="0" h="454" w="1073">
                  <a:moveTo>
                    <a:pt x="558" y="0"/>
                  </a:moveTo>
                  <a:cubicBezTo>
                    <a:pt x="551" y="0"/>
                    <a:pt x="544" y="1"/>
                    <a:pt x="536" y="1"/>
                  </a:cubicBezTo>
                  <a:cubicBezTo>
                    <a:pt x="239" y="1"/>
                    <a:pt x="1" y="227"/>
                    <a:pt x="1" y="227"/>
                  </a:cubicBezTo>
                  <a:cubicBezTo>
                    <a:pt x="1" y="227"/>
                    <a:pt x="239" y="453"/>
                    <a:pt x="536" y="453"/>
                  </a:cubicBezTo>
                  <a:cubicBezTo>
                    <a:pt x="834" y="453"/>
                    <a:pt x="1072" y="227"/>
                    <a:pt x="1072" y="227"/>
                  </a:cubicBezTo>
                  <a:cubicBezTo>
                    <a:pt x="1072" y="227"/>
                    <a:pt x="845" y="0"/>
                    <a:pt x="558"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6" name="Google Shape;5856;p175"/>
            <p:cNvSpPr/>
            <p:nvPr/>
          </p:nvSpPr>
          <p:spPr>
            <a:xfrm>
              <a:off x="3016725" y="2803450"/>
              <a:ext cx="430750" cy="31575"/>
            </a:xfrm>
            <a:custGeom>
              <a:rect b="b" l="l" r="r" t="t"/>
              <a:pathLst>
                <a:path extrusionOk="0" h="1263" w="17230">
                  <a:moveTo>
                    <a:pt x="17229" y="1"/>
                  </a:moveTo>
                  <a:cubicBezTo>
                    <a:pt x="17229" y="1"/>
                    <a:pt x="13359" y="48"/>
                    <a:pt x="8597" y="405"/>
                  </a:cubicBezTo>
                  <a:cubicBezTo>
                    <a:pt x="3835" y="763"/>
                    <a:pt x="1" y="1263"/>
                    <a:pt x="1" y="1263"/>
                  </a:cubicBezTo>
                  <a:cubicBezTo>
                    <a:pt x="1" y="1263"/>
                    <a:pt x="3882" y="1203"/>
                    <a:pt x="8633" y="858"/>
                  </a:cubicBezTo>
                  <a:cubicBezTo>
                    <a:pt x="13395" y="501"/>
                    <a:pt x="17229" y="1"/>
                    <a:pt x="1722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7" name="Google Shape;5857;p175"/>
            <p:cNvSpPr/>
            <p:nvPr/>
          </p:nvSpPr>
          <p:spPr>
            <a:xfrm>
              <a:off x="3045900" y="2792250"/>
              <a:ext cx="214650" cy="13900"/>
            </a:xfrm>
            <a:custGeom>
              <a:rect b="b" l="l" r="r" t="t"/>
              <a:pathLst>
                <a:path extrusionOk="0" h="556" w="8586">
                  <a:moveTo>
                    <a:pt x="5255" y="1"/>
                  </a:moveTo>
                  <a:cubicBezTo>
                    <a:pt x="4943" y="1"/>
                    <a:pt x="4619" y="7"/>
                    <a:pt x="4287" y="20"/>
                  </a:cubicBezTo>
                  <a:cubicBezTo>
                    <a:pt x="3096" y="56"/>
                    <a:pt x="2025" y="198"/>
                    <a:pt x="1251" y="318"/>
                  </a:cubicBezTo>
                  <a:cubicBezTo>
                    <a:pt x="477" y="449"/>
                    <a:pt x="1" y="556"/>
                    <a:pt x="1" y="556"/>
                  </a:cubicBezTo>
                  <a:cubicBezTo>
                    <a:pt x="1" y="556"/>
                    <a:pt x="1929" y="556"/>
                    <a:pt x="4299" y="460"/>
                  </a:cubicBezTo>
                  <a:cubicBezTo>
                    <a:pt x="6644" y="377"/>
                    <a:pt x="8585" y="222"/>
                    <a:pt x="8585" y="222"/>
                  </a:cubicBezTo>
                  <a:cubicBezTo>
                    <a:pt x="8585" y="222"/>
                    <a:pt x="8109" y="151"/>
                    <a:pt x="7335" y="91"/>
                  </a:cubicBezTo>
                  <a:cubicBezTo>
                    <a:pt x="6777" y="40"/>
                    <a:pt x="6058" y="1"/>
                    <a:pt x="525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8" name="Google Shape;5858;p175"/>
            <p:cNvSpPr/>
            <p:nvPr/>
          </p:nvSpPr>
          <p:spPr>
            <a:xfrm>
              <a:off x="3036375" y="2778700"/>
              <a:ext cx="103900" cy="11425"/>
            </a:xfrm>
            <a:custGeom>
              <a:rect b="b" l="l" r="r" t="t"/>
              <a:pathLst>
                <a:path extrusionOk="0" h="457" w="4156">
                  <a:moveTo>
                    <a:pt x="2261" y="0"/>
                  </a:moveTo>
                  <a:cubicBezTo>
                    <a:pt x="2199" y="0"/>
                    <a:pt x="2136" y="1"/>
                    <a:pt x="2072" y="2"/>
                  </a:cubicBezTo>
                  <a:cubicBezTo>
                    <a:pt x="929" y="26"/>
                    <a:pt x="1" y="276"/>
                    <a:pt x="1" y="276"/>
                  </a:cubicBezTo>
                  <a:cubicBezTo>
                    <a:pt x="1" y="276"/>
                    <a:pt x="840" y="457"/>
                    <a:pt x="1896" y="457"/>
                  </a:cubicBezTo>
                  <a:cubicBezTo>
                    <a:pt x="1958" y="457"/>
                    <a:pt x="2021" y="456"/>
                    <a:pt x="2084" y="455"/>
                  </a:cubicBezTo>
                  <a:cubicBezTo>
                    <a:pt x="3239" y="443"/>
                    <a:pt x="4156" y="181"/>
                    <a:pt x="4156" y="181"/>
                  </a:cubicBezTo>
                  <a:cubicBezTo>
                    <a:pt x="4156" y="181"/>
                    <a:pt x="3317" y="0"/>
                    <a:pt x="226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9" name="Google Shape;5859;p175"/>
            <p:cNvSpPr/>
            <p:nvPr/>
          </p:nvSpPr>
          <p:spPr>
            <a:xfrm>
              <a:off x="3034900" y="2753425"/>
              <a:ext cx="57175" cy="11675"/>
            </a:xfrm>
            <a:custGeom>
              <a:rect b="b" l="l" r="r" t="t"/>
              <a:pathLst>
                <a:path extrusionOk="0" h="467" w="2287">
                  <a:moveTo>
                    <a:pt x="1185" y="1"/>
                  </a:moveTo>
                  <a:cubicBezTo>
                    <a:pt x="1167" y="1"/>
                    <a:pt x="1149" y="1"/>
                    <a:pt x="1131" y="1"/>
                  </a:cubicBezTo>
                  <a:cubicBezTo>
                    <a:pt x="512" y="37"/>
                    <a:pt x="0" y="275"/>
                    <a:pt x="0" y="275"/>
                  </a:cubicBezTo>
                  <a:cubicBezTo>
                    <a:pt x="0" y="275"/>
                    <a:pt x="494" y="466"/>
                    <a:pt x="1101" y="466"/>
                  </a:cubicBezTo>
                  <a:cubicBezTo>
                    <a:pt x="1119" y="466"/>
                    <a:pt x="1137" y="466"/>
                    <a:pt x="1155" y="466"/>
                  </a:cubicBezTo>
                  <a:cubicBezTo>
                    <a:pt x="1774" y="442"/>
                    <a:pt x="2286" y="192"/>
                    <a:pt x="2286" y="192"/>
                  </a:cubicBezTo>
                  <a:cubicBezTo>
                    <a:pt x="2286" y="192"/>
                    <a:pt x="1792" y="1"/>
                    <a:pt x="118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0" name="Google Shape;5860;p175"/>
            <p:cNvSpPr/>
            <p:nvPr/>
          </p:nvSpPr>
          <p:spPr>
            <a:xfrm>
              <a:off x="2993825" y="2730825"/>
              <a:ext cx="30375" cy="11625"/>
            </a:xfrm>
            <a:custGeom>
              <a:rect b="b" l="l" r="r" t="t"/>
              <a:pathLst>
                <a:path extrusionOk="0" h="465" w="1215">
                  <a:moveTo>
                    <a:pt x="619" y="0"/>
                  </a:moveTo>
                  <a:cubicBezTo>
                    <a:pt x="441" y="0"/>
                    <a:pt x="262" y="60"/>
                    <a:pt x="155" y="131"/>
                  </a:cubicBezTo>
                  <a:cubicBezTo>
                    <a:pt x="60" y="191"/>
                    <a:pt x="0" y="274"/>
                    <a:pt x="0" y="274"/>
                  </a:cubicBezTo>
                  <a:lnTo>
                    <a:pt x="179" y="358"/>
                  </a:lnTo>
                  <a:cubicBezTo>
                    <a:pt x="298" y="405"/>
                    <a:pt x="441" y="453"/>
                    <a:pt x="595" y="465"/>
                  </a:cubicBezTo>
                  <a:cubicBezTo>
                    <a:pt x="738" y="465"/>
                    <a:pt x="893" y="429"/>
                    <a:pt x="1012" y="405"/>
                  </a:cubicBezTo>
                  <a:cubicBezTo>
                    <a:pt x="1131" y="369"/>
                    <a:pt x="1215" y="346"/>
                    <a:pt x="1215" y="346"/>
                  </a:cubicBezTo>
                  <a:cubicBezTo>
                    <a:pt x="1215" y="346"/>
                    <a:pt x="1167" y="274"/>
                    <a:pt x="1072" y="179"/>
                  </a:cubicBezTo>
                  <a:cubicBezTo>
                    <a:pt x="964" y="96"/>
                    <a:pt x="810" y="12"/>
                    <a:pt x="61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1" name="Google Shape;5861;p175"/>
            <p:cNvSpPr/>
            <p:nvPr/>
          </p:nvSpPr>
          <p:spPr>
            <a:xfrm>
              <a:off x="3764150" y="3101350"/>
              <a:ext cx="434600" cy="11425"/>
            </a:xfrm>
            <a:custGeom>
              <a:rect b="b" l="l" r="r" t="t"/>
              <a:pathLst>
                <a:path extrusionOk="0" h="457" w="17384">
                  <a:moveTo>
                    <a:pt x="7901" y="1"/>
                  </a:moveTo>
                  <a:cubicBezTo>
                    <a:pt x="3473" y="1"/>
                    <a:pt x="0" y="181"/>
                    <a:pt x="0" y="181"/>
                  </a:cubicBezTo>
                  <a:cubicBezTo>
                    <a:pt x="0" y="181"/>
                    <a:pt x="3906" y="419"/>
                    <a:pt x="8692" y="455"/>
                  </a:cubicBezTo>
                  <a:cubicBezTo>
                    <a:pt x="8945" y="456"/>
                    <a:pt x="9196" y="457"/>
                    <a:pt x="9443" y="457"/>
                  </a:cubicBezTo>
                  <a:cubicBezTo>
                    <a:pt x="13900" y="457"/>
                    <a:pt x="17384" y="265"/>
                    <a:pt x="17384" y="265"/>
                  </a:cubicBezTo>
                  <a:cubicBezTo>
                    <a:pt x="17384" y="265"/>
                    <a:pt x="13502" y="15"/>
                    <a:pt x="8692" y="3"/>
                  </a:cubicBezTo>
                  <a:cubicBezTo>
                    <a:pt x="8425" y="1"/>
                    <a:pt x="8162" y="1"/>
                    <a:pt x="790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2" name="Google Shape;5862;p175"/>
            <p:cNvSpPr/>
            <p:nvPr/>
          </p:nvSpPr>
          <p:spPr>
            <a:xfrm>
              <a:off x="3764750" y="3085325"/>
              <a:ext cx="192600" cy="11350"/>
            </a:xfrm>
            <a:custGeom>
              <a:rect b="b" l="l" r="r" t="t"/>
              <a:pathLst>
                <a:path extrusionOk="0" h="454" w="7704">
                  <a:moveTo>
                    <a:pt x="3846" y="1"/>
                  </a:moveTo>
                  <a:cubicBezTo>
                    <a:pt x="1727" y="1"/>
                    <a:pt x="0" y="227"/>
                    <a:pt x="0" y="227"/>
                  </a:cubicBezTo>
                  <a:cubicBezTo>
                    <a:pt x="0" y="227"/>
                    <a:pt x="1727" y="453"/>
                    <a:pt x="3846" y="453"/>
                  </a:cubicBezTo>
                  <a:cubicBezTo>
                    <a:pt x="5977" y="453"/>
                    <a:pt x="7704" y="227"/>
                    <a:pt x="7704" y="227"/>
                  </a:cubicBezTo>
                  <a:cubicBezTo>
                    <a:pt x="7704" y="227"/>
                    <a:pt x="5977" y="1"/>
                    <a:pt x="384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3" name="Google Shape;5863;p175"/>
            <p:cNvSpPr/>
            <p:nvPr/>
          </p:nvSpPr>
          <p:spPr>
            <a:xfrm>
              <a:off x="3792425" y="3067475"/>
              <a:ext cx="154200" cy="11325"/>
            </a:xfrm>
            <a:custGeom>
              <a:rect b="b" l="l" r="r" t="t"/>
              <a:pathLst>
                <a:path extrusionOk="0" h="453" w="6168">
                  <a:moveTo>
                    <a:pt x="3084" y="0"/>
                  </a:moveTo>
                  <a:cubicBezTo>
                    <a:pt x="1382" y="0"/>
                    <a:pt x="1" y="227"/>
                    <a:pt x="1" y="227"/>
                  </a:cubicBezTo>
                  <a:cubicBezTo>
                    <a:pt x="1" y="227"/>
                    <a:pt x="1382" y="453"/>
                    <a:pt x="3084" y="453"/>
                  </a:cubicBezTo>
                  <a:cubicBezTo>
                    <a:pt x="4787" y="453"/>
                    <a:pt x="6168" y="227"/>
                    <a:pt x="6168" y="227"/>
                  </a:cubicBezTo>
                  <a:cubicBezTo>
                    <a:pt x="6168" y="227"/>
                    <a:pt x="4787" y="0"/>
                    <a:pt x="3084"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4" name="Google Shape;5864;p175"/>
            <p:cNvSpPr/>
            <p:nvPr/>
          </p:nvSpPr>
          <p:spPr>
            <a:xfrm>
              <a:off x="3859100" y="3048125"/>
              <a:ext cx="160750" cy="11325"/>
            </a:xfrm>
            <a:custGeom>
              <a:rect b="b" l="l" r="r" t="t"/>
              <a:pathLst>
                <a:path extrusionOk="0" h="453" w="6430">
                  <a:moveTo>
                    <a:pt x="3345" y="0"/>
                  </a:moveTo>
                  <a:cubicBezTo>
                    <a:pt x="3302" y="0"/>
                    <a:pt x="3259" y="0"/>
                    <a:pt x="3215" y="0"/>
                  </a:cubicBezTo>
                  <a:cubicBezTo>
                    <a:pt x="1441" y="0"/>
                    <a:pt x="1" y="227"/>
                    <a:pt x="1" y="227"/>
                  </a:cubicBezTo>
                  <a:cubicBezTo>
                    <a:pt x="1" y="227"/>
                    <a:pt x="1441" y="453"/>
                    <a:pt x="3215" y="453"/>
                  </a:cubicBezTo>
                  <a:cubicBezTo>
                    <a:pt x="4989" y="453"/>
                    <a:pt x="6430" y="227"/>
                    <a:pt x="6430" y="227"/>
                  </a:cubicBezTo>
                  <a:cubicBezTo>
                    <a:pt x="6430" y="227"/>
                    <a:pt x="5070" y="0"/>
                    <a:pt x="3345"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5" name="Google Shape;5865;p175"/>
            <p:cNvSpPr/>
            <p:nvPr/>
          </p:nvSpPr>
          <p:spPr>
            <a:xfrm>
              <a:off x="4972050" y="2710275"/>
              <a:ext cx="27400" cy="64925"/>
            </a:xfrm>
            <a:custGeom>
              <a:rect b="b" l="l" r="r" t="t"/>
              <a:pathLst>
                <a:path extrusionOk="0" h="2597" w="1096">
                  <a:moveTo>
                    <a:pt x="167" y="1"/>
                  </a:moveTo>
                  <a:cubicBezTo>
                    <a:pt x="167" y="1"/>
                    <a:pt x="83" y="168"/>
                    <a:pt x="24" y="418"/>
                  </a:cubicBezTo>
                  <a:cubicBezTo>
                    <a:pt x="0" y="691"/>
                    <a:pt x="0" y="1072"/>
                    <a:pt x="143" y="1465"/>
                  </a:cubicBezTo>
                  <a:cubicBezTo>
                    <a:pt x="298" y="1870"/>
                    <a:pt x="548" y="2168"/>
                    <a:pt x="738" y="2346"/>
                  </a:cubicBezTo>
                  <a:cubicBezTo>
                    <a:pt x="953" y="2525"/>
                    <a:pt x="1095" y="2596"/>
                    <a:pt x="1095" y="2596"/>
                  </a:cubicBezTo>
                  <a:cubicBezTo>
                    <a:pt x="1095" y="2596"/>
                    <a:pt x="1036" y="2442"/>
                    <a:pt x="929" y="2204"/>
                  </a:cubicBezTo>
                  <a:cubicBezTo>
                    <a:pt x="845" y="1965"/>
                    <a:pt x="726" y="1656"/>
                    <a:pt x="595" y="1311"/>
                  </a:cubicBezTo>
                  <a:cubicBezTo>
                    <a:pt x="476" y="977"/>
                    <a:pt x="357" y="644"/>
                    <a:pt x="286" y="406"/>
                  </a:cubicBezTo>
                  <a:cubicBezTo>
                    <a:pt x="202" y="156"/>
                    <a:pt x="167" y="1"/>
                    <a:pt x="16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6" name="Google Shape;5866;p175"/>
            <p:cNvSpPr/>
            <p:nvPr/>
          </p:nvSpPr>
          <p:spPr>
            <a:xfrm>
              <a:off x="4954775" y="2749875"/>
              <a:ext cx="18175" cy="31275"/>
            </a:xfrm>
            <a:custGeom>
              <a:rect b="b" l="l" r="r" t="t"/>
              <a:pathLst>
                <a:path extrusionOk="0" h="1251" w="727">
                  <a:moveTo>
                    <a:pt x="84" y="0"/>
                  </a:moveTo>
                  <a:cubicBezTo>
                    <a:pt x="84" y="0"/>
                    <a:pt x="0" y="370"/>
                    <a:pt x="155" y="715"/>
                  </a:cubicBezTo>
                  <a:cubicBezTo>
                    <a:pt x="322" y="1060"/>
                    <a:pt x="643" y="1251"/>
                    <a:pt x="643" y="1251"/>
                  </a:cubicBezTo>
                  <a:cubicBezTo>
                    <a:pt x="643" y="1251"/>
                    <a:pt x="727" y="881"/>
                    <a:pt x="572" y="536"/>
                  </a:cubicBezTo>
                  <a:cubicBezTo>
                    <a:pt x="405" y="191"/>
                    <a:pt x="84" y="0"/>
                    <a:pt x="84"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7" name="Google Shape;5867;p175"/>
            <p:cNvSpPr/>
            <p:nvPr/>
          </p:nvSpPr>
          <p:spPr>
            <a:xfrm>
              <a:off x="4199625" y="1988475"/>
              <a:ext cx="16975" cy="54800"/>
            </a:xfrm>
            <a:custGeom>
              <a:rect b="b" l="l" r="r" t="t"/>
              <a:pathLst>
                <a:path extrusionOk="0" h="2192" w="679">
                  <a:moveTo>
                    <a:pt x="131" y="0"/>
                  </a:moveTo>
                  <a:cubicBezTo>
                    <a:pt x="131" y="0"/>
                    <a:pt x="0" y="524"/>
                    <a:pt x="119" y="1131"/>
                  </a:cubicBezTo>
                  <a:cubicBezTo>
                    <a:pt x="238" y="1750"/>
                    <a:pt x="548" y="2191"/>
                    <a:pt x="548" y="2191"/>
                  </a:cubicBezTo>
                  <a:cubicBezTo>
                    <a:pt x="548" y="2191"/>
                    <a:pt x="679" y="1667"/>
                    <a:pt x="560" y="1060"/>
                  </a:cubicBezTo>
                  <a:cubicBezTo>
                    <a:pt x="441" y="453"/>
                    <a:pt x="131" y="0"/>
                    <a:pt x="13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8" name="Google Shape;5868;p175"/>
            <p:cNvSpPr/>
            <p:nvPr/>
          </p:nvSpPr>
          <p:spPr>
            <a:xfrm>
              <a:off x="4658600" y="2070925"/>
              <a:ext cx="19075" cy="57175"/>
            </a:xfrm>
            <a:custGeom>
              <a:rect b="b" l="l" r="r" t="t"/>
              <a:pathLst>
                <a:path extrusionOk="0" h="2287" w="763">
                  <a:moveTo>
                    <a:pt x="1" y="0"/>
                  </a:moveTo>
                  <a:cubicBezTo>
                    <a:pt x="1" y="0"/>
                    <a:pt x="25" y="560"/>
                    <a:pt x="215" y="1191"/>
                  </a:cubicBezTo>
                  <a:cubicBezTo>
                    <a:pt x="406" y="1798"/>
                    <a:pt x="715" y="2286"/>
                    <a:pt x="715" y="2286"/>
                  </a:cubicBezTo>
                  <a:cubicBezTo>
                    <a:pt x="715" y="2286"/>
                    <a:pt x="751" y="2143"/>
                    <a:pt x="763" y="1917"/>
                  </a:cubicBezTo>
                  <a:cubicBezTo>
                    <a:pt x="763" y="1691"/>
                    <a:pt x="751" y="1381"/>
                    <a:pt x="644" y="1048"/>
                  </a:cubicBezTo>
                  <a:cubicBezTo>
                    <a:pt x="537" y="727"/>
                    <a:pt x="370" y="453"/>
                    <a:pt x="239" y="274"/>
                  </a:cubicBezTo>
                  <a:cubicBezTo>
                    <a:pt x="108" y="96"/>
                    <a:pt x="1" y="0"/>
                    <a:pt x="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9" name="Google Shape;5869;p175"/>
            <p:cNvSpPr/>
            <p:nvPr/>
          </p:nvSpPr>
          <p:spPr>
            <a:xfrm>
              <a:off x="4621700" y="2066750"/>
              <a:ext cx="17275" cy="33075"/>
            </a:xfrm>
            <a:custGeom>
              <a:rect b="b" l="l" r="r" t="t"/>
              <a:pathLst>
                <a:path extrusionOk="0" h="1323" w="691">
                  <a:moveTo>
                    <a:pt x="143" y="1"/>
                  </a:moveTo>
                  <a:cubicBezTo>
                    <a:pt x="143" y="1"/>
                    <a:pt x="0" y="370"/>
                    <a:pt x="143" y="739"/>
                  </a:cubicBezTo>
                  <a:cubicBezTo>
                    <a:pt x="274" y="1132"/>
                    <a:pt x="619" y="1322"/>
                    <a:pt x="619" y="1322"/>
                  </a:cubicBezTo>
                  <a:cubicBezTo>
                    <a:pt x="619" y="1322"/>
                    <a:pt x="691" y="953"/>
                    <a:pt x="572" y="596"/>
                  </a:cubicBezTo>
                  <a:cubicBezTo>
                    <a:pt x="441" y="239"/>
                    <a:pt x="143" y="1"/>
                    <a:pt x="14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0" name="Google Shape;5870;p175"/>
            <p:cNvSpPr/>
            <p:nvPr/>
          </p:nvSpPr>
          <p:spPr>
            <a:xfrm>
              <a:off x="3442075" y="2701050"/>
              <a:ext cx="20875" cy="98550"/>
            </a:xfrm>
            <a:custGeom>
              <a:rect b="b" l="l" r="r" t="t"/>
              <a:pathLst>
                <a:path extrusionOk="0" h="3942" w="835">
                  <a:moveTo>
                    <a:pt x="775" y="1"/>
                  </a:moveTo>
                  <a:cubicBezTo>
                    <a:pt x="775" y="1"/>
                    <a:pt x="382" y="846"/>
                    <a:pt x="191" y="1941"/>
                  </a:cubicBezTo>
                  <a:cubicBezTo>
                    <a:pt x="1" y="3025"/>
                    <a:pt x="60" y="3942"/>
                    <a:pt x="60" y="3942"/>
                  </a:cubicBezTo>
                  <a:cubicBezTo>
                    <a:pt x="60" y="3942"/>
                    <a:pt x="441" y="3096"/>
                    <a:pt x="644" y="2013"/>
                  </a:cubicBezTo>
                  <a:cubicBezTo>
                    <a:pt x="834" y="930"/>
                    <a:pt x="775" y="1"/>
                    <a:pt x="77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1" name="Google Shape;5871;p175"/>
            <p:cNvSpPr/>
            <p:nvPr/>
          </p:nvSpPr>
          <p:spPr>
            <a:xfrm>
              <a:off x="3463225" y="2773100"/>
              <a:ext cx="13125" cy="28000"/>
            </a:xfrm>
            <a:custGeom>
              <a:rect b="b" l="l" r="r" t="t"/>
              <a:pathLst>
                <a:path extrusionOk="0" h="1120" w="525">
                  <a:moveTo>
                    <a:pt x="357" y="0"/>
                  </a:moveTo>
                  <a:cubicBezTo>
                    <a:pt x="357" y="0"/>
                    <a:pt x="298" y="72"/>
                    <a:pt x="215" y="167"/>
                  </a:cubicBezTo>
                  <a:cubicBezTo>
                    <a:pt x="155" y="262"/>
                    <a:pt x="60" y="381"/>
                    <a:pt x="36" y="524"/>
                  </a:cubicBezTo>
                  <a:cubicBezTo>
                    <a:pt x="0" y="667"/>
                    <a:pt x="12" y="810"/>
                    <a:pt x="36" y="929"/>
                  </a:cubicBezTo>
                  <a:cubicBezTo>
                    <a:pt x="48" y="1036"/>
                    <a:pt x="72" y="1119"/>
                    <a:pt x="72" y="1119"/>
                  </a:cubicBezTo>
                  <a:cubicBezTo>
                    <a:pt x="72" y="1119"/>
                    <a:pt x="155" y="1095"/>
                    <a:pt x="238" y="1000"/>
                  </a:cubicBezTo>
                  <a:cubicBezTo>
                    <a:pt x="334" y="929"/>
                    <a:pt x="429" y="798"/>
                    <a:pt x="476" y="631"/>
                  </a:cubicBezTo>
                  <a:cubicBezTo>
                    <a:pt x="524" y="464"/>
                    <a:pt x="488" y="298"/>
                    <a:pt x="453" y="191"/>
                  </a:cubicBezTo>
                  <a:cubicBezTo>
                    <a:pt x="417" y="83"/>
                    <a:pt x="357" y="0"/>
                    <a:pt x="35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2" name="Google Shape;5872;p175"/>
            <p:cNvSpPr/>
            <p:nvPr/>
          </p:nvSpPr>
          <p:spPr>
            <a:xfrm>
              <a:off x="3483750" y="2774875"/>
              <a:ext cx="16100" cy="23250"/>
            </a:xfrm>
            <a:custGeom>
              <a:rect b="b" l="l" r="r" t="t"/>
              <a:pathLst>
                <a:path extrusionOk="0" h="930" w="644">
                  <a:moveTo>
                    <a:pt x="477" y="1"/>
                  </a:moveTo>
                  <a:cubicBezTo>
                    <a:pt x="477" y="1"/>
                    <a:pt x="203" y="143"/>
                    <a:pt x="108" y="382"/>
                  </a:cubicBezTo>
                  <a:cubicBezTo>
                    <a:pt x="1" y="632"/>
                    <a:pt x="108" y="929"/>
                    <a:pt x="108" y="929"/>
                  </a:cubicBezTo>
                  <a:cubicBezTo>
                    <a:pt x="108" y="929"/>
                    <a:pt x="417" y="846"/>
                    <a:pt x="525" y="560"/>
                  </a:cubicBezTo>
                  <a:cubicBezTo>
                    <a:pt x="644" y="274"/>
                    <a:pt x="477" y="1"/>
                    <a:pt x="47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3" name="Google Shape;5873;p175"/>
            <p:cNvSpPr/>
            <p:nvPr/>
          </p:nvSpPr>
          <p:spPr>
            <a:xfrm>
              <a:off x="3460250" y="2009300"/>
              <a:ext cx="18775" cy="67000"/>
            </a:xfrm>
            <a:custGeom>
              <a:rect b="b" l="l" r="r" t="t"/>
              <a:pathLst>
                <a:path extrusionOk="0" h="2680" w="751">
                  <a:moveTo>
                    <a:pt x="643" y="1"/>
                  </a:moveTo>
                  <a:cubicBezTo>
                    <a:pt x="643" y="1"/>
                    <a:pt x="298" y="560"/>
                    <a:pt x="155" y="1298"/>
                  </a:cubicBezTo>
                  <a:cubicBezTo>
                    <a:pt x="0" y="2049"/>
                    <a:pt x="107" y="2680"/>
                    <a:pt x="107" y="2680"/>
                  </a:cubicBezTo>
                  <a:cubicBezTo>
                    <a:pt x="107" y="2680"/>
                    <a:pt x="429" y="2120"/>
                    <a:pt x="595" y="1394"/>
                  </a:cubicBezTo>
                  <a:cubicBezTo>
                    <a:pt x="750" y="644"/>
                    <a:pt x="643" y="1"/>
                    <a:pt x="64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4" name="Google Shape;5874;p175"/>
            <p:cNvSpPr/>
            <p:nvPr/>
          </p:nvSpPr>
          <p:spPr>
            <a:xfrm>
              <a:off x="3484650" y="2016750"/>
              <a:ext cx="13125" cy="25025"/>
            </a:xfrm>
            <a:custGeom>
              <a:rect b="b" l="l" r="r" t="t"/>
              <a:pathLst>
                <a:path extrusionOk="0" h="1001" w="525">
                  <a:moveTo>
                    <a:pt x="453" y="0"/>
                  </a:moveTo>
                  <a:cubicBezTo>
                    <a:pt x="453" y="0"/>
                    <a:pt x="381" y="12"/>
                    <a:pt x="286" y="96"/>
                  </a:cubicBezTo>
                  <a:cubicBezTo>
                    <a:pt x="191" y="167"/>
                    <a:pt x="96" y="286"/>
                    <a:pt x="48" y="429"/>
                  </a:cubicBezTo>
                  <a:cubicBezTo>
                    <a:pt x="0" y="584"/>
                    <a:pt x="48" y="727"/>
                    <a:pt x="96" y="834"/>
                  </a:cubicBezTo>
                  <a:cubicBezTo>
                    <a:pt x="143" y="941"/>
                    <a:pt x="203" y="1000"/>
                    <a:pt x="203" y="1000"/>
                  </a:cubicBezTo>
                  <a:cubicBezTo>
                    <a:pt x="203" y="1000"/>
                    <a:pt x="262" y="941"/>
                    <a:pt x="334" y="846"/>
                  </a:cubicBezTo>
                  <a:cubicBezTo>
                    <a:pt x="393" y="774"/>
                    <a:pt x="465" y="655"/>
                    <a:pt x="501" y="536"/>
                  </a:cubicBezTo>
                  <a:cubicBezTo>
                    <a:pt x="524" y="417"/>
                    <a:pt x="512" y="286"/>
                    <a:pt x="501" y="179"/>
                  </a:cubicBezTo>
                  <a:cubicBezTo>
                    <a:pt x="489" y="72"/>
                    <a:pt x="453" y="0"/>
                    <a:pt x="453"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5" name="Google Shape;5875;p175"/>
            <p:cNvSpPr/>
            <p:nvPr/>
          </p:nvSpPr>
          <p:spPr>
            <a:xfrm>
              <a:off x="3177475" y="2730825"/>
              <a:ext cx="22050" cy="59250"/>
            </a:xfrm>
            <a:custGeom>
              <a:rect b="b" l="l" r="r" t="t"/>
              <a:pathLst>
                <a:path extrusionOk="0" h="2370" w="882">
                  <a:moveTo>
                    <a:pt x="834" y="0"/>
                  </a:moveTo>
                  <a:cubicBezTo>
                    <a:pt x="834" y="0"/>
                    <a:pt x="453" y="465"/>
                    <a:pt x="226" y="1120"/>
                  </a:cubicBezTo>
                  <a:cubicBezTo>
                    <a:pt x="0" y="1774"/>
                    <a:pt x="48" y="2370"/>
                    <a:pt x="48" y="2370"/>
                  </a:cubicBezTo>
                  <a:cubicBezTo>
                    <a:pt x="48" y="2370"/>
                    <a:pt x="429" y="1905"/>
                    <a:pt x="655" y="1251"/>
                  </a:cubicBezTo>
                  <a:cubicBezTo>
                    <a:pt x="881" y="596"/>
                    <a:pt x="834" y="1"/>
                    <a:pt x="834"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6" name="Google Shape;5876;p175"/>
            <p:cNvSpPr/>
            <p:nvPr/>
          </p:nvSpPr>
          <p:spPr>
            <a:xfrm>
              <a:off x="3195625" y="2756125"/>
              <a:ext cx="17875" cy="33075"/>
            </a:xfrm>
            <a:custGeom>
              <a:rect b="b" l="l" r="r" t="t"/>
              <a:pathLst>
                <a:path extrusionOk="0" h="1323" w="715">
                  <a:moveTo>
                    <a:pt x="620" y="0"/>
                  </a:moveTo>
                  <a:lnTo>
                    <a:pt x="620" y="0"/>
                  </a:lnTo>
                  <a:cubicBezTo>
                    <a:pt x="620" y="0"/>
                    <a:pt x="286" y="215"/>
                    <a:pt x="155" y="584"/>
                  </a:cubicBezTo>
                  <a:cubicBezTo>
                    <a:pt x="1" y="953"/>
                    <a:pt x="108" y="1322"/>
                    <a:pt x="108" y="1322"/>
                  </a:cubicBezTo>
                  <a:cubicBezTo>
                    <a:pt x="108" y="1322"/>
                    <a:pt x="441" y="1108"/>
                    <a:pt x="572" y="751"/>
                  </a:cubicBezTo>
                  <a:cubicBezTo>
                    <a:pt x="715" y="370"/>
                    <a:pt x="620" y="0"/>
                    <a:pt x="620"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7" name="Google Shape;5877;p175"/>
            <p:cNvSpPr/>
            <p:nvPr/>
          </p:nvSpPr>
          <p:spPr>
            <a:xfrm>
              <a:off x="4286525" y="3098125"/>
              <a:ext cx="568550" cy="11050"/>
            </a:xfrm>
            <a:custGeom>
              <a:rect b="b" l="l" r="r" t="t"/>
              <a:pathLst>
                <a:path extrusionOk="0" h="442" w="22742">
                  <a:moveTo>
                    <a:pt x="11829" y="0"/>
                  </a:moveTo>
                  <a:cubicBezTo>
                    <a:pt x="11677" y="0"/>
                    <a:pt x="11525" y="0"/>
                    <a:pt x="11371" y="1"/>
                  </a:cubicBezTo>
                  <a:cubicBezTo>
                    <a:pt x="5097" y="1"/>
                    <a:pt x="1" y="227"/>
                    <a:pt x="1" y="227"/>
                  </a:cubicBezTo>
                  <a:cubicBezTo>
                    <a:pt x="1" y="227"/>
                    <a:pt x="5097" y="441"/>
                    <a:pt x="11371" y="441"/>
                  </a:cubicBezTo>
                  <a:cubicBezTo>
                    <a:pt x="17658" y="441"/>
                    <a:pt x="22742" y="227"/>
                    <a:pt x="22742" y="227"/>
                  </a:cubicBezTo>
                  <a:cubicBezTo>
                    <a:pt x="22742" y="227"/>
                    <a:pt x="17903" y="0"/>
                    <a:pt x="1182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8" name="Google Shape;5878;p175"/>
            <p:cNvSpPr/>
            <p:nvPr/>
          </p:nvSpPr>
          <p:spPr>
            <a:xfrm>
              <a:off x="4874100" y="3096625"/>
              <a:ext cx="64025" cy="11050"/>
            </a:xfrm>
            <a:custGeom>
              <a:rect b="b" l="l" r="r" t="t"/>
              <a:pathLst>
                <a:path extrusionOk="0" h="442" w="2561">
                  <a:moveTo>
                    <a:pt x="1337" y="1"/>
                  </a:moveTo>
                  <a:cubicBezTo>
                    <a:pt x="1320" y="1"/>
                    <a:pt x="1304" y="1"/>
                    <a:pt x="1287" y="1"/>
                  </a:cubicBezTo>
                  <a:cubicBezTo>
                    <a:pt x="584" y="1"/>
                    <a:pt x="1" y="227"/>
                    <a:pt x="1" y="227"/>
                  </a:cubicBezTo>
                  <a:cubicBezTo>
                    <a:pt x="1" y="227"/>
                    <a:pt x="572" y="442"/>
                    <a:pt x="1287" y="442"/>
                  </a:cubicBezTo>
                  <a:cubicBezTo>
                    <a:pt x="1977" y="442"/>
                    <a:pt x="2561" y="227"/>
                    <a:pt x="2561" y="227"/>
                  </a:cubicBezTo>
                  <a:cubicBezTo>
                    <a:pt x="2561" y="227"/>
                    <a:pt x="2005" y="1"/>
                    <a:pt x="133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9" name="Google Shape;5879;p175"/>
            <p:cNvSpPr/>
            <p:nvPr/>
          </p:nvSpPr>
          <p:spPr>
            <a:xfrm>
              <a:off x="4958350" y="3093075"/>
              <a:ext cx="39300" cy="11325"/>
            </a:xfrm>
            <a:custGeom>
              <a:rect b="b" l="l" r="r" t="t"/>
              <a:pathLst>
                <a:path extrusionOk="0" h="453" w="1572">
                  <a:moveTo>
                    <a:pt x="786" y="0"/>
                  </a:moveTo>
                  <a:cubicBezTo>
                    <a:pt x="358" y="0"/>
                    <a:pt x="0" y="226"/>
                    <a:pt x="0" y="226"/>
                  </a:cubicBezTo>
                  <a:cubicBezTo>
                    <a:pt x="0" y="226"/>
                    <a:pt x="358" y="453"/>
                    <a:pt x="786" y="453"/>
                  </a:cubicBezTo>
                  <a:cubicBezTo>
                    <a:pt x="1215" y="453"/>
                    <a:pt x="1572" y="226"/>
                    <a:pt x="1572" y="226"/>
                  </a:cubicBezTo>
                  <a:cubicBezTo>
                    <a:pt x="1572" y="226"/>
                    <a:pt x="1215" y="0"/>
                    <a:pt x="78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0" name="Google Shape;5880;p175"/>
            <p:cNvSpPr/>
            <p:nvPr/>
          </p:nvSpPr>
          <p:spPr>
            <a:xfrm>
              <a:off x="5018175" y="3096625"/>
              <a:ext cx="32775" cy="11050"/>
            </a:xfrm>
            <a:custGeom>
              <a:rect b="b" l="l" r="r" t="t"/>
              <a:pathLst>
                <a:path extrusionOk="0" h="442" w="1311">
                  <a:moveTo>
                    <a:pt x="681" y="1"/>
                  </a:moveTo>
                  <a:cubicBezTo>
                    <a:pt x="673" y="1"/>
                    <a:pt x="664" y="1"/>
                    <a:pt x="655" y="1"/>
                  </a:cubicBezTo>
                  <a:cubicBezTo>
                    <a:pt x="298" y="1"/>
                    <a:pt x="0" y="227"/>
                    <a:pt x="0" y="227"/>
                  </a:cubicBezTo>
                  <a:cubicBezTo>
                    <a:pt x="0" y="227"/>
                    <a:pt x="298" y="442"/>
                    <a:pt x="655" y="442"/>
                  </a:cubicBezTo>
                  <a:cubicBezTo>
                    <a:pt x="1013" y="442"/>
                    <a:pt x="1310" y="227"/>
                    <a:pt x="1310" y="227"/>
                  </a:cubicBezTo>
                  <a:cubicBezTo>
                    <a:pt x="1310" y="227"/>
                    <a:pt x="1027" y="1"/>
                    <a:pt x="68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1" name="Google Shape;5881;p175"/>
            <p:cNvSpPr/>
            <p:nvPr/>
          </p:nvSpPr>
          <p:spPr>
            <a:xfrm>
              <a:off x="5094375" y="3096625"/>
              <a:ext cx="55100" cy="11050"/>
            </a:xfrm>
            <a:custGeom>
              <a:rect b="b" l="l" r="r" t="t"/>
              <a:pathLst>
                <a:path extrusionOk="0" h="442" w="2204">
                  <a:moveTo>
                    <a:pt x="1152" y="1"/>
                  </a:moveTo>
                  <a:cubicBezTo>
                    <a:pt x="1137" y="1"/>
                    <a:pt x="1123" y="1"/>
                    <a:pt x="1108" y="1"/>
                  </a:cubicBezTo>
                  <a:cubicBezTo>
                    <a:pt x="489" y="1"/>
                    <a:pt x="0" y="227"/>
                    <a:pt x="0" y="227"/>
                  </a:cubicBezTo>
                  <a:cubicBezTo>
                    <a:pt x="0" y="227"/>
                    <a:pt x="489" y="442"/>
                    <a:pt x="1108" y="442"/>
                  </a:cubicBezTo>
                  <a:cubicBezTo>
                    <a:pt x="1715" y="442"/>
                    <a:pt x="2203" y="227"/>
                    <a:pt x="2203" y="227"/>
                  </a:cubicBezTo>
                  <a:cubicBezTo>
                    <a:pt x="2203" y="227"/>
                    <a:pt x="1738" y="1"/>
                    <a:pt x="115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2" name="Google Shape;5882;p175"/>
            <p:cNvSpPr/>
            <p:nvPr/>
          </p:nvSpPr>
          <p:spPr>
            <a:xfrm>
              <a:off x="2982200" y="3102600"/>
              <a:ext cx="748625" cy="11075"/>
            </a:xfrm>
            <a:custGeom>
              <a:rect b="b" l="l" r="r" t="t"/>
              <a:pathLst>
                <a:path extrusionOk="0" h="443" w="29945">
                  <a:moveTo>
                    <a:pt x="14967" y="0"/>
                  </a:moveTo>
                  <a:cubicBezTo>
                    <a:pt x="6692" y="0"/>
                    <a:pt x="1" y="215"/>
                    <a:pt x="1" y="215"/>
                  </a:cubicBezTo>
                  <a:cubicBezTo>
                    <a:pt x="1" y="215"/>
                    <a:pt x="6098" y="442"/>
                    <a:pt x="13849" y="442"/>
                  </a:cubicBezTo>
                  <a:cubicBezTo>
                    <a:pt x="14218" y="442"/>
                    <a:pt x="14591" y="442"/>
                    <a:pt x="14967" y="441"/>
                  </a:cubicBezTo>
                  <a:cubicBezTo>
                    <a:pt x="23242" y="441"/>
                    <a:pt x="29945" y="215"/>
                    <a:pt x="29945" y="215"/>
                  </a:cubicBezTo>
                  <a:cubicBezTo>
                    <a:pt x="29945" y="215"/>
                    <a:pt x="23242" y="0"/>
                    <a:pt x="1496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3" name="Google Shape;5883;p175"/>
            <p:cNvSpPr/>
            <p:nvPr/>
          </p:nvSpPr>
          <p:spPr>
            <a:xfrm>
              <a:off x="2952750" y="3106700"/>
              <a:ext cx="11925" cy="9075"/>
            </a:xfrm>
            <a:custGeom>
              <a:rect b="b" l="l" r="r" t="t"/>
              <a:pathLst>
                <a:path extrusionOk="0" h="363" w="477">
                  <a:moveTo>
                    <a:pt x="327" y="0"/>
                  </a:moveTo>
                  <a:cubicBezTo>
                    <a:pt x="239" y="0"/>
                    <a:pt x="119" y="51"/>
                    <a:pt x="119" y="51"/>
                  </a:cubicBezTo>
                  <a:cubicBezTo>
                    <a:pt x="119" y="51"/>
                    <a:pt x="0" y="277"/>
                    <a:pt x="95" y="336"/>
                  </a:cubicBezTo>
                  <a:cubicBezTo>
                    <a:pt x="108" y="356"/>
                    <a:pt x="135" y="363"/>
                    <a:pt x="166" y="363"/>
                  </a:cubicBezTo>
                  <a:cubicBezTo>
                    <a:pt x="249" y="363"/>
                    <a:pt x="369" y="313"/>
                    <a:pt x="369" y="313"/>
                  </a:cubicBezTo>
                  <a:cubicBezTo>
                    <a:pt x="369" y="313"/>
                    <a:pt x="476" y="98"/>
                    <a:pt x="405" y="27"/>
                  </a:cubicBezTo>
                  <a:cubicBezTo>
                    <a:pt x="389" y="7"/>
                    <a:pt x="360" y="0"/>
                    <a:pt x="32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4" name="Google Shape;5884;p175"/>
            <p:cNvSpPr/>
            <p:nvPr/>
          </p:nvSpPr>
          <p:spPr>
            <a:xfrm>
              <a:off x="2814625" y="3105875"/>
              <a:ext cx="31275" cy="11325"/>
            </a:xfrm>
            <a:custGeom>
              <a:rect b="b" l="l" r="r" t="t"/>
              <a:pathLst>
                <a:path extrusionOk="0" h="453" w="1251">
                  <a:moveTo>
                    <a:pt x="632" y="0"/>
                  </a:moveTo>
                  <a:cubicBezTo>
                    <a:pt x="286" y="0"/>
                    <a:pt x="1" y="226"/>
                    <a:pt x="1" y="226"/>
                  </a:cubicBezTo>
                  <a:cubicBezTo>
                    <a:pt x="1" y="226"/>
                    <a:pt x="286" y="453"/>
                    <a:pt x="632" y="453"/>
                  </a:cubicBezTo>
                  <a:cubicBezTo>
                    <a:pt x="977" y="453"/>
                    <a:pt x="1251" y="226"/>
                    <a:pt x="1251" y="226"/>
                  </a:cubicBezTo>
                  <a:cubicBezTo>
                    <a:pt x="1251" y="226"/>
                    <a:pt x="977" y="0"/>
                    <a:pt x="632"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5" name="Google Shape;5885;p175"/>
            <p:cNvSpPr/>
            <p:nvPr/>
          </p:nvSpPr>
          <p:spPr>
            <a:xfrm>
              <a:off x="4163000" y="3163900"/>
              <a:ext cx="410200" cy="11050"/>
            </a:xfrm>
            <a:custGeom>
              <a:rect b="b" l="l" r="r" t="t"/>
              <a:pathLst>
                <a:path extrusionOk="0" h="442" w="16408">
                  <a:moveTo>
                    <a:pt x="8204" y="1"/>
                  </a:moveTo>
                  <a:cubicBezTo>
                    <a:pt x="3680" y="1"/>
                    <a:pt x="1" y="227"/>
                    <a:pt x="1" y="227"/>
                  </a:cubicBezTo>
                  <a:cubicBezTo>
                    <a:pt x="1" y="227"/>
                    <a:pt x="3680" y="441"/>
                    <a:pt x="8204" y="441"/>
                  </a:cubicBezTo>
                  <a:cubicBezTo>
                    <a:pt x="12729" y="441"/>
                    <a:pt x="16408" y="227"/>
                    <a:pt x="16408" y="227"/>
                  </a:cubicBezTo>
                  <a:cubicBezTo>
                    <a:pt x="16408" y="227"/>
                    <a:pt x="12729" y="1"/>
                    <a:pt x="8204"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6" name="Google Shape;5886;p175"/>
            <p:cNvSpPr/>
            <p:nvPr/>
          </p:nvSpPr>
          <p:spPr>
            <a:xfrm>
              <a:off x="3923100" y="3180275"/>
              <a:ext cx="595325" cy="11350"/>
            </a:xfrm>
            <a:custGeom>
              <a:rect b="b" l="l" r="r" t="t"/>
              <a:pathLst>
                <a:path extrusionOk="0" h="454" w="23813">
                  <a:moveTo>
                    <a:pt x="11907" y="1"/>
                  </a:moveTo>
                  <a:cubicBezTo>
                    <a:pt x="5334" y="1"/>
                    <a:pt x="0" y="227"/>
                    <a:pt x="0" y="227"/>
                  </a:cubicBezTo>
                  <a:cubicBezTo>
                    <a:pt x="0" y="227"/>
                    <a:pt x="5334" y="453"/>
                    <a:pt x="11907" y="453"/>
                  </a:cubicBezTo>
                  <a:cubicBezTo>
                    <a:pt x="18491" y="453"/>
                    <a:pt x="23813" y="227"/>
                    <a:pt x="23813" y="227"/>
                  </a:cubicBezTo>
                  <a:cubicBezTo>
                    <a:pt x="23813" y="227"/>
                    <a:pt x="18467" y="1"/>
                    <a:pt x="1190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7" name="Google Shape;5887;p175"/>
            <p:cNvSpPr/>
            <p:nvPr/>
          </p:nvSpPr>
          <p:spPr>
            <a:xfrm>
              <a:off x="4106150" y="3215700"/>
              <a:ext cx="1046300" cy="11050"/>
            </a:xfrm>
            <a:custGeom>
              <a:rect b="b" l="l" r="r" t="t"/>
              <a:pathLst>
                <a:path extrusionOk="0" h="442" w="41852">
                  <a:moveTo>
                    <a:pt x="20932" y="1"/>
                  </a:moveTo>
                  <a:cubicBezTo>
                    <a:pt x="9383" y="1"/>
                    <a:pt x="1" y="227"/>
                    <a:pt x="1" y="227"/>
                  </a:cubicBezTo>
                  <a:cubicBezTo>
                    <a:pt x="1" y="227"/>
                    <a:pt x="9359" y="441"/>
                    <a:pt x="20932" y="441"/>
                  </a:cubicBezTo>
                  <a:cubicBezTo>
                    <a:pt x="32481" y="441"/>
                    <a:pt x="41851" y="227"/>
                    <a:pt x="41851" y="227"/>
                  </a:cubicBezTo>
                  <a:cubicBezTo>
                    <a:pt x="41851" y="227"/>
                    <a:pt x="32481" y="1"/>
                    <a:pt x="2093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8" name="Google Shape;5888;p175"/>
            <p:cNvSpPr/>
            <p:nvPr/>
          </p:nvSpPr>
          <p:spPr>
            <a:xfrm>
              <a:off x="3556675" y="3237725"/>
              <a:ext cx="1029925" cy="11050"/>
            </a:xfrm>
            <a:custGeom>
              <a:rect b="b" l="l" r="r" t="t"/>
              <a:pathLst>
                <a:path extrusionOk="0" h="442" w="41197">
                  <a:moveTo>
                    <a:pt x="20599" y="1"/>
                  </a:moveTo>
                  <a:cubicBezTo>
                    <a:pt x="9228" y="1"/>
                    <a:pt x="1" y="215"/>
                    <a:pt x="1" y="215"/>
                  </a:cubicBezTo>
                  <a:cubicBezTo>
                    <a:pt x="1" y="215"/>
                    <a:pt x="9228" y="441"/>
                    <a:pt x="20599" y="441"/>
                  </a:cubicBezTo>
                  <a:cubicBezTo>
                    <a:pt x="31969" y="441"/>
                    <a:pt x="41196" y="215"/>
                    <a:pt x="41196" y="215"/>
                  </a:cubicBezTo>
                  <a:cubicBezTo>
                    <a:pt x="41196" y="215"/>
                    <a:pt x="31969" y="1"/>
                    <a:pt x="2059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9" name="Google Shape;5889;p175"/>
            <p:cNvSpPr/>
            <p:nvPr/>
          </p:nvSpPr>
          <p:spPr>
            <a:xfrm>
              <a:off x="3589425" y="3213025"/>
              <a:ext cx="505150" cy="11325"/>
            </a:xfrm>
            <a:custGeom>
              <a:rect b="b" l="l" r="r" t="t"/>
              <a:pathLst>
                <a:path extrusionOk="0" h="453" w="20206">
                  <a:moveTo>
                    <a:pt x="10109" y="0"/>
                  </a:moveTo>
                  <a:cubicBezTo>
                    <a:pt x="4525" y="0"/>
                    <a:pt x="0" y="227"/>
                    <a:pt x="0" y="227"/>
                  </a:cubicBezTo>
                  <a:cubicBezTo>
                    <a:pt x="0" y="227"/>
                    <a:pt x="4525" y="453"/>
                    <a:pt x="10109" y="453"/>
                  </a:cubicBezTo>
                  <a:cubicBezTo>
                    <a:pt x="15681" y="453"/>
                    <a:pt x="20205" y="227"/>
                    <a:pt x="20205" y="227"/>
                  </a:cubicBezTo>
                  <a:cubicBezTo>
                    <a:pt x="20205" y="227"/>
                    <a:pt x="15681" y="0"/>
                    <a:pt x="1010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0" name="Google Shape;5890;p175"/>
            <p:cNvSpPr/>
            <p:nvPr/>
          </p:nvSpPr>
          <p:spPr>
            <a:xfrm>
              <a:off x="3272425" y="3163900"/>
              <a:ext cx="617650" cy="11050"/>
            </a:xfrm>
            <a:custGeom>
              <a:rect b="b" l="l" r="r" t="t"/>
              <a:pathLst>
                <a:path extrusionOk="0" h="442" w="24706">
                  <a:moveTo>
                    <a:pt x="12347" y="1"/>
                  </a:moveTo>
                  <a:cubicBezTo>
                    <a:pt x="5537" y="1"/>
                    <a:pt x="0" y="227"/>
                    <a:pt x="0" y="227"/>
                  </a:cubicBezTo>
                  <a:cubicBezTo>
                    <a:pt x="0" y="227"/>
                    <a:pt x="5537" y="441"/>
                    <a:pt x="12347" y="441"/>
                  </a:cubicBezTo>
                  <a:cubicBezTo>
                    <a:pt x="19169" y="441"/>
                    <a:pt x="24706" y="227"/>
                    <a:pt x="24706" y="227"/>
                  </a:cubicBezTo>
                  <a:cubicBezTo>
                    <a:pt x="24706" y="227"/>
                    <a:pt x="19169" y="1"/>
                    <a:pt x="1234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1" name="Google Shape;5891;p175"/>
            <p:cNvSpPr/>
            <p:nvPr/>
          </p:nvSpPr>
          <p:spPr>
            <a:xfrm>
              <a:off x="3613825" y="3180275"/>
              <a:ext cx="303650" cy="11350"/>
            </a:xfrm>
            <a:custGeom>
              <a:rect b="b" l="l" r="r" t="t"/>
              <a:pathLst>
                <a:path extrusionOk="0" h="454" w="12146">
                  <a:moveTo>
                    <a:pt x="6073" y="1"/>
                  </a:moveTo>
                  <a:cubicBezTo>
                    <a:pt x="2715" y="1"/>
                    <a:pt x="1" y="227"/>
                    <a:pt x="1" y="227"/>
                  </a:cubicBezTo>
                  <a:cubicBezTo>
                    <a:pt x="1" y="227"/>
                    <a:pt x="2715" y="453"/>
                    <a:pt x="6073" y="453"/>
                  </a:cubicBezTo>
                  <a:cubicBezTo>
                    <a:pt x="9442" y="453"/>
                    <a:pt x="12145" y="227"/>
                    <a:pt x="12145" y="227"/>
                  </a:cubicBezTo>
                  <a:cubicBezTo>
                    <a:pt x="12145" y="227"/>
                    <a:pt x="9419" y="1"/>
                    <a:pt x="607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2" name="Google Shape;5892;p175"/>
            <p:cNvSpPr/>
            <p:nvPr/>
          </p:nvSpPr>
          <p:spPr>
            <a:xfrm>
              <a:off x="2048150" y="3141875"/>
              <a:ext cx="951050" cy="11350"/>
            </a:xfrm>
            <a:custGeom>
              <a:rect b="b" l="l" r="r" t="t"/>
              <a:pathLst>
                <a:path extrusionOk="0" h="454" w="38042">
                  <a:moveTo>
                    <a:pt x="19027" y="1"/>
                  </a:moveTo>
                  <a:cubicBezTo>
                    <a:pt x="8514" y="1"/>
                    <a:pt x="1" y="227"/>
                    <a:pt x="1" y="227"/>
                  </a:cubicBezTo>
                  <a:cubicBezTo>
                    <a:pt x="1" y="227"/>
                    <a:pt x="8514" y="453"/>
                    <a:pt x="19027" y="453"/>
                  </a:cubicBezTo>
                  <a:cubicBezTo>
                    <a:pt x="29528" y="453"/>
                    <a:pt x="38041" y="227"/>
                    <a:pt x="38041" y="227"/>
                  </a:cubicBezTo>
                  <a:cubicBezTo>
                    <a:pt x="38041" y="227"/>
                    <a:pt x="29528" y="1"/>
                    <a:pt x="1902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3" name="Google Shape;5893;p175"/>
            <p:cNvSpPr/>
            <p:nvPr/>
          </p:nvSpPr>
          <p:spPr>
            <a:xfrm>
              <a:off x="2414275" y="3182950"/>
              <a:ext cx="639400" cy="11050"/>
            </a:xfrm>
            <a:custGeom>
              <a:rect b="b" l="l" r="r" t="t"/>
              <a:pathLst>
                <a:path extrusionOk="0" h="442" w="25576">
                  <a:moveTo>
                    <a:pt x="12788" y="1"/>
                  </a:moveTo>
                  <a:cubicBezTo>
                    <a:pt x="5739" y="1"/>
                    <a:pt x="1" y="227"/>
                    <a:pt x="1" y="227"/>
                  </a:cubicBezTo>
                  <a:cubicBezTo>
                    <a:pt x="1" y="227"/>
                    <a:pt x="5716" y="441"/>
                    <a:pt x="12788" y="441"/>
                  </a:cubicBezTo>
                  <a:cubicBezTo>
                    <a:pt x="19848" y="441"/>
                    <a:pt x="25575" y="227"/>
                    <a:pt x="25575" y="227"/>
                  </a:cubicBezTo>
                  <a:cubicBezTo>
                    <a:pt x="25575" y="227"/>
                    <a:pt x="19860" y="1"/>
                    <a:pt x="12788"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4" name="Google Shape;5894;p175"/>
            <p:cNvSpPr/>
            <p:nvPr/>
          </p:nvSpPr>
          <p:spPr>
            <a:xfrm>
              <a:off x="2580675" y="3221350"/>
              <a:ext cx="320000" cy="11050"/>
            </a:xfrm>
            <a:custGeom>
              <a:rect b="b" l="l" r="r" t="t"/>
              <a:pathLst>
                <a:path extrusionOk="0" h="442" w="12800">
                  <a:moveTo>
                    <a:pt x="6406" y="1"/>
                  </a:moveTo>
                  <a:cubicBezTo>
                    <a:pt x="2858" y="1"/>
                    <a:pt x="0" y="215"/>
                    <a:pt x="0" y="215"/>
                  </a:cubicBezTo>
                  <a:cubicBezTo>
                    <a:pt x="0" y="215"/>
                    <a:pt x="2870" y="441"/>
                    <a:pt x="6406" y="441"/>
                  </a:cubicBezTo>
                  <a:cubicBezTo>
                    <a:pt x="9942" y="441"/>
                    <a:pt x="12799" y="215"/>
                    <a:pt x="12799" y="215"/>
                  </a:cubicBezTo>
                  <a:cubicBezTo>
                    <a:pt x="12799" y="215"/>
                    <a:pt x="9942" y="1"/>
                    <a:pt x="640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5" name="Google Shape;5895;p175"/>
            <p:cNvSpPr/>
            <p:nvPr/>
          </p:nvSpPr>
          <p:spPr>
            <a:xfrm>
              <a:off x="2750625" y="3248725"/>
              <a:ext cx="237550" cy="11350"/>
            </a:xfrm>
            <a:custGeom>
              <a:rect b="b" l="l" r="r" t="t"/>
              <a:pathLst>
                <a:path extrusionOk="0" h="454" w="9502">
                  <a:moveTo>
                    <a:pt x="4942" y="1"/>
                  </a:moveTo>
                  <a:cubicBezTo>
                    <a:pt x="4879" y="1"/>
                    <a:pt x="4815" y="1"/>
                    <a:pt x="4751" y="1"/>
                  </a:cubicBezTo>
                  <a:cubicBezTo>
                    <a:pt x="2132" y="1"/>
                    <a:pt x="1" y="227"/>
                    <a:pt x="1" y="227"/>
                  </a:cubicBezTo>
                  <a:cubicBezTo>
                    <a:pt x="1" y="227"/>
                    <a:pt x="2132" y="454"/>
                    <a:pt x="4751" y="454"/>
                  </a:cubicBezTo>
                  <a:cubicBezTo>
                    <a:pt x="7371" y="454"/>
                    <a:pt x="9502" y="227"/>
                    <a:pt x="9502" y="227"/>
                  </a:cubicBezTo>
                  <a:cubicBezTo>
                    <a:pt x="9502" y="227"/>
                    <a:pt x="7473" y="1"/>
                    <a:pt x="494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6" name="Google Shape;5896;p175"/>
            <p:cNvSpPr/>
            <p:nvPr/>
          </p:nvSpPr>
          <p:spPr>
            <a:xfrm>
              <a:off x="3095325" y="3229400"/>
              <a:ext cx="220875" cy="11325"/>
            </a:xfrm>
            <a:custGeom>
              <a:rect b="b" l="l" r="r" t="t"/>
              <a:pathLst>
                <a:path extrusionOk="0" h="453" w="8835">
                  <a:moveTo>
                    <a:pt x="4417" y="0"/>
                  </a:moveTo>
                  <a:cubicBezTo>
                    <a:pt x="1977" y="0"/>
                    <a:pt x="0" y="227"/>
                    <a:pt x="0" y="227"/>
                  </a:cubicBezTo>
                  <a:cubicBezTo>
                    <a:pt x="0" y="227"/>
                    <a:pt x="1977" y="453"/>
                    <a:pt x="4417" y="453"/>
                  </a:cubicBezTo>
                  <a:cubicBezTo>
                    <a:pt x="6858" y="453"/>
                    <a:pt x="8835" y="227"/>
                    <a:pt x="8835" y="227"/>
                  </a:cubicBezTo>
                  <a:cubicBezTo>
                    <a:pt x="8835" y="227"/>
                    <a:pt x="6858" y="0"/>
                    <a:pt x="441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7" name="Google Shape;5897;p175"/>
            <p:cNvSpPr/>
            <p:nvPr/>
          </p:nvSpPr>
          <p:spPr>
            <a:xfrm>
              <a:off x="3136100" y="3254100"/>
              <a:ext cx="212850" cy="11050"/>
            </a:xfrm>
            <a:custGeom>
              <a:rect b="b" l="l" r="r" t="t"/>
              <a:pathLst>
                <a:path extrusionOk="0" h="442" w="8514">
                  <a:moveTo>
                    <a:pt x="4263" y="1"/>
                  </a:moveTo>
                  <a:cubicBezTo>
                    <a:pt x="1905" y="1"/>
                    <a:pt x="0" y="215"/>
                    <a:pt x="0" y="215"/>
                  </a:cubicBezTo>
                  <a:cubicBezTo>
                    <a:pt x="0" y="215"/>
                    <a:pt x="1905" y="441"/>
                    <a:pt x="4263" y="441"/>
                  </a:cubicBezTo>
                  <a:cubicBezTo>
                    <a:pt x="6608" y="441"/>
                    <a:pt x="8513" y="215"/>
                    <a:pt x="8513" y="215"/>
                  </a:cubicBezTo>
                  <a:cubicBezTo>
                    <a:pt x="8513" y="215"/>
                    <a:pt x="6608" y="1"/>
                    <a:pt x="426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8" name="Google Shape;5898;p175"/>
            <p:cNvSpPr/>
            <p:nvPr/>
          </p:nvSpPr>
          <p:spPr>
            <a:xfrm>
              <a:off x="3181925" y="3270475"/>
              <a:ext cx="153325" cy="11025"/>
            </a:xfrm>
            <a:custGeom>
              <a:rect b="b" l="l" r="r" t="t"/>
              <a:pathLst>
                <a:path extrusionOk="0" h="441" w="6133">
                  <a:moveTo>
                    <a:pt x="3073" y="0"/>
                  </a:moveTo>
                  <a:cubicBezTo>
                    <a:pt x="1370" y="0"/>
                    <a:pt x="1" y="215"/>
                    <a:pt x="1" y="215"/>
                  </a:cubicBezTo>
                  <a:cubicBezTo>
                    <a:pt x="1" y="215"/>
                    <a:pt x="1370" y="441"/>
                    <a:pt x="3073" y="441"/>
                  </a:cubicBezTo>
                  <a:cubicBezTo>
                    <a:pt x="4763" y="441"/>
                    <a:pt x="6133" y="215"/>
                    <a:pt x="6133" y="215"/>
                  </a:cubicBezTo>
                  <a:cubicBezTo>
                    <a:pt x="6133" y="215"/>
                    <a:pt x="4763" y="0"/>
                    <a:pt x="3073"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9" name="Google Shape;5899;p175"/>
            <p:cNvSpPr/>
            <p:nvPr/>
          </p:nvSpPr>
          <p:spPr>
            <a:xfrm>
              <a:off x="3239375" y="3294875"/>
              <a:ext cx="104200" cy="11350"/>
            </a:xfrm>
            <a:custGeom>
              <a:rect b="b" l="l" r="r" t="t"/>
              <a:pathLst>
                <a:path extrusionOk="0" h="454" w="4168">
                  <a:moveTo>
                    <a:pt x="2084" y="1"/>
                  </a:moveTo>
                  <a:cubicBezTo>
                    <a:pt x="918" y="1"/>
                    <a:pt x="1" y="227"/>
                    <a:pt x="1" y="227"/>
                  </a:cubicBezTo>
                  <a:cubicBezTo>
                    <a:pt x="1" y="227"/>
                    <a:pt x="929" y="453"/>
                    <a:pt x="2084" y="453"/>
                  </a:cubicBezTo>
                  <a:cubicBezTo>
                    <a:pt x="3239" y="453"/>
                    <a:pt x="4168" y="227"/>
                    <a:pt x="4168" y="227"/>
                  </a:cubicBezTo>
                  <a:cubicBezTo>
                    <a:pt x="4168" y="227"/>
                    <a:pt x="3227" y="1"/>
                    <a:pt x="2084"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0" name="Google Shape;5900;p175"/>
            <p:cNvSpPr/>
            <p:nvPr/>
          </p:nvSpPr>
          <p:spPr>
            <a:xfrm>
              <a:off x="2302350" y="3117475"/>
              <a:ext cx="229225" cy="11050"/>
            </a:xfrm>
            <a:custGeom>
              <a:rect b="b" l="l" r="r" t="t"/>
              <a:pathLst>
                <a:path extrusionOk="0" h="442" w="9169">
                  <a:moveTo>
                    <a:pt x="4585" y="1"/>
                  </a:moveTo>
                  <a:cubicBezTo>
                    <a:pt x="2049" y="1"/>
                    <a:pt x="1" y="215"/>
                    <a:pt x="1" y="215"/>
                  </a:cubicBezTo>
                  <a:cubicBezTo>
                    <a:pt x="1" y="215"/>
                    <a:pt x="2061" y="441"/>
                    <a:pt x="4585" y="441"/>
                  </a:cubicBezTo>
                  <a:cubicBezTo>
                    <a:pt x="7109" y="441"/>
                    <a:pt x="9169" y="215"/>
                    <a:pt x="9169" y="215"/>
                  </a:cubicBezTo>
                  <a:cubicBezTo>
                    <a:pt x="9169" y="215"/>
                    <a:pt x="7109" y="1"/>
                    <a:pt x="458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1" name="Google Shape;5901;p175"/>
            <p:cNvSpPr/>
            <p:nvPr/>
          </p:nvSpPr>
          <p:spPr>
            <a:xfrm>
              <a:off x="2384225" y="3076400"/>
              <a:ext cx="106275" cy="11325"/>
            </a:xfrm>
            <a:custGeom>
              <a:rect b="b" l="l" r="r" t="t"/>
              <a:pathLst>
                <a:path extrusionOk="0" h="453" w="4251">
                  <a:moveTo>
                    <a:pt x="2131" y="1"/>
                  </a:moveTo>
                  <a:cubicBezTo>
                    <a:pt x="953" y="1"/>
                    <a:pt x="0" y="227"/>
                    <a:pt x="0" y="227"/>
                  </a:cubicBezTo>
                  <a:cubicBezTo>
                    <a:pt x="0" y="227"/>
                    <a:pt x="953" y="453"/>
                    <a:pt x="2131" y="453"/>
                  </a:cubicBezTo>
                  <a:cubicBezTo>
                    <a:pt x="3298" y="453"/>
                    <a:pt x="4251" y="227"/>
                    <a:pt x="4251" y="227"/>
                  </a:cubicBezTo>
                  <a:cubicBezTo>
                    <a:pt x="4251" y="227"/>
                    <a:pt x="3298" y="1"/>
                    <a:pt x="213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2" name="Google Shape;5902;p175"/>
            <p:cNvSpPr/>
            <p:nvPr/>
          </p:nvSpPr>
          <p:spPr>
            <a:xfrm>
              <a:off x="2436300" y="3057050"/>
              <a:ext cx="68500" cy="11350"/>
            </a:xfrm>
            <a:custGeom>
              <a:rect b="b" l="l" r="r" t="t"/>
              <a:pathLst>
                <a:path extrusionOk="0" h="454" w="2740">
                  <a:moveTo>
                    <a:pt x="1370" y="1"/>
                  </a:moveTo>
                  <a:cubicBezTo>
                    <a:pt x="608" y="1"/>
                    <a:pt x="1" y="227"/>
                    <a:pt x="1" y="227"/>
                  </a:cubicBezTo>
                  <a:cubicBezTo>
                    <a:pt x="1" y="227"/>
                    <a:pt x="579" y="453"/>
                    <a:pt x="1314" y="453"/>
                  </a:cubicBezTo>
                  <a:cubicBezTo>
                    <a:pt x="1333" y="453"/>
                    <a:pt x="1351" y="453"/>
                    <a:pt x="1370" y="453"/>
                  </a:cubicBezTo>
                  <a:cubicBezTo>
                    <a:pt x="2132" y="453"/>
                    <a:pt x="2739" y="227"/>
                    <a:pt x="2739" y="227"/>
                  </a:cubicBezTo>
                  <a:cubicBezTo>
                    <a:pt x="2739" y="227"/>
                    <a:pt x="2132" y="1"/>
                    <a:pt x="137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3" name="Google Shape;5903;p175"/>
            <p:cNvSpPr/>
            <p:nvPr/>
          </p:nvSpPr>
          <p:spPr>
            <a:xfrm>
              <a:off x="2266650" y="3032650"/>
              <a:ext cx="248550" cy="11075"/>
            </a:xfrm>
            <a:custGeom>
              <a:rect b="b" l="l" r="r" t="t"/>
              <a:pathLst>
                <a:path extrusionOk="0" h="443" w="9942">
                  <a:moveTo>
                    <a:pt x="4977" y="0"/>
                  </a:moveTo>
                  <a:cubicBezTo>
                    <a:pt x="2238" y="0"/>
                    <a:pt x="0" y="227"/>
                    <a:pt x="0" y="227"/>
                  </a:cubicBezTo>
                  <a:cubicBezTo>
                    <a:pt x="0" y="227"/>
                    <a:pt x="2030" y="443"/>
                    <a:pt x="4589" y="443"/>
                  </a:cubicBezTo>
                  <a:cubicBezTo>
                    <a:pt x="4717" y="443"/>
                    <a:pt x="4847" y="442"/>
                    <a:pt x="4977" y="441"/>
                  </a:cubicBezTo>
                  <a:cubicBezTo>
                    <a:pt x="7715" y="441"/>
                    <a:pt x="9942" y="227"/>
                    <a:pt x="9942" y="227"/>
                  </a:cubicBezTo>
                  <a:cubicBezTo>
                    <a:pt x="9942" y="227"/>
                    <a:pt x="7727" y="0"/>
                    <a:pt x="497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4" name="Google Shape;5904;p175"/>
            <p:cNvSpPr/>
            <p:nvPr/>
          </p:nvSpPr>
          <p:spPr>
            <a:xfrm>
              <a:off x="2461000" y="2994550"/>
              <a:ext cx="70575" cy="11325"/>
            </a:xfrm>
            <a:custGeom>
              <a:rect b="b" l="l" r="r" t="t"/>
              <a:pathLst>
                <a:path extrusionOk="0" h="453" w="2823">
                  <a:moveTo>
                    <a:pt x="1406" y="0"/>
                  </a:moveTo>
                  <a:cubicBezTo>
                    <a:pt x="632" y="0"/>
                    <a:pt x="1" y="227"/>
                    <a:pt x="1" y="227"/>
                  </a:cubicBezTo>
                  <a:cubicBezTo>
                    <a:pt x="1" y="227"/>
                    <a:pt x="632" y="453"/>
                    <a:pt x="1406" y="453"/>
                  </a:cubicBezTo>
                  <a:cubicBezTo>
                    <a:pt x="2180" y="453"/>
                    <a:pt x="2823" y="227"/>
                    <a:pt x="2823" y="227"/>
                  </a:cubicBezTo>
                  <a:cubicBezTo>
                    <a:pt x="2823" y="227"/>
                    <a:pt x="2192" y="0"/>
                    <a:pt x="140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5" name="Google Shape;5905;p175"/>
            <p:cNvSpPr/>
            <p:nvPr/>
          </p:nvSpPr>
          <p:spPr>
            <a:xfrm>
              <a:off x="4903575" y="2253975"/>
              <a:ext cx="341450" cy="11050"/>
            </a:xfrm>
            <a:custGeom>
              <a:rect b="b" l="l" r="r" t="t"/>
              <a:pathLst>
                <a:path extrusionOk="0" h="442" w="13658">
                  <a:moveTo>
                    <a:pt x="6835" y="1"/>
                  </a:moveTo>
                  <a:cubicBezTo>
                    <a:pt x="3060" y="1"/>
                    <a:pt x="1" y="215"/>
                    <a:pt x="1" y="215"/>
                  </a:cubicBezTo>
                  <a:cubicBezTo>
                    <a:pt x="1" y="215"/>
                    <a:pt x="3060" y="441"/>
                    <a:pt x="6835" y="441"/>
                  </a:cubicBezTo>
                  <a:cubicBezTo>
                    <a:pt x="10609" y="441"/>
                    <a:pt x="13657" y="215"/>
                    <a:pt x="13657" y="215"/>
                  </a:cubicBezTo>
                  <a:cubicBezTo>
                    <a:pt x="13657" y="215"/>
                    <a:pt x="10609" y="1"/>
                    <a:pt x="683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6" name="Google Shape;5906;p175"/>
            <p:cNvSpPr/>
            <p:nvPr/>
          </p:nvSpPr>
          <p:spPr>
            <a:xfrm>
              <a:off x="4975025" y="2286725"/>
              <a:ext cx="106275" cy="11025"/>
            </a:xfrm>
            <a:custGeom>
              <a:rect b="b" l="l" r="r" t="t"/>
              <a:pathLst>
                <a:path extrusionOk="0" h="441" w="4251">
                  <a:moveTo>
                    <a:pt x="2131" y="0"/>
                  </a:moveTo>
                  <a:cubicBezTo>
                    <a:pt x="953" y="0"/>
                    <a:pt x="0" y="215"/>
                    <a:pt x="0" y="215"/>
                  </a:cubicBezTo>
                  <a:cubicBezTo>
                    <a:pt x="0" y="215"/>
                    <a:pt x="953" y="441"/>
                    <a:pt x="2131" y="441"/>
                  </a:cubicBezTo>
                  <a:cubicBezTo>
                    <a:pt x="3298" y="441"/>
                    <a:pt x="4251" y="215"/>
                    <a:pt x="4251" y="215"/>
                  </a:cubicBezTo>
                  <a:cubicBezTo>
                    <a:pt x="4251" y="215"/>
                    <a:pt x="3298" y="0"/>
                    <a:pt x="213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7" name="Google Shape;5907;p175"/>
            <p:cNvSpPr/>
            <p:nvPr/>
          </p:nvSpPr>
          <p:spPr>
            <a:xfrm>
              <a:off x="5018175" y="2316775"/>
              <a:ext cx="104200" cy="11050"/>
            </a:xfrm>
            <a:custGeom>
              <a:rect b="b" l="l" r="r" t="t"/>
              <a:pathLst>
                <a:path extrusionOk="0" h="442" w="4168">
                  <a:moveTo>
                    <a:pt x="2084" y="1"/>
                  </a:moveTo>
                  <a:cubicBezTo>
                    <a:pt x="917" y="1"/>
                    <a:pt x="0" y="227"/>
                    <a:pt x="0" y="227"/>
                  </a:cubicBezTo>
                  <a:cubicBezTo>
                    <a:pt x="0" y="227"/>
                    <a:pt x="941" y="441"/>
                    <a:pt x="2084" y="441"/>
                  </a:cubicBezTo>
                  <a:cubicBezTo>
                    <a:pt x="3239" y="441"/>
                    <a:pt x="4168" y="227"/>
                    <a:pt x="4168" y="227"/>
                  </a:cubicBezTo>
                  <a:cubicBezTo>
                    <a:pt x="4168" y="227"/>
                    <a:pt x="3227" y="1"/>
                    <a:pt x="2084"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8" name="Google Shape;5908;p175"/>
            <p:cNvSpPr/>
            <p:nvPr/>
          </p:nvSpPr>
          <p:spPr>
            <a:xfrm>
              <a:off x="5058950" y="2344150"/>
              <a:ext cx="44075" cy="11350"/>
            </a:xfrm>
            <a:custGeom>
              <a:rect b="b" l="l" r="r" t="t"/>
              <a:pathLst>
                <a:path extrusionOk="0" h="454" w="1763">
                  <a:moveTo>
                    <a:pt x="917" y="1"/>
                  </a:moveTo>
                  <a:cubicBezTo>
                    <a:pt x="905" y="1"/>
                    <a:pt x="894" y="1"/>
                    <a:pt x="882" y="1"/>
                  </a:cubicBezTo>
                  <a:cubicBezTo>
                    <a:pt x="394" y="1"/>
                    <a:pt x="1" y="227"/>
                    <a:pt x="1" y="227"/>
                  </a:cubicBezTo>
                  <a:cubicBezTo>
                    <a:pt x="1" y="227"/>
                    <a:pt x="405" y="454"/>
                    <a:pt x="882" y="454"/>
                  </a:cubicBezTo>
                  <a:cubicBezTo>
                    <a:pt x="1370" y="454"/>
                    <a:pt x="1763" y="227"/>
                    <a:pt x="1763" y="227"/>
                  </a:cubicBezTo>
                  <a:cubicBezTo>
                    <a:pt x="1763" y="227"/>
                    <a:pt x="1389" y="1"/>
                    <a:pt x="91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9" name="Google Shape;5909;p175"/>
            <p:cNvSpPr/>
            <p:nvPr/>
          </p:nvSpPr>
          <p:spPr>
            <a:xfrm>
              <a:off x="5078900" y="2379600"/>
              <a:ext cx="49125" cy="11325"/>
            </a:xfrm>
            <a:custGeom>
              <a:rect b="b" l="l" r="r" t="t"/>
              <a:pathLst>
                <a:path extrusionOk="0" h="453" w="1965">
                  <a:moveTo>
                    <a:pt x="977" y="0"/>
                  </a:moveTo>
                  <a:cubicBezTo>
                    <a:pt x="441" y="0"/>
                    <a:pt x="0" y="226"/>
                    <a:pt x="0" y="226"/>
                  </a:cubicBezTo>
                  <a:cubicBezTo>
                    <a:pt x="0" y="226"/>
                    <a:pt x="429" y="452"/>
                    <a:pt x="977" y="452"/>
                  </a:cubicBezTo>
                  <a:cubicBezTo>
                    <a:pt x="1512" y="452"/>
                    <a:pt x="1965" y="226"/>
                    <a:pt x="1965" y="226"/>
                  </a:cubicBezTo>
                  <a:cubicBezTo>
                    <a:pt x="1965" y="226"/>
                    <a:pt x="1512" y="0"/>
                    <a:pt x="97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0" name="Google Shape;5910;p175"/>
            <p:cNvSpPr/>
            <p:nvPr/>
          </p:nvSpPr>
          <p:spPr>
            <a:xfrm>
              <a:off x="4758925" y="3158250"/>
              <a:ext cx="991800" cy="11350"/>
            </a:xfrm>
            <a:custGeom>
              <a:rect b="b" l="l" r="r" t="t"/>
              <a:pathLst>
                <a:path extrusionOk="0" h="454" w="39672">
                  <a:moveTo>
                    <a:pt x="19836" y="1"/>
                  </a:moveTo>
                  <a:cubicBezTo>
                    <a:pt x="8882" y="1"/>
                    <a:pt x="0" y="227"/>
                    <a:pt x="0" y="227"/>
                  </a:cubicBezTo>
                  <a:cubicBezTo>
                    <a:pt x="0" y="227"/>
                    <a:pt x="8882" y="453"/>
                    <a:pt x="19836" y="453"/>
                  </a:cubicBezTo>
                  <a:cubicBezTo>
                    <a:pt x="30790" y="453"/>
                    <a:pt x="39672" y="227"/>
                    <a:pt x="39672" y="227"/>
                  </a:cubicBezTo>
                  <a:cubicBezTo>
                    <a:pt x="39672" y="227"/>
                    <a:pt x="30790" y="1"/>
                    <a:pt x="1983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1" name="Google Shape;5911;p175"/>
            <p:cNvSpPr/>
            <p:nvPr/>
          </p:nvSpPr>
          <p:spPr>
            <a:xfrm>
              <a:off x="4580925" y="3147550"/>
              <a:ext cx="251525" cy="11325"/>
            </a:xfrm>
            <a:custGeom>
              <a:rect b="b" l="l" r="r" t="t"/>
              <a:pathLst>
                <a:path extrusionOk="0" h="453" w="10061">
                  <a:moveTo>
                    <a:pt x="5037" y="0"/>
                  </a:moveTo>
                  <a:cubicBezTo>
                    <a:pt x="2250" y="0"/>
                    <a:pt x="0" y="226"/>
                    <a:pt x="0" y="226"/>
                  </a:cubicBezTo>
                  <a:cubicBezTo>
                    <a:pt x="0" y="226"/>
                    <a:pt x="2250" y="453"/>
                    <a:pt x="5037" y="453"/>
                  </a:cubicBezTo>
                  <a:cubicBezTo>
                    <a:pt x="7811" y="453"/>
                    <a:pt x="10061" y="226"/>
                    <a:pt x="10061" y="226"/>
                  </a:cubicBezTo>
                  <a:cubicBezTo>
                    <a:pt x="10061" y="226"/>
                    <a:pt x="7811" y="0"/>
                    <a:pt x="503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2" name="Google Shape;5912;p175"/>
            <p:cNvSpPr/>
            <p:nvPr/>
          </p:nvSpPr>
          <p:spPr>
            <a:xfrm>
              <a:off x="4744925" y="3139500"/>
              <a:ext cx="183075" cy="11050"/>
            </a:xfrm>
            <a:custGeom>
              <a:rect b="b" l="l" r="r" t="t"/>
              <a:pathLst>
                <a:path extrusionOk="0" h="442" w="7323">
                  <a:moveTo>
                    <a:pt x="3668" y="1"/>
                  </a:moveTo>
                  <a:cubicBezTo>
                    <a:pt x="1644" y="1"/>
                    <a:pt x="1" y="215"/>
                    <a:pt x="1" y="215"/>
                  </a:cubicBezTo>
                  <a:cubicBezTo>
                    <a:pt x="1" y="215"/>
                    <a:pt x="1644" y="441"/>
                    <a:pt x="3668" y="441"/>
                  </a:cubicBezTo>
                  <a:cubicBezTo>
                    <a:pt x="5692" y="441"/>
                    <a:pt x="7323" y="215"/>
                    <a:pt x="7323" y="215"/>
                  </a:cubicBezTo>
                  <a:cubicBezTo>
                    <a:pt x="7323" y="215"/>
                    <a:pt x="5692" y="1"/>
                    <a:pt x="3668"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3" name="Google Shape;5913;p175"/>
            <p:cNvSpPr/>
            <p:nvPr/>
          </p:nvSpPr>
          <p:spPr>
            <a:xfrm>
              <a:off x="5160150" y="3133850"/>
              <a:ext cx="453950" cy="11025"/>
            </a:xfrm>
            <a:custGeom>
              <a:rect b="b" l="l" r="r" t="t"/>
              <a:pathLst>
                <a:path extrusionOk="0" h="441" w="18158">
                  <a:moveTo>
                    <a:pt x="9085" y="0"/>
                  </a:moveTo>
                  <a:cubicBezTo>
                    <a:pt x="4073" y="0"/>
                    <a:pt x="1" y="227"/>
                    <a:pt x="1" y="227"/>
                  </a:cubicBezTo>
                  <a:cubicBezTo>
                    <a:pt x="1" y="227"/>
                    <a:pt x="4073" y="441"/>
                    <a:pt x="9085" y="441"/>
                  </a:cubicBezTo>
                  <a:cubicBezTo>
                    <a:pt x="14098" y="441"/>
                    <a:pt x="18158" y="227"/>
                    <a:pt x="18158" y="227"/>
                  </a:cubicBezTo>
                  <a:cubicBezTo>
                    <a:pt x="18158" y="227"/>
                    <a:pt x="14098" y="0"/>
                    <a:pt x="9085"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4" name="Google Shape;5914;p175"/>
            <p:cNvSpPr/>
            <p:nvPr/>
          </p:nvSpPr>
          <p:spPr>
            <a:xfrm>
              <a:off x="5392325" y="3114800"/>
              <a:ext cx="112550" cy="11325"/>
            </a:xfrm>
            <a:custGeom>
              <a:rect b="b" l="l" r="r" t="t"/>
              <a:pathLst>
                <a:path extrusionOk="0" h="453" w="4502">
                  <a:moveTo>
                    <a:pt x="2342" y="0"/>
                  </a:moveTo>
                  <a:cubicBezTo>
                    <a:pt x="2312" y="0"/>
                    <a:pt x="2281" y="0"/>
                    <a:pt x="2251" y="0"/>
                  </a:cubicBezTo>
                  <a:cubicBezTo>
                    <a:pt x="1001" y="0"/>
                    <a:pt x="1" y="227"/>
                    <a:pt x="1" y="227"/>
                  </a:cubicBezTo>
                  <a:cubicBezTo>
                    <a:pt x="1" y="227"/>
                    <a:pt x="1013" y="453"/>
                    <a:pt x="2251" y="453"/>
                  </a:cubicBezTo>
                  <a:cubicBezTo>
                    <a:pt x="3501" y="453"/>
                    <a:pt x="4501" y="227"/>
                    <a:pt x="4501" y="227"/>
                  </a:cubicBezTo>
                  <a:cubicBezTo>
                    <a:pt x="4501" y="227"/>
                    <a:pt x="3549" y="0"/>
                    <a:pt x="2342"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5" name="Google Shape;5915;p175"/>
            <p:cNvSpPr/>
            <p:nvPr/>
          </p:nvSpPr>
          <p:spPr>
            <a:xfrm>
              <a:off x="5403925" y="3084725"/>
              <a:ext cx="81900" cy="11050"/>
            </a:xfrm>
            <a:custGeom>
              <a:rect b="b" l="l" r="r" t="t"/>
              <a:pathLst>
                <a:path extrusionOk="0" h="442" w="3276">
                  <a:moveTo>
                    <a:pt x="1644" y="1"/>
                  </a:moveTo>
                  <a:cubicBezTo>
                    <a:pt x="727" y="1"/>
                    <a:pt x="1" y="227"/>
                    <a:pt x="1" y="227"/>
                  </a:cubicBezTo>
                  <a:cubicBezTo>
                    <a:pt x="1" y="227"/>
                    <a:pt x="727" y="441"/>
                    <a:pt x="1644" y="441"/>
                  </a:cubicBezTo>
                  <a:cubicBezTo>
                    <a:pt x="2549" y="441"/>
                    <a:pt x="3275" y="227"/>
                    <a:pt x="3275" y="227"/>
                  </a:cubicBezTo>
                  <a:cubicBezTo>
                    <a:pt x="3275" y="227"/>
                    <a:pt x="2537" y="1"/>
                    <a:pt x="1644"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6" name="Google Shape;5916;p175"/>
            <p:cNvSpPr/>
            <p:nvPr/>
          </p:nvSpPr>
          <p:spPr>
            <a:xfrm>
              <a:off x="5390250" y="3060025"/>
              <a:ext cx="81875" cy="11350"/>
            </a:xfrm>
            <a:custGeom>
              <a:rect b="b" l="l" r="r" t="t"/>
              <a:pathLst>
                <a:path extrusionOk="0" h="454" w="3275">
                  <a:moveTo>
                    <a:pt x="1631" y="1"/>
                  </a:moveTo>
                  <a:cubicBezTo>
                    <a:pt x="727" y="1"/>
                    <a:pt x="0" y="227"/>
                    <a:pt x="0" y="227"/>
                  </a:cubicBezTo>
                  <a:cubicBezTo>
                    <a:pt x="0" y="227"/>
                    <a:pt x="727" y="453"/>
                    <a:pt x="1631" y="453"/>
                  </a:cubicBezTo>
                  <a:cubicBezTo>
                    <a:pt x="2548" y="453"/>
                    <a:pt x="3275" y="227"/>
                    <a:pt x="3275" y="227"/>
                  </a:cubicBezTo>
                  <a:cubicBezTo>
                    <a:pt x="3275" y="227"/>
                    <a:pt x="2548" y="1"/>
                    <a:pt x="1631"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7" name="Google Shape;5917;p175"/>
            <p:cNvSpPr/>
            <p:nvPr/>
          </p:nvSpPr>
          <p:spPr>
            <a:xfrm>
              <a:off x="5384875" y="3024300"/>
              <a:ext cx="78925" cy="11350"/>
            </a:xfrm>
            <a:custGeom>
              <a:rect b="b" l="l" r="r" t="t"/>
              <a:pathLst>
                <a:path extrusionOk="0" h="454" w="3157">
                  <a:moveTo>
                    <a:pt x="1585" y="1"/>
                  </a:moveTo>
                  <a:cubicBezTo>
                    <a:pt x="715" y="1"/>
                    <a:pt x="1" y="227"/>
                    <a:pt x="1" y="227"/>
                  </a:cubicBezTo>
                  <a:cubicBezTo>
                    <a:pt x="1" y="227"/>
                    <a:pt x="703" y="453"/>
                    <a:pt x="1585" y="453"/>
                  </a:cubicBezTo>
                  <a:cubicBezTo>
                    <a:pt x="2442" y="453"/>
                    <a:pt x="3156" y="227"/>
                    <a:pt x="3156" y="227"/>
                  </a:cubicBezTo>
                  <a:cubicBezTo>
                    <a:pt x="3156" y="227"/>
                    <a:pt x="2442" y="1"/>
                    <a:pt x="1585"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8" name="Google Shape;5918;p175"/>
            <p:cNvSpPr/>
            <p:nvPr/>
          </p:nvSpPr>
          <p:spPr>
            <a:xfrm>
              <a:off x="5256600" y="2737675"/>
              <a:ext cx="404250" cy="11025"/>
            </a:xfrm>
            <a:custGeom>
              <a:rect b="b" l="l" r="r" t="t"/>
              <a:pathLst>
                <a:path extrusionOk="0" h="441" w="16170">
                  <a:moveTo>
                    <a:pt x="8085" y="0"/>
                  </a:moveTo>
                  <a:cubicBezTo>
                    <a:pt x="3620" y="0"/>
                    <a:pt x="0" y="215"/>
                    <a:pt x="0" y="215"/>
                  </a:cubicBezTo>
                  <a:cubicBezTo>
                    <a:pt x="0" y="215"/>
                    <a:pt x="3620" y="441"/>
                    <a:pt x="8085" y="441"/>
                  </a:cubicBezTo>
                  <a:cubicBezTo>
                    <a:pt x="12550" y="441"/>
                    <a:pt x="16169" y="215"/>
                    <a:pt x="16169" y="215"/>
                  </a:cubicBezTo>
                  <a:cubicBezTo>
                    <a:pt x="16169" y="215"/>
                    <a:pt x="12538" y="0"/>
                    <a:pt x="8085"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9" name="Google Shape;5919;p175"/>
            <p:cNvSpPr/>
            <p:nvPr/>
          </p:nvSpPr>
          <p:spPr>
            <a:xfrm>
              <a:off x="5264050" y="2693900"/>
              <a:ext cx="87825" cy="11350"/>
            </a:xfrm>
            <a:custGeom>
              <a:rect b="b" l="l" r="r" t="t"/>
              <a:pathLst>
                <a:path extrusionOk="0" h="454" w="3513">
                  <a:moveTo>
                    <a:pt x="1832" y="1"/>
                  </a:moveTo>
                  <a:cubicBezTo>
                    <a:pt x="1809" y="1"/>
                    <a:pt x="1786" y="1"/>
                    <a:pt x="1762" y="1"/>
                  </a:cubicBezTo>
                  <a:cubicBezTo>
                    <a:pt x="786" y="1"/>
                    <a:pt x="0" y="227"/>
                    <a:pt x="0" y="227"/>
                  </a:cubicBezTo>
                  <a:cubicBezTo>
                    <a:pt x="0" y="227"/>
                    <a:pt x="786" y="453"/>
                    <a:pt x="1762" y="453"/>
                  </a:cubicBezTo>
                  <a:cubicBezTo>
                    <a:pt x="2727" y="453"/>
                    <a:pt x="3512" y="227"/>
                    <a:pt x="3512" y="227"/>
                  </a:cubicBezTo>
                  <a:cubicBezTo>
                    <a:pt x="3512" y="227"/>
                    <a:pt x="2764" y="1"/>
                    <a:pt x="183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0" name="Google Shape;5920;p175"/>
            <p:cNvSpPr/>
            <p:nvPr/>
          </p:nvSpPr>
          <p:spPr>
            <a:xfrm>
              <a:off x="5226525" y="2653125"/>
              <a:ext cx="78900" cy="11050"/>
            </a:xfrm>
            <a:custGeom>
              <a:rect b="b" l="l" r="r" t="t"/>
              <a:pathLst>
                <a:path extrusionOk="0" h="442" w="3156">
                  <a:moveTo>
                    <a:pt x="1636" y="0"/>
                  </a:moveTo>
                  <a:cubicBezTo>
                    <a:pt x="1615" y="0"/>
                    <a:pt x="1594" y="1"/>
                    <a:pt x="1572" y="1"/>
                  </a:cubicBezTo>
                  <a:cubicBezTo>
                    <a:pt x="715" y="1"/>
                    <a:pt x="1" y="227"/>
                    <a:pt x="1" y="227"/>
                  </a:cubicBezTo>
                  <a:cubicBezTo>
                    <a:pt x="1" y="227"/>
                    <a:pt x="703" y="441"/>
                    <a:pt x="1572" y="441"/>
                  </a:cubicBezTo>
                  <a:cubicBezTo>
                    <a:pt x="2442" y="441"/>
                    <a:pt x="3156" y="227"/>
                    <a:pt x="3156" y="227"/>
                  </a:cubicBezTo>
                  <a:cubicBezTo>
                    <a:pt x="3156" y="227"/>
                    <a:pt x="2476" y="0"/>
                    <a:pt x="163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1" name="Google Shape;5921;p175"/>
            <p:cNvSpPr/>
            <p:nvPr/>
          </p:nvSpPr>
          <p:spPr>
            <a:xfrm>
              <a:off x="5209275" y="2614725"/>
              <a:ext cx="60450" cy="11350"/>
            </a:xfrm>
            <a:custGeom>
              <a:rect b="b" l="l" r="r" t="t"/>
              <a:pathLst>
                <a:path extrusionOk="0" h="454" w="2418">
                  <a:moveTo>
                    <a:pt x="1263" y="1"/>
                  </a:moveTo>
                  <a:cubicBezTo>
                    <a:pt x="1247" y="1"/>
                    <a:pt x="1231" y="1"/>
                    <a:pt x="1215" y="1"/>
                  </a:cubicBezTo>
                  <a:cubicBezTo>
                    <a:pt x="536" y="1"/>
                    <a:pt x="0" y="227"/>
                    <a:pt x="0" y="227"/>
                  </a:cubicBezTo>
                  <a:cubicBezTo>
                    <a:pt x="0" y="227"/>
                    <a:pt x="536" y="453"/>
                    <a:pt x="1215" y="453"/>
                  </a:cubicBezTo>
                  <a:cubicBezTo>
                    <a:pt x="1881" y="453"/>
                    <a:pt x="2417" y="227"/>
                    <a:pt x="2417" y="227"/>
                  </a:cubicBezTo>
                  <a:cubicBezTo>
                    <a:pt x="2417" y="227"/>
                    <a:pt x="1907" y="1"/>
                    <a:pt x="126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2" name="Google Shape;5922;p175"/>
            <p:cNvSpPr/>
            <p:nvPr/>
          </p:nvSpPr>
          <p:spPr>
            <a:xfrm>
              <a:off x="5168200" y="2578900"/>
              <a:ext cx="12225" cy="8975"/>
            </a:xfrm>
            <a:custGeom>
              <a:rect b="b" l="l" r="r" t="t"/>
              <a:pathLst>
                <a:path extrusionOk="0" h="359" w="489">
                  <a:moveTo>
                    <a:pt x="220" y="1"/>
                  </a:moveTo>
                  <a:cubicBezTo>
                    <a:pt x="156" y="1"/>
                    <a:pt x="88" y="14"/>
                    <a:pt x="60" y="65"/>
                  </a:cubicBezTo>
                  <a:cubicBezTo>
                    <a:pt x="0" y="160"/>
                    <a:pt x="131" y="351"/>
                    <a:pt x="131" y="351"/>
                  </a:cubicBezTo>
                  <a:cubicBezTo>
                    <a:pt x="131" y="351"/>
                    <a:pt x="182" y="358"/>
                    <a:pt x="242" y="358"/>
                  </a:cubicBezTo>
                  <a:cubicBezTo>
                    <a:pt x="313" y="358"/>
                    <a:pt x="397" y="348"/>
                    <a:pt x="429" y="303"/>
                  </a:cubicBezTo>
                  <a:cubicBezTo>
                    <a:pt x="488" y="220"/>
                    <a:pt x="357" y="17"/>
                    <a:pt x="357" y="17"/>
                  </a:cubicBezTo>
                  <a:cubicBezTo>
                    <a:pt x="357" y="17"/>
                    <a:pt x="291" y="1"/>
                    <a:pt x="22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3" name="Google Shape;5923;p175"/>
            <p:cNvSpPr/>
            <p:nvPr/>
          </p:nvSpPr>
          <p:spPr>
            <a:xfrm>
              <a:off x="2535425" y="2872200"/>
              <a:ext cx="25" cy="25"/>
            </a:xfrm>
            <a:custGeom>
              <a:rect b="b" l="l" r="r" t="t"/>
              <a:pathLst>
                <a:path extrusionOk="0" fill="none" h="1" w="1">
                  <a:moveTo>
                    <a:pt x="0" y="1"/>
                  </a:moveTo>
                  <a:close/>
                </a:path>
              </a:pathLst>
            </a:custGeom>
            <a:solidFill>
              <a:schemeClr val="lt2"/>
            </a:solidFill>
            <a:ln cap="flat" cmpd="sng" w="9525">
              <a:solidFill>
                <a:schemeClr val="lt1"/>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4" name="Google Shape;5924;p175"/>
            <p:cNvSpPr/>
            <p:nvPr/>
          </p:nvSpPr>
          <p:spPr>
            <a:xfrm>
              <a:off x="2461300" y="2798700"/>
              <a:ext cx="84875" cy="11025"/>
            </a:xfrm>
            <a:custGeom>
              <a:rect b="b" l="l" r="r" t="t"/>
              <a:pathLst>
                <a:path extrusionOk="0" h="441" w="3395">
                  <a:moveTo>
                    <a:pt x="1691" y="0"/>
                  </a:moveTo>
                  <a:cubicBezTo>
                    <a:pt x="763" y="0"/>
                    <a:pt x="1" y="214"/>
                    <a:pt x="1" y="214"/>
                  </a:cubicBezTo>
                  <a:cubicBezTo>
                    <a:pt x="1" y="214"/>
                    <a:pt x="775" y="441"/>
                    <a:pt x="1691" y="441"/>
                  </a:cubicBezTo>
                  <a:cubicBezTo>
                    <a:pt x="2632" y="441"/>
                    <a:pt x="3394" y="214"/>
                    <a:pt x="3394" y="214"/>
                  </a:cubicBezTo>
                  <a:cubicBezTo>
                    <a:pt x="3394" y="214"/>
                    <a:pt x="2632" y="0"/>
                    <a:pt x="1691"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5" name="Google Shape;5925;p175"/>
            <p:cNvSpPr/>
            <p:nvPr/>
          </p:nvSpPr>
          <p:spPr>
            <a:xfrm>
              <a:off x="2501200" y="2843925"/>
              <a:ext cx="62525" cy="11075"/>
            </a:xfrm>
            <a:custGeom>
              <a:rect b="b" l="l" r="r" t="t"/>
              <a:pathLst>
                <a:path extrusionOk="0" h="443" w="2501">
                  <a:moveTo>
                    <a:pt x="1250" y="1"/>
                  </a:moveTo>
                  <a:cubicBezTo>
                    <a:pt x="560" y="1"/>
                    <a:pt x="0" y="227"/>
                    <a:pt x="0" y="227"/>
                  </a:cubicBezTo>
                  <a:cubicBezTo>
                    <a:pt x="0" y="227"/>
                    <a:pt x="508" y="443"/>
                    <a:pt x="1153" y="443"/>
                  </a:cubicBezTo>
                  <a:cubicBezTo>
                    <a:pt x="1185" y="443"/>
                    <a:pt x="1217" y="442"/>
                    <a:pt x="1250" y="441"/>
                  </a:cubicBezTo>
                  <a:cubicBezTo>
                    <a:pt x="1929" y="441"/>
                    <a:pt x="2501" y="227"/>
                    <a:pt x="2501" y="227"/>
                  </a:cubicBezTo>
                  <a:cubicBezTo>
                    <a:pt x="2501" y="227"/>
                    <a:pt x="1929" y="1"/>
                    <a:pt x="125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6" name="Google Shape;5926;p175"/>
            <p:cNvSpPr/>
            <p:nvPr/>
          </p:nvSpPr>
          <p:spPr>
            <a:xfrm>
              <a:off x="2512500" y="2810000"/>
              <a:ext cx="73850" cy="11325"/>
            </a:xfrm>
            <a:custGeom>
              <a:rect b="b" l="l" r="r" t="t"/>
              <a:pathLst>
                <a:path extrusionOk="0" h="453" w="2954">
                  <a:moveTo>
                    <a:pt x="1477" y="0"/>
                  </a:moveTo>
                  <a:cubicBezTo>
                    <a:pt x="656" y="0"/>
                    <a:pt x="1" y="227"/>
                    <a:pt x="1" y="227"/>
                  </a:cubicBezTo>
                  <a:cubicBezTo>
                    <a:pt x="1" y="227"/>
                    <a:pt x="656" y="453"/>
                    <a:pt x="1477" y="453"/>
                  </a:cubicBezTo>
                  <a:cubicBezTo>
                    <a:pt x="2299" y="453"/>
                    <a:pt x="2953" y="227"/>
                    <a:pt x="2953" y="227"/>
                  </a:cubicBezTo>
                  <a:cubicBezTo>
                    <a:pt x="2953" y="227"/>
                    <a:pt x="2299" y="0"/>
                    <a:pt x="147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7" name="Google Shape;5927;p175"/>
            <p:cNvSpPr/>
            <p:nvPr/>
          </p:nvSpPr>
          <p:spPr>
            <a:xfrm>
              <a:off x="2268125" y="2758800"/>
              <a:ext cx="351850" cy="11625"/>
            </a:xfrm>
            <a:custGeom>
              <a:rect b="b" l="l" r="r" t="t"/>
              <a:pathLst>
                <a:path extrusionOk="0" h="465" w="14074">
                  <a:moveTo>
                    <a:pt x="7037" y="1"/>
                  </a:moveTo>
                  <a:cubicBezTo>
                    <a:pt x="3156" y="1"/>
                    <a:pt x="1" y="227"/>
                    <a:pt x="1" y="227"/>
                  </a:cubicBezTo>
                  <a:cubicBezTo>
                    <a:pt x="1" y="227"/>
                    <a:pt x="3156" y="465"/>
                    <a:pt x="7061" y="465"/>
                  </a:cubicBezTo>
                  <a:cubicBezTo>
                    <a:pt x="10942" y="465"/>
                    <a:pt x="14074" y="227"/>
                    <a:pt x="14074" y="227"/>
                  </a:cubicBezTo>
                  <a:cubicBezTo>
                    <a:pt x="14074" y="227"/>
                    <a:pt x="10931" y="1"/>
                    <a:pt x="7037"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8" name="Google Shape;5928;p175"/>
            <p:cNvSpPr/>
            <p:nvPr/>
          </p:nvSpPr>
          <p:spPr>
            <a:xfrm>
              <a:off x="2313375" y="2673675"/>
              <a:ext cx="352150" cy="11025"/>
            </a:xfrm>
            <a:custGeom>
              <a:rect b="b" l="l" r="r" t="t"/>
              <a:pathLst>
                <a:path extrusionOk="0" h="441" w="14086">
                  <a:moveTo>
                    <a:pt x="7049" y="0"/>
                  </a:moveTo>
                  <a:cubicBezTo>
                    <a:pt x="3167" y="0"/>
                    <a:pt x="0" y="215"/>
                    <a:pt x="0" y="215"/>
                  </a:cubicBezTo>
                  <a:cubicBezTo>
                    <a:pt x="0" y="215"/>
                    <a:pt x="3167" y="441"/>
                    <a:pt x="7049" y="441"/>
                  </a:cubicBezTo>
                  <a:cubicBezTo>
                    <a:pt x="10930" y="441"/>
                    <a:pt x="14085" y="215"/>
                    <a:pt x="14085" y="215"/>
                  </a:cubicBezTo>
                  <a:cubicBezTo>
                    <a:pt x="14085" y="215"/>
                    <a:pt x="10930" y="0"/>
                    <a:pt x="7049"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9" name="Google Shape;5929;p175"/>
            <p:cNvSpPr/>
            <p:nvPr/>
          </p:nvSpPr>
          <p:spPr>
            <a:xfrm>
              <a:off x="2580675" y="2639750"/>
              <a:ext cx="102125" cy="11025"/>
            </a:xfrm>
            <a:custGeom>
              <a:rect b="b" l="l" r="r" t="t"/>
              <a:pathLst>
                <a:path extrusionOk="0" h="441" w="4085">
                  <a:moveTo>
                    <a:pt x="2036" y="0"/>
                  </a:moveTo>
                  <a:cubicBezTo>
                    <a:pt x="929" y="0"/>
                    <a:pt x="0" y="226"/>
                    <a:pt x="0" y="226"/>
                  </a:cubicBezTo>
                  <a:cubicBezTo>
                    <a:pt x="0" y="226"/>
                    <a:pt x="905" y="441"/>
                    <a:pt x="2036" y="441"/>
                  </a:cubicBezTo>
                  <a:cubicBezTo>
                    <a:pt x="3155" y="441"/>
                    <a:pt x="4084" y="226"/>
                    <a:pt x="4084" y="226"/>
                  </a:cubicBezTo>
                  <a:cubicBezTo>
                    <a:pt x="4084" y="226"/>
                    <a:pt x="3167" y="0"/>
                    <a:pt x="2036"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0" name="Google Shape;5930;p175"/>
            <p:cNvSpPr/>
            <p:nvPr/>
          </p:nvSpPr>
          <p:spPr>
            <a:xfrm>
              <a:off x="2625900" y="2605500"/>
              <a:ext cx="68800" cy="11050"/>
            </a:xfrm>
            <a:custGeom>
              <a:rect b="b" l="l" r="r" t="t"/>
              <a:pathLst>
                <a:path extrusionOk="0" h="442" w="2752">
                  <a:moveTo>
                    <a:pt x="1382" y="1"/>
                  </a:moveTo>
                  <a:cubicBezTo>
                    <a:pt x="620" y="1"/>
                    <a:pt x="1" y="227"/>
                    <a:pt x="1" y="227"/>
                  </a:cubicBezTo>
                  <a:cubicBezTo>
                    <a:pt x="1" y="227"/>
                    <a:pt x="620" y="441"/>
                    <a:pt x="1382" y="441"/>
                  </a:cubicBezTo>
                  <a:cubicBezTo>
                    <a:pt x="2132" y="441"/>
                    <a:pt x="2751" y="227"/>
                    <a:pt x="2751" y="227"/>
                  </a:cubicBezTo>
                  <a:cubicBezTo>
                    <a:pt x="2751" y="227"/>
                    <a:pt x="2132" y="1"/>
                    <a:pt x="138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1" name="Google Shape;5931;p175"/>
            <p:cNvSpPr/>
            <p:nvPr/>
          </p:nvSpPr>
          <p:spPr>
            <a:xfrm>
              <a:off x="2671450" y="2571575"/>
              <a:ext cx="39325" cy="11350"/>
            </a:xfrm>
            <a:custGeom>
              <a:rect b="b" l="l" r="r" t="t"/>
              <a:pathLst>
                <a:path extrusionOk="0" h="454" w="1573">
                  <a:moveTo>
                    <a:pt x="786" y="1"/>
                  </a:moveTo>
                  <a:cubicBezTo>
                    <a:pt x="358" y="1"/>
                    <a:pt x="1" y="227"/>
                    <a:pt x="1" y="227"/>
                  </a:cubicBezTo>
                  <a:cubicBezTo>
                    <a:pt x="1" y="227"/>
                    <a:pt x="358" y="453"/>
                    <a:pt x="786" y="453"/>
                  </a:cubicBezTo>
                  <a:cubicBezTo>
                    <a:pt x="1227" y="453"/>
                    <a:pt x="1572" y="227"/>
                    <a:pt x="1572" y="227"/>
                  </a:cubicBezTo>
                  <a:cubicBezTo>
                    <a:pt x="1572" y="227"/>
                    <a:pt x="1239" y="1"/>
                    <a:pt x="78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2" name="Google Shape;5932;p175"/>
            <p:cNvSpPr/>
            <p:nvPr/>
          </p:nvSpPr>
          <p:spPr>
            <a:xfrm>
              <a:off x="2711350" y="2577225"/>
              <a:ext cx="25" cy="25"/>
            </a:xfrm>
            <a:custGeom>
              <a:rect b="b" l="l" r="r" t="t"/>
              <a:pathLst>
                <a:path extrusionOk="0" fill="none" h="1" w="1">
                  <a:moveTo>
                    <a:pt x="0" y="1"/>
                  </a:moveTo>
                  <a:close/>
                </a:path>
              </a:pathLst>
            </a:custGeom>
            <a:solidFill>
              <a:schemeClr val="lt2"/>
            </a:solidFill>
            <a:ln cap="flat" cmpd="sng" w="9525">
              <a:solidFill>
                <a:schemeClr val="lt1"/>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3" name="Google Shape;5933;p175"/>
            <p:cNvSpPr/>
            <p:nvPr/>
          </p:nvSpPr>
          <p:spPr>
            <a:xfrm>
              <a:off x="2705675" y="2509075"/>
              <a:ext cx="39625" cy="11325"/>
            </a:xfrm>
            <a:custGeom>
              <a:rect b="b" l="l" r="r" t="t"/>
              <a:pathLst>
                <a:path extrusionOk="0" h="453" w="1585">
                  <a:moveTo>
                    <a:pt x="787" y="0"/>
                  </a:moveTo>
                  <a:cubicBezTo>
                    <a:pt x="358" y="0"/>
                    <a:pt x="1" y="226"/>
                    <a:pt x="1" y="226"/>
                  </a:cubicBezTo>
                  <a:cubicBezTo>
                    <a:pt x="1" y="226"/>
                    <a:pt x="358" y="453"/>
                    <a:pt x="787" y="453"/>
                  </a:cubicBezTo>
                  <a:cubicBezTo>
                    <a:pt x="1227" y="453"/>
                    <a:pt x="1584" y="226"/>
                    <a:pt x="1584" y="226"/>
                  </a:cubicBezTo>
                  <a:cubicBezTo>
                    <a:pt x="1584" y="226"/>
                    <a:pt x="1239" y="0"/>
                    <a:pt x="787"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4" name="Google Shape;5934;p175"/>
            <p:cNvSpPr/>
            <p:nvPr/>
          </p:nvSpPr>
          <p:spPr>
            <a:xfrm>
              <a:off x="2739625" y="2492100"/>
              <a:ext cx="28300" cy="11050"/>
            </a:xfrm>
            <a:custGeom>
              <a:rect b="b" l="l" r="r" t="t"/>
              <a:pathLst>
                <a:path extrusionOk="0" h="442" w="1132">
                  <a:moveTo>
                    <a:pt x="560" y="1"/>
                  </a:moveTo>
                  <a:cubicBezTo>
                    <a:pt x="250" y="1"/>
                    <a:pt x="0" y="215"/>
                    <a:pt x="0" y="215"/>
                  </a:cubicBezTo>
                  <a:cubicBezTo>
                    <a:pt x="0" y="215"/>
                    <a:pt x="250" y="441"/>
                    <a:pt x="560" y="441"/>
                  </a:cubicBezTo>
                  <a:cubicBezTo>
                    <a:pt x="869" y="441"/>
                    <a:pt x="1131" y="215"/>
                    <a:pt x="1131" y="215"/>
                  </a:cubicBezTo>
                  <a:cubicBezTo>
                    <a:pt x="1131" y="215"/>
                    <a:pt x="881" y="1"/>
                    <a:pt x="560"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5" name="Google Shape;5935;p175"/>
            <p:cNvSpPr/>
            <p:nvPr/>
          </p:nvSpPr>
          <p:spPr>
            <a:xfrm>
              <a:off x="2404750" y="2417975"/>
              <a:ext cx="431625" cy="11100"/>
            </a:xfrm>
            <a:custGeom>
              <a:rect b="b" l="l" r="r" t="t"/>
              <a:pathLst>
                <a:path extrusionOk="0" h="444" w="17265">
                  <a:moveTo>
                    <a:pt x="8633" y="1"/>
                  </a:moveTo>
                  <a:cubicBezTo>
                    <a:pt x="3870" y="1"/>
                    <a:pt x="1" y="227"/>
                    <a:pt x="1" y="227"/>
                  </a:cubicBezTo>
                  <a:cubicBezTo>
                    <a:pt x="1" y="227"/>
                    <a:pt x="3500" y="443"/>
                    <a:pt x="7957" y="443"/>
                  </a:cubicBezTo>
                  <a:cubicBezTo>
                    <a:pt x="8180" y="443"/>
                    <a:pt x="8405" y="443"/>
                    <a:pt x="8633" y="441"/>
                  </a:cubicBezTo>
                  <a:cubicBezTo>
                    <a:pt x="13395" y="441"/>
                    <a:pt x="17265" y="227"/>
                    <a:pt x="17265" y="227"/>
                  </a:cubicBezTo>
                  <a:cubicBezTo>
                    <a:pt x="17265" y="227"/>
                    <a:pt x="13395" y="1"/>
                    <a:pt x="8633"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6" name="Google Shape;5936;p175"/>
            <p:cNvSpPr/>
            <p:nvPr/>
          </p:nvSpPr>
          <p:spPr>
            <a:xfrm>
              <a:off x="2625900" y="2361425"/>
              <a:ext cx="193225" cy="11050"/>
            </a:xfrm>
            <a:custGeom>
              <a:rect b="b" l="l" r="r" t="t"/>
              <a:pathLst>
                <a:path extrusionOk="0" h="442" w="7729">
                  <a:moveTo>
                    <a:pt x="3882" y="1"/>
                  </a:moveTo>
                  <a:cubicBezTo>
                    <a:pt x="1739" y="1"/>
                    <a:pt x="1" y="227"/>
                    <a:pt x="1" y="227"/>
                  </a:cubicBezTo>
                  <a:cubicBezTo>
                    <a:pt x="1" y="227"/>
                    <a:pt x="1739" y="441"/>
                    <a:pt x="3882" y="441"/>
                  </a:cubicBezTo>
                  <a:cubicBezTo>
                    <a:pt x="6002" y="441"/>
                    <a:pt x="7728" y="227"/>
                    <a:pt x="7728" y="227"/>
                  </a:cubicBezTo>
                  <a:cubicBezTo>
                    <a:pt x="7728" y="227"/>
                    <a:pt x="6002" y="1"/>
                    <a:pt x="3882"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7" name="Google Shape;5937;p175"/>
            <p:cNvSpPr/>
            <p:nvPr/>
          </p:nvSpPr>
          <p:spPr>
            <a:xfrm>
              <a:off x="2620550" y="2344175"/>
              <a:ext cx="221775" cy="11325"/>
            </a:xfrm>
            <a:custGeom>
              <a:rect b="b" l="l" r="r" t="t"/>
              <a:pathLst>
                <a:path extrusionOk="0" h="453" w="8871">
                  <a:moveTo>
                    <a:pt x="4430" y="0"/>
                  </a:moveTo>
                  <a:cubicBezTo>
                    <a:pt x="1977" y="0"/>
                    <a:pt x="1" y="226"/>
                    <a:pt x="1" y="226"/>
                  </a:cubicBezTo>
                  <a:cubicBezTo>
                    <a:pt x="1" y="226"/>
                    <a:pt x="1977" y="453"/>
                    <a:pt x="4430" y="453"/>
                  </a:cubicBezTo>
                  <a:cubicBezTo>
                    <a:pt x="6882" y="453"/>
                    <a:pt x="8871" y="226"/>
                    <a:pt x="8871" y="226"/>
                  </a:cubicBezTo>
                  <a:cubicBezTo>
                    <a:pt x="8871" y="226"/>
                    <a:pt x="6871" y="0"/>
                    <a:pt x="4430" y="0"/>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8" name="Google Shape;5938;p175"/>
            <p:cNvSpPr/>
            <p:nvPr/>
          </p:nvSpPr>
          <p:spPr>
            <a:xfrm>
              <a:off x="2694075" y="2219150"/>
              <a:ext cx="352150" cy="11350"/>
            </a:xfrm>
            <a:custGeom>
              <a:rect b="b" l="l" r="r" t="t"/>
              <a:pathLst>
                <a:path extrusionOk="0" h="454" w="14086">
                  <a:moveTo>
                    <a:pt x="7049" y="1"/>
                  </a:moveTo>
                  <a:cubicBezTo>
                    <a:pt x="3156" y="1"/>
                    <a:pt x="0" y="227"/>
                    <a:pt x="0" y="227"/>
                  </a:cubicBezTo>
                  <a:cubicBezTo>
                    <a:pt x="0" y="227"/>
                    <a:pt x="3156" y="453"/>
                    <a:pt x="7049" y="453"/>
                  </a:cubicBezTo>
                  <a:cubicBezTo>
                    <a:pt x="10930" y="453"/>
                    <a:pt x="14086" y="227"/>
                    <a:pt x="14086" y="227"/>
                  </a:cubicBezTo>
                  <a:cubicBezTo>
                    <a:pt x="14086" y="227"/>
                    <a:pt x="10930" y="1"/>
                    <a:pt x="7049"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9" name="Google Shape;5939;p175"/>
            <p:cNvSpPr/>
            <p:nvPr/>
          </p:nvSpPr>
          <p:spPr>
            <a:xfrm>
              <a:off x="2909875" y="2173900"/>
              <a:ext cx="142300" cy="11050"/>
            </a:xfrm>
            <a:custGeom>
              <a:rect b="b" l="l" r="r" t="t"/>
              <a:pathLst>
                <a:path extrusionOk="0" h="442" w="5692">
                  <a:moveTo>
                    <a:pt x="2846" y="1"/>
                  </a:moveTo>
                  <a:cubicBezTo>
                    <a:pt x="1274" y="1"/>
                    <a:pt x="1" y="227"/>
                    <a:pt x="1" y="227"/>
                  </a:cubicBezTo>
                  <a:cubicBezTo>
                    <a:pt x="1" y="227"/>
                    <a:pt x="1286" y="441"/>
                    <a:pt x="2846" y="441"/>
                  </a:cubicBezTo>
                  <a:cubicBezTo>
                    <a:pt x="4430" y="441"/>
                    <a:pt x="5692" y="227"/>
                    <a:pt x="5692" y="227"/>
                  </a:cubicBezTo>
                  <a:cubicBezTo>
                    <a:pt x="5692" y="227"/>
                    <a:pt x="4406" y="1"/>
                    <a:pt x="2846" y="1"/>
                  </a:cubicBezTo>
                  <a:close/>
                </a:path>
              </a:pathLst>
            </a:cu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40" name="Google Shape;5940;p175"/>
          <p:cNvSpPr txBox="1"/>
          <p:nvPr>
            <p:ph idx="1" type="body"/>
          </p:nvPr>
        </p:nvSpPr>
        <p:spPr>
          <a:xfrm>
            <a:off x="484625" y="1468075"/>
            <a:ext cx="3858900" cy="485100"/>
          </a:xfrm>
          <a:prstGeom prst="rect">
            <a:avLst/>
          </a:prstGeom>
        </p:spPr>
        <p:txBody>
          <a:bodyPr anchorCtr="0" anchor="t" bIns="91425" lIns="91425" spcFirstLastPara="1" rIns="91425" wrap="square" tIns="91425">
            <a:noAutofit/>
          </a:bodyPr>
          <a:lstStyle/>
          <a:p>
            <a:pPr indent="-342900" lvl="0" marL="457200" rtl="0" algn="l">
              <a:spcBef>
                <a:spcPts val="300"/>
              </a:spcBef>
              <a:spcAft>
                <a:spcPts val="0"/>
              </a:spcAft>
              <a:buClr>
                <a:srgbClr val="262626"/>
              </a:buClr>
              <a:buSzPts val="1800"/>
              <a:buFont typeface="Arial"/>
              <a:buChar char="●"/>
            </a:pPr>
            <a:r>
              <a:rPr lang="en" sz="1800">
                <a:solidFill>
                  <a:srgbClr val="262626"/>
                </a:solidFill>
                <a:latin typeface="Arial"/>
                <a:ea typeface="Arial"/>
                <a:cs typeface="Arial"/>
                <a:sym typeface="Arial"/>
              </a:rPr>
              <a:t>Movimiento de la Negritud</a:t>
            </a:r>
            <a:endParaRPr sz="1800">
              <a:solidFill>
                <a:srgbClr val="262626"/>
              </a:solidFill>
              <a:latin typeface="Arial"/>
              <a:ea typeface="Arial"/>
              <a:cs typeface="Arial"/>
              <a:sym typeface="Arial"/>
            </a:endParaRPr>
          </a:p>
        </p:txBody>
      </p:sp>
      <p:sp>
        <p:nvSpPr>
          <p:cNvPr id="5941" name="Google Shape;5941;p175"/>
          <p:cNvSpPr txBox="1"/>
          <p:nvPr>
            <p:ph idx="1" type="body"/>
          </p:nvPr>
        </p:nvSpPr>
        <p:spPr>
          <a:xfrm>
            <a:off x="4218425" y="1087075"/>
            <a:ext cx="3858900" cy="485100"/>
          </a:xfrm>
          <a:prstGeom prst="rect">
            <a:avLst/>
          </a:prstGeom>
        </p:spPr>
        <p:txBody>
          <a:bodyPr anchorCtr="0" anchor="t" bIns="91425" lIns="91425" spcFirstLastPara="1" rIns="91425" wrap="square" tIns="91425">
            <a:noAutofit/>
          </a:bodyPr>
          <a:lstStyle/>
          <a:p>
            <a:pPr indent="-342900" lvl="0" marL="457200" rtl="0" algn="l">
              <a:spcBef>
                <a:spcPts val="300"/>
              </a:spcBef>
              <a:spcAft>
                <a:spcPts val="0"/>
              </a:spcAft>
              <a:buClr>
                <a:srgbClr val="262626"/>
              </a:buClr>
              <a:buSzPts val="1800"/>
              <a:buFont typeface="Arial"/>
              <a:buChar char="●"/>
            </a:pPr>
            <a:r>
              <a:rPr lang="en" sz="1800">
                <a:solidFill>
                  <a:srgbClr val="262626"/>
                </a:solidFill>
                <a:latin typeface="Arial"/>
                <a:ea typeface="Arial"/>
                <a:cs typeface="Arial"/>
                <a:sym typeface="Arial"/>
              </a:rPr>
              <a:t>Década de 1930</a:t>
            </a:r>
            <a:endParaRPr sz="1800">
              <a:solidFill>
                <a:srgbClr val="262626"/>
              </a:solidFill>
              <a:latin typeface="Arial"/>
              <a:ea typeface="Arial"/>
              <a:cs typeface="Arial"/>
              <a:sym typeface="Arial"/>
            </a:endParaRPr>
          </a:p>
        </p:txBody>
      </p:sp>
      <p:sp>
        <p:nvSpPr>
          <p:cNvPr id="5942" name="Google Shape;5942;p175"/>
          <p:cNvSpPr txBox="1"/>
          <p:nvPr>
            <p:ph idx="1" type="body"/>
          </p:nvPr>
        </p:nvSpPr>
        <p:spPr>
          <a:xfrm>
            <a:off x="4218425" y="1468075"/>
            <a:ext cx="3858900" cy="485100"/>
          </a:xfrm>
          <a:prstGeom prst="rect">
            <a:avLst/>
          </a:prstGeom>
        </p:spPr>
        <p:txBody>
          <a:bodyPr anchorCtr="0" anchor="t" bIns="91425" lIns="91425" spcFirstLastPara="1" rIns="91425" wrap="square" tIns="91425">
            <a:noAutofit/>
          </a:bodyPr>
          <a:lstStyle/>
          <a:p>
            <a:pPr indent="-342900" lvl="0" marL="457200" rtl="0" algn="l">
              <a:spcBef>
                <a:spcPts val="300"/>
              </a:spcBef>
              <a:spcAft>
                <a:spcPts val="0"/>
              </a:spcAft>
              <a:buClr>
                <a:srgbClr val="262626"/>
              </a:buClr>
              <a:buSzPts val="1800"/>
              <a:buFont typeface="Arial"/>
              <a:buChar char="●"/>
            </a:pPr>
            <a:r>
              <a:rPr i="1" lang="en" sz="1800">
                <a:solidFill>
                  <a:srgbClr val="262626"/>
                </a:solidFill>
                <a:latin typeface="Arial"/>
                <a:ea typeface="Arial"/>
                <a:cs typeface="Arial"/>
                <a:sym typeface="Arial"/>
              </a:rPr>
              <a:t>Les trois pères</a:t>
            </a:r>
            <a:endParaRPr i="1" sz="1800">
              <a:solidFill>
                <a:srgbClr val="262626"/>
              </a:solidFill>
              <a:latin typeface="Arial"/>
              <a:ea typeface="Arial"/>
              <a:cs typeface="Arial"/>
              <a:sym typeface="Arial"/>
            </a:endParaRPr>
          </a:p>
        </p:txBody>
      </p:sp>
      <p:pic>
        <p:nvPicPr>
          <p:cNvPr id="5943" name="Google Shape;5943;p175"/>
          <p:cNvPicPr preferRelativeResize="0"/>
          <p:nvPr/>
        </p:nvPicPr>
        <p:blipFill>
          <a:blip r:embed="rId3">
            <a:alphaModFix/>
          </a:blip>
          <a:stretch>
            <a:fillRect/>
          </a:stretch>
        </p:blipFill>
        <p:spPr>
          <a:xfrm>
            <a:off x="6512119" y="2479576"/>
            <a:ext cx="1890315" cy="1882656"/>
          </a:xfrm>
          <a:prstGeom prst="rect">
            <a:avLst/>
          </a:prstGeom>
          <a:noFill/>
          <a:ln>
            <a:noFill/>
          </a:ln>
        </p:spPr>
      </p:pic>
      <p:pic>
        <p:nvPicPr>
          <p:cNvPr id="5944" name="Google Shape;5944;p175"/>
          <p:cNvPicPr preferRelativeResize="0"/>
          <p:nvPr/>
        </p:nvPicPr>
        <p:blipFill>
          <a:blip r:embed="rId4">
            <a:alphaModFix/>
          </a:blip>
          <a:stretch>
            <a:fillRect/>
          </a:stretch>
        </p:blipFill>
        <p:spPr>
          <a:xfrm>
            <a:off x="3521256" y="2403385"/>
            <a:ext cx="2823883" cy="1882651"/>
          </a:xfrm>
          <a:prstGeom prst="rect">
            <a:avLst/>
          </a:prstGeom>
          <a:noFill/>
          <a:ln>
            <a:noFill/>
          </a:ln>
        </p:spPr>
      </p:pic>
      <p:pic>
        <p:nvPicPr>
          <p:cNvPr id="5945" name="Google Shape;5945;p175"/>
          <p:cNvPicPr preferRelativeResize="0"/>
          <p:nvPr/>
        </p:nvPicPr>
        <p:blipFill>
          <a:blip r:embed="rId5">
            <a:alphaModFix/>
          </a:blip>
          <a:stretch>
            <a:fillRect/>
          </a:stretch>
        </p:blipFill>
        <p:spPr>
          <a:xfrm>
            <a:off x="620767" y="2403348"/>
            <a:ext cx="1890314" cy="1882705"/>
          </a:xfrm>
          <a:prstGeom prst="rect">
            <a:avLst/>
          </a:prstGeom>
          <a:noFill/>
          <a:ln>
            <a:noFill/>
          </a:ln>
        </p:spPr>
      </p:pic>
      <p:sp>
        <p:nvSpPr>
          <p:cNvPr id="5946" name="Google Shape;5946;p175"/>
          <p:cNvSpPr txBox="1"/>
          <p:nvPr>
            <p:ph idx="2" type="body"/>
          </p:nvPr>
        </p:nvSpPr>
        <p:spPr>
          <a:xfrm>
            <a:off x="3445050" y="4337975"/>
            <a:ext cx="2526900" cy="638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1800">
                <a:solidFill>
                  <a:srgbClr val="262626"/>
                </a:solidFill>
                <a:latin typeface="Arial"/>
                <a:ea typeface="Arial"/>
                <a:cs typeface="Arial"/>
                <a:sym typeface="Arial"/>
              </a:rPr>
              <a:t>Léopold Sédar Senghor</a:t>
            </a:r>
            <a:endParaRPr b="1" sz="1800">
              <a:solidFill>
                <a:srgbClr val="262626"/>
              </a:solidFill>
              <a:latin typeface="Arial"/>
              <a:ea typeface="Arial"/>
              <a:cs typeface="Arial"/>
              <a:sym typeface="Arial"/>
            </a:endParaRPr>
          </a:p>
        </p:txBody>
      </p:sp>
      <p:sp>
        <p:nvSpPr>
          <p:cNvPr id="5947" name="Google Shape;5947;p175"/>
          <p:cNvSpPr txBox="1"/>
          <p:nvPr>
            <p:ph idx="2" type="body"/>
          </p:nvPr>
        </p:nvSpPr>
        <p:spPr>
          <a:xfrm>
            <a:off x="6855825" y="4337975"/>
            <a:ext cx="1459800" cy="638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1800">
                <a:solidFill>
                  <a:srgbClr val="262626"/>
                </a:solidFill>
                <a:latin typeface="Arial"/>
                <a:ea typeface="Arial"/>
                <a:cs typeface="Arial"/>
                <a:sym typeface="Arial"/>
              </a:rPr>
              <a:t>Léon Damas </a:t>
            </a:r>
            <a:endParaRPr b="1" sz="1800">
              <a:solidFill>
                <a:srgbClr val="262626"/>
              </a:solidFill>
              <a:latin typeface="Arial"/>
              <a:ea typeface="Arial"/>
              <a:cs typeface="Arial"/>
              <a:sym typeface="Arial"/>
            </a:endParaRPr>
          </a:p>
        </p:txBody>
      </p:sp>
    </p:spTree>
  </p:cSld>
  <p:clrMapOvr>
    <a:masterClrMapping/>
  </p:clrMapOvr>
  <mc:AlternateContent>
    <mc:Choice Requires="p14">
      <p:transition spd="slow" p14:dur="10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753"/>
                                        </p:tgtEl>
                                        <p:attrNameLst>
                                          <p:attrName>style.visibility</p:attrName>
                                        </p:attrNameLst>
                                      </p:cBhvr>
                                      <p:to>
                                        <p:strVal val="visible"/>
                                      </p:to>
                                    </p:set>
                                    <p:animEffect filter="fade" transition="in">
                                      <p:cBhvr>
                                        <p:cTn dur="1000"/>
                                        <p:tgtEl>
                                          <p:spTgt spid="575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756"/>
                                        </p:tgtEl>
                                        <p:attrNameLst>
                                          <p:attrName>style.visibility</p:attrName>
                                        </p:attrNameLst>
                                      </p:cBhvr>
                                      <p:to>
                                        <p:strVal val="visible"/>
                                      </p:to>
                                    </p:set>
                                    <p:animEffect filter="fade" transition="in">
                                      <p:cBhvr>
                                        <p:cTn dur="1000"/>
                                        <p:tgtEl>
                                          <p:spTgt spid="57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4"/>
                                        </p:tgtEl>
                                        <p:attrNameLst>
                                          <p:attrName>style.visibility</p:attrName>
                                        </p:attrNameLst>
                                      </p:cBhvr>
                                      <p:to>
                                        <p:strVal val="visible"/>
                                      </p:to>
                                    </p:set>
                                    <p:animEffect filter="fade" transition="in">
                                      <p:cBhvr>
                                        <p:cTn dur="1000"/>
                                        <p:tgtEl>
                                          <p:spTgt spid="57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0"/>
                                        </p:tgtEl>
                                        <p:attrNameLst>
                                          <p:attrName>style.visibility</p:attrName>
                                        </p:attrNameLst>
                                      </p:cBhvr>
                                      <p:to>
                                        <p:strVal val="visible"/>
                                      </p:to>
                                    </p:set>
                                    <p:animEffect filter="fade" transition="in">
                                      <p:cBhvr>
                                        <p:cTn dur="1000"/>
                                        <p:tgtEl>
                                          <p:spTgt spid="59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1"/>
                                        </p:tgtEl>
                                        <p:attrNameLst>
                                          <p:attrName>style.visibility</p:attrName>
                                        </p:attrNameLst>
                                      </p:cBhvr>
                                      <p:to>
                                        <p:strVal val="visible"/>
                                      </p:to>
                                    </p:set>
                                    <p:animEffect filter="fade" transition="in">
                                      <p:cBhvr>
                                        <p:cTn dur="1100"/>
                                        <p:tgtEl>
                                          <p:spTgt spid="59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2"/>
                                        </p:tgtEl>
                                        <p:attrNameLst>
                                          <p:attrName>style.visibility</p:attrName>
                                        </p:attrNameLst>
                                      </p:cBhvr>
                                      <p:to>
                                        <p:strVal val="visible"/>
                                      </p:to>
                                    </p:set>
                                    <p:animEffect filter="fade" transition="in">
                                      <p:cBhvr>
                                        <p:cTn dur="1000"/>
                                        <p:tgtEl>
                                          <p:spTgt spid="594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45"/>
                                        </p:tgtEl>
                                        <p:attrNameLst>
                                          <p:attrName>style.visibility</p:attrName>
                                        </p:attrNameLst>
                                      </p:cBhvr>
                                      <p:to>
                                        <p:strVal val="visible"/>
                                      </p:to>
                                    </p:set>
                                    <p:animEffect filter="fade" transition="in">
                                      <p:cBhvr>
                                        <p:cTn dur="1000"/>
                                        <p:tgtEl>
                                          <p:spTgt spid="594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755"/>
                                        </p:tgtEl>
                                        <p:attrNameLst>
                                          <p:attrName>style.visibility</p:attrName>
                                        </p:attrNameLst>
                                      </p:cBhvr>
                                      <p:to>
                                        <p:strVal val="visible"/>
                                      </p:to>
                                    </p:set>
                                    <p:animEffect filter="fade" transition="in">
                                      <p:cBhvr>
                                        <p:cTn dur="1000"/>
                                        <p:tgtEl>
                                          <p:spTgt spid="57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4"/>
                                        </p:tgtEl>
                                        <p:attrNameLst>
                                          <p:attrName>style.visibility</p:attrName>
                                        </p:attrNameLst>
                                      </p:cBhvr>
                                      <p:to>
                                        <p:strVal val="visible"/>
                                      </p:to>
                                    </p:set>
                                    <p:animEffect filter="fade" transition="in">
                                      <p:cBhvr>
                                        <p:cTn dur="1000"/>
                                        <p:tgtEl>
                                          <p:spTgt spid="594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46"/>
                                        </p:tgtEl>
                                        <p:attrNameLst>
                                          <p:attrName>style.visibility</p:attrName>
                                        </p:attrNameLst>
                                      </p:cBhvr>
                                      <p:to>
                                        <p:strVal val="visible"/>
                                      </p:to>
                                    </p:set>
                                    <p:animEffect filter="fade" transition="in">
                                      <p:cBhvr>
                                        <p:cTn dur="1000"/>
                                        <p:tgtEl>
                                          <p:spTgt spid="59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3"/>
                                        </p:tgtEl>
                                        <p:attrNameLst>
                                          <p:attrName>style.visibility</p:attrName>
                                        </p:attrNameLst>
                                      </p:cBhvr>
                                      <p:to>
                                        <p:strVal val="visible"/>
                                      </p:to>
                                    </p:set>
                                    <p:animEffect filter="fade" transition="in">
                                      <p:cBhvr>
                                        <p:cTn dur="1000"/>
                                        <p:tgtEl>
                                          <p:spTgt spid="594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47"/>
                                        </p:tgtEl>
                                        <p:attrNameLst>
                                          <p:attrName>style.visibility</p:attrName>
                                        </p:attrNameLst>
                                      </p:cBhvr>
                                      <p:to>
                                        <p:strVal val="visible"/>
                                      </p:to>
                                    </p:set>
                                    <p:animEffect filter="fade" transition="in">
                                      <p:cBhvr>
                                        <p:cTn dur="1000"/>
                                        <p:tgtEl>
                                          <p:spTgt spid="59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951" name="Shape 5951"/>
        <p:cNvGrpSpPr/>
        <p:nvPr/>
      </p:nvGrpSpPr>
      <p:grpSpPr>
        <a:xfrm>
          <a:off x="0" y="0"/>
          <a:ext cx="0" cy="0"/>
          <a:chOff x="0" y="0"/>
          <a:chExt cx="0" cy="0"/>
        </a:xfrm>
      </p:grpSpPr>
      <p:sp>
        <p:nvSpPr>
          <p:cNvPr id="5952" name="Google Shape;5952;p176"/>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sp>
        <p:nvSpPr>
          <p:cNvPr id="5953" name="Google Shape;5953;p176"/>
          <p:cNvSpPr txBox="1"/>
          <p:nvPr/>
        </p:nvSpPr>
        <p:spPr>
          <a:xfrm>
            <a:off x="568788" y="4234750"/>
            <a:ext cx="19176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Léopold Sédar Senghor</a:t>
            </a:r>
            <a:endParaRPr b="1" sz="1800"/>
          </a:p>
        </p:txBody>
      </p:sp>
      <p:pic>
        <p:nvPicPr>
          <p:cNvPr id="5954" name="Google Shape;5954;p176"/>
          <p:cNvPicPr preferRelativeResize="0"/>
          <p:nvPr/>
        </p:nvPicPr>
        <p:blipFill rotWithShape="1">
          <a:blip r:embed="rId3">
            <a:alphaModFix/>
          </a:blip>
          <a:srcRect b="32558" l="0" r="30458" t="15189"/>
          <a:stretch/>
        </p:blipFill>
        <p:spPr>
          <a:xfrm>
            <a:off x="4749800" y="366150"/>
            <a:ext cx="4021499" cy="3097278"/>
          </a:xfrm>
          <a:prstGeom prst="rect">
            <a:avLst/>
          </a:prstGeom>
          <a:noFill/>
          <a:ln>
            <a:noFill/>
          </a:ln>
        </p:spPr>
      </p:pic>
      <p:sp>
        <p:nvSpPr>
          <p:cNvPr id="5955" name="Google Shape;5955;p176"/>
          <p:cNvSpPr/>
          <p:nvPr/>
        </p:nvSpPr>
        <p:spPr>
          <a:xfrm>
            <a:off x="4572000" y="1018175"/>
            <a:ext cx="9402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56" name="Google Shape;5956;p176"/>
          <p:cNvPicPr preferRelativeResize="0"/>
          <p:nvPr/>
        </p:nvPicPr>
        <p:blipFill rotWithShape="1">
          <a:blip r:embed="rId4">
            <a:alphaModFix/>
          </a:blip>
          <a:srcRect b="0" l="0" r="21783" t="0"/>
          <a:stretch/>
        </p:blipFill>
        <p:spPr>
          <a:xfrm>
            <a:off x="601725" y="2430850"/>
            <a:ext cx="1851750" cy="1584201"/>
          </a:xfrm>
          <a:prstGeom prst="rect">
            <a:avLst/>
          </a:prstGeom>
          <a:noFill/>
          <a:ln>
            <a:noFill/>
          </a:ln>
        </p:spPr>
      </p:pic>
      <p:pic>
        <p:nvPicPr>
          <p:cNvPr id="5957" name="Google Shape;5957;p176"/>
          <p:cNvPicPr preferRelativeResize="0"/>
          <p:nvPr/>
        </p:nvPicPr>
        <p:blipFill>
          <a:blip r:embed="rId5">
            <a:alphaModFix/>
          </a:blip>
          <a:stretch>
            <a:fillRect/>
          </a:stretch>
        </p:blipFill>
        <p:spPr>
          <a:xfrm>
            <a:off x="2963984" y="2460488"/>
            <a:ext cx="1480741" cy="2218900"/>
          </a:xfrm>
          <a:prstGeom prst="rect">
            <a:avLst/>
          </a:prstGeom>
          <a:noFill/>
          <a:ln>
            <a:noFill/>
          </a:ln>
        </p:spPr>
      </p:pic>
      <p:pic>
        <p:nvPicPr>
          <p:cNvPr id="5958" name="Google Shape;5958;p176"/>
          <p:cNvPicPr preferRelativeResize="0"/>
          <p:nvPr/>
        </p:nvPicPr>
        <p:blipFill rotWithShape="1">
          <a:blip r:embed="rId6">
            <a:alphaModFix/>
          </a:blip>
          <a:srcRect b="4010" l="7333" r="3012" t="4010"/>
          <a:stretch/>
        </p:blipFill>
        <p:spPr>
          <a:xfrm>
            <a:off x="4668525" y="2430862"/>
            <a:ext cx="1413775" cy="2278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5955"/>
                                        </p:tgtEl>
                                        <p:attrNameLst>
                                          <p:attrName>style.visibility</p:attrName>
                                        </p:attrNameLst>
                                      </p:cBhvr>
                                      <p:to>
                                        <p:strVal val="visible"/>
                                      </p:to>
                                    </p:se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956"/>
                                        </p:tgtEl>
                                        <p:attrNameLst>
                                          <p:attrName>style.visibility</p:attrName>
                                        </p:attrNameLst>
                                      </p:cBhvr>
                                      <p:to>
                                        <p:strVal val="visible"/>
                                      </p:to>
                                    </p:set>
                                    <p:animEffect filter="fade" transition="in">
                                      <p:cBhvr>
                                        <p:cTn dur="1000"/>
                                        <p:tgtEl>
                                          <p:spTgt spid="5956"/>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953"/>
                                        </p:tgtEl>
                                        <p:attrNameLst>
                                          <p:attrName>style.visibility</p:attrName>
                                        </p:attrNameLst>
                                      </p:cBhvr>
                                      <p:to>
                                        <p:strVal val="visible"/>
                                      </p:to>
                                    </p:set>
                                    <p:animEffect filter="fade" transition="in">
                                      <p:cBhvr>
                                        <p:cTn dur="1000"/>
                                        <p:tgtEl>
                                          <p:spTgt spid="595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957"/>
                                        </p:tgtEl>
                                        <p:attrNameLst>
                                          <p:attrName>style.visibility</p:attrName>
                                        </p:attrNameLst>
                                      </p:cBhvr>
                                      <p:to>
                                        <p:strVal val="visible"/>
                                      </p:to>
                                    </p:set>
                                    <p:animEffect filter="fade" transition="in">
                                      <p:cBhvr>
                                        <p:cTn dur="2000"/>
                                        <p:tgtEl>
                                          <p:spTgt spid="5957"/>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5958"/>
                                        </p:tgtEl>
                                        <p:attrNameLst>
                                          <p:attrName>style.visibility</p:attrName>
                                        </p:attrNameLst>
                                      </p:cBhvr>
                                      <p:to>
                                        <p:strVal val="visible"/>
                                      </p:to>
                                    </p:set>
                                    <p:animEffect filter="fade" transition="in">
                                      <p:cBhvr>
                                        <p:cTn dur="1000"/>
                                        <p:tgtEl>
                                          <p:spTgt spid="59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962" name="Shape 5962"/>
        <p:cNvGrpSpPr/>
        <p:nvPr/>
      </p:nvGrpSpPr>
      <p:grpSpPr>
        <a:xfrm>
          <a:off x="0" y="0"/>
          <a:ext cx="0" cy="0"/>
          <a:chOff x="0" y="0"/>
          <a:chExt cx="0" cy="0"/>
        </a:xfrm>
      </p:grpSpPr>
      <p:pic>
        <p:nvPicPr>
          <p:cNvPr id="5963" name="Google Shape;5963;p177"/>
          <p:cNvPicPr preferRelativeResize="0"/>
          <p:nvPr/>
        </p:nvPicPr>
        <p:blipFill rotWithShape="1">
          <a:blip r:embed="rId3">
            <a:alphaModFix/>
          </a:blip>
          <a:srcRect b="32558" l="0" r="30458" t="15189"/>
          <a:stretch/>
        </p:blipFill>
        <p:spPr>
          <a:xfrm>
            <a:off x="4749800" y="366150"/>
            <a:ext cx="4021499" cy="3097278"/>
          </a:xfrm>
          <a:prstGeom prst="rect">
            <a:avLst/>
          </a:prstGeom>
          <a:noFill/>
          <a:ln>
            <a:noFill/>
          </a:ln>
        </p:spPr>
      </p:pic>
      <p:sp>
        <p:nvSpPr>
          <p:cNvPr id="5964" name="Google Shape;5964;p177"/>
          <p:cNvSpPr/>
          <p:nvPr/>
        </p:nvSpPr>
        <p:spPr>
          <a:xfrm>
            <a:off x="4572000" y="1018175"/>
            <a:ext cx="9402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5" name="Google Shape;5965;p177"/>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pic>
        <p:nvPicPr>
          <p:cNvPr id="5966" name="Google Shape;5966;p177"/>
          <p:cNvPicPr preferRelativeResize="0"/>
          <p:nvPr/>
        </p:nvPicPr>
        <p:blipFill>
          <a:blip r:embed="rId4">
            <a:alphaModFix/>
          </a:blip>
          <a:stretch>
            <a:fillRect/>
          </a:stretch>
        </p:blipFill>
        <p:spPr>
          <a:xfrm>
            <a:off x="532900" y="1910450"/>
            <a:ext cx="1873575" cy="2514175"/>
          </a:xfrm>
          <a:prstGeom prst="rect">
            <a:avLst/>
          </a:prstGeom>
          <a:noFill/>
          <a:ln>
            <a:noFill/>
          </a:ln>
        </p:spPr>
      </p:pic>
      <p:sp>
        <p:nvSpPr>
          <p:cNvPr id="5967" name="Google Shape;5967;p177"/>
          <p:cNvSpPr txBox="1"/>
          <p:nvPr/>
        </p:nvSpPr>
        <p:spPr>
          <a:xfrm>
            <a:off x="568788" y="4440400"/>
            <a:ext cx="19176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Mariama Bâ</a:t>
            </a:r>
            <a:endParaRPr b="1" sz="1800"/>
          </a:p>
        </p:txBody>
      </p:sp>
      <p:pic>
        <p:nvPicPr>
          <p:cNvPr id="5968" name="Google Shape;5968;p177"/>
          <p:cNvPicPr preferRelativeResize="0"/>
          <p:nvPr/>
        </p:nvPicPr>
        <p:blipFill>
          <a:blip r:embed="rId5">
            <a:alphaModFix/>
          </a:blip>
          <a:stretch>
            <a:fillRect/>
          </a:stretch>
        </p:blipFill>
        <p:spPr>
          <a:xfrm>
            <a:off x="3125375" y="1654122"/>
            <a:ext cx="1917599" cy="3154376"/>
          </a:xfrm>
          <a:prstGeom prst="rect">
            <a:avLst/>
          </a:prstGeom>
          <a:noFill/>
          <a:ln>
            <a:noFill/>
          </a:ln>
          <a:effectLst>
            <a:outerShdw blurRad="200025" rotWithShape="0" algn="bl" dir="2820000" dist="76200">
              <a:srgbClr val="000000">
                <a:alpha val="50000"/>
              </a:srgbClr>
            </a:outerShdw>
          </a:effectLst>
        </p:spPr>
      </p:pic>
      <p:pic>
        <p:nvPicPr>
          <p:cNvPr id="5969" name="Google Shape;5969;p177"/>
          <p:cNvPicPr preferRelativeResize="0"/>
          <p:nvPr/>
        </p:nvPicPr>
        <p:blipFill>
          <a:blip r:embed="rId6">
            <a:alphaModFix/>
          </a:blip>
          <a:stretch>
            <a:fillRect/>
          </a:stretch>
        </p:blipFill>
        <p:spPr>
          <a:xfrm>
            <a:off x="5389350" y="1654125"/>
            <a:ext cx="2062965" cy="3154375"/>
          </a:xfrm>
          <a:prstGeom prst="rect">
            <a:avLst/>
          </a:prstGeom>
          <a:noFill/>
          <a:ln>
            <a:noFill/>
          </a:ln>
          <a:effectLst>
            <a:outerShdw blurRad="200025" rotWithShape="0" algn="bl" dir="2820000" dist="7620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966"/>
                                        </p:tgtEl>
                                        <p:attrNameLst>
                                          <p:attrName>style.visibility</p:attrName>
                                        </p:attrNameLst>
                                      </p:cBhvr>
                                      <p:to>
                                        <p:strVal val="visible"/>
                                      </p:to>
                                    </p:set>
                                    <p:animEffect filter="fade" transition="in">
                                      <p:cBhvr>
                                        <p:cTn dur="1000"/>
                                        <p:tgtEl>
                                          <p:spTgt spid="5966"/>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5967"/>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68"/>
                                        </p:tgtEl>
                                        <p:attrNameLst>
                                          <p:attrName>style.visibility</p:attrName>
                                        </p:attrNameLst>
                                      </p:cBhvr>
                                      <p:to>
                                        <p:strVal val="visible"/>
                                      </p:to>
                                    </p:set>
                                    <p:animEffect filter="fade" transition="in">
                                      <p:cBhvr>
                                        <p:cTn dur="1000"/>
                                        <p:tgtEl>
                                          <p:spTgt spid="5968"/>
                                        </p:tgtEl>
                                      </p:cBhvr>
                                    </p:animEffect>
                                  </p:childTnLst>
                                </p:cTn>
                              </p:par>
                            </p:childTnLst>
                          </p:cTn>
                        </p:par>
                        <p:par>
                          <p:cTn fill="hold">
                            <p:stCondLst>
                              <p:cond delay="2000"/>
                            </p:stCondLst>
                            <p:childTnLst>
                              <p:par>
                                <p:cTn fill="hold" nodeType="afterEffect" presetClass="entr" presetID="1" presetSubtype="0">
                                  <p:stCondLst>
                                    <p:cond delay="0"/>
                                  </p:stCondLst>
                                  <p:childTnLst>
                                    <p:set>
                                      <p:cBhvr>
                                        <p:cTn dur="1" fill="hold">
                                          <p:stCondLst>
                                            <p:cond delay="0"/>
                                          </p:stCondLst>
                                        </p:cTn>
                                        <p:tgtEl>
                                          <p:spTgt spid="59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973" name="Shape 5973"/>
        <p:cNvGrpSpPr/>
        <p:nvPr/>
      </p:nvGrpSpPr>
      <p:grpSpPr>
        <a:xfrm>
          <a:off x="0" y="0"/>
          <a:ext cx="0" cy="0"/>
          <a:chOff x="0" y="0"/>
          <a:chExt cx="0" cy="0"/>
        </a:xfrm>
      </p:grpSpPr>
      <p:sp>
        <p:nvSpPr>
          <p:cNvPr id="5974" name="Google Shape;5974;p178"/>
          <p:cNvSpPr txBox="1"/>
          <p:nvPr/>
        </p:nvSpPr>
        <p:spPr>
          <a:xfrm>
            <a:off x="568788" y="4440400"/>
            <a:ext cx="19176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Ken Bugul</a:t>
            </a:r>
            <a:endParaRPr b="1" sz="1800"/>
          </a:p>
        </p:txBody>
      </p:sp>
      <p:pic>
        <p:nvPicPr>
          <p:cNvPr id="5975" name="Google Shape;5975;p178"/>
          <p:cNvPicPr preferRelativeResize="0"/>
          <p:nvPr/>
        </p:nvPicPr>
        <p:blipFill rotWithShape="1">
          <a:blip r:embed="rId3">
            <a:alphaModFix/>
          </a:blip>
          <a:srcRect b="7209" l="6528" r="6537" t="0"/>
          <a:stretch/>
        </p:blipFill>
        <p:spPr>
          <a:xfrm>
            <a:off x="803500" y="2123588"/>
            <a:ext cx="1588175" cy="2305199"/>
          </a:xfrm>
          <a:prstGeom prst="rect">
            <a:avLst/>
          </a:prstGeom>
          <a:noFill/>
          <a:ln>
            <a:noFill/>
          </a:ln>
        </p:spPr>
      </p:pic>
      <p:pic>
        <p:nvPicPr>
          <p:cNvPr id="5976" name="Google Shape;5976;p178"/>
          <p:cNvPicPr preferRelativeResize="0"/>
          <p:nvPr/>
        </p:nvPicPr>
        <p:blipFill rotWithShape="1">
          <a:blip r:embed="rId4">
            <a:alphaModFix/>
          </a:blip>
          <a:srcRect b="32558" l="0" r="30458" t="15189"/>
          <a:stretch/>
        </p:blipFill>
        <p:spPr>
          <a:xfrm>
            <a:off x="4749800" y="366150"/>
            <a:ext cx="4021499" cy="3097278"/>
          </a:xfrm>
          <a:prstGeom prst="rect">
            <a:avLst/>
          </a:prstGeom>
          <a:noFill/>
          <a:ln>
            <a:noFill/>
          </a:ln>
        </p:spPr>
      </p:pic>
      <p:sp>
        <p:nvSpPr>
          <p:cNvPr id="5977" name="Google Shape;5977;p178"/>
          <p:cNvSpPr/>
          <p:nvPr/>
        </p:nvSpPr>
        <p:spPr>
          <a:xfrm>
            <a:off x="4572000" y="1018175"/>
            <a:ext cx="9402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78" name="Google Shape;5978;p178"/>
          <p:cNvPicPr preferRelativeResize="0"/>
          <p:nvPr/>
        </p:nvPicPr>
        <p:blipFill>
          <a:blip r:embed="rId5">
            <a:alphaModFix/>
          </a:blip>
          <a:stretch>
            <a:fillRect/>
          </a:stretch>
        </p:blipFill>
        <p:spPr>
          <a:xfrm>
            <a:off x="3044100" y="1667675"/>
            <a:ext cx="2171500" cy="3217021"/>
          </a:xfrm>
          <a:prstGeom prst="rect">
            <a:avLst/>
          </a:prstGeom>
          <a:noFill/>
          <a:ln>
            <a:noFill/>
          </a:ln>
          <a:effectLst>
            <a:outerShdw blurRad="157163" rotWithShape="0" algn="bl" dir="2460000" dist="95250">
              <a:srgbClr val="000000">
                <a:alpha val="50000"/>
              </a:srgbClr>
            </a:outerShdw>
          </a:effectLst>
        </p:spPr>
      </p:pic>
      <p:sp>
        <p:nvSpPr>
          <p:cNvPr id="5979" name="Google Shape;5979;p178"/>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975"/>
                                        </p:tgtEl>
                                        <p:attrNameLst>
                                          <p:attrName>style.visibility</p:attrName>
                                        </p:attrNameLst>
                                      </p:cBhvr>
                                      <p:to>
                                        <p:strVal val="visible"/>
                                      </p:to>
                                    </p:set>
                                    <p:animEffect filter="fade" transition="in">
                                      <p:cBhvr>
                                        <p:cTn dur="1000"/>
                                        <p:tgtEl>
                                          <p:spTgt spid="597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74"/>
                                        </p:tgtEl>
                                        <p:attrNameLst>
                                          <p:attrName>style.visibility</p:attrName>
                                        </p:attrNameLst>
                                      </p:cBhvr>
                                      <p:to>
                                        <p:strVal val="visible"/>
                                      </p:to>
                                    </p:set>
                                    <p:animEffect filter="fade" transition="in">
                                      <p:cBhvr>
                                        <p:cTn dur="1000"/>
                                        <p:tgtEl>
                                          <p:spTgt spid="597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978"/>
                                        </p:tgtEl>
                                        <p:attrNameLst>
                                          <p:attrName>style.visibility</p:attrName>
                                        </p:attrNameLst>
                                      </p:cBhvr>
                                      <p:to>
                                        <p:strVal val="visible"/>
                                      </p:to>
                                    </p:set>
                                    <p:animEffect filter="fade" transition="in">
                                      <p:cBhvr>
                                        <p:cTn dur="1000"/>
                                        <p:tgtEl>
                                          <p:spTgt spid="59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983" name="Shape 5983"/>
        <p:cNvGrpSpPr/>
        <p:nvPr/>
      </p:nvGrpSpPr>
      <p:grpSpPr>
        <a:xfrm>
          <a:off x="0" y="0"/>
          <a:ext cx="0" cy="0"/>
          <a:chOff x="0" y="0"/>
          <a:chExt cx="0" cy="0"/>
        </a:xfrm>
      </p:grpSpPr>
      <p:sp>
        <p:nvSpPr>
          <p:cNvPr id="5984" name="Google Shape;5984;p179"/>
          <p:cNvSpPr txBox="1"/>
          <p:nvPr/>
        </p:nvSpPr>
        <p:spPr>
          <a:xfrm>
            <a:off x="416388" y="4310950"/>
            <a:ext cx="19176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Boubacar Boris Diop</a:t>
            </a:r>
            <a:endParaRPr sz="1800">
              <a:latin typeface="Playfair Display Black"/>
              <a:ea typeface="Playfair Display Black"/>
              <a:cs typeface="Playfair Display Black"/>
              <a:sym typeface="Playfair Display Black"/>
            </a:endParaRPr>
          </a:p>
        </p:txBody>
      </p:sp>
      <p:pic>
        <p:nvPicPr>
          <p:cNvPr id="5985" name="Google Shape;5985;p179"/>
          <p:cNvPicPr preferRelativeResize="0"/>
          <p:nvPr/>
        </p:nvPicPr>
        <p:blipFill rotWithShape="1">
          <a:blip r:embed="rId3">
            <a:alphaModFix/>
          </a:blip>
          <a:srcRect b="32558" l="0" r="30458" t="15189"/>
          <a:stretch/>
        </p:blipFill>
        <p:spPr>
          <a:xfrm>
            <a:off x="4749800" y="366150"/>
            <a:ext cx="4021499" cy="3097278"/>
          </a:xfrm>
          <a:prstGeom prst="rect">
            <a:avLst/>
          </a:prstGeom>
          <a:noFill/>
          <a:ln>
            <a:noFill/>
          </a:ln>
        </p:spPr>
      </p:pic>
      <p:sp>
        <p:nvSpPr>
          <p:cNvPr id="5986" name="Google Shape;5986;p179"/>
          <p:cNvSpPr/>
          <p:nvPr/>
        </p:nvSpPr>
        <p:spPr>
          <a:xfrm>
            <a:off x="4572000" y="1018175"/>
            <a:ext cx="9402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87" name="Google Shape;5987;p179"/>
          <p:cNvPicPr preferRelativeResize="0"/>
          <p:nvPr/>
        </p:nvPicPr>
        <p:blipFill>
          <a:blip r:embed="rId4">
            <a:alphaModFix/>
          </a:blip>
          <a:stretch>
            <a:fillRect/>
          </a:stretch>
        </p:blipFill>
        <p:spPr>
          <a:xfrm>
            <a:off x="2601566" y="2248169"/>
            <a:ext cx="1738659" cy="2613226"/>
          </a:xfrm>
          <a:prstGeom prst="rect">
            <a:avLst/>
          </a:prstGeom>
          <a:noFill/>
          <a:ln>
            <a:noFill/>
          </a:ln>
          <a:effectLst>
            <a:outerShdw blurRad="200025" rotWithShape="0" algn="bl" dir="3600000" dist="114300">
              <a:srgbClr val="000000">
                <a:alpha val="50000"/>
              </a:srgbClr>
            </a:outerShdw>
          </a:effectLst>
        </p:spPr>
      </p:pic>
      <p:pic>
        <p:nvPicPr>
          <p:cNvPr id="5988" name="Google Shape;5988;p179"/>
          <p:cNvPicPr preferRelativeResize="0"/>
          <p:nvPr/>
        </p:nvPicPr>
        <p:blipFill rotWithShape="1">
          <a:blip r:embed="rId5">
            <a:alphaModFix/>
          </a:blip>
          <a:srcRect b="0" l="41441" r="0" t="0"/>
          <a:stretch/>
        </p:blipFill>
        <p:spPr>
          <a:xfrm>
            <a:off x="568799" y="2281475"/>
            <a:ext cx="1668450" cy="1877075"/>
          </a:xfrm>
          <a:prstGeom prst="rect">
            <a:avLst/>
          </a:prstGeom>
          <a:noFill/>
          <a:ln>
            <a:noFill/>
          </a:ln>
        </p:spPr>
      </p:pic>
      <p:pic>
        <p:nvPicPr>
          <p:cNvPr id="5989" name="Google Shape;5989;p179"/>
          <p:cNvPicPr preferRelativeResize="0"/>
          <p:nvPr/>
        </p:nvPicPr>
        <p:blipFill>
          <a:blip r:embed="rId6">
            <a:alphaModFix/>
          </a:blip>
          <a:stretch>
            <a:fillRect/>
          </a:stretch>
        </p:blipFill>
        <p:spPr>
          <a:xfrm>
            <a:off x="4658975" y="2248175"/>
            <a:ext cx="1847619" cy="2613228"/>
          </a:xfrm>
          <a:prstGeom prst="rect">
            <a:avLst/>
          </a:prstGeom>
          <a:noFill/>
          <a:ln>
            <a:noFill/>
          </a:ln>
          <a:effectLst>
            <a:outerShdw blurRad="200025" rotWithShape="0" algn="bl" dir="3600000" dist="114300">
              <a:srgbClr val="000000">
                <a:alpha val="50000"/>
              </a:srgbClr>
            </a:outerShdw>
          </a:effectLst>
        </p:spPr>
      </p:pic>
      <p:pic>
        <p:nvPicPr>
          <p:cNvPr id="5990" name="Google Shape;5990;p179"/>
          <p:cNvPicPr preferRelativeResize="0"/>
          <p:nvPr/>
        </p:nvPicPr>
        <p:blipFill>
          <a:blip r:embed="rId7">
            <a:alphaModFix/>
          </a:blip>
          <a:stretch>
            <a:fillRect/>
          </a:stretch>
        </p:blipFill>
        <p:spPr>
          <a:xfrm>
            <a:off x="6792575" y="2252084"/>
            <a:ext cx="1847625" cy="2617030"/>
          </a:xfrm>
          <a:prstGeom prst="rect">
            <a:avLst/>
          </a:prstGeom>
          <a:noFill/>
          <a:ln>
            <a:noFill/>
          </a:ln>
        </p:spPr>
      </p:pic>
      <p:pic>
        <p:nvPicPr>
          <p:cNvPr id="5991" name="Google Shape;5991;p179"/>
          <p:cNvPicPr preferRelativeResize="0"/>
          <p:nvPr/>
        </p:nvPicPr>
        <p:blipFill>
          <a:blip r:embed="rId8">
            <a:alphaModFix/>
          </a:blip>
          <a:stretch>
            <a:fillRect/>
          </a:stretch>
        </p:blipFill>
        <p:spPr>
          <a:xfrm>
            <a:off x="4780750" y="4211050"/>
            <a:ext cx="544200" cy="544200"/>
          </a:xfrm>
          <a:prstGeom prst="rect">
            <a:avLst/>
          </a:prstGeom>
          <a:noFill/>
          <a:ln>
            <a:noFill/>
          </a:ln>
        </p:spPr>
      </p:pic>
      <p:pic>
        <p:nvPicPr>
          <p:cNvPr id="5992" name="Google Shape;5992;p179"/>
          <p:cNvPicPr preferRelativeResize="0"/>
          <p:nvPr/>
        </p:nvPicPr>
        <p:blipFill>
          <a:blip r:embed="rId8">
            <a:alphaModFix/>
          </a:blip>
          <a:stretch>
            <a:fillRect/>
          </a:stretch>
        </p:blipFill>
        <p:spPr>
          <a:xfrm>
            <a:off x="6914350" y="4211050"/>
            <a:ext cx="544200" cy="544200"/>
          </a:xfrm>
          <a:prstGeom prst="rect">
            <a:avLst/>
          </a:prstGeom>
          <a:noFill/>
          <a:ln>
            <a:noFill/>
          </a:ln>
        </p:spPr>
      </p:pic>
      <p:sp>
        <p:nvSpPr>
          <p:cNvPr id="5993" name="Google Shape;5993;p179"/>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988"/>
                                        </p:tgtEl>
                                        <p:attrNameLst>
                                          <p:attrName>style.visibility</p:attrName>
                                        </p:attrNameLst>
                                      </p:cBhvr>
                                      <p:to>
                                        <p:strVal val="visible"/>
                                      </p:to>
                                    </p:set>
                                    <p:animEffect filter="fade" transition="in">
                                      <p:cBhvr>
                                        <p:cTn dur="1000"/>
                                        <p:tgtEl>
                                          <p:spTgt spid="598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84"/>
                                        </p:tgtEl>
                                        <p:attrNameLst>
                                          <p:attrName>style.visibility</p:attrName>
                                        </p:attrNameLst>
                                      </p:cBhvr>
                                      <p:to>
                                        <p:strVal val="visible"/>
                                      </p:to>
                                    </p:set>
                                    <p:animEffect filter="fade" transition="in">
                                      <p:cBhvr>
                                        <p:cTn dur="1000"/>
                                        <p:tgtEl>
                                          <p:spTgt spid="598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987"/>
                                        </p:tgtEl>
                                        <p:attrNameLst>
                                          <p:attrName>style.visibility</p:attrName>
                                        </p:attrNameLst>
                                      </p:cBhvr>
                                      <p:to>
                                        <p:strVal val="visible"/>
                                      </p:to>
                                    </p:set>
                                    <p:animEffect filter="fade" transition="in">
                                      <p:cBhvr>
                                        <p:cTn dur="1000"/>
                                        <p:tgtEl>
                                          <p:spTgt spid="598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989"/>
                                        </p:tgtEl>
                                        <p:attrNameLst>
                                          <p:attrName>style.visibility</p:attrName>
                                        </p:attrNameLst>
                                      </p:cBhvr>
                                      <p:to>
                                        <p:strVal val="visible"/>
                                      </p:to>
                                    </p:set>
                                    <p:animEffect filter="fade" transition="in">
                                      <p:cBhvr>
                                        <p:cTn dur="1000"/>
                                        <p:tgtEl>
                                          <p:spTgt spid="5989"/>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991"/>
                                        </p:tgtEl>
                                        <p:attrNameLst>
                                          <p:attrName>style.visibility</p:attrName>
                                        </p:attrNameLst>
                                      </p:cBhvr>
                                      <p:to>
                                        <p:strVal val="visible"/>
                                      </p:to>
                                    </p:set>
                                    <p:animEffect filter="fade" transition="in">
                                      <p:cBhvr>
                                        <p:cTn dur="1000"/>
                                        <p:tgtEl>
                                          <p:spTgt spid="5991"/>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990"/>
                                        </p:tgtEl>
                                        <p:attrNameLst>
                                          <p:attrName>style.visibility</p:attrName>
                                        </p:attrNameLst>
                                      </p:cBhvr>
                                      <p:to>
                                        <p:strVal val="visible"/>
                                      </p:to>
                                    </p:set>
                                    <p:animEffect filter="fade" transition="in">
                                      <p:cBhvr>
                                        <p:cTn dur="1000"/>
                                        <p:tgtEl>
                                          <p:spTgt spid="5990"/>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5992"/>
                                        </p:tgtEl>
                                        <p:attrNameLst>
                                          <p:attrName>style.visibility</p:attrName>
                                        </p:attrNameLst>
                                      </p:cBhvr>
                                      <p:to>
                                        <p:strVal val="visible"/>
                                      </p:to>
                                    </p:set>
                                    <p:animEffect filter="fade" transition="in">
                                      <p:cBhvr>
                                        <p:cTn dur="1000"/>
                                        <p:tgtEl>
                                          <p:spTgt spid="59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5997" name="Shape 5997"/>
        <p:cNvGrpSpPr/>
        <p:nvPr/>
      </p:nvGrpSpPr>
      <p:grpSpPr>
        <a:xfrm>
          <a:off x="0" y="0"/>
          <a:ext cx="0" cy="0"/>
          <a:chOff x="0" y="0"/>
          <a:chExt cx="0" cy="0"/>
        </a:xfrm>
      </p:grpSpPr>
      <p:sp>
        <p:nvSpPr>
          <p:cNvPr id="5998" name="Google Shape;5998;p180"/>
          <p:cNvSpPr txBox="1"/>
          <p:nvPr/>
        </p:nvSpPr>
        <p:spPr>
          <a:xfrm>
            <a:off x="416388" y="4310950"/>
            <a:ext cx="19176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Boubacar Boris Diop</a:t>
            </a:r>
            <a:endParaRPr sz="1800">
              <a:latin typeface="Playfair Display Black"/>
              <a:ea typeface="Playfair Display Black"/>
              <a:cs typeface="Playfair Display Black"/>
              <a:sym typeface="Playfair Display Black"/>
            </a:endParaRPr>
          </a:p>
        </p:txBody>
      </p:sp>
      <p:pic>
        <p:nvPicPr>
          <p:cNvPr id="5999" name="Google Shape;5999;p180"/>
          <p:cNvPicPr preferRelativeResize="0"/>
          <p:nvPr/>
        </p:nvPicPr>
        <p:blipFill rotWithShape="1">
          <a:blip r:embed="rId3">
            <a:alphaModFix/>
          </a:blip>
          <a:srcRect b="32558" l="0" r="30458" t="15189"/>
          <a:stretch/>
        </p:blipFill>
        <p:spPr>
          <a:xfrm>
            <a:off x="4749800" y="366150"/>
            <a:ext cx="4021499" cy="3097278"/>
          </a:xfrm>
          <a:prstGeom prst="rect">
            <a:avLst/>
          </a:prstGeom>
          <a:noFill/>
          <a:ln>
            <a:noFill/>
          </a:ln>
        </p:spPr>
      </p:pic>
      <p:sp>
        <p:nvSpPr>
          <p:cNvPr id="6000" name="Google Shape;6000;p180"/>
          <p:cNvSpPr/>
          <p:nvPr/>
        </p:nvSpPr>
        <p:spPr>
          <a:xfrm>
            <a:off x="4572000" y="1018175"/>
            <a:ext cx="9402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01" name="Google Shape;6001;p180"/>
          <p:cNvPicPr preferRelativeResize="0"/>
          <p:nvPr/>
        </p:nvPicPr>
        <p:blipFill>
          <a:blip r:embed="rId4">
            <a:alphaModFix/>
          </a:blip>
          <a:stretch>
            <a:fillRect/>
          </a:stretch>
        </p:blipFill>
        <p:spPr>
          <a:xfrm>
            <a:off x="5077188" y="2248175"/>
            <a:ext cx="1958613" cy="2613229"/>
          </a:xfrm>
          <a:prstGeom prst="rect">
            <a:avLst/>
          </a:prstGeom>
          <a:noFill/>
          <a:ln>
            <a:noFill/>
          </a:ln>
          <a:effectLst>
            <a:outerShdw blurRad="200025" rotWithShape="0" algn="bl" dir="4200000" dist="114300">
              <a:srgbClr val="000000">
                <a:alpha val="50000"/>
              </a:srgbClr>
            </a:outerShdw>
          </a:effectLst>
        </p:spPr>
      </p:pic>
      <p:pic>
        <p:nvPicPr>
          <p:cNvPr id="6002" name="Google Shape;6002;p180"/>
          <p:cNvPicPr preferRelativeResize="0"/>
          <p:nvPr/>
        </p:nvPicPr>
        <p:blipFill>
          <a:blip r:embed="rId5">
            <a:alphaModFix/>
          </a:blip>
          <a:stretch>
            <a:fillRect/>
          </a:stretch>
        </p:blipFill>
        <p:spPr>
          <a:xfrm>
            <a:off x="3052850" y="2248175"/>
            <a:ext cx="1591983" cy="2613226"/>
          </a:xfrm>
          <a:prstGeom prst="rect">
            <a:avLst/>
          </a:prstGeom>
          <a:noFill/>
          <a:ln>
            <a:noFill/>
          </a:ln>
          <a:effectLst>
            <a:outerShdw blurRad="200025" rotWithShape="0" algn="bl" dir="4200000" dist="114300">
              <a:srgbClr val="000000">
                <a:alpha val="50000"/>
              </a:srgbClr>
            </a:outerShdw>
          </a:effectLst>
        </p:spPr>
      </p:pic>
      <p:pic>
        <p:nvPicPr>
          <p:cNvPr id="6003" name="Google Shape;6003;p180"/>
          <p:cNvPicPr preferRelativeResize="0"/>
          <p:nvPr/>
        </p:nvPicPr>
        <p:blipFill rotWithShape="1">
          <a:blip r:embed="rId6">
            <a:alphaModFix/>
          </a:blip>
          <a:srcRect b="0" l="41441" r="0" t="0"/>
          <a:stretch/>
        </p:blipFill>
        <p:spPr>
          <a:xfrm>
            <a:off x="568799" y="2281475"/>
            <a:ext cx="1668450" cy="1877075"/>
          </a:xfrm>
          <a:prstGeom prst="rect">
            <a:avLst/>
          </a:prstGeom>
          <a:noFill/>
          <a:ln>
            <a:noFill/>
          </a:ln>
        </p:spPr>
      </p:pic>
      <p:sp>
        <p:nvSpPr>
          <p:cNvPr id="6004" name="Google Shape;6004;p180"/>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02"/>
                                        </p:tgtEl>
                                        <p:attrNameLst>
                                          <p:attrName>style.visibility</p:attrName>
                                        </p:attrNameLst>
                                      </p:cBhvr>
                                      <p:to>
                                        <p:strVal val="visible"/>
                                      </p:to>
                                    </p:set>
                                    <p:animEffect filter="fade" transition="in">
                                      <p:cBhvr>
                                        <p:cTn dur="1000"/>
                                        <p:tgtEl>
                                          <p:spTgt spid="60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01"/>
                                        </p:tgtEl>
                                        <p:attrNameLst>
                                          <p:attrName>style.visibility</p:attrName>
                                        </p:attrNameLst>
                                      </p:cBhvr>
                                      <p:to>
                                        <p:strVal val="visible"/>
                                      </p:to>
                                    </p:set>
                                    <p:animEffect filter="fade" transition="in">
                                      <p:cBhvr>
                                        <p:cTn dur="1000"/>
                                        <p:tgtEl>
                                          <p:spTgt spid="60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08" name="Shape 6008"/>
        <p:cNvGrpSpPr/>
        <p:nvPr/>
      </p:nvGrpSpPr>
      <p:grpSpPr>
        <a:xfrm>
          <a:off x="0" y="0"/>
          <a:ext cx="0" cy="0"/>
          <a:chOff x="0" y="0"/>
          <a:chExt cx="0" cy="0"/>
        </a:xfrm>
      </p:grpSpPr>
      <p:sp>
        <p:nvSpPr>
          <p:cNvPr id="6009" name="Google Shape;6009;p181"/>
          <p:cNvSpPr txBox="1"/>
          <p:nvPr/>
        </p:nvSpPr>
        <p:spPr>
          <a:xfrm>
            <a:off x="416388" y="4310950"/>
            <a:ext cx="1917600" cy="444300"/>
          </a:xfrm>
          <a:prstGeom prst="rect">
            <a:avLst/>
          </a:prstGeom>
          <a:noFill/>
          <a:ln>
            <a:noFill/>
          </a:ln>
        </p:spPr>
        <p:txBody>
          <a:bodyPr anchorCtr="0" anchor="ctr" bIns="0" lIns="91425" spcFirstLastPara="1" rIns="91425" wrap="square" tIns="91425">
            <a:noAutofit/>
          </a:bodyPr>
          <a:lstStyle/>
          <a:p>
            <a:pPr indent="0" lvl="0" marL="0" rtl="0" algn="ctr">
              <a:lnSpc>
                <a:spcPct val="90000"/>
              </a:lnSpc>
              <a:spcBef>
                <a:spcPts val="0"/>
              </a:spcBef>
              <a:spcAft>
                <a:spcPts val="0"/>
              </a:spcAft>
              <a:buNone/>
            </a:pPr>
            <a:r>
              <a:rPr b="1" lang="en" sz="1800"/>
              <a:t>Mohamed Mbougar Sarr</a:t>
            </a:r>
            <a:endParaRPr b="1" sz="1800"/>
          </a:p>
        </p:txBody>
      </p:sp>
      <p:pic>
        <p:nvPicPr>
          <p:cNvPr id="6010" name="Google Shape;6010;p181"/>
          <p:cNvPicPr preferRelativeResize="0"/>
          <p:nvPr/>
        </p:nvPicPr>
        <p:blipFill rotWithShape="1">
          <a:blip r:embed="rId3">
            <a:alphaModFix/>
          </a:blip>
          <a:srcRect b="32558" l="0" r="30458" t="15189"/>
          <a:stretch/>
        </p:blipFill>
        <p:spPr>
          <a:xfrm>
            <a:off x="4749800" y="366150"/>
            <a:ext cx="4021499" cy="3097278"/>
          </a:xfrm>
          <a:prstGeom prst="rect">
            <a:avLst/>
          </a:prstGeom>
          <a:noFill/>
          <a:ln>
            <a:noFill/>
          </a:ln>
        </p:spPr>
      </p:pic>
      <p:sp>
        <p:nvSpPr>
          <p:cNvPr id="6011" name="Google Shape;6011;p181"/>
          <p:cNvSpPr/>
          <p:nvPr/>
        </p:nvSpPr>
        <p:spPr>
          <a:xfrm>
            <a:off x="4572000" y="1018175"/>
            <a:ext cx="9402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12" name="Google Shape;6012;p181"/>
          <p:cNvPicPr preferRelativeResize="0"/>
          <p:nvPr/>
        </p:nvPicPr>
        <p:blipFill>
          <a:blip r:embed="rId4">
            <a:alphaModFix/>
          </a:blip>
          <a:stretch>
            <a:fillRect/>
          </a:stretch>
        </p:blipFill>
        <p:spPr>
          <a:xfrm>
            <a:off x="3400788" y="1506111"/>
            <a:ext cx="2102094" cy="3276324"/>
          </a:xfrm>
          <a:prstGeom prst="rect">
            <a:avLst/>
          </a:prstGeom>
          <a:noFill/>
          <a:ln>
            <a:noFill/>
          </a:ln>
          <a:effectLst>
            <a:outerShdw blurRad="171450" rotWithShape="0" algn="bl" dir="2400000" dist="123825">
              <a:srgbClr val="000000">
                <a:alpha val="50000"/>
              </a:srgbClr>
            </a:outerShdw>
          </a:effectLst>
        </p:spPr>
      </p:pic>
      <p:pic>
        <p:nvPicPr>
          <p:cNvPr id="6013" name="Google Shape;6013;p181"/>
          <p:cNvPicPr preferRelativeResize="0"/>
          <p:nvPr/>
        </p:nvPicPr>
        <p:blipFill>
          <a:blip r:embed="rId5">
            <a:alphaModFix/>
          </a:blip>
          <a:stretch>
            <a:fillRect/>
          </a:stretch>
        </p:blipFill>
        <p:spPr>
          <a:xfrm>
            <a:off x="-117000" y="1827476"/>
            <a:ext cx="3145175" cy="2346600"/>
          </a:xfrm>
          <a:prstGeom prst="rect">
            <a:avLst/>
          </a:prstGeom>
          <a:noFill/>
          <a:ln>
            <a:noFill/>
          </a:ln>
        </p:spPr>
      </p:pic>
      <p:sp>
        <p:nvSpPr>
          <p:cNvPr id="6014" name="Google Shape;6014;p181"/>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6009"/>
                                        </p:tgtEl>
                                        <p:attrNameLst>
                                          <p:attrName>style.visibility</p:attrName>
                                        </p:attrNameLst>
                                      </p:cBhvr>
                                      <p:to>
                                        <p:strVal val="visible"/>
                                      </p:to>
                                    </p:set>
                                    <p:animEffect filter="fade" transition="in">
                                      <p:cBhvr>
                                        <p:cTn dur="1000"/>
                                        <p:tgtEl>
                                          <p:spTgt spid="6009"/>
                                        </p:tgtEl>
                                      </p:cBhvr>
                                    </p:animEffect>
                                  </p:childTnLst>
                                </p:cTn>
                              </p:par>
                              <p:par>
                                <p:cTn fill="hold" nodeType="withEffect" presetClass="entr" presetID="1" presetSubtype="0">
                                  <p:stCondLst>
                                    <p:cond delay="0"/>
                                  </p:stCondLst>
                                  <p:childTnLst>
                                    <p:set>
                                      <p:cBhvr>
                                        <p:cTn dur="1" fill="hold">
                                          <p:stCondLst>
                                            <p:cond delay="0"/>
                                          </p:stCondLst>
                                        </p:cTn>
                                        <p:tgtEl>
                                          <p:spTgt spid="6013"/>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012"/>
                                        </p:tgtEl>
                                        <p:attrNameLst>
                                          <p:attrName>style.visibility</p:attrName>
                                        </p:attrNameLst>
                                      </p:cBhvr>
                                      <p:to>
                                        <p:strVal val="visible"/>
                                      </p:to>
                                    </p:set>
                                    <p:animEffect filter="fade" transition="in">
                                      <p:cBhvr>
                                        <p:cTn dur="1000"/>
                                        <p:tgtEl>
                                          <p:spTgt spid="60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18" name="Shape 6018"/>
        <p:cNvGrpSpPr/>
        <p:nvPr/>
      </p:nvGrpSpPr>
      <p:grpSpPr>
        <a:xfrm>
          <a:off x="0" y="0"/>
          <a:ext cx="0" cy="0"/>
          <a:chOff x="0" y="0"/>
          <a:chExt cx="0" cy="0"/>
        </a:xfrm>
      </p:grpSpPr>
      <p:pic>
        <p:nvPicPr>
          <p:cNvPr id="6019" name="Google Shape;6019;p182"/>
          <p:cNvPicPr preferRelativeResize="0"/>
          <p:nvPr/>
        </p:nvPicPr>
        <p:blipFill rotWithShape="1">
          <a:blip r:embed="rId3">
            <a:alphaModFix/>
          </a:blip>
          <a:srcRect b="32558" l="0" r="30458" t="15189"/>
          <a:stretch/>
        </p:blipFill>
        <p:spPr>
          <a:xfrm>
            <a:off x="4749800" y="366150"/>
            <a:ext cx="4021499" cy="3097278"/>
          </a:xfrm>
          <a:prstGeom prst="rect">
            <a:avLst/>
          </a:prstGeom>
          <a:noFill/>
          <a:ln>
            <a:noFill/>
          </a:ln>
        </p:spPr>
      </p:pic>
      <p:sp>
        <p:nvSpPr>
          <p:cNvPr id="6020" name="Google Shape;6020;p182"/>
          <p:cNvSpPr/>
          <p:nvPr/>
        </p:nvSpPr>
        <p:spPr>
          <a:xfrm>
            <a:off x="6538125" y="2747300"/>
            <a:ext cx="9402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21" name="Google Shape;6021;p182"/>
          <p:cNvGrpSpPr/>
          <p:nvPr/>
        </p:nvGrpSpPr>
        <p:grpSpPr>
          <a:xfrm>
            <a:off x="4036050" y="2724162"/>
            <a:ext cx="2648400" cy="2416725"/>
            <a:chOff x="6262750" y="1089550"/>
            <a:chExt cx="2648400" cy="2416725"/>
          </a:xfrm>
        </p:grpSpPr>
        <p:pic>
          <p:nvPicPr>
            <p:cNvPr id="6022" name="Google Shape;6022;p182"/>
            <p:cNvPicPr preferRelativeResize="0"/>
            <p:nvPr/>
          </p:nvPicPr>
          <p:blipFill>
            <a:blip r:embed="rId4">
              <a:alphaModFix/>
            </a:blip>
            <a:stretch>
              <a:fillRect/>
            </a:stretch>
          </p:blipFill>
          <p:spPr>
            <a:xfrm>
              <a:off x="6760100" y="1089550"/>
              <a:ext cx="1862774" cy="1862774"/>
            </a:xfrm>
            <a:prstGeom prst="rect">
              <a:avLst/>
            </a:prstGeom>
            <a:noFill/>
            <a:ln>
              <a:noFill/>
            </a:ln>
          </p:spPr>
        </p:pic>
        <p:sp>
          <p:nvSpPr>
            <p:cNvPr id="6023" name="Google Shape;6023;p182"/>
            <p:cNvSpPr txBox="1"/>
            <p:nvPr/>
          </p:nvSpPr>
          <p:spPr>
            <a:xfrm>
              <a:off x="6262750" y="2917075"/>
              <a:ext cx="2648400" cy="589200"/>
            </a:xfrm>
            <a:prstGeom prst="rect">
              <a:avLst/>
            </a:prstGeom>
            <a:solidFill>
              <a:srgbClr val="FFFDFA"/>
            </a:solidFill>
            <a:ln>
              <a:noFill/>
            </a:ln>
          </p:spPr>
          <p:txBody>
            <a:bodyPr anchorCtr="0" anchor="t" bIns="0" lIns="91425" spcFirstLastPara="1" rIns="91425" wrap="square" tIns="91425">
              <a:noAutofit/>
            </a:bodyPr>
            <a:lstStyle/>
            <a:p>
              <a:pPr indent="0" lvl="0" marL="0" rtl="0" algn="ctr">
                <a:lnSpc>
                  <a:spcPct val="115000"/>
                </a:lnSpc>
                <a:spcBef>
                  <a:spcPts val="0"/>
                </a:spcBef>
                <a:spcAft>
                  <a:spcPts val="0"/>
                </a:spcAft>
                <a:buNone/>
              </a:pPr>
              <a:r>
                <a:rPr b="1" lang="en" sz="1800"/>
                <a:t>Alain Mabanckou </a:t>
              </a:r>
              <a:endParaRPr sz="1800"/>
            </a:p>
            <a:p>
              <a:pPr indent="0" lvl="0" marL="0" rtl="0" algn="ctr">
                <a:lnSpc>
                  <a:spcPct val="75000"/>
                </a:lnSpc>
                <a:spcBef>
                  <a:spcPts val="0"/>
                </a:spcBef>
                <a:spcAft>
                  <a:spcPts val="0"/>
                </a:spcAft>
                <a:buNone/>
              </a:pPr>
              <a:r>
                <a:t/>
              </a:r>
              <a:endParaRPr sz="1600">
                <a:solidFill>
                  <a:schemeClr val="dk1"/>
                </a:solidFill>
                <a:latin typeface="Roboto"/>
                <a:ea typeface="Roboto"/>
                <a:cs typeface="Roboto"/>
                <a:sym typeface="Roboto"/>
              </a:endParaRPr>
            </a:p>
          </p:txBody>
        </p:sp>
      </p:grpSp>
      <p:sp>
        <p:nvSpPr>
          <p:cNvPr id="6024" name="Google Shape;6024;p182"/>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pic>
        <p:nvPicPr>
          <p:cNvPr id="6025" name="Google Shape;6025;p182"/>
          <p:cNvPicPr preferRelativeResize="0"/>
          <p:nvPr/>
        </p:nvPicPr>
        <p:blipFill>
          <a:blip r:embed="rId5">
            <a:alphaModFix/>
          </a:blip>
          <a:stretch>
            <a:fillRect/>
          </a:stretch>
        </p:blipFill>
        <p:spPr>
          <a:xfrm>
            <a:off x="2390075" y="2250787"/>
            <a:ext cx="1645963" cy="2591199"/>
          </a:xfrm>
          <a:prstGeom prst="rect">
            <a:avLst/>
          </a:prstGeom>
          <a:noFill/>
          <a:ln>
            <a:noFill/>
          </a:ln>
        </p:spPr>
      </p:pic>
      <p:pic>
        <p:nvPicPr>
          <p:cNvPr id="6026" name="Google Shape;6026;p182"/>
          <p:cNvPicPr preferRelativeResize="0"/>
          <p:nvPr/>
        </p:nvPicPr>
        <p:blipFill>
          <a:blip r:embed="rId6">
            <a:alphaModFix/>
          </a:blip>
          <a:stretch>
            <a:fillRect/>
          </a:stretch>
        </p:blipFill>
        <p:spPr>
          <a:xfrm>
            <a:off x="270650" y="2250775"/>
            <a:ext cx="1692702" cy="2591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6020"/>
                                        </p:tgtEl>
                                        <p:attrNameLst>
                                          <p:attrName>style.visibility</p:attrName>
                                        </p:attrNameLst>
                                      </p:cBhvr>
                                      <p:to>
                                        <p:strVal val="visible"/>
                                      </p:to>
                                    </p:set>
                                    <p:anim calcmode="lin" valueType="num">
                                      <p:cBhvr additive="base">
                                        <p:cTn dur="2000"/>
                                        <p:tgtEl>
                                          <p:spTgt spid="6020"/>
                                        </p:tgtEl>
                                        <p:attrNameLst>
                                          <p:attrName>ppt_w</p:attrName>
                                        </p:attrNameLst>
                                      </p:cBhvr>
                                      <p:tavLst>
                                        <p:tav fmla="" tm="0">
                                          <p:val>
                                            <p:strVal val="0"/>
                                          </p:val>
                                        </p:tav>
                                        <p:tav fmla="" tm="100000">
                                          <p:val>
                                            <p:strVal val="#ppt_w"/>
                                          </p:val>
                                        </p:tav>
                                      </p:tavLst>
                                    </p:anim>
                                    <p:anim calcmode="lin" valueType="num">
                                      <p:cBhvr additive="base">
                                        <p:cTn dur="2000"/>
                                        <p:tgtEl>
                                          <p:spTgt spid="6020"/>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021"/>
                                        </p:tgtEl>
                                        <p:attrNameLst>
                                          <p:attrName>style.visibility</p:attrName>
                                        </p:attrNameLst>
                                      </p:cBhvr>
                                      <p:to>
                                        <p:strVal val="visible"/>
                                      </p:to>
                                    </p:set>
                                    <p:animEffect filter="fade" transition="in">
                                      <p:cBhvr>
                                        <p:cTn dur="500"/>
                                        <p:tgtEl>
                                          <p:spTgt spid="6021"/>
                                        </p:tgtEl>
                                      </p:cBhvr>
                                    </p:animEffect>
                                  </p:childTnLst>
                                </p:cTn>
                              </p:par>
                            </p:childTnLst>
                          </p:cTn>
                        </p:par>
                        <p:par>
                          <p:cTn fill="hold">
                            <p:stCondLst>
                              <p:cond delay="2500"/>
                            </p:stCondLst>
                            <p:childTnLst>
                              <p:par>
                                <p:cTn fill="hold" nodeType="afterEffect" presetClass="entr" presetID="1" presetSubtype="0">
                                  <p:stCondLst>
                                    <p:cond delay="0"/>
                                  </p:stCondLst>
                                  <p:childTnLst>
                                    <p:set>
                                      <p:cBhvr>
                                        <p:cTn dur="1" fill="hold">
                                          <p:stCondLst>
                                            <p:cond delay="0"/>
                                          </p:stCondLst>
                                        </p:cTn>
                                        <p:tgtEl>
                                          <p:spTgt spid="6025"/>
                                        </p:tgtEl>
                                        <p:attrNameLst>
                                          <p:attrName>style.visibility</p:attrName>
                                        </p:attrNameLst>
                                      </p:cBhvr>
                                      <p:to>
                                        <p:strVal val="visible"/>
                                      </p:to>
                                    </p:se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6026"/>
                                        </p:tgtEl>
                                        <p:attrNameLst>
                                          <p:attrName>style.visibility</p:attrName>
                                        </p:attrNameLst>
                                      </p:cBhvr>
                                      <p:to>
                                        <p:strVal val="visible"/>
                                      </p:to>
                                    </p:set>
                                    <p:animEffect filter="fade" transition="in">
                                      <p:cBhvr>
                                        <p:cTn dur="1000"/>
                                        <p:tgtEl>
                                          <p:spTgt spid="60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30" name="Shape 6030"/>
        <p:cNvGrpSpPr/>
        <p:nvPr/>
      </p:nvGrpSpPr>
      <p:grpSpPr>
        <a:xfrm>
          <a:off x="0" y="0"/>
          <a:ext cx="0" cy="0"/>
          <a:chOff x="0" y="0"/>
          <a:chExt cx="0" cy="0"/>
        </a:xfrm>
      </p:grpSpPr>
      <p:pic>
        <p:nvPicPr>
          <p:cNvPr id="6031" name="Google Shape;6031;p183"/>
          <p:cNvPicPr preferRelativeResize="0"/>
          <p:nvPr/>
        </p:nvPicPr>
        <p:blipFill rotWithShape="1">
          <a:blip r:embed="rId3">
            <a:alphaModFix/>
          </a:blip>
          <a:srcRect b="32558" l="0" r="30458" t="15189"/>
          <a:stretch/>
        </p:blipFill>
        <p:spPr>
          <a:xfrm>
            <a:off x="4673600" y="366150"/>
            <a:ext cx="4021499" cy="3097278"/>
          </a:xfrm>
          <a:prstGeom prst="rect">
            <a:avLst/>
          </a:prstGeom>
          <a:noFill/>
          <a:ln>
            <a:noFill/>
          </a:ln>
        </p:spPr>
      </p:pic>
      <p:sp>
        <p:nvSpPr>
          <p:cNvPr id="6032" name="Google Shape;6032;p183"/>
          <p:cNvSpPr/>
          <p:nvPr/>
        </p:nvSpPr>
        <p:spPr>
          <a:xfrm>
            <a:off x="5599400" y="769525"/>
            <a:ext cx="10569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3" name="Google Shape;6033;p183"/>
          <p:cNvSpPr txBox="1"/>
          <p:nvPr/>
        </p:nvSpPr>
        <p:spPr>
          <a:xfrm>
            <a:off x="74828" y="4390738"/>
            <a:ext cx="2648400" cy="589200"/>
          </a:xfrm>
          <a:prstGeom prst="rect">
            <a:avLst/>
          </a:prstGeom>
          <a:noFill/>
          <a:ln>
            <a:noFill/>
          </a:ln>
        </p:spPr>
        <p:txBody>
          <a:bodyPr anchorCtr="0" anchor="ctr" bIns="0" lIns="91425" spcFirstLastPara="1" rIns="91425" wrap="square" tIns="91425">
            <a:noAutofit/>
          </a:bodyPr>
          <a:lstStyle/>
          <a:p>
            <a:pPr indent="0" lvl="0" marL="0" rtl="0" algn="ctr">
              <a:lnSpc>
                <a:spcPct val="115000"/>
              </a:lnSpc>
              <a:spcBef>
                <a:spcPts val="0"/>
              </a:spcBef>
              <a:spcAft>
                <a:spcPts val="0"/>
              </a:spcAft>
              <a:buNone/>
            </a:pPr>
            <a:r>
              <a:rPr b="1" lang="en" sz="1800"/>
              <a:t>Djibril </a:t>
            </a:r>
            <a:endParaRPr b="1" sz="1800"/>
          </a:p>
          <a:p>
            <a:pPr indent="0" lvl="0" marL="0" rtl="0" algn="ctr">
              <a:lnSpc>
                <a:spcPct val="115000"/>
              </a:lnSpc>
              <a:spcBef>
                <a:spcPts val="0"/>
              </a:spcBef>
              <a:spcAft>
                <a:spcPts val="0"/>
              </a:spcAft>
              <a:buNone/>
            </a:pPr>
            <a:r>
              <a:rPr b="1" lang="en" sz="1800"/>
              <a:t>Tamsir Niane</a:t>
            </a:r>
            <a:endParaRPr sz="1600"/>
          </a:p>
          <a:p>
            <a:pPr indent="0" lvl="0" marL="0" rtl="0" algn="ctr">
              <a:lnSpc>
                <a:spcPct val="75000"/>
              </a:lnSpc>
              <a:spcBef>
                <a:spcPts val="0"/>
              </a:spcBef>
              <a:spcAft>
                <a:spcPts val="0"/>
              </a:spcAft>
              <a:buNone/>
            </a:pPr>
            <a:r>
              <a:t/>
            </a:r>
            <a:endParaRPr sz="1600">
              <a:solidFill>
                <a:schemeClr val="dk1"/>
              </a:solidFill>
              <a:latin typeface="Roboto"/>
              <a:ea typeface="Roboto"/>
              <a:cs typeface="Roboto"/>
              <a:sym typeface="Roboto"/>
            </a:endParaRPr>
          </a:p>
        </p:txBody>
      </p:sp>
      <p:sp>
        <p:nvSpPr>
          <p:cNvPr id="6034" name="Google Shape;6034;p183"/>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pic>
        <p:nvPicPr>
          <p:cNvPr id="6035" name="Google Shape;6035;p183"/>
          <p:cNvPicPr preferRelativeResize="0"/>
          <p:nvPr/>
        </p:nvPicPr>
        <p:blipFill rotWithShape="1">
          <a:blip r:embed="rId4">
            <a:alphaModFix/>
          </a:blip>
          <a:srcRect b="759" l="-1220" r="1219" t="-760"/>
          <a:stretch/>
        </p:blipFill>
        <p:spPr>
          <a:xfrm>
            <a:off x="3028025" y="1291095"/>
            <a:ext cx="2277075" cy="3688862"/>
          </a:xfrm>
          <a:prstGeom prst="rect">
            <a:avLst/>
          </a:prstGeom>
          <a:noFill/>
          <a:ln>
            <a:noFill/>
          </a:ln>
          <a:effectLst>
            <a:outerShdw blurRad="57150" rotWithShape="0" algn="bl" dir="2640000" dist="104775">
              <a:srgbClr val="000000">
                <a:alpha val="50000"/>
              </a:srgbClr>
            </a:outerShdw>
          </a:effectLst>
        </p:spPr>
      </p:pic>
      <p:pic>
        <p:nvPicPr>
          <p:cNvPr id="6036" name="Google Shape;6036;p183"/>
          <p:cNvPicPr preferRelativeResize="0"/>
          <p:nvPr/>
        </p:nvPicPr>
        <p:blipFill rotWithShape="1">
          <a:blip r:embed="rId5">
            <a:alphaModFix/>
          </a:blip>
          <a:srcRect b="56668" l="0" r="0" t="0"/>
          <a:stretch/>
        </p:blipFill>
        <p:spPr>
          <a:xfrm>
            <a:off x="-276475" y="2132475"/>
            <a:ext cx="3146925" cy="2049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6032"/>
                                        </p:tgtEl>
                                        <p:attrNameLst>
                                          <p:attrName>style.visibility</p:attrName>
                                        </p:attrNameLst>
                                      </p:cBhvr>
                                      <p:to>
                                        <p:strVal val="visible"/>
                                      </p:to>
                                    </p:set>
                                    <p:anim calcmode="lin" valueType="num">
                                      <p:cBhvr additive="base">
                                        <p:cTn dur="2000"/>
                                        <p:tgtEl>
                                          <p:spTgt spid="6032"/>
                                        </p:tgtEl>
                                        <p:attrNameLst>
                                          <p:attrName>ppt_w</p:attrName>
                                        </p:attrNameLst>
                                      </p:cBhvr>
                                      <p:tavLst>
                                        <p:tav fmla="" tm="0">
                                          <p:val>
                                            <p:strVal val="0"/>
                                          </p:val>
                                        </p:tav>
                                        <p:tav fmla="" tm="100000">
                                          <p:val>
                                            <p:strVal val="#ppt_w"/>
                                          </p:val>
                                        </p:tav>
                                      </p:tavLst>
                                    </p:anim>
                                    <p:anim calcmode="lin" valueType="num">
                                      <p:cBhvr additive="base">
                                        <p:cTn dur="2000"/>
                                        <p:tgtEl>
                                          <p:spTgt spid="603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033"/>
                                        </p:tgtEl>
                                        <p:attrNameLst>
                                          <p:attrName>style.visibility</p:attrName>
                                        </p:attrNameLst>
                                      </p:cBhvr>
                                      <p:to>
                                        <p:strVal val="visible"/>
                                      </p:to>
                                    </p:set>
                                    <p:animEffect filter="fade" transition="in">
                                      <p:cBhvr>
                                        <p:cTn dur="1000"/>
                                        <p:tgtEl>
                                          <p:spTgt spid="60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40" name="Shape 6040"/>
        <p:cNvGrpSpPr/>
        <p:nvPr/>
      </p:nvGrpSpPr>
      <p:grpSpPr>
        <a:xfrm>
          <a:off x="0" y="0"/>
          <a:ext cx="0" cy="0"/>
          <a:chOff x="0" y="0"/>
          <a:chExt cx="0" cy="0"/>
        </a:xfrm>
      </p:grpSpPr>
      <p:pic>
        <p:nvPicPr>
          <p:cNvPr id="6041" name="Google Shape;6041;p184"/>
          <p:cNvPicPr preferRelativeResize="0"/>
          <p:nvPr/>
        </p:nvPicPr>
        <p:blipFill rotWithShape="1">
          <a:blip r:embed="rId3">
            <a:alphaModFix/>
          </a:blip>
          <a:srcRect b="32558" l="0" r="30458" t="15189"/>
          <a:stretch/>
        </p:blipFill>
        <p:spPr>
          <a:xfrm>
            <a:off x="4673600" y="366150"/>
            <a:ext cx="4021499" cy="3097278"/>
          </a:xfrm>
          <a:prstGeom prst="rect">
            <a:avLst/>
          </a:prstGeom>
          <a:noFill/>
          <a:ln>
            <a:noFill/>
          </a:ln>
        </p:spPr>
      </p:pic>
      <p:sp>
        <p:nvSpPr>
          <p:cNvPr id="6042" name="Google Shape;6042;p184"/>
          <p:cNvSpPr/>
          <p:nvPr/>
        </p:nvSpPr>
        <p:spPr>
          <a:xfrm>
            <a:off x="5599400" y="769525"/>
            <a:ext cx="1056900" cy="544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3" name="Google Shape;6043;p184"/>
          <p:cNvSpPr txBox="1"/>
          <p:nvPr/>
        </p:nvSpPr>
        <p:spPr>
          <a:xfrm>
            <a:off x="151028" y="4390738"/>
            <a:ext cx="2648400" cy="589200"/>
          </a:xfrm>
          <a:prstGeom prst="rect">
            <a:avLst/>
          </a:prstGeom>
          <a:noFill/>
          <a:ln>
            <a:noFill/>
          </a:ln>
        </p:spPr>
        <p:txBody>
          <a:bodyPr anchorCtr="0" anchor="ctr" bIns="0" lIns="91425" spcFirstLastPara="1" rIns="91425" wrap="square" tIns="91425">
            <a:noAutofit/>
          </a:bodyPr>
          <a:lstStyle/>
          <a:p>
            <a:pPr indent="0" lvl="0" marL="0" rtl="0" algn="ctr">
              <a:lnSpc>
                <a:spcPct val="115000"/>
              </a:lnSpc>
              <a:spcBef>
                <a:spcPts val="0"/>
              </a:spcBef>
              <a:spcAft>
                <a:spcPts val="0"/>
              </a:spcAft>
              <a:buNone/>
            </a:pPr>
            <a:r>
              <a:rPr b="1" lang="en" sz="1800"/>
              <a:t>Amadou </a:t>
            </a:r>
            <a:endParaRPr b="1" sz="1800"/>
          </a:p>
          <a:p>
            <a:pPr indent="0" lvl="0" marL="0" rtl="0" algn="ctr">
              <a:lnSpc>
                <a:spcPct val="115000"/>
              </a:lnSpc>
              <a:spcBef>
                <a:spcPts val="0"/>
              </a:spcBef>
              <a:spcAft>
                <a:spcPts val="0"/>
              </a:spcAft>
              <a:buNone/>
            </a:pPr>
            <a:r>
              <a:rPr b="1" lang="en" sz="1800"/>
              <a:t>Hampâté Bâ</a:t>
            </a:r>
            <a:endParaRPr sz="1600"/>
          </a:p>
          <a:p>
            <a:pPr indent="0" lvl="0" marL="0" rtl="0" algn="ctr">
              <a:lnSpc>
                <a:spcPct val="75000"/>
              </a:lnSpc>
              <a:spcBef>
                <a:spcPts val="0"/>
              </a:spcBef>
              <a:spcAft>
                <a:spcPts val="0"/>
              </a:spcAft>
              <a:buNone/>
            </a:pPr>
            <a:r>
              <a:t/>
            </a:r>
            <a:endParaRPr sz="1600">
              <a:solidFill>
                <a:schemeClr val="dk1"/>
              </a:solidFill>
              <a:latin typeface="Roboto"/>
              <a:ea typeface="Roboto"/>
              <a:cs typeface="Roboto"/>
              <a:sym typeface="Roboto"/>
            </a:endParaRPr>
          </a:p>
        </p:txBody>
      </p:sp>
      <p:pic>
        <p:nvPicPr>
          <p:cNvPr id="6044" name="Google Shape;6044;p184"/>
          <p:cNvPicPr preferRelativeResize="0"/>
          <p:nvPr/>
        </p:nvPicPr>
        <p:blipFill>
          <a:blip r:embed="rId4">
            <a:alphaModFix/>
          </a:blip>
          <a:stretch>
            <a:fillRect/>
          </a:stretch>
        </p:blipFill>
        <p:spPr>
          <a:xfrm>
            <a:off x="3062725" y="2716550"/>
            <a:ext cx="1397152" cy="2263400"/>
          </a:xfrm>
          <a:prstGeom prst="rect">
            <a:avLst/>
          </a:prstGeom>
          <a:noFill/>
          <a:ln>
            <a:noFill/>
          </a:ln>
          <a:effectLst>
            <a:outerShdw blurRad="57150" rotWithShape="0" algn="bl" dir="3000000" dist="57150">
              <a:srgbClr val="000000">
                <a:alpha val="50000"/>
              </a:srgbClr>
            </a:outerShdw>
          </a:effectLst>
        </p:spPr>
      </p:pic>
      <p:pic>
        <p:nvPicPr>
          <p:cNvPr id="6045" name="Google Shape;6045;p184"/>
          <p:cNvPicPr preferRelativeResize="0"/>
          <p:nvPr/>
        </p:nvPicPr>
        <p:blipFill>
          <a:blip r:embed="rId5">
            <a:alphaModFix/>
          </a:blip>
          <a:stretch>
            <a:fillRect/>
          </a:stretch>
        </p:blipFill>
        <p:spPr>
          <a:xfrm>
            <a:off x="4673601" y="2716550"/>
            <a:ext cx="1439785" cy="2263400"/>
          </a:xfrm>
          <a:prstGeom prst="rect">
            <a:avLst/>
          </a:prstGeom>
          <a:noFill/>
          <a:ln>
            <a:noFill/>
          </a:ln>
          <a:effectLst>
            <a:outerShdw blurRad="57150" rotWithShape="0" algn="bl" dir="3000000" dist="57150">
              <a:srgbClr val="000000">
                <a:alpha val="50000"/>
              </a:srgbClr>
            </a:outerShdw>
          </a:effectLst>
        </p:spPr>
      </p:pic>
      <p:sp>
        <p:nvSpPr>
          <p:cNvPr id="6046" name="Google Shape;6046;p184"/>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pic>
        <p:nvPicPr>
          <p:cNvPr id="6047" name="Google Shape;6047;p184"/>
          <p:cNvPicPr preferRelativeResize="0"/>
          <p:nvPr/>
        </p:nvPicPr>
        <p:blipFill>
          <a:blip r:embed="rId6">
            <a:alphaModFix/>
          </a:blip>
          <a:stretch>
            <a:fillRect/>
          </a:stretch>
        </p:blipFill>
        <p:spPr>
          <a:xfrm>
            <a:off x="6387425" y="2716550"/>
            <a:ext cx="1181988" cy="2263400"/>
          </a:xfrm>
          <a:prstGeom prst="rect">
            <a:avLst/>
          </a:prstGeom>
          <a:noFill/>
          <a:ln>
            <a:noFill/>
          </a:ln>
          <a:effectLst>
            <a:outerShdw blurRad="57150" rotWithShape="0" algn="bl" dir="2580000" dist="114300">
              <a:srgbClr val="000000">
                <a:alpha val="50000"/>
              </a:srgbClr>
            </a:outerShdw>
          </a:effectLst>
        </p:spPr>
      </p:pic>
      <p:pic>
        <p:nvPicPr>
          <p:cNvPr id="6048" name="Google Shape;6048;p184"/>
          <p:cNvPicPr preferRelativeResize="0"/>
          <p:nvPr/>
        </p:nvPicPr>
        <p:blipFill rotWithShape="1">
          <a:blip r:embed="rId7">
            <a:alphaModFix/>
          </a:blip>
          <a:srcRect b="17837" l="0" r="0" t="0"/>
          <a:stretch/>
        </p:blipFill>
        <p:spPr>
          <a:xfrm>
            <a:off x="351825" y="1984931"/>
            <a:ext cx="2277075" cy="221114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6042"/>
                                        </p:tgtEl>
                                        <p:attrNameLst>
                                          <p:attrName>style.visibility</p:attrName>
                                        </p:attrNameLst>
                                      </p:cBhvr>
                                      <p:to>
                                        <p:strVal val="visible"/>
                                      </p:to>
                                    </p:set>
                                    <p:anim calcmode="lin" valueType="num">
                                      <p:cBhvr additive="base">
                                        <p:cTn dur="2000"/>
                                        <p:tgtEl>
                                          <p:spTgt spid="6042"/>
                                        </p:tgtEl>
                                        <p:attrNameLst>
                                          <p:attrName>ppt_w</p:attrName>
                                        </p:attrNameLst>
                                      </p:cBhvr>
                                      <p:tavLst>
                                        <p:tav fmla="" tm="0">
                                          <p:val>
                                            <p:strVal val="0"/>
                                          </p:val>
                                        </p:tav>
                                        <p:tav fmla="" tm="100000">
                                          <p:val>
                                            <p:strVal val="#ppt_w"/>
                                          </p:val>
                                        </p:tav>
                                      </p:tavLst>
                                    </p:anim>
                                    <p:anim calcmode="lin" valueType="num">
                                      <p:cBhvr additive="base">
                                        <p:cTn dur="2000"/>
                                        <p:tgtEl>
                                          <p:spTgt spid="604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043"/>
                                        </p:tgtEl>
                                        <p:attrNameLst>
                                          <p:attrName>style.visibility</p:attrName>
                                        </p:attrNameLst>
                                      </p:cBhvr>
                                      <p:to>
                                        <p:strVal val="visible"/>
                                      </p:to>
                                    </p:set>
                                    <p:animEffect filter="fade" transition="in">
                                      <p:cBhvr>
                                        <p:cTn dur="1000"/>
                                        <p:tgtEl>
                                          <p:spTgt spid="6043"/>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6044"/>
                                        </p:tgtEl>
                                        <p:attrNameLst>
                                          <p:attrName>style.visibility</p:attrName>
                                        </p:attrNameLst>
                                      </p:cBhvr>
                                      <p:to>
                                        <p:strVal val="visible"/>
                                      </p:to>
                                    </p:set>
                                    <p:animEffect filter="fade" transition="in">
                                      <p:cBhvr>
                                        <p:cTn dur="1000"/>
                                        <p:tgtEl>
                                          <p:spTgt spid="604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6045"/>
                                        </p:tgtEl>
                                        <p:attrNameLst>
                                          <p:attrName>style.visibility</p:attrName>
                                        </p:attrNameLst>
                                      </p:cBhvr>
                                      <p:to>
                                        <p:strVal val="visible"/>
                                      </p:to>
                                    </p:set>
                                    <p:animEffect filter="fade" transition="in">
                                      <p:cBhvr>
                                        <p:cTn dur="1000"/>
                                        <p:tgtEl>
                                          <p:spTgt spid="6045"/>
                                        </p:tgtEl>
                                      </p:cBhvr>
                                    </p:animEffect>
                                  </p:childTnLst>
                                </p:cTn>
                              </p:par>
                            </p:childTnLst>
                          </p:cTn>
                        </p:par>
                        <p:par>
                          <p:cTn fill="hold">
                            <p:stCondLst>
                              <p:cond delay="5000"/>
                            </p:stCondLst>
                            <p:childTnLst>
                              <p:par>
                                <p:cTn fill="hold" nodeType="afterEffect" presetClass="entr" presetID="1" presetSubtype="0">
                                  <p:stCondLst>
                                    <p:cond delay="0"/>
                                  </p:stCondLst>
                                  <p:childTnLst>
                                    <p:set>
                                      <p:cBhvr>
                                        <p:cTn dur="1" fill="hold">
                                          <p:stCondLst>
                                            <p:cond delay="0"/>
                                          </p:stCondLst>
                                        </p:cTn>
                                        <p:tgtEl>
                                          <p:spTgt spid="60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52" name="Shape 6052"/>
        <p:cNvGrpSpPr/>
        <p:nvPr/>
      </p:nvGrpSpPr>
      <p:grpSpPr>
        <a:xfrm>
          <a:off x="0" y="0"/>
          <a:ext cx="0" cy="0"/>
          <a:chOff x="0" y="0"/>
          <a:chExt cx="0" cy="0"/>
        </a:xfrm>
      </p:grpSpPr>
      <p:pic>
        <p:nvPicPr>
          <p:cNvPr id="6053" name="Google Shape;6053;p185"/>
          <p:cNvPicPr preferRelativeResize="0"/>
          <p:nvPr/>
        </p:nvPicPr>
        <p:blipFill rotWithShape="1">
          <a:blip r:embed="rId3">
            <a:alphaModFix/>
          </a:blip>
          <a:srcRect b="19704" l="-10514" r="40973" t="28043"/>
          <a:stretch/>
        </p:blipFill>
        <p:spPr>
          <a:xfrm>
            <a:off x="4673600" y="366150"/>
            <a:ext cx="4021499" cy="3097278"/>
          </a:xfrm>
          <a:prstGeom prst="rect">
            <a:avLst/>
          </a:prstGeom>
          <a:noFill/>
          <a:ln>
            <a:noFill/>
          </a:ln>
        </p:spPr>
      </p:pic>
      <p:sp>
        <p:nvSpPr>
          <p:cNvPr id="6054" name="Google Shape;6054;p185"/>
          <p:cNvSpPr/>
          <p:nvPr/>
        </p:nvSpPr>
        <p:spPr>
          <a:xfrm>
            <a:off x="5912400" y="948200"/>
            <a:ext cx="882600" cy="5892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5" name="Google Shape;6055;p185"/>
          <p:cNvSpPr txBox="1"/>
          <p:nvPr/>
        </p:nvSpPr>
        <p:spPr>
          <a:xfrm>
            <a:off x="199425" y="4390738"/>
            <a:ext cx="2648400" cy="589200"/>
          </a:xfrm>
          <a:prstGeom prst="rect">
            <a:avLst/>
          </a:prstGeom>
          <a:noFill/>
          <a:ln>
            <a:noFill/>
          </a:ln>
        </p:spPr>
        <p:txBody>
          <a:bodyPr anchorCtr="0" anchor="ctr" bIns="0" lIns="91425" spcFirstLastPara="1" rIns="91425" wrap="square" tIns="91425">
            <a:noAutofit/>
          </a:bodyPr>
          <a:lstStyle/>
          <a:p>
            <a:pPr indent="0" lvl="0" marL="0" rtl="0" algn="ctr">
              <a:lnSpc>
                <a:spcPct val="115000"/>
              </a:lnSpc>
              <a:spcBef>
                <a:spcPts val="0"/>
              </a:spcBef>
              <a:spcAft>
                <a:spcPts val="0"/>
              </a:spcAft>
              <a:buNone/>
            </a:pPr>
            <a:r>
              <a:rPr b="1" lang="en" sz="1800"/>
              <a:t>Ahmadou </a:t>
            </a:r>
            <a:endParaRPr b="1" sz="1800"/>
          </a:p>
          <a:p>
            <a:pPr indent="0" lvl="0" marL="0" rtl="0" algn="ctr">
              <a:lnSpc>
                <a:spcPct val="115000"/>
              </a:lnSpc>
              <a:spcBef>
                <a:spcPts val="0"/>
              </a:spcBef>
              <a:spcAft>
                <a:spcPts val="0"/>
              </a:spcAft>
              <a:buNone/>
            </a:pPr>
            <a:r>
              <a:rPr b="1" lang="en" sz="1800"/>
              <a:t>Kourouma</a:t>
            </a:r>
            <a:endParaRPr sz="1500">
              <a:latin typeface="Roboto"/>
              <a:ea typeface="Roboto"/>
              <a:cs typeface="Roboto"/>
              <a:sym typeface="Roboto"/>
            </a:endParaRPr>
          </a:p>
          <a:p>
            <a:pPr indent="0" lvl="0" marL="0" rtl="0" algn="ctr">
              <a:lnSpc>
                <a:spcPct val="75000"/>
              </a:lnSpc>
              <a:spcBef>
                <a:spcPts val="0"/>
              </a:spcBef>
              <a:spcAft>
                <a:spcPts val="0"/>
              </a:spcAft>
              <a:buNone/>
            </a:pPr>
            <a:r>
              <a:t/>
            </a:r>
            <a:endParaRPr sz="1600">
              <a:solidFill>
                <a:schemeClr val="dk1"/>
              </a:solidFill>
              <a:latin typeface="Roboto"/>
              <a:ea typeface="Roboto"/>
              <a:cs typeface="Roboto"/>
              <a:sym typeface="Roboto"/>
            </a:endParaRPr>
          </a:p>
        </p:txBody>
      </p:sp>
      <p:pic>
        <p:nvPicPr>
          <p:cNvPr id="6056" name="Google Shape;6056;p185"/>
          <p:cNvPicPr preferRelativeResize="0"/>
          <p:nvPr/>
        </p:nvPicPr>
        <p:blipFill rotWithShape="1">
          <a:blip r:embed="rId4">
            <a:alphaModFix/>
          </a:blip>
          <a:srcRect b="7304" l="0" r="0" t="0"/>
          <a:stretch/>
        </p:blipFill>
        <p:spPr>
          <a:xfrm>
            <a:off x="683750" y="2063700"/>
            <a:ext cx="1790050" cy="2157025"/>
          </a:xfrm>
          <a:prstGeom prst="rect">
            <a:avLst/>
          </a:prstGeom>
          <a:noFill/>
          <a:ln>
            <a:noFill/>
          </a:ln>
        </p:spPr>
      </p:pic>
      <p:pic>
        <p:nvPicPr>
          <p:cNvPr id="6057" name="Google Shape;6057;p185"/>
          <p:cNvPicPr preferRelativeResize="0"/>
          <p:nvPr/>
        </p:nvPicPr>
        <p:blipFill>
          <a:blip r:embed="rId5">
            <a:alphaModFix/>
          </a:blip>
          <a:stretch>
            <a:fillRect/>
          </a:stretch>
        </p:blipFill>
        <p:spPr>
          <a:xfrm>
            <a:off x="2917375" y="2019374"/>
            <a:ext cx="1814994" cy="2826255"/>
          </a:xfrm>
          <a:prstGeom prst="rect">
            <a:avLst/>
          </a:prstGeom>
          <a:noFill/>
          <a:ln>
            <a:noFill/>
          </a:ln>
          <a:effectLst>
            <a:outerShdw blurRad="200025" rotWithShape="0" algn="bl" dir="3600000" dist="114300">
              <a:srgbClr val="000000">
                <a:alpha val="50000"/>
              </a:srgbClr>
            </a:outerShdw>
          </a:effectLst>
        </p:spPr>
      </p:pic>
      <p:pic>
        <p:nvPicPr>
          <p:cNvPr id="6058" name="Google Shape;6058;p185"/>
          <p:cNvPicPr preferRelativeResize="0"/>
          <p:nvPr/>
        </p:nvPicPr>
        <p:blipFill rotWithShape="1">
          <a:blip r:embed="rId6">
            <a:alphaModFix/>
          </a:blip>
          <a:srcRect b="12033" l="32657" r="31880" t="0"/>
          <a:stretch/>
        </p:blipFill>
        <p:spPr>
          <a:xfrm>
            <a:off x="6874658" y="2019375"/>
            <a:ext cx="1951848" cy="2826065"/>
          </a:xfrm>
          <a:prstGeom prst="rect">
            <a:avLst/>
          </a:prstGeom>
          <a:noFill/>
          <a:ln>
            <a:noFill/>
          </a:ln>
          <a:effectLst>
            <a:outerShdw blurRad="200025" rotWithShape="0" algn="bl" dir="3600000" dist="114300">
              <a:srgbClr val="000000">
                <a:alpha val="50000"/>
              </a:srgbClr>
            </a:outerShdw>
          </a:effectLst>
        </p:spPr>
      </p:pic>
      <p:pic>
        <p:nvPicPr>
          <p:cNvPr id="6059" name="Google Shape;6059;p185"/>
          <p:cNvPicPr preferRelativeResize="0"/>
          <p:nvPr/>
        </p:nvPicPr>
        <p:blipFill>
          <a:blip r:embed="rId7">
            <a:alphaModFix/>
          </a:blip>
          <a:stretch>
            <a:fillRect/>
          </a:stretch>
        </p:blipFill>
        <p:spPr>
          <a:xfrm>
            <a:off x="4947101" y="2019576"/>
            <a:ext cx="1754249" cy="2826060"/>
          </a:xfrm>
          <a:prstGeom prst="rect">
            <a:avLst/>
          </a:prstGeom>
          <a:noFill/>
          <a:ln>
            <a:noFill/>
          </a:ln>
          <a:effectLst>
            <a:outerShdw blurRad="200025" rotWithShape="0" algn="bl" dir="3600000" dist="114300">
              <a:srgbClr val="000000">
                <a:alpha val="50000"/>
              </a:srgbClr>
            </a:outerShdw>
          </a:effectLst>
        </p:spPr>
      </p:pic>
      <p:pic>
        <p:nvPicPr>
          <p:cNvPr id="6060" name="Google Shape;6060;p185"/>
          <p:cNvPicPr preferRelativeResize="0"/>
          <p:nvPr/>
        </p:nvPicPr>
        <p:blipFill>
          <a:blip r:embed="rId8">
            <a:alphaModFix/>
          </a:blip>
          <a:stretch>
            <a:fillRect/>
          </a:stretch>
        </p:blipFill>
        <p:spPr>
          <a:xfrm>
            <a:off x="4083775" y="4272525"/>
            <a:ext cx="488225" cy="488225"/>
          </a:xfrm>
          <a:prstGeom prst="rect">
            <a:avLst/>
          </a:prstGeom>
          <a:noFill/>
          <a:ln>
            <a:noFill/>
          </a:ln>
        </p:spPr>
      </p:pic>
      <p:sp>
        <p:nvSpPr>
          <p:cNvPr id="6061" name="Google Shape;6061;p185"/>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6054"/>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6056"/>
                                        </p:tgtEl>
                                        <p:attrNameLst>
                                          <p:attrName>style.visibility</p:attrName>
                                        </p:attrNameLst>
                                      </p:cBhvr>
                                      <p:to>
                                        <p:strVal val="visible"/>
                                      </p:to>
                                    </p:set>
                                    <p:animEffect filter="fade" transition="in">
                                      <p:cBhvr>
                                        <p:cTn dur="1000"/>
                                        <p:tgtEl>
                                          <p:spTgt spid="605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055"/>
                                        </p:tgtEl>
                                        <p:attrNameLst>
                                          <p:attrName>style.visibility</p:attrName>
                                        </p:attrNameLst>
                                      </p:cBhvr>
                                      <p:to>
                                        <p:strVal val="visible"/>
                                      </p:to>
                                    </p:set>
                                    <p:animEffect filter="fade" transition="in">
                                      <p:cBhvr>
                                        <p:cTn dur="1000"/>
                                        <p:tgtEl>
                                          <p:spTgt spid="605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057"/>
                                        </p:tgtEl>
                                        <p:attrNameLst>
                                          <p:attrName>style.visibility</p:attrName>
                                        </p:attrNameLst>
                                      </p:cBhvr>
                                      <p:to>
                                        <p:strVal val="visible"/>
                                      </p:to>
                                    </p:set>
                                    <p:animEffect filter="fade" transition="in">
                                      <p:cBhvr>
                                        <p:cTn dur="4500"/>
                                        <p:tgtEl>
                                          <p:spTgt spid="6057"/>
                                        </p:tgtEl>
                                      </p:cBhvr>
                                    </p:animEffect>
                                  </p:childTnLst>
                                </p:cTn>
                              </p:par>
                              <p:par>
                                <p:cTn fill="hold" nodeType="withEffect" presetClass="entr" presetID="1" presetSubtype="0">
                                  <p:stCondLst>
                                    <p:cond delay="0"/>
                                  </p:stCondLst>
                                  <p:childTnLst>
                                    <p:set>
                                      <p:cBhvr>
                                        <p:cTn dur="1" fill="hold">
                                          <p:stCondLst>
                                            <p:cond delay="0"/>
                                          </p:stCondLst>
                                        </p:cTn>
                                        <p:tgtEl>
                                          <p:spTgt spid="6060"/>
                                        </p:tgtEl>
                                        <p:attrNameLst>
                                          <p:attrName>style.visibility</p:attrName>
                                        </p:attrNameLst>
                                      </p:cBhvr>
                                      <p:to>
                                        <p:strVal val="visible"/>
                                      </p:to>
                                    </p:se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6059"/>
                                        </p:tgtEl>
                                        <p:attrNameLst>
                                          <p:attrName>style.visibility</p:attrName>
                                        </p:attrNameLst>
                                      </p:cBhvr>
                                      <p:to>
                                        <p:strVal val="visible"/>
                                      </p:to>
                                    </p:set>
                                    <p:animEffect filter="fade" transition="in">
                                      <p:cBhvr>
                                        <p:cTn dur="1000"/>
                                        <p:tgtEl>
                                          <p:spTgt spid="6059"/>
                                        </p:tgtEl>
                                      </p:cBhvr>
                                    </p:animEffect>
                                  </p:childTnLst>
                                </p:cTn>
                              </p:par>
                            </p:childTnLst>
                          </p:cTn>
                        </p:par>
                        <p:par>
                          <p:cTn fill="hold">
                            <p:stCondLst>
                              <p:cond delay="7500"/>
                            </p:stCondLst>
                            <p:childTnLst>
                              <p:par>
                                <p:cTn fill="hold" nodeType="afterEffect" presetClass="entr" presetID="1" presetSubtype="0">
                                  <p:stCondLst>
                                    <p:cond delay="0"/>
                                  </p:stCondLst>
                                  <p:childTnLst>
                                    <p:set>
                                      <p:cBhvr>
                                        <p:cTn dur="1" fill="hold">
                                          <p:stCondLst>
                                            <p:cond delay="0"/>
                                          </p:stCondLst>
                                        </p:cTn>
                                        <p:tgtEl>
                                          <p:spTgt spid="60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65" name="Shape 6065"/>
        <p:cNvGrpSpPr/>
        <p:nvPr/>
      </p:nvGrpSpPr>
      <p:grpSpPr>
        <a:xfrm>
          <a:off x="0" y="0"/>
          <a:ext cx="0" cy="0"/>
          <a:chOff x="0" y="0"/>
          <a:chExt cx="0" cy="0"/>
        </a:xfrm>
      </p:grpSpPr>
      <p:pic>
        <p:nvPicPr>
          <p:cNvPr id="6066" name="Google Shape;6066;p186"/>
          <p:cNvPicPr preferRelativeResize="0"/>
          <p:nvPr/>
        </p:nvPicPr>
        <p:blipFill rotWithShape="1">
          <a:blip r:embed="rId3">
            <a:alphaModFix/>
          </a:blip>
          <a:srcRect b="31591" l="14304" r="16154" t="16156"/>
          <a:stretch/>
        </p:blipFill>
        <p:spPr>
          <a:xfrm>
            <a:off x="4749800" y="366150"/>
            <a:ext cx="4021499" cy="3097278"/>
          </a:xfrm>
          <a:prstGeom prst="rect">
            <a:avLst/>
          </a:prstGeom>
          <a:noFill/>
          <a:ln>
            <a:noFill/>
          </a:ln>
        </p:spPr>
      </p:pic>
      <p:sp>
        <p:nvSpPr>
          <p:cNvPr id="6067" name="Google Shape;6067;p186"/>
          <p:cNvSpPr/>
          <p:nvPr/>
        </p:nvSpPr>
        <p:spPr>
          <a:xfrm>
            <a:off x="7765375" y="2495550"/>
            <a:ext cx="940200" cy="408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68" name="Google Shape;6068;p186"/>
          <p:cNvPicPr preferRelativeResize="0"/>
          <p:nvPr/>
        </p:nvPicPr>
        <p:blipFill>
          <a:blip r:embed="rId4">
            <a:alphaModFix/>
          </a:blip>
          <a:stretch>
            <a:fillRect/>
          </a:stretch>
        </p:blipFill>
        <p:spPr>
          <a:xfrm>
            <a:off x="920367" y="1665600"/>
            <a:ext cx="1815350" cy="2927999"/>
          </a:xfrm>
          <a:prstGeom prst="rect">
            <a:avLst/>
          </a:prstGeom>
          <a:noFill/>
          <a:ln>
            <a:noFill/>
          </a:ln>
        </p:spPr>
      </p:pic>
      <p:sp>
        <p:nvSpPr>
          <p:cNvPr id="6069" name="Google Shape;6069;p186"/>
          <p:cNvSpPr txBox="1"/>
          <p:nvPr/>
        </p:nvSpPr>
        <p:spPr>
          <a:xfrm>
            <a:off x="4250304" y="4160638"/>
            <a:ext cx="2648400" cy="589200"/>
          </a:xfrm>
          <a:prstGeom prst="rect">
            <a:avLst/>
          </a:prstGeom>
          <a:noFill/>
          <a:ln>
            <a:noFill/>
          </a:ln>
        </p:spPr>
        <p:txBody>
          <a:bodyPr anchorCtr="0" anchor="ctr" bIns="0" lIns="91425" spcFirstLastPara="1" rIns="91425" wrap="square" tIns="91425">
            <a:noAutofit/>
          </a:bodyPr>
          <a:lstStyle/>
          <a:p>
            <a:pPr indent="0" lvl="0" marL="0" marR="0" rtl="0" algn="ctr">
              <a:lnSpc>
                <a:spcPct val="115000"/>
              </a:lnSpc>
              <a:spcBef>
                <a:spcPts val="0"/>
              </a:spcBef>
              <a:spcAft>
                <a:spcPts val="0"/>
              </a:spcAft>
              <a:buNone/>
            </a:pPr>
            <a:r>
              <a:rPr b="1" lang="en" sz="1800"/>
              <a:t>Gaël Faye</a:t>
            </a:r>
            <a:endParaRPr b="1" sz="1800"/>
          </a:p>
        </p:txBody>
      </p:sp>
      <p:pic>
        <p:nvPicPr>
          <p:cNvPr id="6070" name="Google Shape;6070;p186"/>
          <p:cNvPicPr preferRelativeResize="0"/>
          <p:nvPr/>
        </p:nvPicPr>
        <p:blipFill rotWithShape="1">
          <a:blip r:embed="rId5">
            <a:alphaModFix/>
          </a:blip>
          <a:srcRect b="5749" l="36895" r="14216" t="0"/>
          <a:stretch/>
        </p:blipFill>
        <p:spPr>
          <a:xfrm>
            <a:off x="4972429" y="2647950"/>
            <a:ext cx="1224649" cy="1566500"/>
          </a:xfrm>
          <a:prstGeom prst="rect">
            <a:avLst/>
          </a:prstGeom>
          <a:noFill/>
          <a:ln>
            <a:noFill/>
          </a:ln>
        </p:spPr>
      </p:pic>
      <p:pic>
        <p:nvPicPr>
          <p:cNvPr id="6071" name="Google Shape;6071;p186"/>
          <p:cNvPicPr preferRelativeResize="0"/>
          <p:nvPr/>
        </p:nvPicPr>
        <p:blipFill>
          <a:blip r:embed="rId6">
            <a:alphaModFix/>
          </a:blip>
          <a:stretch>
            <a:fillRect/>
          </a:stretch>
        </p:blipFill>
        <p:spPr>
          <a:xfrm>
            <a:off x="2911279" y="2266549"/>
            <a:ext cx="1712314" cy="2327040"/>
          </a:xfrm>
          <a:prstGeom prst="rect">
            <a:avLst/>
          </a:prstGeom>
          <a:noFill/>
          <a:ln>
            <a:noFill/>
          </a:ln>
        </p:spPr>
      </p:pic>
      <p:sp>
        <p:nvSpPr>
          <p:cNvPr id="6072" name="Google Shape;6072;p186"/>
          <p:cNvSpPr txBox="1"/>
          <p:nvPr>
            <p:ph idx="4294967295" type="ctrTitle"/>
          </p:nvPr>
        </p:nvSpPr>
        <p:spPr>
          <a:xfrm>
            <a:off x="109100" y="83450"/>
            <a:ext cx="4335600" cy="9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Países africanos de habla francesa</a:t>
            </a:r>
            <a:endParaRPr b="1" sz="2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6067"/>
                                        </p:tgtEl>
                                        <p:attrNameLst>
                                          <p:attrName>style.visibility</p:attrName>
                                        </p:attrNameLst>
                                      </p:cBhvr>
                                      <p:to>
                                        <p:strVal val="visible"/>
                                      </p:to>
                                    </p:set>
                                    <p:animEffect filter="fade" transition="in">
                                      <p:cBhvr>
                                        <p:cTn dur="500"/>
                                        <p:tgtEl>
                                          <p:spTgt spid="6067"/>
                                        </p:tgtEl>
                                      </p:cBhvr>
                                    </p:animEffect>
                                  </p:childTnLst>
                                </p:cTn>
                              </p:par>
                              <p:par>
                                <p:cTn fill="hold" nodeType="withEffect" presetClass="entr" presetID="10" presetSubtype="0">
                                  <p:stCondLst>
                                    <p:cond delay="0"/>
                                  </p:stCondLst>
                                  <p:childTnLst>
                                    <p:set>
                                      <p:cBhvr>
                                        <p:cTn dur="1" fill="hold">
                                          <p:stCondLst>
                                            <p:cond delay="0"/>
                                          </p:stCondLst>
                                        </p:cTn>
                                        <p:tgtEl>
                                          <p:spTgt spid="6070"/>
                                        </p:tgtEl>
                                        <p:attrNameLst>
                                          <p:attrName>style.visibility</p:attrName>
                                        </p:attrNameLst>
                                      </p:cBhvr>
                                      <p:to>
                                        <p:strVal val="visible"/>
                                      </p:to>
                                    </p:set>
                                    <p:animEffect filter="fade" transition="in">
                                      <p:cBhvr>
                                        <p:cTn dur="1000"/>
                                        <p:tgtEl>
                                          <p:spTgt spid="6070"/>
                                        </p:tgtEl>
                                      </p:cBhvr>
                                    </p:animEffect>
                                  </p:childTnLst>
                                </p:cTn>
                              </p:par>
                              <p:par>
                                <p:cTn fill="hold" nodeType="withEffect" presetClass="entr" presetID="10" presetSubtype="0">
                                  <p:stCondLst>
                                    <p:cond delay="0"/>
                                  </p:stCondLst>
                                  <p:childTnLst>
                                    <p:set>
                                      <p:cBhvr>
                                        <p:cTn dur="1" fill="hold">
                                          <p:stCondLst>
                                            <p:cond delay="0"/>
                                          </p:stCondLst>
                                        </p:cTn>
                                        <p:tgtEl>
                                          <p:spTgt spid="6069"/>
                                        </p:tgtEl>
                                        <p:attrNameLst>
                                          <p:attrName>style.visibility</p:attrName>
                                        </p:attrNameLst>
                                      </p:cBhvr>
                                      <p:to>
                                        <p:strVal val="visible"/>
                                      </p:to>
                                    </p:set>
                                    <p:animEffect filter="fade" transition="in">
                                      <p:cBhvr>
                                        <p:cTn dur="1000"/>
                                        <p:tgtEl>
                                          <p:spTgt spid="6069"/>
                                        </p:tgtEl>
                                      </p:cBhvr>
                                    </p:animEffect>
                                  </p:childTnLst>
                                </p:cTn>
                              </p:par>
                              <p:par>
                                <p:cTn fill="hold" nodeType="withEffect" presetClass="entr" presetID="10" presetSubtype="0">
                                  <p:stCondLst>
                                    <p:cond delay="0"/>
                                  </p:stCondLst>
                                  <p:childTnLst>
                                    <p:set>
                                      <p:cBhvr>
                                        <p:cTn dur="1" fill="hold">
                                          <p:stCondLst>
                                            <p:cond delay="0"/>
                                          </p:stCondLst>
                                        </p:cTn>
                                        <p:tgtEl>
                                          <p:spTgt spid="6068"/>
                                        </p:tgtEl>
                                        <p:attrNameLst>
                                          <p:attrName>style.visibility</p:attrName>
                                        </p:attrNameLst>
                                      </p:cBhvr>
                                      <p:to>
                                        <p:strVal val="visible"/>
                                      </p:to>
                                    </p:set>
                                    <p:animEffect filter="fade" transition="in">
                                      <p:cBhvr>
                                        <p:cTn dur="1000"/>
                                        <p:tgtEl>
                                          <p:spTgt spid="6068"/>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60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76" name="Shape 6076"/>
        <p:cNvGrpSpPr/>
        <p:nvPr/>
      </p:nvGrpSpPr>
      <p:grpSpPr>
        <a:xfrm>
          <a:off x="0" y="0"/>
          <a:ext cx="0" cy="0"/>
          <a:chOff x="0" y="0"/>
          <a:chExt cx="0" cy="0"/>
        </a:xfrm>
      </p:grpSpPr>
      <p:pic>
        <p:nvPicPr>
          <p:cNvPr id="6077" name="Google Shape;6077;p187"/>
          <p:cNvPicPr preferRelativeResize="0"/>
          <p:nvPr/>
        </p:nvPicPr>
        <p:blipFill>
          <a:blip r:embed="rId3">
            <a:alphaModFix/>
          </a:blip>
          <a:stretch>
            <a:fillRect/>
          </a:stretch>
        </p:blipFill>
        <p:spPr>
          <a:xfrm>
            <a:off x="4149799" y="412626"/>
            <a:ext cx="4637525" cy="4318250"/>
          </a:xfrm>
          <a:prstGeom prst="rect">
            <a:avLst/>
          </a:prstGeom>
          <a:noFill/>
          <a:ln>
            <a:noFill/>
          </a:ln>
        </p:spPr>
      </p:pic>
      <p:sp>
        <p:nvSpPr>
          <p:cNvPr id="6078" name="Google Shape;6078;p187"/>
          <p:cNvSpPr txBox="1"/>
          <p:nvPr>
            <p:ph idx="4294967295" type="ctrTitle"/>
          </p:nvPr>
        </p:nvSpPr>
        <p:spPr>
          <a:xfrm>
            <a:off x="152400" y="1445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Países africanos de habla castellana</a:t>
            </a:r>
            <a:endParaRPr b="1" sz="2200">
              <a:solidFill>
                <a:srgbClr val="262626"/>
              </a:solidFill>
              <a:latin typeface="Arial"/>
              <a:ea typeface="Arial"/>
              <a:cs typeface="Arial"/>
              <a:sym typeface="Arial"/>
            </a:endParaRPr>
          </a:p>
        </p:txBody>
      </p:sp>
      <p:sp>
        <p:nvSpPr>
          <p:cNvPr id="6079" name="Google Shape;6079;p187"/>
          <p:cNvSpPr/>
          <p:nvPr/>
        </p:nvSpPr>
        <p:spPr>
          <a:xfrm>
            <a:off x="7003075" y="1740325"/>
            <a:ext cx="782400" cy="771000"/>
          </a:xfrm>
          <a:prstGeom prst="ellipse">
            <a:avLst/>
          </a:prstGeom>
          <a:noFill/>
          <a:ln cap="flat" cmpd="sng" w="2857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80" name="Google Shape;6080;p187"/>
          <p:cNvPicPr preferRelativeResize="0"/>
          <p:nvPr/>
        </p:nvPicPr>
        <p:blipFill>
          <a:blip r:embed="rId4">
            <a:alphaModFix/>
          </a:blip>
          <a:stretch>
            <a:fillRect/>
          </a:stretch>
        </p:blipFill>
        <p:spPr>
          <a:xfrm>
            <a:off x="228600" y="2571750"/>
            <a:ext cx="7708897" cy="243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6079"/>
                                        </p:tgtEl>
                                        <p:attrNameLst>
                                          <p:attrName>style.visibility</p:attrName>
                                        </p:attrNameLst>
                                      </p:cBhvr>
                                      <p:to>
                                        <p:strVal val="visible"/>
                                      </p:to>
                                    </p:set>
                                    <p:anim calcmode="lin" valueType="num">
                                      <p:cBhvr additive="base">
                                        <p:cTn dur="2500"/>
                                        <p:tgtEl>
                                          <p:spTgt spid="6079"/>
                                        </p:tgtEl>
                                        <p:attrNameLst>
                                          <p:attrName>ppt_w</p:attrName>
                                        </p:attrNameLst>
                                      </p:cBhvr>
                                      <p:tavLst>
                                        <p:tav fmla="" tm="0">
                                          <p:val>
                                            <p:strVal val="0"/>
                                          </p:val>
                                        </p:tav>
                                        <p:tav fmla="" tm="100000">
                                          <p:val>
                                            <p:strVal val="#ppt_w"/>
                                          </p:val>
                                        </p:tav>
                                      </p:tavLst>
                                    </p:anim>
                                    <p:anim calcmode="lin" valueType="num">
                                      <p:cBhvr additive="base">
                                        <p:cTn dur="2500"/>
                                        <p:tgtEl>
                                          <p:spTgt spid="607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80"/>
                                        </p:tgtEl>
                                        <p:attrNameLst>
                                          <p:attrName>style.visibility</p:attrName>
                                        </p:attrNameLst>
                                      </p:cBhvr>
                                      <p:to>
                                        <p:strVal val="visible"/>
                                      </p:to>
                                    </p:set>
                                    <p:animEffect filter="fade" transition="in">
                                      <p:cBhvr>
                                        <p:cTn dur="2000"/>
                                        <p:tgtEl>
                                          <p:spTgt spid="60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84" name="Shape 6084"/>
        <p:cNvGrpSpPr/>
        <p:nvPr/>
      </p:nvGrpSpPr>
      <p:grpSpPr>
        <a:xfrm>
          <a:off x="0" y="0"/>
          <a:ext cx="0" cy="0"/>
          <a:chOff x="0" y="0"/>
          <a:chExt cx="0" cy="0"/>
        </a:xfrm>
      </p:grpSpPr>
      <p:pic>
        <p:nvPicPr>
          <p:cNvPr id="6085" name="Google Shape;6085;p188"/>
          <p:cNvPicPr preferRelativeResize="0"/>
          <p:nvPr/>
        </p:nvPicPr>
        <p:blipFill>
          <a:blip r:embed="rId3">
            <a:alphaModFix/>
          </a:blip>
          <a:stretch>
            <a:fillRect/>
          </a:stretch>
        </p:blipFill>
        <p:spPr>
          <a:xfrm>
            <a:off x="4149799" y="412626"/>
            <a:ext cx="4637525" cy="4318250"/>
          </a:xfrm>
          <a:prstGeom prst="rect">
            <a:avLst/>
          </a:prstGeom>
          <a:noFill/>
          <a:ln>
            <a:noFill/>
          </a:ln>
        </p:spPr>
      </p:pic>
      <p:sp>
        <p:nvSpPr>
          <p:cNvPr id="6086" name="Google Shape;6086;p188"/>
          <p:cNvSpPr/>
          <p:nvPr/>
        </p:nvSpPr>
        <p:spPr>
          <a:xfrm>
            <a:off x="7003075" y="1740325"/>
            <a:ext cx="782400" cy="771000"/>
          </a:xfrm>
          <a:prstGeom prst="ellipse">
            <a:avLst/>
          </a:prstGeom>
          <a:noFill/>
          <a:ln cap="flat" cmpd="sng" w="2857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87" name="Google Shape;6087;p188"/>
          <p:cNvPicPr preferRelativeResize="0"/>
          <p:nvPr/>
        </p:nvPicPr>
        <p:blipFill rotWithShape="1">
          <a:blip r:embed="rId4">
            <a:alphaModFix/>
          </a:blip>
          <a:srcRect b="0" l="0" r="0" t="6603"/>
          <a:stretch/>
        </p:blipFill>
        <p:spPr>
          <a:xfrm>
            <a:off x="286150" y="2571750"/>
            <a:ext cx="7612801" cy="2339001"/>
          </a:xfrm>
          <a:prstGeom prst="rect">
            <a:avLst/>
          </a:prstGeom>
          <a:noFill/>
          <a:ln>
            <a:noFill/>
          </a:ln>
        </p:spPr>
      </p:pic>
      <p:sp>
        <p:nvSpPr>
          <p:cNvPr id="6088" name="Google Shape;6088;p188"/>
          <p:cNvSpPr txBox="1"/>
          <p:nvPr>
            <p:ph idx="4294967295" type="ctrTitle"/>
          </p:nvPr>
        </p:nvSpPr>
        <p:spPr>
          <a:xfrm>
            <a:off x="152400" y="1445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Países africanos de habla castellana</a:t>
            </a:r>
            <a:endParaRPr b="1" sz="22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6087"/>
                                        </p:tgtEl>
                                        <p:attrNameLst>
                                          <p:attrName>style.visibility</p:attrName>
                                        </p:attrNameLst>
                                      </p:cBhvr>
                                      <p:to>
                                        <p:strVal val="visible"/>
                                      </p:to>
                                    </p:set>
                                    <p:animEffect filter="fade" transition="in">
                                      <p:cBhvr>
                                        <p:cTn dur="2000"/>
                                        <p:tgtEl>
                                          <p:spTgt spid="60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092" name="Shape 6092"/>
        <p:cNvGrpSpPr/>
        <p:nvPr/>
      </p:nvGrpSpPr>
      <p:grpSpPr>
        <a:xfrm>
          <a:off x="0" y="0"/>
          <a:ext cx="0" cy="0"/>
          <a:chOff x="0" y="0"/>
          <a:chExt cx="0" cy="0"/>
        </a:xfrm>
      </p:grpSpPr>
      <p:pic>
        <p:nvPicPr>
          <p:cNvPr id="6093" name="Google Shape;6093;p189"/>
          <p:cNvPicPr preferRelativeResize="0"/>
          <p:nvPr/>
        </p:nvPicPr>
        <p:blipFill>
          <a:blip r:embed="rId3">
            <a:alphaModFix/>
          </a:blip>
          <a:stretch>
            <a:fillRect/>
          </a:stretch>
        </p:blipFill>
        <p:spPr>
          <a:xfrm>
            <a:off x="4149799" y="412626"/>
            <a:ext cx="4637525" cy="4318250"/>
          </a:xfrm>
          <a:prstGeom prst="rect">
            <a:avLst/>
          </a:prstGeom>
          <a:noFill/>
          <a:ln>
            <a:noFill/>
          </a:ln>
        </p:spPr>
      </p:pic>
      <p:sp>
        <p:nvSpPr>
          <p:cNvPr id="6094" name="Google Shape;6094;p189"/>
          <p:cNvSpPr/>
          <p:nvPr/>
        </p:nvSpPr>
        <p:spPr>
          <a:xfrm>
            <a:off x="7003075" y="1740325"/>
            <a:ext cx="782400" cy="771000"/>
          </a:xfrm>
          <a:prstGeom prst="ellipse">
            <a:avLst/>
          </a:prstGeom>
          <a:noFill/>
          <a:ln cap="flat" cmpd="sng" w="2857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95" name="Google Shape;6095;p189"/>
          <p:cNvPicPr preferRelativeResize="0"/>
          <p:nvPr/>
        </p:nvPicPr>
        <p:blipFill rotWithShape="1">
          <a:blip r:embed="rId4">
            <a:alphaModFix/>
          </a:blip>
          <a:srcRect b="0" l="0" r="75791" t="0"/>
          <a:stretch/>
        </p:blipFill>
        <p:spPr>
          <a:xfrm>
            <a:off x="381000" y="2495550"/>
            <a:ext cx="1906775" cy="2542800"/>
          </a:xfrm>
          <a:prstGeom prst="rect">
            <a:avLst/>
          </a:prstGeom>
          <a:noFill/>
          <a:ln>
            <a:noFill/>
          </a:ln>
        </p:spPr>
      </p:pic>
      <p:sp>
        <p:nvSpPr>
          <p:cNvPr id="6096" name="Google Shape;6096;p189"/>
          <p:cNvSpPr txBox="1"/>
          <p:nvPr>
            <p:ph idx="4294967295" type="ctrTitle"/>
          </p:nvPr>
        </p:nvSpPr>
        <p:spPr>
          <a:xfrm>
            <a:off x="152400" y="1445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Países africanos de habla castellana</a:t>
            </a:r>
            <a:endParaRPr b="1" sz="2200">
              <a:solidFill>
                <a:srgbClr val="262626"/>
              </a:solidFill>
              <a:latin typeface="Arial"/>
              <a:ea typeface="Arial"/>
              <a:cs typeface="Arial"/>
              <a:sym typeface="Arial"/>
            </a:endParaRPr>
          </a:p>
        </p:txBody>
      </p:sp>
      <p:pic>
        <p:nvPicPr>
          <p:cNvPr id="6097" name="Google Shape;6097;p189"/>
          <p:cNvPicPr preferRelativeResize="0"/>
          <p:nvPr/>
        </p:nvPicPr>
        <p:blipFill>
          <a:blip r:embed="rId5">
            <a:alphaModFix/>
          </a:blip>
          <a:stretch>
            <a:fillRect/>
          </a:stretch>
        </p:blipFill>
        <p:spPr>
          <a:xfrm>
            <a:off x="5628372" y="771404"/>
            <a:ext cx="1421160" cy="1997456"/>
          </a:xfrm>
          <a:prstGeom prst="rect">
            <a:avLst/>
          </a:prstGeom>
          <a:noFill/>
          <a:ln>
            <a:noFill/>
          </a:ln>
          <a:effectLst>
            <a:outerShdw blurRad="71438" rotWithShape="0" algn="bl" dir="2820000" dist="104775">
              <a:srgbClr val="000000">
                <a:alpha val="50000"/>
              </a:srgbClr>
            </a:outerShdw>
          </a:effectLst>
        </p:spPr>
      </p:pic>
      <p:pic>
        <p:nvPicPr>
          <p:cNvPr id="6098" name="Google Shape;6098;p189"/>
          <p:cNvPicPr preferRelativeResize="0"/>
          <p:nvPr/>
        </p:nvPicPr>
        <p:blipFill>
          <a:blip r:embed="rId6">
            <a:alphaModFix/>
          </a:blip>
          <a:stretch>
            <a:fillRect/>
          </a:stretch>
        </p:blipFill>
        <p:spPr>
          <a:xfrm>
            <a:off x="3598763" y="771410"/>
            <a:ext cx="1284363" cy="1997459"/>
          </a:xfrm>
          <a:prstGeom prst="rect">
            <a:avLst/>
          </a:prstGeom>
          <a:noFill/>
          <a:ln>
            <a:noFill/>
          </a:ln>
          <a:effectLst>
            <a:outerShdw blurRad="71438" rotWithShape="0" algn="bl" dir="2820000" dist="104775">
              <a:srgbClr val="000000">
                <a:alpha val="50000"/>
              </a:srgbClr>
            </a:outerShdw>
          </a:effectLst>
        </p:spPr>
      </p:pic>
      <p:pic>
        <p:nvPicPr>
          <p:cNvPr id="6099" name="Google Shape;6099;p189"/>
          <p:cNvPicPr preferRelativeResize="0"/>
          <p:nvPr/>
        </p:nvPicPr>
        <p:blipFill>
          <a:blip r:embed="rId7">
            <a:alphaModFix/>
          </a:blip>
          <a:stretch>
            <a:fillRect/>
          </a:stretch>
        </p:blipFill>
        <p:spPr>
          <a:xfrm>
            <a:off x="3514938" y="3001515"/>
            <a:ext cx="1449026" cy="1997460"/>
          </a:xfrm>
          <a:prstGeom prst="rect">
            <a:avLst/>
          </a:prstGeom>
          <a:noFill/>
          <a:ln>
            <a:noFill/>
          </a:ln>
          <a:effectLst>
            <a:outerShdw blurRad="71438" rotWithShape="0" algn="bl" dir="2820000" dist="104775">
              <a:srgbClr val="000000">
                <a:alpha val="50000"/>
              </a:srgbClr>
            </a:outerShdw>
          </a:effectLst>
        </p:spPr>
      </p:pic>
      <p:pic>
        <p:nvPicPr>
          <p:cNvPr id="6100" name="Google Shape;6100;p189"/>
          <p:cNvPicPr preferRelativeResize="0"/>
          <p:nvPr/>
        </p:nvPicPr>
        <p:blipFill>
          <a:blip r:embed="rId8">
            <a:alphaModFix/>
          </a:blip>
          <a:stretch>
            <a:fillRect/>
          </a:stretch>
        </p:blipFill>
        <p:spPr>
          <a:xfrm>
            <a:off x="5692763" y="3001520"/>
            <a:ext cx="1293746" cy="1997460"/>
          </a:xfrm>
          <a:prstGeom prst="rect">
            <a:avLst/>
          </a:prstGeom>
          <a:noFill/>
          <a:ln>
            <a:noFill/>
          </a:ln>
          <a:effectLst>
            <a:outerShdw blurRad="71438" rotWithShape="0" algn="bl" dir="2820000" dist="104775">
              <a:srgbClr val="000000">
                <a:alpha val="50000"/>
              </a:srgbClr>
            </a:outerShdw>
          </a:effectLst>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104" name="Shape 6104"/>
        <p:cNvGrpSpPr/>
        <p:nvPr/>
      </p:nvGrpSpPr>
      <p:grpSpPr>
        <a:xfrm>
          <a:off x="0" y="0"/>
          <a:ext cx="0" cy="0"/>
          <a:chOff x="0" y="0"/>
          <a:chExt cx="0" cy="0"/>
        </a:xfrm>
      </p:grpSpPr>
      <p:pic>
        <p:nvPicPr>
          <p:cNvPr id="6105" name="Google Shape;6105;p190"/>
          <p:cNvPicPr preferRelativeResize="0"/>
          <p:nvPr/>
        </p:nvPicPr>
        <p:blipFill>
          <a:blip r:embed="rId3">
            <a:alphaModFix/>
          </a:blip>
          <a:stretch>
            <a:fillRect/>
          </a:stretch>
        </p:blipFill>
        <p:spPr>
          <a:xfrm>
            <a:off x="4149799" y="412626"/>
            <a:ext cx="4637525" cy="4318250"/>
          </a:xfrm>
          <a:prstGeom prst="rect">
            <a:avLst/>
          </a:prstGeom>
          <a:noFill/>
          <a:ln>
            <a:noFill/>
          </a:ln>
        </p:spPr>
      </p:pic>
      <p:sp>
        <p:nvSpPr>
          <p:cNvPr id="6106" name="Google Shape;6106;p190"/>
          <p:cNvSpPr/>
          <p:nvPr/>
        </p:nvSpPr>
        <p:spPr>
          <a:xfrm>
            <a:off x="7003075" y="1740325"/>
            <a:ext cx="782400" cy="771000"/>
          </a:xfrm>
          <a:prstGeom prst="ellipse">
            <a:avLst/>
          </a:prstGeom>
          <a:noFill/>
          <a:ln cap="flat" cmpd="sng" w="2857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07" name="Google Shape;6107;p190"/>
          <p:cNvPicPr preferRelativeResize="0"/>
          <p:nvPr/>
        </p:nvPicPr>
        <p:blipFill>
          <a:blip r:embed="rId4">
            <a:alphaModFix/>
          </a:blip>
          <a:stretch>
            <a:fillRect/>
          </a:stretch>
        </p:blipFill>
        <p:spPr>
          <a:xfrm>
            <a:off x="209950" y="2571750"/>
            <a:ext cx="7964897" cy="2474700"/>
          </a:xfrm>
          <a:prstGeom prst="rect">
            <a:avLst/>
          </a:prstGeom>
          <a:noFill/>
          <a:ln>
            <a:noFill/>
          </a:ln>
        </p:spPr>
      </p:pic>
      <p:sp>
        <p:nvSpPr>
          <p:cNvPr id="6108" name="Google Shape;6108;p190"/>
          <p:cNvSpPr txBox="1"/>
          <p:nvPr>
            <p:ph idx="4294967295" type="ctrTitle"/>
          </p:nvPr>
        </p:nvSpPr>
        <p:spPr>
          <a:xfrm>
            <a:off x="152400" y="144538"/>
            <a:ext cx="4021500" cy="18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262626"/>
                </a:solidFill>
                <a:latin typeface="Arial"/>
                <a:ea typeface="Arial"/>
                <a:cs typeface="Arial"/>
                <a:sym typeface="Arial"/>
              </a:rPr>
              <a:t>Países africanos de habla castellana</a:t>
            </a:r>
            <a:endParaRPr b="1" sz="2200">
              <a:solidFill>
                <a:srgbClr val="26262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6107"/>
                                        </p:tgtEl>
                                        <p:attrNameLst>
                                          <p:attrName>style.visibility</p:attrName>
                                        </p:attrNameLst>
                                      </p:cBhvr>
                                      <p:to>
                                        <p:strVal val="visible"/>
                                      </p:to>
                                    </p:set>
                                    <p:animEffect filter="fade" transition="in">
                                      <p:cBhvr>
                                        <p:cTn dur="2000"/>
                                        <p:tgtEl>
                                          <p:spTgt spid="6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112" name="Shape 6112"/>
        <p:cNvGrpSpPr/>
        <p:nvPr/>
      </p:nvGrpSpPr>
      <p:grpSpPr>
        <a:xfrm>
          <a:off x="0" y="0"/>
          <a:ext cx="0" cy="0"/>
          <a:chOff x="0" y="0"/>
          <a:chExt cx="0" cy="0"/>
        </a:xfrm>
      </p:grpSpPr>
      <p:sp>
        <p:nvSpPr>
          <p:cNvPr id="6113" name="Google Shape;6113;p191"/>
          <p:cNvSpPr txBox="1"/>
          <p:nvPr>
            <p:ph idx="4294967295" type="ctrTitle"/>
          </p:nvPr>
        </p:nvSpPr>
        <p:spPr>
          <a:xfrm>
            <a:off x="137350" y="235625"/>
            <a:ext cx="3954300" cy="903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 sz="2200">
                <a:solidFill>
                  <a:srgbClr val="262626"/>
                </a:solidFill>
                <a:latin typeface="Arial"/>
                <a:ea typeface="Arial"/>
                <a:cs typeface="Arial"/>
                <a:sym typeface="Arial"/>
              </a:rPr>
              <a:t>Webs literarias africanistas</a:t>
            </a:r>
            <a:endParaRPr b="1" sz="2200">
              <a:solidFill>
                <a:srgbClr val="262626"/>
              </a:solidFill>
              <a:latin typeface="Arial"/>
              <a:ea typeface="Arial"/>
              <a:cs typeface="Arial"/>
              <a:sym typeface="Arial"/>
            </a:endParaRPr>
          </a:p>
        </p:txBody>
      </p:sp>
      <p:pic>
        <p:nvPicPr>
          <p:cNvPr id="6114" name="Google Shape;6114;p191"/>
          <p:cNvPicPr preferRelativeResize="0"/>
          <p:nvPr/>
        </p:nvPicPr>
        <p:blipFill rotWithShape="1">
          <a:blip r:embed="rId3">
            <a:alphaModFix/>
          </a:blip>
          <a:srcRect b="0" l="0" r="0" t="4333"/>
          <a:stretch/>
        </p:blipFill>
        <p:spPr>
          <a:xfrm>
            <a:off x="245374" y="1592775"/>
            <a:ext cx="2420927" cy="1854637"/>
          </a:xfrm>
          <a:prstGeom prst="rect">
            <a:avLst/>
          </a:prstGeom>
          <a:noFill/>
          <a:ln>
            <a:noFill/>
          </a:ln>
        </p:spPr>
      </p:pic>
      <p:sp>
        <p:nvSpPr>
          <p:cNvPr id="6115" name="Google Shape;6115;p191"/>
          <p:cNvSpPr txBox="1"/>
          <p:nvPr/>
        </p:nvSpPr>
        <p:spPr>
          <a:xfrm>
            <a:off x="267299" y="3481850"/>
            <a:ext cx="2460300" cy="497100"/>
          </a:xfrm>
          <a:prstGeom prst="rect">
            <a:avLst/>
          </a:prstGeom>
          <a:noFill/>
          <a:ln>
            <a:noFill/>
          </a:ln>
        </p:spPr>
        <p:txBody>
          <a:bodyPr anchorCtr="0" anchor="ctr" bIns="0" lIns="91425" spcFirstLastPara="1" rIns="91425" wrap="square" tIns="91425">
            <a:noAutofit/>
          </a:bodyPr>
          <a:lstStyle/>
          <a:p>
            <a:pPr indent="0" lvl="0" marL="0" rtl="0" algn="ctr">
              <a:lnSpc>
                <a:spcPct val="115000"/>
              </a:lnSpc>
              <a:spcBef>
                <a:spcPts val="0"/>
              </a:spcBef>
              <a:spcAft>
                <a:spcPts val="0"/>
              </a:spcAft>
              <a:buNone/>
            </a:pPr>
            <a:r>
              <a:rPr lang="en" sz="1700">
                <a:latin typeface="Lexend Medium"/>
                <a:ea typeface="Lexend Medium"/>
                <a:cs typeface="Lexend Medium"/>
                <a:sym typeface="Lexend Medium"/>
              </a:rPr>
              <a:t>www.literafricas.com</a:t>
            </a:r>
            <a:endParaRPr sz="1500">
              <a:latin typeface="Lexend Medium"/>
              <a:ea typeface="Lexend Medium"/>
              <a:cs typeface="Lexend Medium"/>
              <a:sym typeface="Lexend Medium"/>
            </a:endParaRPr>
          </a:p>
          <a:p>
            <a:pPr indent="0" lvl="0" marL="0" rtl="0" algn="ctr">
              <a:lnSpc>
                <a:spcPct val="75000"/>
              </a:lnSpc>
              <a:spcBef>
                <a:spcPts val="0"/>
              </a:spcBef>
              <a:spcAft>
                <a:spcPts val="0"/>
              </a:spcAft>
              <a:buNone/>
            </a:pPr>
            <a:r>
              <a:t/>
            </a:r>
            <a:endParaRPr sz="1600">
              <a:solidFill>
                <a:schemeClr val="dk1"/>
              </a:solidFill>
              <a:latin typeface="Lexend Medium"/>
              <a:ea typeface="Lexend Medium"/>
              <a:cs typeface="Lexend Medium"/>
              <a:sym typeface="Lexend Medium"/>
            </a:endParaRPr>
          </a:p>
        </p:txBody>
      </p:sp>
      <p:pic>
        <p:nvPicPr>
          <p:cNvPr id="6116" name="Google Shape;6116;p191"/>
          <p:cNvPicPr preferRelativeResize="0"/>
          <p:nvPr/>
        </p:nvPicPr>
        <p:blipFill>
          <a:blip r:embed="rId4">
            <a:alphaModFix/>
          </a:blip>
          <a:stretch>
            <a:fillRect/>
          </a:stretch>
        </p:blipFill>
        <p:spPr>
          <a:xfrm>
            <a:off x="3354332" y="2120412"/>
            <a:ext cx="2420915" cy="1326998"/>
          </a:xfrm>
          <a:prstGeom prst="rect">
            <a:avLst/>
          </a:prstGeom>
          <a:noFill/>
          <a:ln>
            <a:noFill/>
          </a:ln>
        </p:spPr>
      </p:pic>
      <p:pic>
        <p:nvPicPr>
          <p:cNvPr id="6117" name="Google Shape;6117;p191"/>
          <p:cNvPicPr preferRelativeResize="0"/>
          <p:nvPr/>
        </p:nvPicPr>
        <p:blipFill>
          <a:blip r:embed="rId5">
            <a:alphaModFix/>
          </a:blip>
          <a:stretch>
            <a:fillRect/>
          </a:stretch>
        </p:blipFill>
        <p:spPr>
          <a:xfrm>
            <a:off x="3866395" y="1622999"/>
            <a:ext cx="1493520" cy="497422"/>
          </a:xfrm>
          <a:prstGeom prst="rect">
            <a:avLst/>
          </a:prstGeom>
          <a:noFill/>
          <a:ln>
            <a:noFill/>
          </a:ln>
        </p:spPr>
      </p:pic>
      <p:sp>
        <p:nvSpPr>
          <p:cNvPr id="6118" name="Google Shape;6118;p191"/>
          <p:cNvSpPr txBox="1"/>
          <p:nvPr/>
        </p:nvSpPr>
        <p:spPr>
          <a:xfrm>
            <a:off x="3354332" y="3320436"/>
            <a:ext cx="2421300" cy="594900"/>
          </a:xfrm>
          <a:prstGeom prst="rect">
            <a:avLst/>
          </a:prstGeom>
          <a:noFill/>
          <a:ln>
            <a:noFill/>
          </a:ln>
        </p:spPr>
        <p:txBody>
          <a:bodyPr anchorCtr="0" anchor="ctr" bIns="0" lIns="91425" spcFirstLastPara="1" rIns="91425" wrap="square" tIns="91425">
            <a:noAutofit/>
          </a:bodyPr>
          <a:lstStyle/>
          <a:p>
            <a:pPr indent="0" lvl="0" marL="0" rtl="0" algn="ctr">
              <a:lnSpc>
                <a:spcPct val="115000"/>
              </a:lnSpc>
              <a:spcBef>
                <a:spcPts val="0"/>
              </a:spcBef>
              <a:spcAft>
                <a:spcPts val="0"/>
              </a:spcAft>
              <a:buNone/>
            </a:pPr>
            <a:r>
              <a:rPr lang="en" sz="1700">
                <a:latin typeface="Lexend Medium"/>
                <a:ea typeface="Lexend Medium"/>
                <a:cs typeface="Lexend Medium"/>
                <a:sym typeface="Lexend Medium"/>
              </a:rPr>
              <a:t>www.afribuku.com</a:t>
            </a:r>
            <a:endParaRPr sz="1600">
              <a:solidFill>
                <a:schemeClr val="dk1"/>
              </a:solidFill>
              <a:latin typeface="Lexend Medium"/>
              <a:ea typeface="Lexend Medium"/>
              <a:cs typeface="Lexend Medium"/>
              <a:sym typeface="Lexend Medium"/>
            </a:endParaRPr>
          </a:p>
        </p:txBody>
      </p:sp>
      <p:pic>
        <p:nvPicPr>
          <p:cNvPr id="6119" name="Google Shape;6119;p191"/>
          <p:cNvPicPr preferRelativeResize="0"/>
          <p:nvPr/>
        </p:nvPicPr>
        <p:blipFill rotWithShape="1">
          <a:blip r:embed="rId6">
            <a:alphaModFix/>
          </a:blip>
          <a:srcRect b="0" l="0" r="36507" t="0"/>
          <a:stretch/>
        </p:blipFill>
        <p:spPr>
          <a:xfrm>
            <a:off x="6515100" y="1657450"/>
            <a:ext cx="2082149" cy="1915201"/>
          </a:xfrm>
          <a:prstGeom prst="rect">
            <a:avLst/>
          </a:prstGeom>
          <a:noFill/>
          <a:ln>
            <a:noFill/>
          </a:ln>
        </p:spPr>
      </p:pic>
      <p:sp>
        <p:nvSpPr>
          <p:cNvPr id="6120" name="Google Shape;6120;p191"/>
          <p:cNvSpPr txBox="1"/>
          <p:nvPr/>
        </p:nvSpPr>
        <p:spPr>
          <a:xfrm>
            <a:off x="6326132" y="3320436"/>
            <a:ext cx="2421300" cy="594900"/>
          </a:xfrm>
          <a:prstGeom prst="rect">
            <a:avLst/>
          </a:prstGeom>
          <a:noFill/>
          <a:ln>
            <a:noFill/>
          </a:ln>
        </p:spPr>
        <p:txBody>
          <a:bodyPr anchorCtr="0" anchor="ctr" bIns="0" lIns="91425" spcFirstLastPara="1" rIns="91425" wrap="square" tIns="91425">
            <a:noAutofit/>
          </a:bodyPr>
          <a:lstStyle/>
          <a:p>
            <a:pPr indent="0" lvl="0" marL="0" rtl="0" algn="ctr">
              <a:lnSpc>
                <a:spcPct val="115000"/>
              </a:lnSpc>
              <a:spcBef>
                <a:spcPts val="0"/>
              </a:spcBef>
              <a:spcAft>
                <a:spcPts val="0"/>
              </a:spcAft>
              <a:buNone/>
            </a:pPr>
            <a:r>
              <a:rPr lang="en" sz="1700">
                <a:latin typeface="Lexend Medium"/>
                <a:ea typeface="Lexend Medium"/>
                <a:cs typeface="Lexend Medium"/>
                <a:sym typeface="Lexend Medium"/>
              </a:rPr>
              <a:t>www.wiriko.com</a:t>
            </a:r>
            <a:endParaRPr sz="1600">
              <a:solidFill>
                <a:schemeClr val="dk1"/>
              </a:solidFill>
              <a:latin typeface="Lexend Medium"/>
              <a:ea typeface="Lexend Medium"/>
              <a:cs typeface="Lexend Medium"/>
              <a:sym typeface="Lexend Medium"/>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14"/>
                                        </p:tgtEl>
                                        <p:attrNameLst>
                                          <p:attrName>style.visibility</p:attrName>
                                        </p:attrNameLst>
                                      </p:cBhvr>
                                      <p:to>
                                        <p:strVal val="visible"/>
                                      </p:to>
                                    </p:set>
                                    <p:animEffect filter="fade" transition="in">
                                      <p:cBhvr>
                                        <p:cTn dur="1000"/>
                                        <p:tgtEl>
                                          <p:spTgt spid="611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115"/>
                                        </p:tgtEl>
                                        <p:attrNameLst>
                                          <p:attrName>style.visibility</p:attrName>
                                        </p:attrNameLst>
                                      </p:cBhvr>
                                      <p:to>
                                        <p:strVal val="visible"/>
                                      </p:to>
                                    </p:set>
                                    <p:animEffect filter="fade" transition="in">
                                      <p:cBhvr>
                                        <p:cTn dur="1000"/>
                                        <p:tgtEl>
                                          <p:spTgt spid="61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17"/>
                                        </p:tgtEl>
                                        <p:attrNameLst>
                                          <p:attrName>style.visibility</p:attrName>
                                        </p:attrNameLst>
                                      </p:cBhvr>
                                      <p:to>
                                        <p:strVal val="visible"/>
                                      </p:to>
                                    </p:set>
                                    <p:animEffect filter="fade" transition="in">
                                      <p:cBhvr>
                                        <p:cTn dur="1000"/>
                                        <p:tgtEl>
                                          <p:spTgt spid="6117"/>
                                        </p:tgtEl>
                                      </p:cBhvr>
                                    </p:animEffect>
                                  </p:childTnLst>
                                </p:cTn>
                              </p:par>
                              <p:par>
                                <p:cTn fill="hold" nodeType="withEffect" presetClass="entr" presetID="10" presetSubtype="0">
                                  <p:stCondLst>
                                    <p:cond delay="0"/>
                                  </p:stCondLst>
                                  <p:childTnLst>
                                    <p:set>
                                      <p:cBhvr>
                                        <p:cTn dur="1" fill="hold">
                                          <p:stCondLst>
                                            <p:cond delay="0"/>
                                          </p:stCondLst>
                                        </p:cTn>
                                        <p:tgtEl>
                                          <p:spTgt spid="6116"/>
                                        </p:tgtEl>
                                        <p:attrNameLst>
                                          <p:attrName>style.visibility</p:attrName>
                                        </p:attrNameLst>
                                      </p:cBhvr>
                                      <p:to>
                                        <p:strVal val="visible"/>
                                      </p:to>
                                    </p:set>
                                    <p:animEffect filter="fade" transition="in">
                                      <p:cBhvr>
                                        <p:cTn dur="1000"/>
                                        <p:tgtEl>
                                          <p:spTgt spid="611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118"/>
                                        </p:tgtEl>
                                        <p:attrNameLst>
                                          <p:attrName>style.visibility</p:attrName>
                                        </p:attrNameLst>
                                      </p:cBhvr>
                                      <p:to>
                                        <p:strVal val="visible"/>
                                      </p:to>
                                    </p:set>
                                    <p:animEffect filter="fade" transition="in">
                                      <p:cBhvr>
                                        <p:cTn dur="1000"/>
                                        <p:tgtEl>
                                          <p:spTgt spid="6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19"/>
                                        </p:tgtEl>
                                        <p:attrNameLst>
                                          <p:attrName>style.visibility</p:attrName>
                                        </p:attrNameLst>
                                      </p:cBhvr>
                                      <p:to>
                                        <p:strVal val="visible"/>
                                      </p:to>
                                    </p:set>
                                    <p:animEffect filter="fade" transition="in">
                                      <p:cBhvr>
                                        <p:cTn dur="1000"/>
                                        <p:tgtEl>
                                          <p:spTgt spid="611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120"/>
                                        </p:tgtEl>
                                        <p:attrNameLst>
                                          <p:attrName>style.visibility</p:attrName>
                                        </p:attrNameLst>
                                      </p:cBhvr>
                                      <p:to>
                                        <p:strVal val="visible"/>
                                      </p:to>
                                    </p:set>
                                    <p:animEffect filter="fade" transition="in">
                                      <p:cBhvr>
                                        <p:cTn dur="1000"/>
                                        <p:tgtEl>
                                          <p:spTgt spid="6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A"/>
        </a:solidFill>
      </p:bgPr>
    </p:bg>
    <p:spTree>
      <p:nvGrpSpPr>
        <p:cNvPr id="6124" name="Shape 6124"/>
        <p:cNvGrpSpPr/>
        <p:nvPr/>
      </p:nvGrpSpPr>
      <p:grpSpPr>
        <a:xfrm>
          <a:off x="0" y="0"/>
          <a:ext cx="0" cy="0"/>
          <a:chOff x="0" y="0"/>
          <a:chExt cx="0" cy="0"/>
        </a:xfrm>
      </p:grpSpPr>
      <p:sp>
        <p:nvSpPr>
          <p:cNvPr id="6125" name="Google Shape;6125;p192"/>
          <p:cNvSpPr/>
          <p:nvPr/>
        </p:nvSpPr>
        <p:spPr>
          <a:xfrm>
            <a:off x="-1345975" y="1875600"/>
            <a:ext cx="3845400" cy="3683700"/>
          </a:xfrm>
          <a:prstGeom prst="ellipse">
            <a:avLst/>
          </a:prstGeom>
          <a:solidFill>
            <a:srgbClr val="CEF2F0">
              <a:alpha val="49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6" name="Google Shape;6126;p192"/>
          <p:cNvSpPr txBox="1"/>
          <p:nvPr>
            <p:ph idx="4294967295" type="ctrTitle"/>
          </p:nvPr>
        </p:nvSpPr>
        <p:spPr>
          <a:xfrm>
            <a:off x="61150" y="159425"/>
            <a:ext cx="5250600" cy="903300"/>
          </a:xfrm>
          <a:prstGeom prst="rect">
            <a:avLst/>
          </a:prstGeom>
          <a:effectLst>
            <a:outerShdw blurRad="57150" rotWithShape="0" algn="bl" dir="5400000" dist="57150">
              <a:schemeClr val="lt1">
                <a:alpha val="88000"/>
              </a:scheme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b="1" lang="en" sz="2200">
                <a:latin typeface="Arial"/>
                <a:ea typeface="Arial"/>
                <a:cs typeface="Arial"/>
                <a:sym typeface="Arial"/>
              </a:rPr>
              <a:t>Dudas, consultas, recomendaciones:</a:t>
            </a:r>
            <a:endParaRPr b="1" sz="2200">
              <a:latin typeface="Arial"/>
              <a:ea typeface="Arial"/>
              <a:cs typeface="Arial"/>
              <a:sym typeface="Arial"/>
            </a:endParaRPr>
          </a:p>
        </p:txBody>
      </p:sp>
      <p:pic>
        <p:nvPicPr>
          <p:cNvPr id="6127" name="Google Shape;6127;p192"/>
          <p:cNvPicPr preferRelativeResize="0"/>
          <p:nvPr/>
        </p:nvPicPr>
        <p:blipFill>
          <a:blip r:embed="rId3">
            <a:alphaModFix/>
          </a:blip>
          <a:stretch>
            <a:fillRect/>
          </a:stretch>
        </p:blipFill>
        <p:spPr>
          <a:xfrm>
            <a:off x="7034627" y="4298797"/>
            <a:ext cx="507648" cy="338349"/>
          </a:xfrm>
          <a:prstGeom prst="rect">
            <a:avLst/>
          </a:prstGeom>
          <a:noFill/>
          <a:ln>
            <a:noFill/>
          </a:ln>
        </p:spPr>
      </p:pic>
      <p:sp>
        <p:nvSpPr>
          <p:cNvPr id="6128" name="Google Shape;6128;p192"/>
          <p:cNvSpPr txBox="1"/>
          <p:nvPr/>
        </p:nvSpPr>
        <p:spPr>
          <a:xfrm>
            <a:off x="7237477" y="4298797"/>
            <a:ext cx="1963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Overpass"/>
                <a:ea typeface="Overpass"/>
                <a:cs typeface="Overpass"/>
                <a:sym typeface="Overpass"/>
              </a:rPr>
              <a:t>federico_vivanco</a:t>
            </a:r>
            <a:endParaRPr>
              <a:solidFill>
                <a:schemeClr val="dk1"/>
              </a:solidFill>
              <a:latin typeface="Overpass"/>
              <a:ea typeface="Overpass"/>
              <a:cs typeface="Overpass"/>
              <a:sym typeface="Overpass"/>
            </a:endParaRPr>
          </a:p>
        </p:txBody>
      </p:sp>
      <p:pic>
        <p:nvPicPr>
          <p:cNvPr id="6129" name="Google Shape;6129;p192"/>
          <p:cNvPicPr preferRelativeResize="0"/>
          <p:nvPr/>
        </p:nvPicPr>
        <p:blipFill>
          <a:blip r:embed="rId4">
            <a:alphaModFix/>
          </a:blip>
          <a:stretch>
            <a:fillRect/>
          </a:stretch>
        </p:blipFill>
        <p:spPr>
          <a:xfrm>
            <a:off x="7084626" y="4691797"/>
            <a:ext cx="379674" cy="275849"/>
          </a:xfrm>
          <a:prstGeom prst="rect">
            <a:avLst/>
          </a:prstGeom>
          <a:noFill/>
          <a:ln>
            <a:noFill/>
          </a:ln>
        </p:spPr>
      </p:pic>
      <p:sp>
        <p:nvSpPr>
          <p:cNvPr id="6130" name="Google Shape;6130;p192"/>
          <p:cNvSpPr txBox="1"/>
          <p:nvPr/>
        </p:nvSpPr>
        <p:spPr>
          <a:xfrm>
            <a:off x="7237477" y="4618222"/>
            <a:ext cx="1963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Overpass"/>
                <a:ea typeface="Overpass"/>
                <a:cs typeface="Overpass"/>
                <a:sym typeface="Overpass"/>
              </a:rPr>
              <a:t>FedericoVivanco</a:t>
            </a:r>
            <a:endParaRPr>
              <a:solidFill>
                <a:schemeClr val="dk1"/>
              </a:solidFill>
              <a:latin typeface="Overpass"/>
              <a:ea typeface="Overpass"/>
              <a:cs typeface="Overpass"/>
              <a:sym typeface="Overpass"/>
            </a:endParaRPr>
          </a:p>
        </p:txBody>
      </p:sp>
      <p:sp>
        <p:nvSpPr>
          <p:cNvPr id="6131" name="Google Shape;6131;p192"/>
          <p:cNvSpPr txBox="1"/>
          <p:nvPr/>
        </p:nvSpPr>
        <p:spPr>
          <a:xfrm>
            <a:off x="5030044" y="176980"/>
            <a:ext cx="34938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1"/>
                </a:solidFill>
                <a:latin typeface="Overpass"/>
                <a:ea typeface="Overpass"/>
                <a:cs typeface="Overpass"/>
                <a:sym typeface="Overpass"/>
              </a:rPr>
              <a:t>federicovivanco@yahoo.com</a:t>
            </a:r>
            <a:endParaRPr sz="1900">
              <a:solidFill>
                <a:schemeClr val="dk1"/>
              </a:solidFill>
              <a:latin typeface="Overpass"/>
              <a:ea typeface="Overpass"/>
              <a:cs typeface="Overpass"/>
              <a:sym typeface="Overpass"/>
            </a:endParaRPr>
          </a:p>
        </p:txBody>
      </p:sp>
      <p:pic>
        <p:nvPicPr>
          <p:cNvPr id="6132" name="Google Shape;6132;p192"/>
          <p:cNvPicPr preferRelativeResize="0"/>
          <p:nvPr/>
        </p:nvPicPr>
        <p:blipFill>
          <a:blip r:embed="rId5">
            <a:alphaModFix/>
          </a:blip>
          <a:stretch>
            <a:fillRect/>
          </a:stretch>
        </p:blipFill>
        <p:spPr>
          <a:xfrm>
            <a:off x="3066375" y="986525"/>
            <a:ext cx="2746550" cy="2746550"/>
          </a:xfrm>
          <a:prstGeom prst="rect">
            <a:avLst/>
          </a:prstGeom>
          <a:noFill/>
          <a:ln>
            <a:noFill/>
          </a:ln>
        </p:spPr>
      </p:pic>
      <p:pic>
        <p:nvPicPr>
          <p:cNvPr id="6133" name="Google Shape;6133;p192"/>
          <p:cNvPicPr preferRelativeResize="0"/>
          <p:nvPr/>
        </p:nvPicPr>
        <p:blipFill rotWithShape="1">
          <a:blip r:embed="rId6">
            <a:alphaModFix/>
          </a:blip>
          <a:srcRect b="0" l="0" r="60831" t="0"/>
          <a:stretch/>
        </p:blipFill>
        <p:spPr>
          <a:xfrm>
            <a:off x="381673" y="4174200"/>
            <a:ext cx="1377600" cy="816900"/>
          </a:xfrm>
          <a:prstGeom prst="rect">
            <a:avLst/>
          </a:prstGeom>
          <a:noFill/>
          <a:ln>
            <a:noFill/>
          </a:ln>
        </p:spPr>
      </p:pic>
      <p:pic>
        <p:nvPicPr>
          <p:cNvPr id="6134" name="Google Shape;6134;p192"/>
          <p:cNvPicPr preferRelativeResize="0"/>
          <p:nvPr/>
        </p:nvPicPr>
        <p:blipFill rotWithShape="1">
          <a:blip r:embed="rId6">
            <a:alphaModFix/>
          </a:blip>
          <a:srcRect b="0" l="39169" r="0" t="0"/>
          <a:stretch/>
        </p:blipFill>
        <p:spPr>
          <a:xfrm>
            <a:off x="2020925" y="4115128"/>
            <a:ext cx="2365898" cy="903300"/>
          </a:xfrm>
          <a:prstGeom prst="rect">
            <a:avLst/>
          </a:prstGeom>
          <a:noFill/>
          <a:ln>
            <a:noFill/>
          </a:ln>
        </p:spPr>
      </p:pic>
      <p:pic>
        <p:nvPicPr>
          <p:cNvPr id="6135" name="Google Shape;6135;p192"/>
          <p:cNvPicPr preferRelativeResize="0"/>
          <p:nvPr/>
        </p:nvPicPr>
        <p:blipFill>
          <a:blip r:embed="rId7">
            <a:alphaModFix/>
          </a:blip>
          <a:stretch>
            <a:fillRect/>
          </a:stretch>
        </p:blipFill>
        <p:spPr>
          <a:xfrm>
            <a:off x="4463675" y="3367948"/>
            <a:ext cx="1963201" cy="1961151"/>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6132"/>
                                        </p:tgtEl>
                                        <p:attrNameLst>
                                          <p:attrName>style.visibility</p:attrName>
                                        </p:attrNameLst>
                                      </p:cBhvr>
                                      <p:to>
                                        <p:strVal val="visible"/>
                                      </p:to>
                                    </p:set>
                                    <p:anim calcmode="lin" valueType="num">
                                      <p:cBhvr additive="base">
                                        <p:cTn dur="2500"/>
                                        <p:tgtEl>
                                          <p:spTgt spid="6132"/>
                                        </p:tgtEl>
                                        <p:attrNameLst>
                                          <p:attrName>ppt_w</p:attrName>
                                        </p:attrNameLst>
                                      </p:cBhvr>
                                      <p:tavLst>
                                        <p:tav fmla="" tm="0">
                                          <p:val>
                                            <p:strVal val="0"/>
                                          </p:val>
                                        </p:tav>
                                        <p:tav fmla="" tm="100000">
                                          <p:val>
                                            <p:strVal val="#ppt_w"/>
                                          </p:val>
                                        </p:tav>
                                      </p:tavLst>
                                    </p:anim>
                                    <p:anim calcmode="lin" valueType="num">
                                      <p:cBhvr additive="base">
                                        <p:cTn dur="2500"/>
                                        <p:tgtEl>
                                          <p:spTgt spid="613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Rosa Parks Biography by Slidesgo">
  <a:themeElements>
    <a:clrScheme name="Simple Light">
      <a:dk1>
        <a:srgbClr val="6B3C1C"/>
      </a:dk1>
      <a:lt1>
        <a:srgbClr val="F7E6D5"/>
      </a:lt1>
      <a:dk2>
        <a:srgbClr val="6B3C1C"/>
      </a:dk2>
      <a:lt2>
        <a:srgbClr val="F7E6D5"/>
      </a:lt2>
      <a:accent1>
        <a:srgbClr val="A9C193"/>
      </a:accent1>
      <a:accent2>
        <a:srgbClr val="FDA886"/>
      </a:accent2>
      <a:accent3>
        <a:srgbClr val="4F5E3B"/>
      </a:accent3>
      <a:accent4>
        <a:srgbClr val="EB724D"/>
      </a:accent4>
      <a:accent5>
        <a:srgbClr val="A6BEB8"/>
      </a:accent5>
      <a:accent6>
        <a:srgbClr val="FFFFFF"/>
      </a:accent6>
      <a:hlink>
        <a:srgbClr val="6B3C1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odo Pasará by Slidesgo">
  <a:themeElements>
    <a:clrScheme name="Simple Light">
      <a:dk1>
        <a:srgbClr val="2D2338"/>
      </a:dk1>
      <a:lt1>
        <a:srgbClr val="FFF8F0"/>
      </a:lt1>
      <a:dk2>
        <a:srgbClr val="402D50"/>
      </a:dk2>
      <a:lt2>
        <a:srgbClr val="513564"/>
      </a:lt2>
      <a:accent1>
        <a:srgbClr val="664E7A"/>
      </a:accent1>
      <a:accent2>
        <a:srgbClr val="F4543C"/>
      </a:accent2>
      <a:accent3>
        <a:srgbClr val="DF4032"/>
      </a:accent3>
      <a:accent4>
        <a:srgbClr val="FCC269"/>
      </a:accent4>
      <a:accent5>
        <a:srgbClr val="FFDA79"/>
      </a:accent5>
      <a:accent6>
        <a:srgbClr val="FFE9D1"/>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lería">
  <a:themeElements>
    <a:clrScheme name="Galería">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Rosa Parks Biography by Slidesgo">
  <a:themeElements>
    <a:clrScheme name="Simple Light">
      <a:dk1>
        <a:srgbClr val="6B3C1C"/>
      </a:dk1>
      <a:lt1>
        <a:srgbClr val="F7E6D5"/>
      </a:lt1>
      <a:dk2>
        <a:srgbClr val="6B3C1C"/>
      </a:dk2>
      <a:lt2>
        <a:srgbClr val="F7E6D5"/>
      </a:lt2>
      <a:accent1>
        <a:srgbClr val="A9C193"/>
      </a:accent1>
      <a:accent2>
        <a:srgbClr val="FDA886"/>
      </a:accent2>
      <a:accent3>
        <a:srgbClr val="4F5E3B"/>
      </a:accent3>
      <a:accent4>
        <a:srgbClr val="EB724D"/>
      </a:accent4>
      <a:accent5>
        <a:srgbClr val="A6BEB8"/>
      </a:accent5>
      <a:accent6>
        <a:srgbClr val="FFFFFF"/>
      </a:accent6>
      <a:hlink>
        <a:srgbClr val="6B3C1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